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21" r:id="rId2"/>
    <p:sldId id="357" r:id="rId3"/>
    <p:sldId id="349" r:id="rId4"/>
    <p:sldId id="359" r:id="rId5"/>
    <p:sldId id="350" r:id="rId6"/>
    <p:sldId id="358" r:id="rId7"/>
    <p:sldId id="316" r:id="rId8"/>
    <p:sldId id="317" r:id="rId9"/>
    <p:sldId id="361" r:id="rId10"/>
    <p:sldId id="362" r:id="rId11"/>
    <p:sldId id="363" r:id="rId12"/>
    <p:sldId id="364" r:id="rId13"/>
    <p:sldId id="277" r:id="rId14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BC44"/>
    <a:srgbClr val="5082BE"/>
    <a:srgbClr val="F5B90F"/>
    <a:srgbClr val="C3B996"/>
    <a:srgbClr val="4BAF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3116" autoAdjust="0"/>
  </p:normalViewPr>
  <p:slideViewPr>
    <p:cSldViewPr>
      <p:cViewPr varScale="1">
        <p:scale>
          <a:sx n="125" d="100"/>
          <a:sy n="125" d="100"/>
        </p:scale>
        <p:origin x="1146" y="90"/>
      </p:cViewPr>
      <p:guideLst>
        <p:guide orient="horz" pos="1620"/>
        <p:guide pos="2880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2025/6/3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2025/6/3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22" y="4684880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316416" y="4763844"/>
            <a:ext cx="586408" cy="273844"/>
          </a:xfrm>
          <a:prstGeom prst="rect">
            <a:avLst/>
          </a:prstGeom>
        </p:spPr>
        <p:txBody>
          <a:bodyPr lIns="91429" tIns="45714" rIns="91429" bIns="45714"/>
          <a:lstStyle>
            <a:lvl1pPr algn="ctr">
              <a:defRPr sz="1200">
                <a:latin typeface="+mn-lt"/>
              </a:defRPr>
            </a:lvl1pPr>
          </a:lstStyle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6" name="组合 1805"/>
          <p:cNvGrpSpPr/>
          <p:nvPr/>
        </p:nvGrpSpPr>
        <p:grpSpPr>
          <a:xfrm>
            <a:off x="432670" y="992352"/>
            <a:ext cx="8271016" cy="3667846"/>
            <a:chOff x="432670" y="992352"/>
            <a:chExt cx="8271016" cy="3667846"/>
          </a:xfrm>
        </p:grpSpPr>
        <p:grpSp>
          <p:nvGrpSpPr>
            <p:cNvPr id="1807" name="组合 1806"/>
            <p:cNvGrpSpPr/>
            <p:nvPr/>
          </p:nvGrpSpPr>
          <p:grpSpPr>
            <a:xfrm>
              <a:off x="432670" y="3626025"/>
              <a:ext cx="8271016" cy="170174"/>
              <a:chOff x="432670" y="3626025"/>
              <a:chExt cx="8271016" cy="170174"/>
            </a:xfrm>
          </p:grpSpPr>
          <p:sp>
            <p:nvSpPr>
              <p:cNvPr id="1850" name="矩形 1849"/>
              <p:cNvSpPr/>
              <p:nvPr/>
            </p:nvSpPr>
            <p:spPr>
              <a:xfrm>
                <a:off x="432670" y="3626025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  <p:sp>
            <p:nvSpPr>
              <p:cNvPr id="1851" name="矩形 1850"/>
              <p:cNvSpPr/>
              <p:nvPr/>
            </p:nvSpPr>
            <p:spPr>
              <a:xfrm>
                <a:off x="2517075" y="3626970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  <p:sp>
            <p:nvSpPr>
              <p:cNvPr id="1852" name="矩形 1851"/>
              <p:cNvSpPr/>
              <p:nvPr/>
            </p:nvSpPr>
            <p:spPr>
              <a:xfrm>
                <a:off x="4600280" y="3626026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  <p:sp>
            <p:nvSpPr>
              <p:cNvPr id="1853" name="矩形 1852"/>
              <p:cNvSpPr/>
              <p:nvPr/>
            </p:nvSpPr>
            <p:spPr>
              <a:xfrm>
                <a:off x="6684686" y="3626970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</p:grpSp>
        <p:grpSp>
          <p:nvGrpSpPr>
            <p:cNvPr id="1808" name="组合 1807"/>
            <p:cNvGrpSpPr/>
            <p:nvPr/>
          </p:nvGrpSpPr>
          <p:grpSpPr>
            <a:xfrm>
              <a:off x="432670" y="2394430"/>
              <a:ext cx="8271016" cy="170173"/>
              <a:chOff x="432670" y="2394430"/>
              <a:chExt cx="8271016" cy="170173"/>
            </a:xfrm>
          </p:grpSpPr>
          <p:sp>
            <p:nvSpPr>
              <p:cNvPr id="1846" name="矩形 1845"/>
              <p:cNvSpPr/>
              <p:nvPr/>
            </p:nvSpPr>
            <p:spPr>
              <a:xfrm>
                <a:off x="432670" y="2394430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  <p:sp>
            <p:nvSpPr>
              <p:cNvPr id="1847" name="矩形 1846"/>
              <p:cNvSpPr/>
              <p:nvPr/>
            </p:nvSpPr>
            <p:spPr>
              <a:xfrm>
                <a:off x="2517075" y="2395374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  <p:sp>
            <p:nvSpPr>
              <p:cNvPr id="1848" name="矩形 1847"/>
              <p:cNvSpPr/>
              <p:nvPr/>
            </p:nvSpPr>
            <p:spPr>
              <a:xfrm>
                <a:off x="4600280" y="2394430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  <p:sp>
            <p:nvSpPr>
              <p:cNvPr id="1849" name="矩形 1848"/>
              <p:cNvSpPr/>
              <p:nvPr/>
            </p:nvSpPr>
            <p:spPr>
              <a:xfrm>
                <a:off x="6684686" y="2395374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</p:grpSp>
        <p:grpSp>
          <p:nvGrpSpPr>
            <p:cNvPr id="1809" name="组合 1808"/>
            <p:cNvGrpSpPr/>
            <p:nvPr/>
          </p:nvGrpSpPr>
          <p:grpSpPr>
            <a:xfrm>
              <a:off x="432670" y="1162834"/>
              <a:ext cx="8271016" cy="170173"/>
              <a:chOff x="432670" y="1162834"/>
              <a:chExt cx="8271016" cy="170173"/>
            </a:xfrm>
          </p:grpSpPr>
          <p:sp>
            <p:nvSpPr>
              <p:cNvPr id="1842" name="矩形 1841"/>
              <p:cNvSpPr/>
              <p:nvPr/>
            </p:nvSpPr>
            <p:spPr>
              <a:xfrm>
                <a:off x="432670" y="1162834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  <p:sp>
            <p:nvSpPr>
              <p:cNvPr id="1843" name="矩形 1842"/>
              <p:cNvSpPr/>
              <p:nvPr/>
            </p:nvSpPr>
            <p:spPr>
              <a:xfrm>
                <a:off x="2517075" y="1163778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  <p:sp>
            <p:nvSpPr>
              <p:cNvPr id="1844" name="矩形 1843"/>
              <p:cNvSpPr/>
              <p:nvPr/>
            </p:nvSpPr>
            <p:spPr>
              <a:xfrm>
                <a:off x="4600280" y="1162834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  <p:sp>
            <p:nvSpPr>
              <p:cNvPr id="1845" name="矩形 1844"/>
              <p:cNvSpPr/>
              <p:nvPr/>
            </p:nvSpPr>
            <p:spPr>
              <a:xfrm>
                <a:off x="6684686" y="1163778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</p:grpSp>
        <p:sp>
          <p:nvSpPr>
            <p:cNvPr id="1810" name="同侧圆角矩形 1809"/>
            <p:cNvSpPr/>
            <p:nvPr/>
          </p:nvSpPr>
          <p:spPr>
            <a:xfrm>
              <a:off x="432671" y="992352"/>
              <a:ext cx="2018967" cy="170482"/>
            </a:xfrm>
            <a:prstGeom prst="round2Same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January</a:t>
              </a:r>
            </a:p>
          </p:txBody>
        </p:sp>
        <p:sp>
          <p:nvSpPr>
            <p:cNvPr id="1811" name="同侧圆角矩形 1810"/>
            <p:cNvSpPr/>
            <p:nvPr/>
          </p:nvSpPr>
          <p:spPr>
            <a:xfrm flipV="1">
              <a:off x="432670" y="2562724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12" name="同侧圆角矩形 1811"/>
            <p:cNvSpPr/>
            <p:nvPr/>
          </p:nvSpPr>
          <p:spPr>
            <a:xfrm>
              <a:off x="432671" y="2223948"/>
              <a:ext cx="2018967" cy="170482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May</a:t>
              </a:r>
            </a:p>
          </p:txBody>
        </p:sp>
        <p:sp>
          <p:nvSpPr>
            <p:cNvPr id="1813" name="同侧圆角矩形 1812"/>
            <p:cNvSpPr/>
            <p:nvPr/>
          </p:nvSpPr>
          <p:spPr>
            <a:xfrm flipV="1">
              <a:off x="432670" y="3794320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14" name="同侧圆角矩形 1813"/>
            <p:cNvSpPr/>
            <p:nvPr/>
          </p:nvSpPr>
          <p:spPr>
            <a:xfrm>
              <a:off x="432671" y="3455544"/>
              <a:ext cx="2018967" cy="170481"/>
            </a:xfrm>
            <a:prstGeom prst="round2Same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September</a:t>
              </a:r>
            </a:p>
          </p:txBody>
        </p:sp>
        <p:sp>
          <p:nvSpPr>
            <p:cNvPr id="1815" name="同侧圆角矩形 1814"/>
            <p:cNvSpPr/>
            <p:nvPr/>
          </p:nvSpPr>
          <p:spPr>
            <a:xfrm>
              <a:off x="2516475" y="992352"/>
              <a:ext cx="2018367" cy="171426"/>
            </a:xfrm>
            <a:prstGeom prst="round2SameRect">
              <a:avLst/>
            </a:prstGeom>
            <a:solidFill>
              <a:srgbClr val="C3B9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February</a:t>
              </a:r>
            </a:p>
          </p:txBody>
        </p:sp>
        <p:sp>
          <p:nvSpPr>
            <p:cNvPr id="1816" name="同侧圆角矩形 1815"/>
            <p:cNvSpPr/>
            <p:nvPr/>
          </p:nvSpPr>
          <p:spPr>
            <a:xfrm>
              <a:off x="2516475" y="2223948"/>
              <a:ext cx="2018367" cy="171426"/>
            </a:xfrm>
            <a:prstGeom prst="round2Same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June</a:t>
              </a:r>
            </a:p>
          </p:txBody>
        </p:sp>
        <p:grpSp>
          <p:nvGrpSpPr>
            <p:cNvPr id="1817" name="组合 1816"/>
            <p:cNvGrpSpPr/>
            <p:nvPr/>
          </p:nvGrpSpPr>
          <p:grpSpPr>
            <a:xfrm>
              <a:off x="2643335" y="2588461"/>
              <a:ext cx="1780989" cy="107722"/>
              <a:chOff x="4917933" y="2194378"/>
              <a:chExt cx="3197841" cy="246871"/>
            </a:xfrm>
          </p:grpSpPr>
          <p:sp>
            <p:nvSpPr>
              <p:cNvPr id="1835" name="Rectangle 110"/>
              <p:cNvSpPr>
                <a:spLocks noChangeArrowheads="1"/>
              </p:cNvSpPr>
              <p:nvPr/>
            </p:nvSpPr>
            <p:spPr bwMode="auto">
              <a:xfrm>
                <a:off x="4917933" y="2194378"/>
                <a:ext cx="161184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</a:t>
                </a:r>
                <a:endParaRPr lang="zh-CN" altLang="zh-CN" sz="7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1836" name="Rectangle 111"/>
              <p:cNvSpPr>
                <a:spLocks noChangeArrowheads="1"/>
              </p:cNvSpPr>
              <p:nvPr/>
            </p:nvSpPr>
            <p:spPr bwMode="auto">
              <a:xfrm>
                <a:off x="5405407" y="2194378"/>
                <a:ext cx="227384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</a:t>
                </a:r>
                <a:endParaRPr lang="zh-CN" altLang="zh-CN" sz="7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1837" name="Rectangle 112"/>
              <p:cNvSpPr>
                <a:spLocks noChangeArrowheads="1"/>
              </p:cNvSpPr>
              <p:nvPr/>
            </p:nvSpPr>
            <p:spPr bwMode="auto">
              <a:xfrm>
                <a:off x="5957647" y="2194378"/>
                <a:ext cx="166939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 err="1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</a:t>
                </a:r>
                <a:endParaRPr lang="zh-CN" altLang="zh-CN" sz="7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1838" name="Rectangle 113"/>
              <p:cNvSpPr>
                <a:spLocks noChangeArrowheads="1"/>
              </p:cNvSpPr>
              <p:nvPr/>
            </p:nvSpPr>
            <p:spPr bwMode="auto">
              <a:xfrm>
                <a:off x="6449447" y="2194378"/>
                <a:ext cx="227384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</a:t>
                </a:r>
                <a:endParaRPr lang="zh-CN" altLang="zh-CN" sz="7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1839" name="Rectangle 114"/>
              <p:cNvSpPr>
                <a:spLocks noChangeArrowheads="1"/>
              </p:cNvSpPr>
              <p:nvPr/>
            </p:nvSpPr>
            <p:spPr bwMode="auto">
              <a:xfrm>
                <a:off x="7001689" y="2194378"/>
                <a:ext cx="166939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 err="1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</a:t>
                </a:r>
                <a:endParaRPr lang="zh-CN" altLang="zh-CN" sz="7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1840" name="Rectangle 115"/>
              <p:cNvSpPr>
                <a:spLocks noChangeArrowheads="1"/>
              </p:cNvSpPr>
              <p:nvPr/>
            </p:nvSpPr>
            <p:spPr bwMode="auto">
              <a:xfrm>
                <a:off x="7496135" y="2194378"/>
                <a:ext cx="132402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 err="1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</a:t>
                </a:r>
                <a:endParaRPr lang="zh-CN" altLang="zh-CN" sz="7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1841" name="Rectangle 116"/>
              <p:cNvSpPr>
                <a:spLocks noChangeArrowheads="1"/>
              </p:cNvSpPr>
              <p:nvPr/>
            </p:nvSpPr>
            <p:spPr bwMode="auto">
              <a:xfrm>
                <a:off x="7960346" y="2194378"/>
                <a:ext cx="155428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</a:t>
                </a:r>
                <a:endParaRPr lang="zh-CN" altLang="zh-CN" sz="7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</p:grpSp>
        <p:sp>
          <p:nvSpPr>
            <p:cNvPr id="1818" name="同侧圆角矩形 1817"/>
            <p:cNvSpPr/>
            <p:nvPr/>
          </p:nvSpPr>
          <p:spPr>
            <a:xfrm flipV="1">
              <a:off x="2517075" y="2564602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19" name="同侧圆角矩形 1818"/>
            <p:cNvSpPr/>
            <p:nvPr/>
          </p:nvSpPr>
          <p:spPr>
            <a:xfrm flipV="1">
              <a:off x="2517075" y="3796198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20" name="同侧圆角矩形 1819"/>
            <p:cNvSpPr/>
            <p:nvPr/>
          </p:nvSpPr>
          <p:spPr>
            <a:xfrm>
              <a:off x="2516475" y="3455544"/>
              <a:ext cx="2018367" cy="171426"/>
            </a:xfrm>
            <a:prstGeom prst="round2Same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October</a:t>
              </a:r>
            </a:p>
          </p:txBody>
        </p:sp>
        <p:sp>
          <p:nvSpPr>
            <p:cNvPr id="1821" name="同侧圆角矩形 1820"/>
            <p:cNvSpPr/>
            <p:nvPr/>
          </p:nvSpPr>
          <p:spPr>
            <a:xfrm>
              <a:off x="4600281" y="992352"/>
              <a:ext cx="2018967" cy="170482"/>
            </a:xfrm>
            <a:prstGeom prst="round2SameRect">
              <a:avLst/>
            </a:prstGeom>
            <a:solidFill>
              <a:srgbClr val="F5B9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March</a:t>
              </a:r>
            </a:p>
          </p:txBody>
        </p:sp>
        <p:sp>
          <p:nvSpPr>
            <p:cNvPr id="1822" name="同侧圆角矩形 1821"/>
            <p:cNvSpPr/>
            <p:nvPr/>
          </p:nvSpPr>
          <p:spPr>
            <a:xfrm flipV="1">
              <a:off x="4600280" y="2562724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23" name="同侧圆角矩形 1822"/>
            <p:cNvSpPr/>
            <p:nvPr/>
          </p:nvSpPr>
          <p:spPr>
            <a:xfrm>
              <a:off x="4600281" y="2223948"/>
              <a:ext cx="2018967" cy="170482"/>
            </a:xfrm>
            <a:prstGeom prst="round2Same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July</a:t>
              </a:r>
            </a:p>
          </p:txBody>
        </p:sp>
        <p:sp>
          <p:nvSpPr>
            <p:cNvPr id="1824" name="同侧圆角矩形 1823"/>
            <p:cNvSpPr/>
            <p:nvPr/>
          </p:nvSpPr>
          <p:spPr>
            <a:xfrm flipV="1">
              <a:off x="4600280" y="3794320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25" name="同侧圆角矩形 1824"/>
            <p:cNvSpPr/>
            <p:nvPr/>
          </p:nvSpPr>
          <p:spPr>
            <a:xfrm>
              <a:off x="4600281" y="3455544"/>
              <a:ext cx="2018967" cy="170482"/>
            </a:xfrm>
            <a:prstGeom prst="round2SameRect">
              <a:avLst/>
            </a:prstGeom>
            <a:solidFill>
              <a:srgbClr val="73BC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November</a:t>
              </a:r>
            </a:p>
          </p:txBody>
        </p:sp>
        <p:sp>
          <p:nvSpPr>
            <p:cNvPr id="1826" name="同侧圆角矩形 1825"/>
            <p:cNvSpPr/>
            <p:nvPr/>
          </p:nvSpPr>
          <p:spPr>
            <a:xfrm>
              <a:off x="6684086" y="992352"/>
              <a:ext cx="2018367" cy="171426"/>
            </a:xfrm>
            <a:prstGeom prst="round2Same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April</a:t>
              </a:r>
            </a:p>
          </p:txBody>
        </p:sp>
        <p:sp>
          <p:nvSpPr>
            <p:cNvPr id="1827" name="同侧圆角矩形 1826"/>
            <p:cNvSpPr/>
            <p:nvPr/>
          </p:nvSpPr>
          <p:spPr>
            <a:xfrm flipV="1">
              <a:off x="432670" y="1331128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28" name="同侧圆角矩形 1827"/>
            <p:cNvSpPr/>
            <p:nvPr/>
          </p:nvSpPr>
          <p:spPr>
            <a:xfrm flipV="1">
              <a:off x="2517075" y="1333006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29" name="同侧圆角矩形 1828"/>
            <p:cNvSpPr/>
            <p:nvPr/>
          </p:nvSpPr>
          <p:spPr>
            <a:xfrm flipV="1">
              <a:off x="4600280" y="1331128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30" name="同侧圆角矩形 1829"/>
            <p:cNvSpPr/>
            <p:nvPr/>
          </p:nvSpPr>
          <p:spPr>
            <a:xfrm flipV="1">
              <a:off x="6684686" y="1333006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31" name="同侧圆角矩形 1830"/>
            <p:cNvSpPr/>
            <p:nvPr/>
          </p:nvSpPr>
          <p:spPr>
            <a:xfrm flipV="1">
              <a:off x="6684686" y="2564602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32" name="同侧圆角矩形 1831"/>
            <p:cNvSpPr/>
            <p:nvPr/>
          </p:nvSpPr>
          <p:spPr>
            <a:xfrm>
              <a:off x="6684086" y="2223948"/>
              <a:ext cx="2018367" cy="171426"/>
            </a:xfrm>
            <a:prstGeom prst="round2SameRect">
              <a:avLst/>
            </a:prstGeom>
            <a:solidFill>
              <a:srgbClr val="73BC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August</a:t>
              </a:r>
            </a:p>
          </p:txBody>
        </p:sp>
        <p:sp>
          <p:nvSpPr>
            <p:cNvPr id="1833" name="同侧圆角矩形 1832"/>
            <p:cNvSpPr/>
            <p:nvPr/>
          </p:nvSpPr>
          <p:spPr>
            <a:xfrm flipV="1">
              <a:off x="6684686" y="3796198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34" name="同侧圆角矩形 1833"/>
            <p:cNvSpPr/>
            <p:nvPr/>
          </p:nvSpPr>
          <p:spPr>
            <a:xfrm>
              <a:off x="6684086" y="3455544"/>
              <a:ext cx="2018367" cy="171426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December</a:t>
              </a: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Calendar 2026-1</a:t>
            </a:r>
            <a:endParaRPr lang="zh-CN" altLang="en-US" dirty="0"/>
          </a:p>
        </p:txBody>
      </p:sp>
      <p:grpSp>
        <p:nvGrpSpPr>
          <p:cNvPr id="2523" name="Group 2522">
            <a:extLst>
              <a:ext uri="{FF2B5EF4-FFF2-40B4-BE49-F238E27FC236}">
                <a16:creationId xmlns:a16="http://schemas.microsoft.com/office/drawing/2014/main" id="{D92F4E77-C369-C066-BE01-AE5238D0FBBD}"/>
              </a:ext>
            </a:extLst>
          </p:cNvPr>
          <p:cNvGrpSpPr/>
          <p:nvPr/>
        </p:nvGrpSpPr>
        <p:grpSpPr>
          <a:xfrm>
            <a:off x="448375" y="1195140"/>
            <a:ext cx="8239403" cy="3316161"/>
            <a:chOff x="448375" y="1195140"/>
            <a:chExt cx="8239403" cy="3316161"/>
          </a:xfrm>
        </p:grpSpPr>
        <p:grpSp>
          <p:nvGrpSpPr>
            <p:cNvPr id="2512" name="Group 2511">
              <a:extLst>
                <a:ext uri="{FF2B5EF4-FFF2-40B4-BE49-F238E27FC236}">
                  <a16:creationId xmlns:a16="http://schemas.microsoft.com/office/drawing/2014/main" id="{B4F6F593-FBC8-98A6-0BB2-1E72CD30A27A}"/>
                </a:ext>
              </a:extLst>
            </p:cNvPr>
            <p:cNvGrpSpPr/>
            <p:nvPr/>
          </p:nvGrpSpPr>
          <p:grpSpPr>
            <a:xfrm>
              <a:off x="448375" y="2428324"/>
              <a:ext cx="1987200" cy="853200"/>
              <a:chOff x="465075" y="2521194"/>
              <a:chExt cx="1959373" cy="855649"/>
            </a:xfrm>
          </p:grpSpPr>
          <p:sp>
            <p:nvSpPr>
              <p:cNvPr id="1067" name="Rectangle 423">
                <a:extLst>
                  <a:ext uri="{FF2B5EF4-FFF2-40B4-BE49-F238E27FC236}">
                    <a16:creationId xmlns:a16="http://schemas.microsoft.com/office/drawing/2014/main" id="{D7BF47B6-CF50-2514-35BA-023CDC3B70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68" name="Rectangle 424">
                <a:extLst>
                  <a:ext uri="{FF2B5EF4-FFF2-40B4-BE49-F238E27FC236}">
                    <a16:creationId xmlns:a16="http://schemas.microsoft.com/office/drawing/2014/main" id="{45EBE70D-22A5-1412-C75B-4AAB8DAB11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69" name="Rectangle 425">
                <a:extLst>
                  <a:ext uri="{FF2B5EF4-FFF2-40B4-BE49-F238E27FC236}">
                    <a16:creationId xmlns:a16="http://schemas.microsoft.com/office/drawing/2014/main" id="{34ED6208-F06F-2A39-F65F-E8EAC295DB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70" name="Rectangle 426">
                <a:extLst>
                  <a:ext uri="{FF2B5EF4-FFF2-40B4-BE49-F238E27FC236}">
                    <a16:creationId xmlns:a16="http://schemas.microsoft.com/office/drawing/2014/main" id="{536257CF-5E29-91C3-FBA4-A28B6C25A5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72" name="Rectangle 427">
                <a:extLst>
                  <a:ext uri="{FF2B5EF4-FFF2-40B4-BE49-F238E27FC236}">
                    <a16:creationId xmlns:a16="http://schemas.microsoft.com/office/drawing/2014/main" id="{62E8E7B8-CE23-26F0-FCCA-FFE4E08018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73" name="Rectangle 428">
                <a:extLst>
                  <a:ext uri="{FF2B5EF4-FFF2-40B4-BE49-F238E27FC236}">
                    <a16:creationId xmlns:a16="http://schemas.microsoft.com/office/drawing/2014/main" id="{2DC65EF8-3A8A-658C-40B0-779CB2B1E8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74" name="Rectangle 429">
                <a:extLst>
                  <a:ext uri="{FF2B5EF4-FFF2-40B4-BE49-F238E27FC236}">
                    <a16:creationId xmlns:a16="http://schemas.microsoft.com/office/drawing/2014/main" id="{BBBFF6B0-B461-7D4A-8A42-E386CBDFAA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75" name="Rectangle 430">
                <a:extLst>
                  <a:ext uri="{FF2B5EF4-FFF2-40B4-BE49-F238E27FC236}">
                    <a16:creationId xmlns:a16="http://schemas.microsoft.com/office/drawing/2014/main" id="{5741ABF5-4FE2-AF4A-D239-8CF269E9E3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76" name="Rectangle 431">
                <a:extLst>
                  <a:ext uri="{FF2B5EF4-FFF2-40B4-BE49-F238E27FC236}">
                    <a16:creationId xmlns:a16="http://schemas.microsoft.com/office/drawing/2014/main" id="{36E5B1D7-2B0E-FFA0-C641-61983F1165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77" name="Rectangle 432">
                <a:extLst>
                  <a:ext uri="{FF2B5EF4-FFF2-40B4-BE49-F238E27FC236}">
                    <a16:creationId xmlns:a16="http://schemas.microsoft.com/office/drawing/2014/main" id="{E9F3479F-372B-7CD9-42A4-99D577057A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78" name="Rectangle 433">
                <a:extLst>
                  <a:ext uri="{FF2B5EF4-FFF2-40B4-BE49-F238E27FC236}">
                    <a16:creationId xmlns:a16="http://schemas.microsoft.com/office/drawing/2014/main" id="{7BED159F-C07B-40C0-0B6D-EC53110230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79" name="Rectangle 434">
                <a:extLst>
                  <a:ext uri="{FF2B5EF4-FFF2-40B4-BE49-F238E27FC236}">
                    <a16:creationId xmlns:a16="http://schemas.microsoft.com/office/drawing/2014/main" id="{F1D5594D-66DF-14BF-568A-6B792D7FFC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80" name="Rectangle 435">
                <a:extLst>
                  <a:ext uri="{FF2B5EF4-FFF2-40B4-BE49-F238E27FC236}">
                    <a16:creationId xmlns:a16="http://schemas.microsoft.com/office/drawing/2014/main" id="{1B53FB2A-3888-7BE3-C721-EA2AF38D41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81" name="Rectangle 436">
                <a:extLst>
                  <a:ext uri="{FF2B5EF4-FFF2-40B4-BE49-F238E27FC236}">
                    <a16:creationId xmlns:a16="http://schemas.microsoft.com/office/drawing/2014/main" id="{44B2D53D-D216-8A58-80FF-0890AC78A7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82" name="Rectangle 437">
                <a:extLst>
                  <a:ext uri="{FF2B5EF4-FFF2-40B4-BE49-F238E27FC236}">
                    <a16:creationId xmlns:a16="http://schemas.microsoft.com/office/drawing/2014/main" id="{B8549F9C-9CE1-A3D5-6927-4851F98E91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83" name="Rectangle 438">
                <a:extLst>
                  <a:ext uri="{FF2B5EF4-FFF2-40B4-BE49-F238E27FC236}">
                    <a16:creationId xmlns:a16="http://schemas.microsoft.com/office/drawing/2014/main" id="{4488E8B0-50B5-A3AE-7D17-54D3F5E8B0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84" name="Rectangle 439">
                <a:extLst>
                  <a:ext uri="{FF2B5EF4-FFF2-40B4-BE49-F238E27FC236}">
                    <a16:creationId xmlns:a16="http://schemas.microsoft.com/office/drawing/2014/main" id="{3F96CCC6-5D1C-1C03-2B6E-BAFAE992FF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85" name="Rectangle 440">
                <a:extLst>
                  <a:ext uri="{FF2B5EF4-FFF2-40B4-BE49-F238E27FC236}">
                    <a16:creationId xmlns:a16="http://schemas.microsoft.com/office/drawing/2014/main" id="{5F5DB395-6F7F-63D7-955C-36399B5F70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86" name="Rectangle 441">
                <a:extLst>
                  <a:ext uri="{FF2B5EF4-FFF2-40B4-BE49-F238E27FC236}">
                    <a16:creationId xmlns:a16="http://schemas.microsoft.com/office/drawing/2014/main" id="{0DE31BE3-469E-C515-8CAD-3A0CCF6EDA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87" name="Rectangle 442">
                <a:extLst>
                  <a:ext uri="{FF2B5EF4-FFF2-40B4-BE49-F238E27FC236}">
                    <a16:creationId xmlns:a16="http://schemas.microsoft.com/office/drawing/2014/main" id="{1A6E9F0E-6059-EFBB-134C-923C7F082D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88" name="Rectangle 443">
                <a:extLst>
                  <a:ext uri="{FF2B5EF4-FFF2-40B4-BE49-F238E27FC236}">
                    <a16:creationId xmlns:a16="http://schemas.microsoft.com/office/drawing/2014/main" id="{792AA842-32CE-C186-9066-7E9473FB09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89" name="Rectangle 444">
                <a:extLst>
                  <a:ext uri="{FF2B5EF4-FFF2-40B4-BE49-F238E27FC236}">
                    <a16:creationId xmlns:a16="http://schemas.microsoft.com/office/drawing/2014/main" id="{4AF78B44-5324-FB33-97EA-0ED511E9A9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90" name="Rectangle 445">
                <a:extLst>
                  <a:ext uri="{FF2B5EF4-FFF2-40B4-BE49-F238E27FC236}">
                    <a16:creationId xmlns:a16="http://schemas.microsoft.com/office/drawing/2014/main" id="{D107EB99-4FE0-D16B-5A55-C7CEF84632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91" name="Rectangle 446">
                <a:extLst>
                  <a:ext uri="{FF2B5EF4-FFF2-40B4-BE49-F238E27FC236}">
                    <a16:creationId xmlns:a16="http://schemas.microsoft.com/office/drawing/2014/main" id="{904C583B-4576-9D27-058E-AA69AFC4D5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92" name="Rectangle 447">
                <a:extLst>
                  <a:ext uri="{FF2B5EF4-FFF2-40B4-BE49-F238E27FC236}">
                    <a16:creationId xmlns:a16="http://schemas.microsoft.com/office/drawing/2014/main" id="{6CDD2DAA-2698-59E5-652A-A7ED9AD7DE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93" name="Rectangle 448">
                <a:extLst>
                  <a:ext uri="{FF2B5EF4-FFF2-40B4-BE49-F238E27FC236}">
                    <a16:creationId xmlns:a16="http://schemas.microsoft.com/office/drawing/2014/main" id="{56CBC06D-044E-820E-3B70-94955D1B86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94" name="Rectangle 449">
                <a:extLst>
                  <a:ext uri="{FF2B5EF4-FFF2-40B4-BE49-F238E27FC236}">
                    <a16:creationId xmlns:a16="http://schemas.microsoft.com/office/drawing/2014/main" id="{BBB1AA5E-11C1-3697-3053-B93C2C4476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95" name="Rectangle 450">
                <a:extLst>
                  <a:ext uri="{FF2B5EF4-FFF2-40B4-BE49-F238E27FC236}">
                    <a16:creationId xmlns:a16="http://schemas.microsoft.com/office/drawing/2014/main" id="{525CEDAC-4677-14F3-7820-773A8689AC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96" name="Rectangle 451">
                <a:extLst>
                  <a:ext uri="{FF2B5EF4-FFF2-40B4-BE49-F238E27FC236}">
                    <a16:creationId xmlns:a16="http://schemas.microsoft.com/office/drawing/2014/main" id="{39F6641A-725D-BA62-77C8-527A86C96A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97" name="Rectangle 452">
                <a:extLst>
                  <a:ext uri="{FF2B5EF4-FFF2-40B4-BE49-F238E27FC236}">
                    <a16:creationId xmlns:a16="http://schemas.microsoft.com/office/drawing/2014/main" id="{F3742DF4-067D-1817-35A3-6C030FAB4A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98" name="Rectangle 453">
                <a:extLst>
                  <a:ext uri="{FF2B5EF4-FFF2-40B4-BE49-F238E27FC236}">
                    <a16:creationId xmlns:a16="http://schemas.microsoft.com/office/drawing/2014/main" id="{5A4E8307-7EB3-0572-DF58-CE1523B107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99" name="Rectangle 454">
                <a:extLst>
                  <a:ext uri="{FF2B5EF4-FFF2-40B4-BE49-F238E27FC236}">
                    <a16:creationId xmlns:a16="http://schemas.microsoft.com/office/drawing/2014/main" id="{BCF913AA-0DBF-9A12-D325-0DD641BE90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00" name="Rectangle 455">
                <a:extLst>
                  <a:ext uri="{FF2B5EF4-FFF2-40B4-BE49-F238E27FC236}">
                    <a16:creationId xmlns:a16="http://schemas.microsoft.com/office/drawing/2014/main" id="{0A09189A-A1AE-E4BA-2A7C-CC38081A6A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01" name="Rectangle 456">
                <a:extLst>
                  <a:ext uri="{FF2B5EF4-FFF2-40B4-BE49-F238E27FC236}">
                    <a16:creationId xmlns:a16="http://schemas.microsoft.com/office/drawing/2014/main" id="{32564BA3-265C-642D-076C-77A1B22FD3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02" name="Rectangle 457">
                <a:extLst>
                  <a:ext uri="{FF2B5EF4-FFF2-40B4-BE49-F238E27FC236}">
                    <a16:creationId xmlns:a16="http://schemas.microsoft.com/office/drawing/2014/main" id="{BA4DD9B9-4E8D-E522-9482-4CB379C2A4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03" name="Rectangle 458">
                <a:extLst>
                  <a:ext uri="{FF2B5EF4-FFF2-40B4-BE49-F238E27FC236}">
                    <a16:creationId xmlns:a16="http://schemas.microsoft.com/office/drawing/2014/main" id="{264F5932-D243-C503-B35B-FC968B2C90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04" name="Rectangle 459">
                <a:extLst>
                  <a:ext uri="{FF2B5EF4-FFF2-40B4-BE49-F238E27FC236}">
                    <a16:creationId xmlns:a16="http://schemas.microsoft.com/office/drawing/2014/main" id="{F3811DCD-46D7-6D81-8BC6-38FAE5E4CB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05" name="Rectangle 460">
                <a:extLst>
                  <a:ext uri="{FF2B5EF4-FFF2-40B4-BE49-F238E27FC236}">
                    <a16:creationId xmlns:a16="http://schemas.microsoft.com/office/drawing/2014/main" id="{C994D184-8C99-C589-FF06-D758294192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06" name="Rectangle 461">
                <a:extLst>
                  <a:ext uri="{FF2B5EF4-FFF2-40B4-BE49-F238E27FC236}">
                    <a16:creationId xmlns:a16="http://schemas.microsoft.com/office/drawing/2014/main" id="{B805BBBE-9193-1B2B-1FDA-2E198BAE9C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07" name="Rectangle 462">
                <a:extLst>
                  <a:ext uri="{FF2B5EF4-FFF2-40B4-BE49-F238E27FC236}">
                    <a16:creationId xmlns:a16="http://schemas.microsoft.com/office/drawing/2014/main" id="{95A82781-A10C-9955-6E0F-BE3C3FE428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08" name="Rectangle 463">
                <a:extLst>
                  <a:ext uri="{FF2B5EF4-FFF2-40B4-BE49-F238E27FC236}">
                    <a16:creationId xmlns:a16="http://schemas.microsoft.com/office/drawing/2014/main" id="{ABACEA4A-DF17-BBD2-6A53-D2CB520B4A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09" name="Rectangle 464">
                <a:extLst>
                  <a:ext uri="{FF2B5EF4-FFF2-40B4-BE49-F238E27FC236}">
                    <a16:creationId xmlns:a16="http://schemas.microsoft.com/office/drawing/2014/main" id="{BA6AAC1F-C526-6FFC-981C-7282CE636B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10" name="Rectangle 465">
                <a:extLst>
                  <a:ext uri="{FF2B5EF4-FFF2-40B4-BE49-F238E27FC236}">
                    <a16:creationId xmlns:a16="http://schemas.microsoft.com/office/drawing/2014/main" id="{C9A1DBE5-AFB0-6140-B6A7-93A2CBBBA9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11" name="Rectangle 466">
                <a:extLst>
                  <a:ext uri="{FF2B5EF4-FFF2-40B4-BE49-F238E27FC236}">
                    <a16:creationId xmlns:a16="http://schemas.microsoft.com/office/drawing/2014/main" id="{27D7049F-B63D-DC96-42F2-19D2047C3D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12" name="Rectangle 467">
                <a:extLst>
                  <a:ext uri="{FF2B5EF4-FFF2-40B4-BE49-F238E27FC236}">
                    <a16:creationId xmlns:a16="http://schemas.microsoft.com/office/drawing/2014/main" id="{EE8236E3-D1A8-1831-1146-0B72A17C40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13" name="Rectangle 468">
                <a:extLst>
                  <a:ext uri="{FF2B5EF4-FFF2-40B4-BE49-F238E27FC236}">
                    <a16:creationId xmlns:a16="http://schemas.microsoft.com/office/drawing/2014/main" id="{1D8ADFA6-4C8F-E7E6-3830-47613A2007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14" name="Rectangle 469">
                <a:extLst>
                  <a:ext uri="{FF2B5EF4-FFF2-40B4-BE49-F238E27FC236}">
                    <a16:creationId xmlns:a16="http://schemas.microsoft.com/office/drawing/2014/main" id="{5F6E7ADD-C56F-6C14-A713-0A4F0DB42B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15" name="Rectangle 470">
                <a:extLst>
                  <a:ext uri="{FF2B5EF4-FFF2-40B4-BE49-F238E27FC236}">
                    <a16:creationId xmlns:a16="http://schemas.microsoft.com/office/drawing/2014/main" id="{F6962B13-93BF-6B56-2E82-F004C0952A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16" name="Rectangle 471">
                <a:extLst>
                  <a:ext uri="{FF2B5EF4-FFF2-40B4-BE49-F238E27FC236}">
                    <a16:creationId xmlns:a16="http://schemas.microsoft.com/office/drawing/2014/main" id="{6D4B3C77-9653-586D-F13F-5A622C73E1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17" name="Line 472">
                <a:extLst>
                  <a:ext uri="{FF2B5EF4-FFF2-40B4-BE49-F238E27FC236}">
                    <a16:creationId xmlns:a16="http://schemas.microsoft.com/office/drawing/2014/main" id="{6C2B139F-BF1A-2ADB-362A-B5EB0B5F18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8668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18" name="Line 473">
                <a:extLst>
                  <a:ext uri="{FF2B5EF4-FFF2-40B4-BE49-F238E27FC236}">
                    <a16:creationId xmlns:a16="http://schemas.microsoft.com/office/drawing/2014/main" id="{10497EEB-3082-7AE1-793D-C35C5D4C0D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7106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19" name="Line 474">
                <a:extLst>
                  <a:ext uri="{FF2B5EF4-FFF2-40B4-BE49-F238E27FC236}">
                    <a16:creationId xmlns:a16="http://schemas.microsoft.com/office/drawing/2014/main" id="{21CC0405-DB13-02E4-33AC-D4486EE7BE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05543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20" name="Line 475">
                <a:extLst>
                  <a:ext uri="{FF2B5EF4-FFF2-40B4-BE49-F238E27FC236}">
                    <a16:creationId xmlns:a16="http://schemas.microsoft.com/office/drawing/2014/main" id="{D07A0216-E69C-EE0E-6BD0-6E7BA234E9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3980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21" name="Line 476">
                <a:extLst>
                  <a:ext uri="{FF2B5EF4-FFF2-40B4-BE49-F238E27FC236}">
                    <a16:creationId xmlns:a16="http://schemas.microsoft.com/office/drawing/2014/main" id="{7898CDDE-2618-E3B2-C19F-B1A67CA167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62417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22" name="Line 477">
                <a:extLst>
                  <a:ext uri="{FF2B5EF4-FFF2-40B4-BE49-F238E27FC236}">
                    <a16:creationId xmlns:a16="http://schemas.microsoft.com/office/drawing/2014/main" id="{F2A15841-8F6C-5436-FC6D-273F655813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40854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23" name="Line 478">
                <a:extLst>
                  <a:ext uri="{FF2B5EF4-FFF2-40B4-BE49-F238E27FC236}">
                    <a16:creationId xmlns:a16="http://schemas.microsoft.com/office/drawing/2014/main" id="{78D8A301-3C34-B376-C042-C24BACA75E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2658051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25" name="Line 479">
                <a:extLst>
                  <a:ext uri="{FF2B5EF4-FFF2-40B4-BE49-F238E27FC236}">
                    <a16:creationId xmlns:a16="http://schemas.microsoft.com/office/drawing/2014/main" id="{DABC6571-C1F9-F092-87D7-A9A8D22849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2775358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26" name="Line 480">
                <a:extLst>
                  <a:ext uri="{FF2B5EF4-FFF2-40B4-BE49-F238E27FC236}">
                    <a16:creationId xmlns:a16="http://schemas.microsoft.com/office/drawing/2014/main" id="{210BAB64-90BF-B4C6-F05F-2305E430E5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2892665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27" name="Line 481">
                <a:extLst>
                  <a:ext uri="{FF2B5EF4-FFF2-40B4-BE49-F238E27FC236}">
                    <a16:creationId xmlns:a16="http://schemas.microsoft.com/office/drawing/2014/main" id="{B86ACEEA-3945-0B22-AA17-4041518F48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3009971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28" name="Line 482">
                <a:extLst>
                  <a:ext uri="{FF2B5EF4-FFF2-40B4-BE49-F238E27FC236}">
                    <a16:creationId xmlns:a16="http://schemas.microsoft.com/office/drawing/2014/main" id="{623846E1-D7F2-1619-B606-3972B42198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3127278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29" name="Line 483">
                <a:extLst>
                  <a:ext uri="{FF2B5EF4-FFF2-40B4-BE49-F238E27FC236}">
                    <a16:creationId xmlns:a16="http://schemas.microsoft.com/office/drawing/2014/main" id="{04451686-B58E-E5CB-152E-02EA82D0AA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3244585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30" name="Line 484">
                <a:extLst>
                  <a:ext uri="{FF2B5EF4-FFF2-40B4-BE49-F238E27FC236}">
                    <a16:creationId xmlns:a16="http://schemas.microsoft.com/office/drawing/2014/main" id="{59F5CF6C-703C-6E6B-7C6D-BA17BC187C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231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31" name="Line 485">
                <a:extLst>
                  <a:ext uri="{FF2B5EF4-FFF2-40B4-BE49-F238E27FC236}">
                    <a16:creationId xmlns:a16="http://schemas.microsoft.com/office/drawing/2014/main" id="{EAEBB2F9-E0DA-11C8-B273-9DAECD5DA3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9291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32" name="Line 486">
                <a:extLst>
                  <a:ext uri="{FF2B5EF4-FFF2-40B4-BE49-F238E27FC236}">
                    <a16:creationId xmlns:a16="http://schemas.microsoft.com/office/drawing/2014/main" id="{E9636F69-1914-5457-F0B4-FE2C5E5B74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2525794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33" name="Line 487">
                <a:extLst>
                  <a:ext uri="{FF2B5EF4-FFF2-40B4-BE49-F238E27FC236}">
                    <a16:creationId xmlns:a16="http://schemas.microsoft.com/office/drawing/2014/main" id="{E57E6999-674A-7D9E-6692-88E96312DF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3372242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34" name="Rectangle 488">
                <a:extLst>
                  <a:ext uri="{FF2B5EF4-FFF2-40B4-BE49-F238E27FC236}">
                    <a16:creationId xmlns:a16="http://schemas.microsoft.com/office/drawing/2014/main" id="{2F475D1B-04F2-4927-2861-CE649338CF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2729" y="2539595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35" name="Rectangle 489">
                <a:extLst>
                  <a:ext uri="{FF2B5EF4-FFF2-40B4-BE49-F238E27FC236}">
                    <a16:creationId xmlns:a16="http://schemas.microsoft.com/office/drawing/2014/main" id="{BB63C5C2-240D-4332-577F-8827B02AA2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7182" y="2539595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36" name="Rectangle 490">
                <a:extLst>
                  <a:ext uri="{FF2B5EF4-FFF2-40B4-BE49-F238E27FC236}">
                    <a16:creationId xmlns:a16="http://schemas.microsoft.com/office/drawing/2014/main" id="{531C16D3-444C-55BD-3361-5662A1275C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4253" y="2539595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37" name="Rectangle 491">
                <a:extLst>
                  <a:ext uri="{FF2B5EF4-FFF2-40B4-BE49-F238E27FC236}">
                    <a16:creationId xmlns:a16="http://schemas.microsoft.com/office/drawing/2014/main" id="{371ABF5F-F400-AE50-F9F1-B0F84276E3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1635" y="2539595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38" name="Rectangle 492">
                <a:extLst>
                  <a:ext uri="{FF2B5EF4-FFF2-40B4-BE49-F238E27FC236}">
                    <a16:creationId xmlns:a16="http://schemas.microsoft.com/office/drawing/2014/main" id="{AAAC0E0D-C7EC-0AE8-EAD7-39BD865DE7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3824" y="2539595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39" name="Rectangle 493">
                <a:extLst>
                  <a:ext uri="{FF2B5EF4-FFF2-40B4-BE49-F238E27FC236}">
                    <a16:creationId xmlns:a16="http://schemas.microsoft.com/office/drawing/2014/main" id="{8E29CEBA-A401-5ECE-9225-4D2BD462C7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027" y="2539595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40" name="Rectangle 494">
                <a:extLst>
                  <a:ext uri="{FF2B5EF4-FFF2-40B4-BE49-F238E27FC236}">
                    <a16:creationId xmlns:a16="http://schemas.microsoft.com/office/drawing/2014/main" id="{A5E3FD6C-7988-78D6-B7A8-4174097601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0506" y="2539595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41" name="Rectangle 495">
                <a:extLst>
                  <a:ext uri="{FF2B5EF4-FFF2-40B4-BE49-F238E27FC236}">
                    <a16:creationId xmlns:a16="http://schemas.microsoft.com/office/drawing/2014/main" id="{CC4D87C5-9D3E-9F96-D1EF-E86088ADAB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4292" y="266380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42" name="Rectangle 496">
                <a:extLst>
                  <a:ext uri="{FF2B5EF4-FFF2-40B4-BE49-F238E27FC236}">
                    <a16:creationId xmlns:a16="http://schemas.microsoft.com/office/drawing/2014/main" id="{93F4FFFD-B3FC-A1B4-2766-9AFC3F69A7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5855" y="266380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43" name="Rectangle 497">
                <a:extLst>
                  <a:ext uri="{FF2B5EF4-FFF2-40B4-BE49-F238E27FC236}">
                    <a16:creationId xmlns:a16="http://schemas.microsoft.com/office/drawing/2014/main" id="{0F801C35-EDA2-0B2D-73BC-4D7AC1CB61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1636" y="266380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44" name="Rectangle 498">
                <a:extLst>
                  <a:ext uri="{FF2B5EF4-FFF2-40B4-BE49-F238E27FC236}">
                    <a16:creationId xmlns:a16="http://schemas.microsoft.com/office/drawing/2014/main" id="{C4969F37-D2D9-A6FE-9570-6F5114026A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98" y="266380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45" name="Rectangle 499">
                <a:extLst>
                  <a:ext uri="{FF2B5EF4-FFF2-40B4-BE49-F238E27FC236}">
                    <a16:creationId xmlns:a16="http://schemas.microsoft.com/office/drawing/2014/main" id="{F933A411-228F-654B-C8D2-51EDF37FF0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761" y="266380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46" name="Rectangle 500">
                <a:extLst>
                  <a:ext uri="{FF2B5EF4-FFF2-40B4-BE49-F238E27FC236}">
                    <a16:creationId xmlns:a16="http://schemas.microsoft.com/office/drawing/2014/main" id="{96958143-35CC-57EB-0703-31485D9CC8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4" y="266380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47" name="Rectangle 501">
                <a:extLst>
                  <a:ext uri="{FF2B5EF4-FFF2-40B4-BE49-F238E27FC236}">
                    <a16:creationId xmlns:a16="http://schemas.microsoft.com/office/drawing/2014/main" id="{EA8FC8B8-7CBE-263C-138A-B3C88C0806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7" y="266380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48" name="Rectangle 502">
                <a:extLst>
                  <a:ext uri="{FF2B5EF4-FFF2-40B4-BE49-F238E27FC236}">
                    <a16:creationId xmlns:a16="http://schemas.microsoft.com/office/drawing/2014/main" id="{8321D77C-C89C-6C88-2D1D-F858741EF0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4292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49" name="Rectangle 503">
                <a:extLst>
                  <a:ext uri="{FF2B5EF4-FFF2-40B4-BE49-F238E27FC236}">
                    <a16:creationId xmlns:a16="http://schemas.microsoft.com/office/drawing/2014/main" id="{BD98ABF6-9BF0-899F-0C1A-2297E9E59B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5855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50" name="Rectangle 504">
                <a:extLst>
                  <a:ext uri="{FF2B5EF4-FFF2-40B4-BE49-F238E27FC236}">
                    <a16:creationId xmlns:a16="http://schemas.microsoft.com/office/drawing/2014/main" id="{63CDDBC9-6A98-D0B6-8079-367C98FB33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7417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51" name="Rectangle 505">
                <a:extLst>
                  <a:ext uri="{FF2B5EF4-FFF2-40B4-BE49-F238E27FC236}">
                    <a16:creationId xmlns:a16="http://schemas.microsoft.com/office/drawing/2014/main" id="{D2348B17-4109-B299-ED4F-796C45498C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8980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52" name="Rectangle 506">
                <a:extLst>
                  <a:ext uri="{FF2B5EF4-FFF2-40B4-BE49-F238E27FC236}">
                    <a16:creationId xmlns:a16="http://schemas.microsoft.com/office/drawing/2014/main" id="{91B9B5D6-D4DC-6AB6-D267-DA7BEA6DED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0543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53" name="Rectangle 507">
                <a:extLst>
                  <a:ext uri="{FF2B5EF4-FFF2-40B4-BE49-F238E27FC236}">
                    <a16:creationId xmlns:a16="http://schemas.microsoft.com/office/drawing/2014/main" id="{A5CFCAD3-5443-EC26-F69C-82F523E878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106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54" name="Rectangle 508">
                <a:extLst>
                  <a:ext uri="{FF2B5EF4-FFF2-40B4-BE49-F238E27FC236}">
                    <a16:creationId xmlns:a16="http://schemas.microsoft.com/office/drawing/2014/main" id="{7E2CC00E-3C84-FD69-C21B-9B0B7E604F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3668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55" name="Rectangle 509">
                <a:extLst>
                  <a:ext uri="{FF2B5EF4-FFF2-40B4-BE49-F238E27FC236}">
                    <a16:creationId xmlns:a16="http://schemas.microsoft.com/office/drawing/2014/main" id="{9E1C26A7-2E26-906F-7AAB-C08BD049D4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8511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56" name="Rectangle 510">
                <a:extLst>
                  <a:ext uri="{FF2B5EF4-FFF2-40B4-BE49-F238E27FC236}">
                    <a16:creationId xmlns:a16="http://schemas.microsoft.com/office/drawing/2014/main" id="{AEAC75E6-2CD6-9AE2-1022-D2FA0A6839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0074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57" name="Rectangle 511">
                <a:extLst>
                  <a:ext uri="{FF2B5EF4-FFF2-40B4-BE49-F238E27FC236}">
                    <a16:creationId xmlns:a16="http://schemas.microsoft.com/office/drawing/2014/main" id="{BCE8DC00-D24A-6C22-01CC-37523D3E06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1636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58" name="Rectangle 512">
                <a:extLst>
                  <a:ext uri="{FF2B5EF4-FFF2-40B4-BE49-F238E27FC236}">
                    <a16:creationId xmlns:a16="http://schemas.microsoft.com/office/drawing/2014/main" id="{5A073194-8107-8463-3D7C-B18B2FB0D7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98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59" name="Rectangle 513">
                <a:extLst>
                  <a:ext uri="{FF2B5EF4-FFF2-40B4-BE49-F238E27FC236}">
                    <a16:creationId xmlns:a16="http://schemas.microsoft.com/office/drawing/2014/main" id="{FBC63022-CC37-1595-CB5A-8F49BEC934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761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60" name="Rectangle 514">
                <a:extLst>
                  <a:ext uri="{FF2B5EF4-FFF2-40B4-BE49-F238E27FC236}">
                    <a16:creationId xmlns:a16="http://schemas.microsoft.com/office/drawing/2014/main" id="{BB9ABE71-80B2-6E4E-00FB-C072E070FE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4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61" name="Rectangle 515">
                <a:extLst>
                  <a:ext uri="{FF2B5EF4-FFF2-40B4-BE49-F238E27FC236}">
                    <a16:creationId xmlns:a16="http://schemas.microsoft.com/office/drawing/2014/main" id="{803B07A2-036A-05B0-F420-7ABB004D67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7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62" name="Rectangle 516">
                <a:extLst>
                  <a:ext uri="{FF2B5EF4-FFF2-40B4-BE49-F238E27FC236}">
                    <a16:creationId xmlns:a16="http://schemas.microsoft.com/office/drawing/2014/main" id="{4844F4D0-8E01-A0C0-6724-896042EABA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8511" y="30157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63" name="Rectangle 517">
                <a:extLst>
                  <a:ext uri="{FF2B5EF4-FFF2-40B4-BE49-F238E27FC236}">
                    <a16:creationId xmlns:a16="http://schemas.microsoft.com/office/drawing/2014/main" id="{6524E800-578E-3CA5-031F-4FA4E39F80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0074" y="30157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64" name="Rectangle 518">
                <a:extLst>
                  <a:ext uri="{FF2B5EF4-FFF2-40B4-BE49-F238E27FC236}">
                    <a16:creationId xmlns:a16="http://schemas.microsoft.com/office/drawing/2014/main" id="{6880C512-FBD0-8B4B-5AD1-41C9327B1B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1636" y="30157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65" name="Rectangle 519">
                <a:extLst>
                  <a:ext uri="{FF2B5EF4-FFF2-40B4-BE49-F238E27FC236}">
                    <a16:creationId xmlns:a16="http://schemas.microsoft.com/office/drawing/2014/main" id="{ADC98B3B-0DF4-EC5B-CE85-25D42D4E7B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98" y="30157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66" name="Rectangle 520">
                <a:extLst>
                  <a:ext uri="{FF2B5EF4-FFF2-40B4-BE49-F238E27FC236}">
                    <a16:creationId xmlns:a16="http://schemas.microsoft.com/office/drawing/2014/main" id="{1EB1D825-8023-BCE3-049C-3666FB9B7F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761" y="30157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67" name="Rectangle 521">
                <a:extLst>
                  <a:ext uri="{FF2B5EF4-FFF2-40B4-BE49-F238E27FC236}">
                    <a16:creationId xmlns:a16="http://schemas.microsoft.com/office/drawing/2014/main" id="{F64A5B9A-1269-6FB0-A300-39B2AD3ADE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4" y="30157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68" name="Rectangle 522">
                <a:extLst>
                  <a:ext uri="{FF2B5EF4-FFF2-40B4-BE49-F238E27FC236}">
                    <a16:creationId xmlns:a16="http://schemas.microsoft.com/office/drawing/2014/main" id="{FEACE605-DB01-1B39-1DBD-D908DC9126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7" y="30157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69" name="Rectangle 523">
                <a:extLst>
                  <a:ext uri="{FF2B5EF4-FFF2-40B4-BE49-F238E27FC236}">
                    <a16:creationId xmlns:a16="http://schemas.microsoft.com/office/drawing/2014/main" id="{97567375-5A87-AC8A-358D-79488EA2EB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8511" y="313302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70" name="Rectangle 524">
                <a:extLst>
                  <a:ext uri="{FF2B5EF4-FFF2-40B4-BE49-F238E27FC236}">
                    <a16:creationId xmlns:a16="http://schemas.microsoft.com/office/drawing/2014/main" id="{1B7F2195-8CE0-54E4-1E90-34C43F415A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0074" y="313302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71" name="Rectangle 525">
                <a:extLst>
                  <a:ext uri="{FF2B5EF4-FFF2-40B4-BE49-F238E27FC236}">
                    <a16:creationId xmlns:a16="http://schemas.microsoft.com/office/drawing/2014/main" id="{905CEF56-8B9C-E7E1-9A9D-9622AD92E6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1636" y="313302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72" name="Rectangle 526">
                <a:extLst>
                  <a:ext uri="{FF2B5EF4-FFF2-40B4-BE49-F238E27FC236}">
                    <a16:creationId xmlns:a16="http://schemas.microsoft.com/office/drawing/2014/main" id="{CAA589AD-0C4F-9A7C-53BB-F064C767E4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98" y="313302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73" name="Rectangle 527">
                <a:extLst>
                  <a:ext uri="{FF2B5EF4-FFF2-40B4-BE49-F238E27FC236}">
                    <a16:creationId xmlns:a16="http://schemas.microsoft.com/office/drawing/2014/main" id="{9ED7927E-BAEB-B858-4B60-306B73E582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761" y="313302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74" name="Rectangle 528">
                <a:extLst>
                  <a:ext uri="{FF2B5EF4-FFF2-40B4-BE49-F238E27FC236}">
                    <a16:creationId xmlns:a16="http://schemas.microsoft.com/office/drawing/2014/main" id="{29A11061-CDEB-8B8B-3166-7FF557D4D0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4" y="313302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75" name="Rectangle 529">
                <a:extLst>
                  <a:ext uri="{FF2B5EF4-FFF2-40B4-BE49-F238E27FC236}">
                    <a16:creationId xmlns:a16="http://schemas.microsoft.com/office/drawing/2014/main" id="{22FBC9AA-503D-0EF0-18EF-0A7F5BBC77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7" y="313302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76" name="Rectangle 530">
                <a:extLst>
                  <a:ext uri="{FF2B5EF4-FFF2-40B4-BE49-F238E27FC236}">
                    <a16:creationId xmlns:a16="http://schemas.microsoft.com/office/drawing/2014/main" id="{761C6808-1293-5CD1-3D09-EB17763D9F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4292" y="325608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78" name="Rectangle 531">
                <a:extLst>
                  <a:ext uri="{FF2B5EF4-FFF2-40B4-BE49-F238E27FC236}">
                    <a16:creationId xmlns:a16="http://schemas.microsoft.com/office/drawing/2014/main" id="{2A0FC7B1-1DCE-7807-EAF0-EADC407A1C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5855" y="325608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79" name="Rectangle 532">
                <a:extLst>
                  <a:ext uri="{FF2B5EF4-FFF2-40B4-BE49-F238E27FC236}">
                    <a16:creationId xmlns:a16="http://schemas.microsoft.com/office/drawing/2014/main" id="{25D87A8B-7DBD-6785-9B74-0C3EE3F15A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7417" y="325608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80" name="Rectangle 533">
                <a:extLst>
                  <a:ext uri="{FF2B5EF4-FFF2-40B4-BE49-F238E27FC236}">
                    <a16:creationId xmlns:a16="http://schemas.microsoft.com/office/drawing/2014/main" id="{BBE5BD8A-5333-7CC9-BEBE-9366070DB7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8980" y="325608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81" name="Rectangle 534">
                <a:extLst>
                  <a:ext uri="{FF2B5EF4-FFF2-40B4-BE49-F238E27FC236}">
                    <a16:creationId xmlns:a16="http://schemas.microsoft.com/office/drawing/2014/main" id="{06387116-5BBE-C24A-122F-9DEE9B7ACD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0543" y="325608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82" name="Rectangle 535">
                <a:extLst>
                  <a:ext uri="{FF2B5EF4-FFF2-40B4-BE49-F238E27FC236}">
                    <a16:creationId xmlns:a16="http://schemas.microsoft.com/office/drawing/2014/main" id="{7B202E19-8724-5E4A-AA17-9411DF0F80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106" y="325608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83" name="Rectangle 536">
                <a:extLst>
                  <a:ext uri="{FF2B5EF4-FFF2-40B4-BE49-F238E27FC236}">
                    <a16:creationId xmlns:a16="http://schemas.microsoft.com/office/drawing/2014/main" id="{D96DAE62-A3F4-0187-6436-C85556BF67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7" y="325608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2522" name="Group 2521">
              <a:extLst>
                <a:ext uri="{FF2B5EF4-FFF2-40B4-BE49-F238E27FC236}">
                  <a16:creationId xmlns:a16="http://schemas.microsoft.com/office/drawing/2014/main" id="{73B25109-E39C-7928-62FC-8076F55CF3EA}"/>
                </a:ext>
              </a:extLst>
            </p:cNvPr>
            <p:cNvGrpSpPr/>
            <p:nvPr/>
          </p:nvGrpSpPr>
          <p:grpSpPr>
            <a:xfrm>
              <a:off x="2535065" y="2428324"/>
              <a:ext cx="1987200" cy="853200"/>
              <a:chOff x="2530303" y="2521194"/>
              <a:chExt cx="1959373" cy="855649"/>
            </a:xfrm>
          </p:grpSpPr>
          <p:sp>
            <p:nvSpPr>
              <p:cNvPr id="1184" name="Rectangle 537">
                <a:extLst>
                  <a:ext uri="{FF2B5EF4-FFF2-40B4-BE49-F238E27FC236}">
                    <a16:creationId xmlns:a16="http://schemas.microsoft.com/office/drawing/2014/main" id="{EB8616E3-C44F-9824-488D-9F15CA4EC4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85" name="Rectangle 544">
                <a:extLst>
                  <a:ext uri="{FF2B5EF4-FFF2-40B4-BE49-F238E27FC236}">
                    <a16:creationId xmlns:a16="http://schemas.microsoft.com/office/drawing/2014/main" id="{A117F55D-7F31-2E4C-400F-F0817D833F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86" name="Rectangle 551">
                <a:extLst>
                  <a:ext uri="{FF2B5EF4-FFF2-40B4-BE49-F238E27FC236}">
                    <a16:creationId xmlns:a16="http://schemas.microsoft.com/office/drawing/2014/main" id="{387FF22C-F74E-A988-A37E-F518A336B3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87" name="Rectangle 558">
                <a:extLst>
                  <a:ext uri="{FF2B5EF4-FFF2-40B4-BE49-F238E27FC236}">
                    <a16:creationId xmlns:a16="http://schemas.microsoft.com/office/drawing/2014/main" id="{D59E8FD3-F565-FBEC-0458-D91A6DC9F3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88" name="Rectangle 565">
                <a:extLst>
                  <a:ext uri="{FF2B5EF4-FFF2-40B4-BE49-F238E27FC236}">
                    <a16:creationId xmlns:a16="http://schemas.microsoft.com/office/drawing/2014/main" id="{7F5928FF-1580-9150-3A9D-636B56B91D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89" name="Rectangle 572">
                <a:extLst>
                  <a:ext uri="{FF2B5EF4-FFF2-40B4-BE49-F238E27FC236}">
                    <a16:creationId xmlns:a16="http://schemas.microsoft.com/office/drawing/2014/main" id="{D7EC8569-7F4A-A2D7-31B8-A0B86D050B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90" name="Rectangle 579">
                <a:extLst>
                  <a:ext uri="{FF2B5EF4-FFF2-40B4-BE49-F238E27FC236}">
                    <a16:creationId xmlns:a16="http://schemas.microsoft.com/office/drawing/2014/main" id="{3CDC1EEC-8450-5E7F-F89D-EC58975A54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92" name="Line 598">
                <a:extLst>
                  <a:ext uri="{FF2B5EF4-FFF2-40B4-BE49-F238E27FC236}">
                    <a16:creationId xmlns:a16="http://schemas.microsoft.com/office/drawing/2014/main" id="{2F5E81AF-7DE3-5206-F211-9F318BB1AF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5459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93" name="Line 600">
                <a:extLst>
                  <a:ext uri="{FF2B5EF4-FFF2-40B4-BE49-F238E27FC236}">
                    <a16:creationId xmlns:a16="http://schemas.microsoft.com/office/drawing/2014/main" id="{2DC6CFC8-ED05-F7C8-6D06-C270EC69EF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2525794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94" name="Line 601">
                <a:extLst>
                  <a:ext uri="{FF2B5EF4-FFF2-40B4-BE49-F238E27FC236}">
                    <a16:creationId xmlns:a16="http://schemas.microsoft.com/office/drawing/2014/main" id="{26E03AE6-1BEC-1BA4-CF29-093E48583B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3372242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95" name="Rectangle 538">
                <a:extLst>
                  <a:ext uri="{FF2B5EF4-FFF2-40B4-BE49-F238E27FC236}">
                    <a16:creationId xmlns:a16="http://schemas.microsoft.com/office/drawing/2014/main" id="{AD0C07B0-0AB3-5E0B-6A70-45AE1C5D0E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96" name="Rectangle 539">
                <a:extLst>
                  <a:ext uri="{FF2B5EF4-FFF2-40B4-BE49-F238E27FC236}">
                    <a16:creationId xmlns:a16="http://schemas.microsoft.com/office/drawing/2014/main" id="{417F1901-EDC1-B334-74FD-80050BBA9E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97" name="Rectangle 540">
                <a:extLst>
                  <a:ext uri="{FF2B5EF4-FFF2-40B4-BE49-F238E27FC236}">
                    <a16:creationId xmlns:a16="http://schemas.microsoft.com/office/drawing/2014/main" id="{8B76CD46-95ED-F2F1-BEA3-95207D6EA0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98" name="Rectangle 541">
                <a:extLst>
                  <a:ext uri="{FF2B5EF4-FFF2-40B4-BE49-F238E27FC236}">
                    <a16:creationId xmlns:a16="http://schemas.microsoft.com/office/drawing/2014/main" id="{5764AFDD-BA31-EFE9-C5FC-8239B0943A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99" name="Rectangle 542">
                <a:extLst>
                  <a:ext uri="{FF2B5EF4-FFF2-40B4-BE49-F238E27FC236}">
                    <a16:creationId xmlns:a16="http://schemas.microsoft.com/office/drawing/2014/main" id="{8A4CE8C3-0B2B-ED6E-4C71-10AE02CD3F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00" name="Rectangle 543">
                <a:extLst>
                  <a:ext uri="{FF2B5EF4-FFF2-40B4-BE49-F238E27FC236}">
                    <a16:creationId xmlns:a16="http://schemas.microsoft.com/office/drawing/2014/main" id="{2A7A2BA6-08B1-E4B6-BF79-C06401E8F9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01" name="Rectangle 545">
                <a:extLst>
                  <a:ext uri="{FF2B5EF4-FFF2-40B4-BE49-F238E27FC236}">
                    <a16:creationId xmlns:a16="http://schemas.microsoft.com/office/drawing/2014/main" id="{D7495035-FAC5-0156-33CE-75AE7952D2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02" name="Rectangle 546">
                <a:extLst>
                  <a:ext uri="{FF2B5EF4-FFF2-40B4-BE49-F238E27FC236}">
                    <a16:creationId xmlns:a16="http://schemas.microsoft.com/office/drawing/2014/main" id="{717F5A8D-00C9-11A3-B625-3BB90CA2FC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03" name="Rectangle 547">
                <a:extLst>
                  <a:ext uri="{FF2B5EF4-FFF2-40B4-BE49-F238E27FC236}">
                    <a16:creationId xmlns:a16="http://schemas.microsoft.com/office/drawing/2014/main" id="{7733C0A7-EA54-F9E1-8077-2C92CEA571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04" name="Rectangle 548">
                <a:extLst>
                  <a:ext uri="{FF2B5EF4-FFF2-40B4-BE49-F238E27FC236}">
                    <a16:creationId xmlns:a16="http://schemas.microsoft.com/office/drawing/2014/main" id="{514E410A-B2E6-B083-565C-26A277EABF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05" name="Rectangle 549">
                <a:extLst>
                  <a:ext uri="{FF2B5EF4-FFF2-40B4-BE49-F238E27FC236}">
                    <a16:creationId xmlns:a16="http://schemas.microsoft.com/office/drawing/2014/main" id="{1AB8CEDE-D92E-AFBC-6797-01102A435D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06" name="Rectangle 550">
                <a:extLst>
                  <a:ext uri="{FF2B5EF4-FFF2-40B4-BE49-F238E27FC236}">
                    <a16:creationId xmlns:a16="http://schemas.microsoft.com/office/drawing/2014/main" id="{6104BCB8-58F6-E7B0-EB9B-D6828F1FDD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07" name="Rectangle 552">
                <a:extLst>
                  <a:ext uri="{FF2B5EF4-FFF2-40B4-BE49-F238E27FC236}">
                    <a16:creationId xmlns:a16="http://schemas.microsoft.com/office/drawing/2014/main" id="{B7F9B701-DAC8-D4F8-1B46-784B2189C3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08" name="Rectangle 553">
                <a:extLst>
                  <a:ext uri="{FF2B5EF4-FFF2-40B4-BE49-F238E27FC236}">
                    <a16:creationId xmlns:a16="http://schemas.microsoft.com/office/drawing/2014/main" id="{3B54F552-EAEB-2582-7994-BBA0FA4CAF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09" name="Rectangle 554">
                <a:extLst>
                  <a:ext uri="{FF2B5EF4-FFF2-40B4-BE49-F238E27FC236}">
                    <a16:creationId xmlns:a16="http://schemas.microsoft.com/office/drawing/2014/main" id="{F4C706E8-87A1-906D-EF6B-F638DE9087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10" name="Rectangle 555">
                <a:extLst>
                  <a:ext uri="{FF2B5EF4-FFF2-40B4-BE49-F238E27FC236}">
                    <a16:creationId xmlns:a16="http://schemas.microsoft.com/office/drawing/2014/main" id="{9FA36BBE-CEED-1150-B08F-63383C797B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11" name="Rectangle 556">
                <a:extLst>
                  <a:ext uri="{FF2B5EF4-FFF2-40B4-BE49-F238E27FC236}">
                    <a16:creationId xmlns:a16="http://schemas.microsoft.com/office/drawing/2014/main" id="{FAB4632F-6346-5DB6-50B2-B88BF311EE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12" name="Rectangle 557">
                <a:extLst>
                  <a:ext uri="{FF2B5EF4-FFF2-40B4-BE49-F238E27FC236}">
                    <a16:creationId xmlns:a16="http://schemas.microsoft.com/office/drawing/2014/main" id="{8331EF7F-D27E-7525-0EA4-35579297EE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13" name="Rectangle 559">
                <a:extLst>
                  <a:ext uri="{FF2B5EF4-FFF2-40B4-BE49-F238E27FC236}">
                    <a16:creationId xmlns:a16="http://schemas.microsoft.com/office/drawing/2014/main" id="{2BA905BC-1C3E-EB61-7565-35C39329AB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14" name="Rectangle 560">
                <a:extLst>
                  <a:ext uri="{FF2B5EF4-FFF2-40B4-BE49-F238E27FC236}">
                    <a16:creationId xmlns:a16="http://schemas.microsoft.com/office/drawing/2014/main" id="{2765FBAB-D356-A1A5-90F7-43F53AA597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15" name="Rectangle 561">
                <a:extLst>
                  <a:ext uri="{FF2B5EF4-FFF2-40B4-BE49-F238E27FC236}">
                    <a16:creationId xmlns:a16="http://schemas.microsoft.com/office/drawing/2014/main" id="{E44C310A-46A7-2ACC-9105-9689192EA7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16" name="Rectangle 562">
                <a:extLst>
                  <a:ext uri="{FF2B5EF4-FFF2-40B4-BE49-F238E27FC236}">
                    <a16:creationId xmlns:a16="http://schemas.microsoft.com/office/drawing/2014/main" id="{B23C3923-4AF4-62B4-9C59-B6EEEEA47A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17" name="Rectangle 563">
                <a:extLst>
                  <a:ext uri="{FF2B5EF4-FFF2-40B4-BE49-F238E27FC236}">
                    <a16:creationId xmlns:a16="http://schemas.microsoft.com/office/drawing/2014/main" id="{0231475E-CF2A-314A-CC31-7017832A43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18" name="Rectangle 564">
                <a:extLst>
                  <a:ext uri="{FF2B5EF4-FFF2-40B4-BE49-F238E27FC236}">
                    <a16:creationId xmlns:a16="http://schemas.microsoft.com/office/drawing/2014/main" id="{7B1FE471-2535-D6E4-839D-72BBF0ECF0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19" name="Rectangle 566">
                <a:extLst>
                  <a:ext uri="{FF2B5EF4-FFF2-40B4-BE49-F238E27FC236}">
                    <a16:creationId xmlns:a16="http://schemas.microsoft.com/office/drawing/2014/main" id="{11F08968-7349-F151-6A2D-318A38F639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20" name="Rectangle 567">
                <a:extLst>
                  <a:ext uri="{FF2B5EF4-FFF2-40B4-BE49-F238E27FC236}">
                    <a16:creationId xmlns:a16="http://schemas.microsoft.com/office/drawing/2014/main" id="{8DBD3BDF-08DC-A4EA-07ED-FBC4016DF3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21" name="Rectangle 568">
                <a:extLst>
                  <a:ext uri="{FF2B5EF4-FFF2-40B4-BE49-F238E27FC236}">
                    <a16:creationId xmlns:a16="http://schemas.microsoft.com/office/drawing/2014/main" id="{F22E4B12-1FAE-93C9-3B75-2BF6DD579C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22" name="Rectangle 569">
                <a:extLst>
                  <a:ext uri="{FF2B5EF4-FFF2-40B4-BE49-F238E27FC236}">
                    <a16:creationId xmlns:a16="http://schemas.microsoft.com/office/drawing/2014/main" id="{F0E46774-D88B-15DF-A8C9-C56CA0A40D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23" name="Rectangle 570">
                <a:extLst>
                  <a:ext uri="{FF2B5EF4-FFF2-40B4-BE49-F238E27FC236}">
                    <a16:creationId xmlns:a16="http://schemas.microsoft.com/office/drawing/2014/main" id="{A1D8FBBE-9440-FDB8-5B0D-0F9ED054C5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24" name="Rectangle 571">
                <a:extLst>
                  <a:ext uri="{FF2B5EF4-FFF2-40B4-BE49-F238E27FC236}">
                    <a16:creationId xmlns:a16="http://schemas.microsoft.com/office/drawing/2014/main" id="{C1EC9DF8-9E84-E904-354D-2AB0332624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25" name="Rectangle 573">
                <a:extLst>
                  <a:ext uri="{FF2B5EF4-FFF2-40B4-BE49-F238E27FC236}">
                    <a16:creationId xmlns:a16="http://schemas.microsoft.com/office/drawing/2014/main" id="{9CE58AD2-0904-776D-9E60-640D68BC91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26" name="Rectangle 574">
                <a:extLst>
                  <a:ext uri="{FF2B5EF4-FFF2-40B4-BE49-F238E27FC236}">
                    <a16:creationId xmlns:a16="http://schemas.microsoft.com/office/drawing/2014/main" id="{0BA5CCAC-8F69-5DD6-9276-6F674D27EB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27" name="Rectangle 575">
                <a:extLst>
                  <a:ext uri="{FF2B5EF4-FFF2-40B4-BE49-F238E27FC236}">
                    <a16:creationId xmlns:a16="http://schemas.microsoft.com/office/drawing/2014/main" id="{12084CC5-70A1-0C3C-F4E7-9382717B8F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28" name="Rectangle 576">
                <a:extLst>
                  <a:ext uri="{FF2B5EF4-FFF2-40B4-BE49-F238E27FC236}">
                    <a16:creationId xmlns:a16="http://schemas.microsoft.com/office/drawing/2014/main" id="{B2369BE9-A204-B94B-C2F3-BABAB71B0F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29" name="Rectangle 577">
                <a:extLst>
                  <a:ext uri="{FF2B5EF4-FFF2-40B4-BE49-F238E27FC236}">
                    <a16:creationId xmlns:a16="http://schemas.microsoft.com/office/drawing/2014/main" id="{409B97B5-50DC-B885-B1A9-73839642EB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31" name="Rectangle 578">
                <a:extLst>
                  <a:ext uri="{FF2B5EF4-FFF2-40B4-BE49-F238E27FC236}">
                    <a16:creationId xmlns:a16="http://schemas.microsoft.com/office/drawing/2014/main" id="{4ED88D04-6418-57A3-7AC7-35E0142BE7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32" name="Rectangle 580">
                <a:extLst>
                  <a:ext uri="{FF2B5EF4-FFF2-40B4-BE49-F238E27FC236}">
                    <a16:creationId xmlns:a16="http://schemas.microsoft.com/office/drawing/2014/main" id="{6A4AD7D9-24CF-7B31-1D91-0978460B95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33" name="Rectangle 581">
                <a:extLst>
                  <a:ext uri="{FF2B5EF4-FFF2-40B4-BE49-F238E27FC236}">
                    <a16:creationId xmlns:a16="http://schemas.microsoft.com/office/drawing/2014/main" id="{EB9C7E15-77D5-EAD0-256C-65E964A37A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34" name="Rectangle 582">
                <a:extLst>
                  <a:ext uri="{FF2B5EF4-FFF2-40B4-BE49-F238E27FC236}">
                    <a16:creationId xmlns:a16="http://schemas.microsoft.com/office/drawing/2014/main" id="{A83CB97B-987F-0419-A77A-83CF42F26D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35" name="Rectangle 583">
                <a:extLst>
                  <a:ext uri="{FF2B5EF4-FFF2-40B4-BE49-F238E27FC236}">
                    <a16:creationId xmlns:a16="http://schemas.microsoft.com/office/drawing/2014/main" id="{22C5F082-8F2E-953C-E656-892EBD5655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36" name="Rectangle 584">
                <a:extLst>
                  <a:ext uri="{FF2B5EF4-FFF2-40B4-BE49-F238E27FC236}">
                    <a16:creationId xmlns:a16="http://schemas.microsoft.com/office/drawing/2014/main" id="{B37AAF5B-BF4E-4ED5-5D05-49AE3564FF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37" name="Rectangle 585">
                <a:extLst>
                  <a:ext uri="{FF2B5EF4-FFF2-40B4-BE49-F238E27FC236}">
                    <a16:creationId xmlns:a16="http://schemas.microsoft.com/office/drawing/2014/main" id="{97D9A346-C1A3-C55A-5BBF-AE58B783FB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38" name="Line 586">
                <a:extLst>
                  <a:ext uri="{FF2B5EF4-FFF2-40B4-BE49-F238E27FC236}">
                    <a16:creationId xmlns:a16="http://schemas.microsoft.com/office/drawing/2014/main" id="{65C012C1-B65E-3309-5C76-E48EC3F1D8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3896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39" name="Line 587">
                <a:extLst>
                  <a:ext uri="{FF2B5EF4-FFF2-40B4-BE49-F238E27FC236}">
                    <a16:creationId xmlns:a16="http://schemas.microsoft.com/office/drawing/2014/main" id="{17ACC1FD-8E90-57D4-6691-AB13491351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2334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40" name="Line 588">
                <a:extLst>
                  <a:ext uri="{FF2B5EF4-FFF2-40B4-BE49-F238E27FC236}">
                    <a16:creationId xmlns:a16="http://schemas.microsoft.com/office/drawing/2014/main" id="{751D4ADB-CC5A-C9B2-E60D-74E11B0D37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771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41" name="Line 589">
                <a:extLst>
                  <a:ext uri="{FF2B5EF4-FFF2-40B4-BE49-F238E27FC236}">
                    <a16:creationId xmlns:a16="http://schemas.microsoft.com/office/drawing/2014/main" id="{A3FCAE8C-888E-52E4-6EA1-76C1993BDA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9208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42" name="Line 590">
                <a:extLst>
                  <a:ext uri="{FF2B5EF4-FFF2-40B4-BE49-F238E27FC236}">
                    <a16:creationId xmlns:a16="http://schemas.microsoft.com/office/drawing/2014/main" id="{276AE1AD-BF48-7CB1-BF52-D2BDF9B331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7645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43" name="Line 591">
                <a:extLst>
                  <a:ext uri="{FF2B5EF4-FFF2-40B4-BE49-F238E27FC236}">
                    <a16:creationId xmlns:a16="http://schemas.microsoft.com/office/drawing/2014/main" id="{20549402-A864-FAA6-BC55-84405ED676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06083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44" name="Line 599">
                <a:extLst>
                  <a:ext uri="{FF2B5EF4-FFF2-40B4-BE49-F238E27FC236}">
                    <a16:creationId xmlns:a16="http://schemas.microsoft.com/office/drawing/2014/main" id="{0E0F7C87-9DED-AE43-F9B0-89D433F738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84520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45" name="Rectangle 602">
                <a:extLst>
                  <a:ext uri="{FF2B5EF4-FFF2-40B4-BE49-F238E27FC236}">
                    <a16:creationId xmlns:a16="http://schemas.microsoft.com/office/drawing/2014/main" id="{B73E6B81-2A7F-69BB-4650-5840962B98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6668" y="2539595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46" name="Rectangle 603">
                <a:extLst>
                  <a:ext uri="{FF2B5EF4-FFF2-40B4-BE49-F238E27FC236}">
                    <a16:creationId xmlns:a16="http://schemas.microsoft.com/office/drawing/2014/main" id="{A615BA41-AC8F-8C90-A24E-E73DCA1A9B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2410" y="2539595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47" name="Rectangle 604">
                <a:extLst>
                  <a:ext uri="{FF2B5EF4-FFF2-40B4-BE49-F238E27FC236}">
                    <a16:creationId xmlns:a16="http://schemas.microsoft.com/office/drawing/2014/main" id="{890B287C-6C6E-C37F-3A18-9F484A5E2A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9482" y="2539595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48" name="Rectangle 605">
                <a:extLst>
                  <a:ext uri="{FF2B5EF4-FFF2-40B4-BE49-F238E27FC236}">
                    <a16:creationId xmlns:a16="http://schemas.microsoft.com/office/drawing/2014/main" id="{D6311079-31CF-78BD-C329-B14D7EFDBB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6864" y="2539595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49" name="Rectangle 606">
                <a:extLst>
                  <a:ext uri="{FF2B5EF4-FFF2-40B4-BE49-F238E27FC236}">
                    <a16:creationId xmlns:a16="http://schemas.microsoft.com/office/drawing/2014/main" id="{8E67F758-8F63-E622-45F9-3AAC1150BD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9053" y="2539595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50" name="Rectangle 608">
                <a:extLst>
                  <a:ext uri="{FF2B5EF4-FFF2-40B4-BE49-F238E27FC236}">
                    <a16:creationId xmlns:a16="http://schemas.microsoft.com/office/drawing/2014/main" id="{001E1AAE-1A9D-7739-ECC3-5C909462CC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2256" y="2539594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51" name="Rectangle 609">
                <a:extLst>
                  <a:ext uri="{FF2B5EF4-FFF2-40B4-BE49-F238E27FC236}">
                    <a16:creationId xmlns:a16="http://schemas.microsoft.com/office/drawing/2014/main" id="{E705F002-A9D1-857F-AB3A-0EEF5FCB96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5733" y="2539594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52" name="Rectangle 610">
                <a:extLst>
                  <a:ext uri="{FF2B5EF4-FFF2-40B4-BE49-F238E27FC236}">
                    <a16:creationId xmlns:a16="http://schemas.microsoft.com/office/drawing/2014/main" id="{6D6E9DB7-E2E9-2B3A-49F6-DB3AAC4B50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9520" y="266380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53" name="Rectangle 611">
                <a:extLst>
                  <a:ext uri="{FF2B5EF4-FFF2-40B4-BE49-F238E27FC236}">
                    <a16:creationId xmlns:a16="http://schemas.microsoft.com/office/drawing/2014/main" id="{93D9CAB7-E935-E9EE-38B6-CFEE540DF0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1082" y="266380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54" name="Rectangle 612">
                <a:extLst>
                  <a:ext uri="{FF2B5EF4-FFF2-40B4-BE49-F238E27FC236}">
                    <a16:creationId xmlns:a16="http://schemas.microsoft.com/office/drawing/2014/main" id="{D1403DF4-A209-036E-EBAF-8D63C2284B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2645" y="266380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55" name="Rectangle 613">
                <a:extLst>
                  <a:ext uri="{FF2B5EF4-FFF2-40B4-BE49-F238E27FC236}">
                    <a16:creationId xmlns:a16="http://schemas.microsoft.com/office/drawing/2014/main" id="{26B1B3B9-428C-6498-A6D4-EF9313B657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4209" y="266380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56" name="Rectangle 614">
                <a:extLst>
                  <a:ext uri="{FF2B5EF4-FFF2-40B4-BE49-F238E27FC236}">
                    <a16:creationId xmlns:a16="http://schemas.microsoft.com/office/drawing/2014/main" id="{C36F9BF2-A56E-7F26-1477-84D84B3E88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5771" y="266380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57" name="Rectangle 615">
                <a:extLst>
                  <a:ext uri="{FF2B5EF4-FFF2-40B4-BE49-F238E27FC236}">
                    <a16:creationId xmlns:a16="http://schemas.microsoft.com/office/drawing/2014/main" id="{9CAD76D9-11AE-F508-ACDC-6AA0643E00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7334" y="266380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58" name="Rectangle 616">
                <a:extLst>
                  <a:ext uri="{FF2B5EF4-FFF2-40B4-BE49-F238E27FC236}">
                    <a16:creationId xmlns:a16="http://schemas.microsoft.com/office/drawing/2014/main" id="{7F97DFD0-F21C-D822-3452-D19E9CBD3B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116" y="266380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59" name="Rectangle 617">
                <a:extLst>
                  <a:ext uri="{FF2B5EF4-FFF2-40B4-BE49-F238E27FC236}">
                    <a16:creationId xmlns:a16="http://schemas.microsoft.com/office/drawing/2014/main" id="{8CBA58DA-5D5D-2068-8FBD-827A0B9D1B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3739" y="278110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60" name="Rectangle 618">
                <a:extLst>
                  <a:ext uri="{FF2B5EF4-FFF2-40B4-BE49-F238E27FC236}">
                    <a16:creationId xmlns:a16="http://schemas.microsoft.com/office/drawing/2014/main" id="{A31A26E9-69AA-E90D-5E27-43EFA468C4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5302" y="278110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61" name="Rectangle 619">
                <a:extLst>
                  <a:ext uri="{FF2B5EF4-FFF2-40B4-BE49-F238E27FC236}">
                    <a16:creationId xmlns:a16="http://schemas.microsoft.com/office/drawing/2014/main" id="{9FAF4C2E-D492-96BC-9353-A15B1DD6D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6864" y="278110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62" name="Rectangle 620">
                <a:extLst>
                  <a:ext uri="{FF2B5EF4-FFF2-40B4-BE49-F238E27FC236}">
                    <a16:creationId xmlns:a16="http://schemas.microsoft.com/office/drawing/2014/main" id="{4BFFC225-F8AB-CB26-A448-7D006E37FF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426" y="278110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63" name="Rectangle 621">
                <a:extLst>
                  <a:ext uri="{FF2B5EF4-FFF2-40B4-BE49-F238E27FC236}">
                    <a16:creationId xmlns:a16="http://schemas.microsoft.com/office/drawing/2014/main" id="{125EC4A3-E259-3129-5CC2-D9651997D4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5771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64" name="Rectangle 622">
                <a:extLst>
                  <a:ext uri="{FF2B5EF4-FFF2-40B4-BE49-F238E27FC236}">
                    <a16:creationId xmlns:a16="http://schemas.microsoft.com/office/drawing/2014/main" id="{6B43842B-6AA5-4348-F090-446A53B358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7334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65" name="Rectangle 623">
                <a:extLst>
                  <a:ext uri="{FF2B5EF4-FFF2-40B4-BE49-F238E27FC236}">
                    <a16:creationId xmlns:a16="http://schemas.microsoft.com/office/drawing/2014/main" id="{DF0C9AF9-EB22-792E-C875-5C9A61E262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8896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66" name="Rectangle 624">
                <a:extLst>
                  <a:ext uri="{FF2B5EF4-FFF2-40B4-BE49-F238E27FC236}">
                    <a16:creationId xmlns:a16="http://schemas.microsoft.com/office/drawing/2014/main" id="{3ADFE1A2-31D7-499B-D16C-23B8E5B78C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3739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67" name="Rectangle 625">
                <a:extLst>
                  <a:ext uri="{FF2B5EF4-FFF2-40B4-BE49-F238E27FC236}">
                    <a16:creationId xmlns:a16="http://schemas.microsoft.com/office/drawing/2014/main" id="{FEACBEA6-3773-C95C-DAE3-1A26376530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5302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68" name="Rectangle 626">
                <a:extLst>
                  <a:ext uri="{FF2B5EF4-FFF2-40B4-BE49-F238E27FC236}">
                    <a16:creationId xmlns:a16="http://schemas.microsoft.com/office/drawing/2014/main" id="{AAE44401-6F46-F30B-0107-9F51AF07AB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6864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69" name="Rectangle 627">
                <a:extLst>
                  <a:ext uri="{FF2B5EF4-FFF2-40B4-BE49-F238E27FC236}">
                    <a16:creationId xmlns:a16="http://schemas.microsoft.com/office/drawing/2014/main" id="{3AAD193A-9D1F-B00B-CBC0-4D79A4F0CF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426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70" name="Rectangle 628">
                <a:extLst>
                  <a:ext uri="{FF2B5EF4-FFF2-40B4-BE49-F238E27FC236}">
                    <a16:creationId xmlns:a16="http://schemas.microsoft.com/office/drawing/2014/main" id="{C82F272E-13EA-DAD8-A163-E2D79FF767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9990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71" name="Rectangle 629">
                <a:extLst>
                  <a:ext uri="{FF2B5EF4-FFF2-40B4-BE49-F238E27FC236}">
                    <a16:creationId xmlns:a16="http://schemas.microsoft.com/office/drawing/2014/main" id="{7BE8EAD1-9C56-6BD9-3CE2-84F5505142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1553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72" name="Rectangle 630">
                <a:extLst>
                  <a:ext uri="{FF2B5EF4-FFF2-40B4-BE49-F238E27FC236}">
                    <a16:creationId xmlns:a16="http://schemas.microsoft.com/office/drawing/2014/main" id="{99C92992-F08D-EF90-1344-26206BED71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116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73" name="Rectangle 631">
                <a:extLst>
                  <a:ext uri="{FF2B5EF4-FFF2-40B4-BE49-F238E27FC236}">
                    <a16:creationId xmlns:a16="http://schemas.microsoft.com/office/drawing/2014/main" id="{1C558EFD-F353-BD07-97E9-5FA4F9FDC9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3739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74" name="Rectangle 632">
                <a:extLst>
                  <a:ext uri="{FF2B5EF4-FFF2-40B4-BE49-F238E27FC236}">
                    <a16:creationId xmlns:a16="http://schemas.microsoft.com/office/drawing/2014/main" id="{4EE6B062-1A68-C8E7-A252-415029543E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5302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75" name="Rectangle 633">
                <a:extLst>
                  <a:ext uri="{FF2B5EF4-FFF2-40B4-BE49-F238E27FC236}">
                    <a16:creationId xmlns:a16="http://schemas.microsoft.com/office/drawing/2014/main" id="{7E4D96AD-0356-02AE-C3D6-6831746747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6864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76" name="Rectangle 634">
                <a:extLst>
                  <a:ext uri="{FF2B5EF4-FFF2-40B4-BE49-F238E27FC236}">
                    <a16:creationId xmlns:a16="http://schemas.microsoft.com/office/drawing/2014/main" id="{06BFBE91-20E0-DA40-016A-2F2C86D9AE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426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77" name="Rectangle 635">
                <a:extLst>
                  <a:ext uri="{FF2B5EF4-FFF2-40B4-BE49-F238E27FC236}">
                    <a16:creationId xmlns:a16="http://schemas.microsoft.com/office/drawing/2014/main" id="{83B7C1FB-4464-3516-1AF5-5C8BAF3905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9990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78" name="Rectangle 636">
                <a:extLst>
                  <a:ext uri="{FF2B5EF4-FFF2-40B4-BE49-F238E27FC236}">
                    <a16:creationId xmlns:a16="http://schemas.microsoft.com/office/drawing/2014/main" id="{CE16CC4C-B6D5-8D36-4E83-B0F0889A37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1553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79" name="Rectangle 637">
                <a:extLst>
                  <a:ext uri="{FF2B5EF4-FFF2-40B4-BE49-F238E27FC236}">
                    <a16:creationId xmlns:a16="http://schemas.microsoft.com/office/drawing/2014/main" id="{75E79075-2921-63A5-4D72-E351CCB08B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116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80" name="Rectangle 638">
                <a:extLst>
                  <a:ext uri="{FF2B5EF4-FFF2-40B4-BE49-F238E27FC236}">
                    <a16:creationId xmlns:a16="http://schemas.microsoft.com/office/drawing/2014/main" id="{2CC9EC4A-7A51-D771-0EB4-DAA1ED9176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9520" y="313302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81" name="Rectangle 639">
                <a:extLst>
                  <a:ext uri="{FF2B5EF4-FFF2-40B4-BE49-F238E27FC236}">
                    <a16:creationId xmlns:a16="http://schemas.microsoft.com/office/drawing/2014/main" id="{CF14BE40-359D-2C18-4654-B2E6F41F08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1082" y="313302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82" name="Rectangle 640">
                <a:extLst>
                  <a:ext uri="{FF2B5EF4-FFF2-40B4-BE49-F238E27FC236}">
                    <a16:creationId xmlns:a16="http://schemas.microsoft.com/office/drawing/2014/main" id="{92980E65-F426-2174-79E3-76B4F00B37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2645" y="313302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376" name="Rectangle 641">
                <a:extLst>
                  <a:ext uri="{FF2B5EF4-FFF2-40B4-BE49-F238E27FC236}">
                    <a16:creationId xmlns:a16="http://schemas.microsoft.com/office/drawing/2014/main" id="{E4B8F1AB-5404-A62A-B1FE-70FAB91EBA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4209" y="313302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545" name="Rectangle 642">
                <a:extLst>
                  <a:ext uri="{FF2B5EF4-FFF2-40B4-BE49-F238E27FC236}">
                    <a16:creationId xmlns:a16="http://schemas.microsoft.com/office/drawing/2014/main" id="{2554A489-ED7C-CA8C-C349-C22245042B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9990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714" name="Rectangle 643">
                <a:extLst>
                  <a:ext uri="{FF2B5EF4-FFF2-40B4-BE49-F238E27FC236}">
                    <a16:creationId xmlns:a16="http://schemas.microsoft.com/office/drawing/2014/main" id="{251CA0E2-6EAA-1D22-E2AE-CC90796D10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1553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715" name="Rectangle 644">
                <a:extLst>
                  <a:ext uri="{FF2B5EF4-FFF2-40B4-BE49-F238E27FC236}">
                    <a16:creationId xmlns:a16="http://schemas.microsoft.com/office/drawing/2014/main" id="{3A4B8662-E212-323F-6665-C2B54EB5A7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116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716" name="Line 593">
                <a:extLst>
                  <a:ext uri="{FF2B5EF4-FFF2-40B4-BE49-F238E27FC236}">
                    <a16:creationId xmlns:a16="http://schemas.microsoft.com/office/drawing/2014/main" id="{E773B38F-AE92-8350-8540-8A09FAE9E8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2775358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717" name="Line 597">
                <a:extLst>
                  <a:ext uri="{FF2B5EF4-FFF2-40B4-BE49-F238E27FC236}">
                    <a16:creationId xmlns:a16="http://schemas.microsoft.com/office/drawing/2014/main" id="{A5DECD05-F301-ED43-F0B0-A439F3BEC1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3244585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718" name="Line 596">
                <a:extLst>
                  <a:ext uri="{FF2B5EF4-FFF2-40B4-BE49-F238E27FC236}">
                    <a16:creationId xmlns:a16="http://schemas.microsoft.com/office/drawing/2014/main" id="{3BD61863-9D9F-62B6-4C25-DDD16FDA58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3127278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747" name="Line 595">
                <a:extLst>
                  <a:ext uri="{FF2B5EF4-FFF2-40B4-BE49-F238E27FC236}">
                    <a16:creationId xmlns:a16="http://schemas.microsoft.com/office/drawing/2014/main" id="{F5A360C5-C375-1B33-E2EE-FF10B4E15B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3009971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776" name="Line 594">
                <a:extLst>
                  <a:ext uri="{FF2B5EF4-FFF2-40B4-BE49-F238E27FC236}">
                    <a16:creationId xmlns:a16="http://schemas.microsoft.com/office/drawing/2014/main" id="{15CC54B7-56E3-FE12-F612-3B4C3116A2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2892665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91" name="Line 592">
                <a:extLst>
                  <a:ext uri="{FF2B5EF4-FFF2-40B4-BE49-F238E27FC236}">
                    <a16:creationId xmlns:a16="http://schemas.microsoft.com/office/drawing/2014/main" id="{422D785E-ECD9-E226-39F7-47A0B9E37C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2658051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</p:grpSp>
        <p:grpSp>
          <p:nvGrpSpPr>
            <p:cNvPr id="2521" name="Group 2520">
              <a:extLst>
                <a:ext uri="{FF2B5EF4-FFF2-40B4-BE49-F238E27FC236}">
                  <a16:creationId xmlns:a16="http://schemas.microsoft.com/office/drawing/2014/main" id="{C73095A6-6F8D-474B-2DE2-1024BF2B40E8}"/>
                </a:ext>
              </a:extLst>
            </p:cNvPr>
            <p:cNvGrpSpPr/>
            <p:nvPr/>
          </p:nvGrpSpPr>
          <p:grpSpPr>
            <a:xfrm>
              <a:off x="4616424" y="2428323"/>
              <a:ext cx="1987200" cy="853200"/>
              <a:chOff x="4592609" y="2521193"/>
              <a:chExt cx="1959372" cy="855649"/>
            </a:xfrm>
          </p:grpSpPr>
          <p:sp>
            <p:nvSpPr>
              <p:cNvPr id="1854" name="Rectangle 645">
                <a:extLst>
                  <a:ext uri="{FF2B5EF4-FFF2-40B4-BE49-F238E27FC236}">
                    <a16:creationId xmlns:a16="http://schemas.microsoft.com/office/drawing/2014/main" id="{89CDA8F6-C5E0-6819-6FBB-C5A687052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5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55" name="Rectangle 646">
                <a:extLst>
                  <a:ext uri="{FF2B5EF4-FFF2-40B4-BE49-F238E27FC236}">
                    <a16:creationId xmlns:a16="http://schemas.microsoft.com/office/drawing/2014/main" id="{7DC74195-449D-B48A-8D26-601790CFB5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56" name="Rectangle 647">
                <a:extLst>
                  <a:ext uri="{FF2B5EF4-FFF2-40B4-BE49-F238E27FC236}">
                    <a16:creationId xmlns:a16="http://schemas.microsoft.com/office/drawing/2014/main" id="{11043657-2FAC-972B-C40D-6323FB03E3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57" name="Rectangle 648">
                <a:extLst>
                  <a:ext uri="{FF2B5EF4-FFF2-40B4-BE49-F238E27FC236}">
                    <a16:creationId xmlns:a16="http://schemas.microsoft.com/office/drawing/2014/main" id="{198F0F75-1857-9C41-3E12-8C4E0A6E89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58" name="Rectangle 649">
                <a:extLst>
                  <a:ext uri="{FF2B5EF4-FFF2-40B4-BE49-F238E27FC236}">
                    <a16:creationId xmlns:a16="http://schemas.microsoft.com/office/drawing/2014/main" id="{74359591-98A3-9021-80A6-E6C87DEA57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59" name="Rectangle 650">
                <a:extLst>
                  <a:ext uri="{FF2B5EF4-FFF2-40B4-BE49-F238E27FC236}">
                    <a16:creationId xmlns:a16="http://schemas.microsoft.com/office/drawing/2014/main" id="{20AEE0F1-E95F-65AE-85B2-58CB928FC6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60" name="Rectangle 651">
                <a:extLst>
                  <a:ext uri="{FF2B5EF4-FFF2-40B4-BE49-F238E27FC236}">
                    <a16:creationId xmlns:a16="http://schemas.microsoft.com/office/drawing/2014/main" id="{8CA2A365-17FF-C2A1-49B0-1369653AF0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61" name="Rectangle 652">
                <a:extLst>
                  <a:ext uri="{FF2B5EF4-FFF2-40B4-BE49-F238E27FC236}">
                    <a16:creationId xmlns:a16="http://schemas.microsoft.com/office/drawing/2014/main" id="{13EF172E-5E2A-A645-ECD1-136D962CB9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5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62" name="Rectangle 653">
                <a:extLst>
                  <a:ext uri="{FF2B5EF4-FFF2-40B4-BE49-F238E27FC236}">
                    <a16:creationId xmlns:a16="http://schemas.microsoft.com/office/drawing/2014/main" id="{E20CAB03-AD15-8371-8503-8A2781C08F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63" name="Rectangle 654">
                <a:extLst>
                  <a:ext uri="{FF2B5EF4-FFF2-40B4-BE49-F238E27FC236}">
                    <a16:creationId xmlns:a16="http://schemas.microsoft.com/office/drawing/2014/main" id="{CFC91682-C170-79ED-2E77-DD6D7971CC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64" name="Rectangle 655">
                <a:extLst>
                  <a:ext uri="{FF2B5EF4-FFF2-40B4-BE49-F238E27FC236}">
                    <a16:creationId xmlns:a16="http://schemas.microsoft.com/office/drawing/2014/main" id="{43DDCD6D-2990-09B2-868B-214CE9884B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65" name="Rectangle 656">
                <a:extLst>
                  <a:ext uri="{FF2B5EF4-FFF2-40B4-BE49-F238E27FC236}">
                    <a16:creationId xmlns:a16="http://schemas.microsoft.com/office/drawing/2014/main" id="{4BE8A4FD-86E3-B725-9331-2F5BDCE9D6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66" name="Rectangle 657">
                <a:extLst>
                  <a:ext uri="{FF2B5EF4-FFF2-40B4-BE49-F238E27FC236}">
                    <a16:creationId xmlns:a16="http://schemas.microsoft.com/office/drawing/2014/main" id="{BF3421B2-6856-C66F-6FCE-56420686E0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67" name="Rectangle 658">
                <a:extLst>
                  <a:ext uri="{FF2B5EF4-FFF2-40B4-BE49-F238E27FC236}">
                    <a16:creationId xmlns:a16="http://schemas.microsoft.com/office/drawing/2014/main" id="{AC25F5B9-7F50-F6B3-375E-1965798B53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68" name="Rectangle 659">
                <a:extLst>
                  <a:ext uri="{FF2B5EF4-FFF2-40B4-BE49-F238E27FC236}">
                    <a16:creationId xmlns:a16="http://schemas.microsoft.com/office/drawing/2014/main" id="{4B2655AA-F45E-3FC5-8ACB-B47BEC6AAA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5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69" name="Rectangle 660">
                <a:extLst>
                  <a:ext uri="{FF2B5EF4-FFF2-40B4-BE49-F238E27FC236}">
                    <a16:creationId xmlns:a16="http://schemas.microsoft.com/office/drawing/2014/main" id="{ED9E7F49-94F7-55E7-A8AE-882D5B7904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70" name="Rectangle 661">
                <a:extLst>
                  <a:ext uri="{FF2B5EF4-FFF2-40B4-BE49-F238E27FC236}">
                    <a16:creationId xmlns:a16="http://schemas.microsoft.com/office/drawing/2014/main" id="{8F31D811-D772-AE42-6AAB-51A3051078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71" name="Rectangle 662">
                <a:extLst>
                  <a:ext uri="{FF2B5EF4-FFF2-40B4-BE49-F238E27FC236}">
                    <a16:creationId xmlns:a16="http://schemas.microsoft.com/office/drawing/2014/main" id="{170502D8-9196-3210-A15F-03570E111D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72" name="Rectangle 663">
                <a:extLst>
                  <a:ext uri="{FF2B5EF4-FFF2-40B4-BE49-F238E27FC236}">
                    <a16:creationId xmlns:a16="http://schemas.microsoft.com/office/drawing/2014/main" id="{ECF533FC-EBD0-8F4B-B3E7-C4F74BEA10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73" name="Rectangle 664">
                <a:extLst>
                  <a:ext uri="{FF2B5EF4-FFF2-40B4-BE49-F238E27FC236}">
                    <a16:creationId xmlns:a16="http://schemas.microsoft.com/office/drawing/2014/main" id="{55F87F14-0D20-7A11-4AD3-B5AA6C1C2C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74" name="Rectangle 665">
                <a:extLst>
                  <a:ext uri="{FF2B5EF4-FFF2-40B4-BE49-F238E27FC236}">
                    <a16:creationId xmlns:a16="http://schemas.microsoft.com/office/drawing/2014/main" id="{08F88E3C-3A8D-FC1F-2558-5B96A4E7BD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75" name="Rectangle 666">
                <a:extLst>
                  <a:ext uri="{FF2B5EF4-FFF2-40B4-BE49-F238E27FC236}">
                    <a16:creationId xmlns:a16="http://schemas.microsoft.com/office/drawing/2014/main" id="{6F815B9E-49C1-B307-1B04-90707BDD33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5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76" name="Rectangle 667">
                <a:extLst>
                  <a:ext uri="{FF2B5EF4-FFF2-40B4-BE49-F238E27FC236}">
                    <a16:creationId xmlns:a16="http://schemas.microsoft.com/office/drawing/2014/main" id="{9545A03A-3E4F-CD5D-8481-ED6B5E9EB0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77" name="Rectangle 668">
                <a:extLst>
                  <a:ext uri="{FF2B5EF4-FFF2-40B4-BE49-F238E27FC236}">
                    <a16:creationId xmlns:a16="http://schemas.microsoft.com/office/drawing/2014/main" id="{F4E55C4E-01A9-CCE7-0E85-0B66CC0E59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78" name="Rectangle 669">
                <a:extLst>
                  <a:ext uri="{FF2B5EF4-FFF2-40B4-BE49-F238E27FC236}">
                    <a16:creationId xmlns:a16="http://schemas.microsoft.com/office/drawing/2014/main" id="{489F5BE0-E592-95FF-1469-093A9C7FED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79" name="Rectangle 670">
                <a:extLst>
                  <a:ext uri="{FF2B5EF4-FFF2-40B4-BE49-F238E27FC236}">
                    <a16:creationId xmlns:a16="http://schemas.microsoft.com/office/drawing/2014/main" id="{26D41EF9-77D0-CB28-24CE-C6853ABE28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80" name="Rectangle 671">
                <a:extLst>
                  <a:ext uri="{FF2B5EF4-FFF2-40B4-BE49-F238E27FC236}">
                    <a16:creationId xmlns:a16="http://schemas.microsoft.com/office/drawing/2014/main" id="{525A5F0C-9726-2286-3A35-E4F6F58A2A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81" name="Rectangle 672">
                <a:extLst>
                  <a:ext uri="{FF2B5EF4-FFF2-40B4-BE49-F238E27FC236}">
                    <a16:creationId xmlns:a16="http://schemas.microsoft.com/office/drawing/2014/main" id="{F38BB282-ABEE-403F-5F9B-8EF8B6103C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82" name="Rectangle 673">
                <a:extLst>
                  <a:ext uri="{FF2B5EF4-FFF2-40B4-BE49-F238E27FC236}">
                    <a16:creationId xmlns:a16="http://schemas.microsoft.com/office/drawing/2014/main" id="{98B2800E-03C6-7110-7EC5-39DB127C49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5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83" name="Rectangle 674">
                <a:extLst>
                  <a:ext uri="{FF2B5EF4-FFF2-40B4-BE49-F238E27FC236}">
                    <a16:creationId xmlns:a16="http://schemas.microsoft.com/office/drawing/2014/main" id="{706B4346-5D00-9F90-0F1F-5AF672BCF8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84" name="Rectangle 675">
                <a:extLst>
                  <a:ext uri="{FF2B5EF4-FFF2-40B4-BE49-F238E27FC236}">
                    <a16:creationId xmlns:a16="http://schemas.microsoft.com/office/drawing/2014/main" id="{BAC3EEA4-AD47-AC11-CB03-8425CC11BA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85" name="Rectangle 676">
                <a:extLst>
                  <a:ext uri="{FF2B5EF4-FFF2-40B4-BE49-F238E27FC236}">
                    <a16:creationId xmlns:a16="http://schemas.microsoft.com/office/drawing/2014/main" id="{5B5E67E3-37FF-341F-F313-0A9313B69A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86" name="Rectangle 677">
                <a:extLst>
                  <a:ext uri="{FF2B5EF4-FFF2-40B4-BE49-F238E27FC236}">
                    <a16:creationId xmlns:a16="http://schemas.microsoft.com/office/drawing/2014/main" id="{A76D88EF-6A18-A5C2-BD9E-F8BB78090C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87" name="Rectangle 678">
                <a:extLst>
                  <a:ext uri="{FF2B5EF4-FFF2-40B4-BE49-F238E27FC236}">
                    <a16:creationId xmlns:a16="http://schemas.microsoft.com/office/drawing/2014/main" id="{FD5B2895-AE00-09DE-62E0-77B754778B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88" name="Rectangle 679">
                <a:extLst>
                  <a:ext uri="{FF2B5EF4-FFF2-40B4-BE49-F238E27FC236}">
                    <a16:creationId xmlns:a16="http://schemas.microsoft.com/office/drawing/2014/main" id="{82227169-7568-0EFA-C93D-5F0F1EEF69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89" name="Rectangle 680">
                <a:extLst>
                  <a:ext uri="{FF2B5EF4-FFF2-40B4-BE49-F238E27FC236}">
                    <a16:creationId xmlns:a16="http://schemas.microsoft.com/office/drawing/2014/main" id="{2D75C788-1C85-5C2C-AF30-43357DA97E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5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90" name="Rectangle 681">
                <a:extLst>
                  <a:ext uri="{FF2B5EF4-FFF2-40B4-BE49-F238E27FC236}">
                    <a16:creationId xmlns:a16="http://schemas.microsoft.com/office/drawing/2014/main" id="{A6EE07CE-276E-3501-83FF-30546D46C0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91" name="Rectangle 682">
                <a:extLst>
                  <a:ext uri="{FF2B5EF4-FFF2-40B4-BE49-F238E27FC236}">
                    <a16:creationId xmlns:a16="http://schemas.microsoft.com/office/drawing/2014/main" id="{B40EFC01-FD22-047D-6067-5870139BE8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92" name="Rectangle 683">
                <a:extLst>
                  <a:ext uri="{FF2B5EF4-FFF2-40B4-BE49-F238E27FC236}">
                    <a16:creationId xmlns:a16="http://schemas.microsoft.com/office/drawing/2014/main" id="{DE2F1500-8D35-81F2-4AA3-B415234212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93" name="Rectangle 684">
                <a:extLst>
                  <a:ext uri="{FF2B5EF4-FFF2-40B4-BE49-F238E27FC236}">
                    <a16:creationId xmlns:a16="http://schemas.microsoft.com/office/drawing/2014/main" id="{FF51358C-1E7B-0BA5-B3B2-FAAE6CFAF3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94" name="Rectangle 685">
                <a:extLst>
                  <a:ext uri="{FF2B5EF4-FFF2-40B4-BE49-F238E27FC236}">
                    <a16:creationId xmlns:a16="http://schemas.microsoft.com/office/drawing/2014/main" id="{9CACCBC7-8722-2B74-F9C3-2659EDE9BA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95" name="Rectangle 686">
                <a:extLst>
                  <a:ext uri="{FF2B5EF4-FFF2-40B4-BE49-F238E27FC236}">
                    <a16:creationId xmlns:a16="http://schemas.microsoft.com/office/drawing/2014/main" id="{52E5E8CE-BEC1-3A17-756A-CE099C4261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96" name="Rectangle 687">
                <a:extLst>
                  <a:ext uri="{FF2B5EF4-FFF2-40B4-BE49-F238E27FC236}">
                    <a16:creationId xmlns:a16="http://schemas.microsoft.com/office/drawing/2014/main" id="{BDEA227D-1C70-4B35-AADD-8AB5E2BA40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5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97" name="Rectangle 688">
                <a:extLst>
                  <a:ext uri="{FF2B5EF4-FFF2-40B4-BE49-F238E27FC236}">
                    <a16:creationId xmlns:a16="http://schemas.microsoft.com/office/drawing/2014/main" id="{7E3873D3-AA41-7338-7B99-F1D658290F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98" name="Rectangle 689">
                <a:extLst>
                  <a:ext uri="{FF2B5EF4-FFF2-40B4-BE49-F238E27FC236}">
                    <a16:creationId xmlns:a16="http://schemas.microsoft.com/office/drawing/2014/main" id="{F8C8F275-6B57-1103-6EE0-CB0217BF7F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99" name="Rectangle 690">
                <a:extLst>
                  <a:ext uri="{FF2B5EF4-FFF2-40B4-BE49-F238E27FC236}">
                    <a16:creationId xmlns:a16="http://schemas.microsoft.com/office/drawing/2014/main" id="{A954F1D2-81BF-A742-1FF7-6B7656D65C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0" name="Rectangle 691">
                <a:extLst>
                  <a:ext uri="{FF2B5EF4-FFF2-40B4-BE49-F238E27FC236}">
                    <a16:creationId xmlns:a16="http://schemas.microsoft.com/office/drawing/2014/main" id="{1FEFBBC3-76B1-E9CA-978D-800AD91AFA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1" name="Rectangle 692">
                <a:extLst>
                  <a:ext uri="{FF2B5EF4-FFF2-40B4-BE49-F238E27FC236}">
                    <a16:creationId xmlns:a16="http://schemas.microsoft.com/office/drawing/2014/main" id="{DD165D6B-CD37-5C0C-7DE1-F5EE9385D7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2" name="Rectangle 693">
                <a:extLst>
                  <a:ext uri="{FF2B5EF4-FFF2-40B4-BE49-F238E27FC236}">
                    <a16:creationId xmlns:a16="http://schemas.microsoft.com/office/drawing/2014/main" id="{64A9F996-2048-E371-1AB4-9865D7875B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3" name="Line 694">
                <a:extLst>
                  <a:ext uri="{FF2B5EF4-FFF2-40B4-BE49-F238E27FC236}">
                    <a16:creationId xmlns:a16="http://schemas.microsoft.com/office/drawing/2014/main" id="{4B5F51C8-CF3C-8194-80FC-07C9C5A8E1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6203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4" name="Line 695">
                <a:extLst>
                  <a:ext uri="{FF2B5EF4-FFF2-40B4-BE49-F238E27FC236}">
                    <a16:creationId xmlns:a16="http://schemas.microsoft.com/office/drawing/2014/main" id="{7921DFE3-8752-1890-4529-E98CA9C49A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54640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5" name="Line 696">
                <a:extLst>
                  <a:ext uri="{FF2B5EF4-FFF2-40B4-BE49-F238E27FC236}">
                    <a16:creationId xmlns:a16="http://schemas.microsoft.com/office/drawing/2014/main" id="{9F2CED03-2BF1-1401-5577-5AA31BF551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33076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6" name="Line 697">
                <a:extLst>
                  <a:ext uri="{FF2B5EF4-FFF2-40B4-BE49-F238E27FC236}">
                    <a16:creationId xmlns:a16="http://schemas.microsoft.com/office/drawing/2014/main" id="{311B780E-A32F-0BF1-426E-73DC1B8DF4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11514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7" name="Line 698">
                <a:extLst>
                  <a:ext uri="{FF2B5EF4-FFF2-40B4-BE49-F238E27FC236}">
                    <a16:creationId xmlns:a16="http://schemas.microsoft.com/office/drawing/2014/main" id="{9E2D3976-7329-9D2A-7305-F6BDEAC0B6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89951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8" name="Line 699">
                <a:extLst>
                  <a:ext uri="{FF2B5EF4-FFF2-40B4-BE49-F238E27FC236}">
                    <a16:creationId xmlns:a16="http://schemas.microsoft.com/office/drawing/2014/main" id="{540D081B-195D-11BA-4565-9AC87DF449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68388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9" name="Line 700">
                <a:extLst>
                  <a:ext uri="{FF2B5EF4-FFF2-40B4-BE49-F238E27FC236}">
                    <a16:creationId xmlns:a16="http://schemas.microsoft.com/office/drawing/2014/main" id="{B2060AAF-DC90-09BB-4D2F-9875E0B7A7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09" y="2658051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0" name="Line 701">
                <a:extLst>
                  <a:ext uri="{FF2B5EF4-FFF2-40B4-BE49-F238E27FC236}">
                    <a16:creationId xmlns:a16="http://schemas.microsoft.com/office/drawing/2014/main" id="{4C2D9ED9-E03D-038F-B14A-3212A86002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09" y="2775358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1" name="Line 702">
                <a:extLst>
                  <a:ext uri="{FF2B5EF4-FFF2-40B4-BE49-F238E27FC236}">
                    <a16:creationId xmlns:a16="http://schemas.microsoft.com/office/drawing/2014/main" id="{ABF02E04-59B7-36AE-99D1-0E93318DB8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09" y="2892665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2" name="Line 703">
                <a:extLst>
                  <a:ext uri="{FF2B5EF4-FFF2-40B4-BE49-F238E27FC236}">
                    <a16:creationId xmlns:a16="http://schemas.microsoft.com/office/drawing/2014/main" id="{C4C988FF-A0A6-4395-5772-9870A4AC05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09" y="3009971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3" name="Line 704">
                <a:extLst>
                  <a:ext uri="{FF2B5EF4-FFF2-40B4-BE49-F238E27FC236}">
                    <a16:creationId xmlns:a16="http://schemas.microsoft.com/office/drawing/2014/main" id="{DCF789C3-E00C-A846-E1B7-56368FDB64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09" y="3127278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4" name="Line 705">
                <a:extLst>
                  <a:ext uri="{FF2B5EF4-FFF2-40B4-BE49-F238E27FC236}">
                    <a16:creationId xmlns:a16="http://schemas.microsoft.com/office/drawing/2014/main" id="{F017C209-ECC0-E723-DB31-CEDB86502E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09" y="3244585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5" name="Line 706">
                <a:extLst>
                  <a:ext uri="{FF2B5EF4-FFF2-40B4-BE49-F238E27FC236}">
                    <a16:creationId xmlns:a16="http://schemas.microsoft.com/office/drawing/2014/main" id="{A33C6D2D-6CE9-35FA-5976-5A14ADEB3F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7765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6" name="Line 707">
                <a:extLst>
                  <a:ext uri="{FF2B5EF4-FFF2-40B4-BE49-F238E27FC236}">
                    <a16:creationId xmlns:a16="http://schemas.microsoft.com/office/drawing/2014/main" id="{164A3886-B875-6EFD-14D6-42EB7C69AF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46825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7" name="Line 708">
                <a:extLst>
                  <a:ext uri="{FF2B5EF4-FFF2-40B4-BE49-F238E27FC236}">
                    <a16:creationId xmlns:a16="http://schemas.microsoft.com/office/drawing/2014/main" id="{9AA3E7DA-CE16-6C23-D28A-F494BDBADC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09" y="2525794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8" name="Line 709">
                <a:extLst>
                  <a:ext uri="{FF2B5EF4-FFF2-40B4-BE49-F238E27FC236}">
                    <a16:creationId xmlns:a16="http://schemas.microsoft.com/office/drawing/2014/main" id="{A6619A79-EB15-2CE1-6166-8B40B87711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09" y="3372241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9" name="Rectangle 710">
                <a:extLst>
                  <a:ext uri="{FF2B5EF4-FFF2-40B4-BE49-F238E27FC236}">
                    <a16:creationId xmlns:a16="http://schemas.microsoft.com/office/drawing/2014/main" id="{C8976445-3138-4A01-9E35-65CCEA2A3E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30263" y="2539594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20" name="Rectangle 711">
                <a:extLst>
                  <a:ext uri="{FF2B5EF4-FFF2-40B4-BE49-F238E27FC236}">
                    <a16:creationId xmlns:a16="http://schemas.microsoft.com/office/drawing/2014/main" id="{95FD7BAC-A862-D5A7-7D67-316E9B6321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64716" y="2539594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21" name="Rectangle 712">
                <a:extLst>
                  <a:ext uri="{FF2B5EF4-FFF2-40B4-BE49-F238E27FC236}">
                    <a16:creationId xmlns:a16="http://schemas.microsoft.com/office/drawing/2014/main" id="{6BD6D035-59E2-C3DB-C2A3-C951BD0D0A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1787" y="2539594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22" name="Rectangle 713">
                <a:extLst>
                  <a:ext uri="{FF2B5EF4-FFF2-40B4-BE49-F238E27FC236}">
                    <a16:creationId xmlns:a16="http://schemas.microsoft.com/office/drawing/2014/main" id="{608196CB-C011-0121-F804-3D65AC13EE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0459" y="2539594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23" name="Rectangle 714">
                <a:extLst>
                  <a:ext uri="{FF2B5EF4-FFF2-40B4-BE49-F238E27FC236}">
                    <a16:creationId xmlns:a16="http://schemas.microsoft.com/office/drawing/2014/main" id="{4908F4BD-7468-1540-9FE5-3EA4B7B04B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1358" y="2539594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24" name="Rectangle 715">
                <a:extLst>
                  <a:ext uri="{FF2B5EF4-FFF2-40B4-BE49-F238E27FC236}">
                    <a16:creationId xmlns:a16="http://schemas.microsoft.com/office/drawing/2014/main" id="{71D6F899-F55F-70AF-B6FE-284F633F96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04562" y="2539594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25" name="Rectangle 716">
                <a:extLst>
                  <a:ext uri="{FF2B5EF4-FFF2-40B4-BE49-F238E27FC236}">
                    <a16:creationId xmlns:a16="http://schemas.microsoft.com/office/drawing/2014/main" id="{CE1E343E-A32A-7E8B-5CD4-D4B6B8D1D7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8039" y="2539594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26" name="Rectangle 717">
                <a:extLst>
                  <a:ext uri="{FF2B5EF4-FFF2-40B4-BE49-F238E27FC236}">
                    <a16:creationId xmlns:a16="http://schemas.microsoft.com/office/drawing/2014/main" id="{3A437117-7C2B-1611-D1D9-C48ABD555E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81826" y="266380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27" name="Rectangle 718">
                <a:extLst>
                  <a:ext uri="{FF2B5EF4-FFF2-40B4-BE49-F238E27FC236}">
                    <a16:creationId xmlns:a16="http://schemas.microsoft.com/office/drawing/2014/main" id="{78DA8893-70A0-47F8-A049-9F78A24F69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03388" y="266380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28" name="Rectangle 719">
                <a:extLst>
                  <a:ext uri="{FF2B5EF4-FFF2-40B4-BE49-F238E27FC236}">
                    <a16:creationId xmlns:a16="http://schemas.microsoft.com/office/drawing/2014/main" id="{10E86AB5-157D-82B0-BF1D-58817F50D6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24951" y="266380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29" name="Rectangle 720">
                <a:extLst>
                  <a:ext uri="{FF2B5EF4-FFF2-40B4-BE49-F238E27FC236}">
                    <a16:creationId xmlns:a16="http://schemas.microsoft.com/office/drawing/2014/main" id="{A388E3D0-BAA5-2B1C-1228-A15FF22549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6514" y="266380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30" name="Rectangle 721">
                <a:extLst>
                  <a:ext uri="{FF2B5EF4-FFF2-40B4-BE49-F238E27FC236}">
                    <a16:creationId xmlns:a16="http://schemas.microsoft.com/office/drawing/2014/main" id="{0C6D1921-9C67-8D8C-4B82-870DE46C2D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2296" y="266380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31" name="Rectangle 722">
                <a:extLst>
                  <a:ext uri="{FF2B5EF4-FFF2-40B4-BE49-F238E27FC236}">
                    <a16:creationId xmlns:a16="http://schemas.microsoft.com/office/drawing/2014/main" id="{36A48ED8-CFD2-458C-53C0-23633FEC47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3858" y="266380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32" name="Rectangle 723">
                <a:extLst>
                  <a:ext uri="{FF2B5EF4-FFF2-40B4-BE49-F238E27FC236}">
                    <a16:creationId xmlns:a16="http://schemas.microsoft.com/office/drawing/2014/main" id="{FF1BE5A3-5295-2CE0-6ED9-68153E7A14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420" y="266380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33" name="Rectangle 724">
                <a:extLst>
                  <a:ext uri="{FF2B5EF4-FFF2-40B4-BE49-F238E27FC236}">
                    <a16:creationId xmlns:a16="http://schemas.microsoft.com/office/drawing/2014/main" id="{8E3C7C6C-1215-955D-783C-D0FAA67420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6044" y="278110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34" name="Rectangle 725">
                <a:extLst>
                  <a:ext uri="{FF2B5EF4-FFF2-40B4-BE49-F238E27FC236}">
                    <a16:creationId xmlns:a16="http://schemas.microsoft.com/office/drawing/2014/main" id="{47907241-4604-1F92-8425-1BDA27A3CD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7607" y="278110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35" name="Rectangle 726">
                <a:extLst>
                  <a:ext uri="{FF2B5EF4-FFF2-40B4-BE49-F238E27FC236}">
                    <a16:creationId xmlns:a16="http://schemas.microsoft.com/office/drawing/2014/main" id="{58C33AD0-3EDB-1F6A-9BAC-352D90B52A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24951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36" name="Rectangle 727">
                <a:extLst>
                  <a:ext uri="{FF2B5EF4-FFF2-40B4-BE49-F238E27FC236}">
                    <a16:creationId xmlns:a16="http://schemas.microsoft.com/office/drawing/2014/main" id="{7FCF7B56-F51C-70C6-5A0A-AD0398790A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6514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37" name="Rectangle 728">
                <a:extLst>
                  <a:ext uri="{FF2B5EF4-FFF2-40B4-BE49-F238E27FC236}">
                    <a16:creationId xmlns:a16="http://schemas.microsoft.com/office/drawing/2014/main" id="{700CB081-F42F-B5B3-1070-76E548774E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8077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38" name="Rectangle 729">
                <a:extLst>
                  <a:ext uri="{FF2B5EF4-FFF2-40B4-BE49-F238E27FC236}">
                    <a16:creationId xmlns:a16="http://schemas.microsoft.com/office/drawing/2014/main" id="{F79D52F9-82F7-C5A6-B8C4-14DFF78142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9640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39" name="Rectangle 730">
                <a:extLst>
                  <a:ext uri="{FF2B5EF4-FFF2-40B4-BE49-F238E27FC236}">
                    <a16:creationId xmlns:a16="http://schemas.microsoft.com/office/drawing/2014/main" id="{D5F67C4A-65EF-BA5B-901D-FD10BCB94D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1202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40" name="Rectangle 731">
                <a:extLst>
                  <a:ext uri="{FF2B5EF4-FFF2-40B4-BE49-F238E27FC236}">
                    <a16:creationId xmlns:a16="http://schemas.microsoft.com/office/drawing/2014/main" id="{4008B2EB-2B21-9DB8-6166-DB2B4DC958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6044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41" name="Rectangle 732">
                <a:extLst>
                  <a:ext uri="{FF2B5EF4-FFF2-40B4-BE49-F238E27FC236}">
                    <a16:creationId xmlns:a16="http://schemas.microsoft.com/office/drawing/2014/main" id="{8421E80C-2DC1-CDAB-9047-315985ADC5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7607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42" name="Rectangle 733">
                <a:extLst>
                  <a:ext uri="{FF2B5EF4-FFF2-40B4-BE49-F238E27FC236}">
                    <a16:creationId xmlns:a16="http://schemas.microsoft.com/office/drawing/2014/main" id="{6D50B73A-1196-E875-8C4E-ABCA68B3AE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9170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43" name="Rectangle 734">
                <a:extLst>
                  <a:ext uri="{FF2B5EF4-FFF2-40B4-BE49-F238E27FC236}">
                    <a16:creationId xmlns:a16="http://schemas.microsoft.com/office/drawing/2014/main" id="{95F80AF8-54DE-459B-D2D0-BE304F7F55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733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44" name="Rectangle 735">
                <a:extLst>
                  <a:ext uri="{FF2B5EF4-FFF2-40B4-BE49-F238E27FC236}">
                    <a16:creationId xmlns:a16="http://schemas.microsoft.com/office/drawing/2014/main" id="{AED11EDB-F60B-4081-FB1A-8A24893161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2296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45" name="Rectangle 736">
                <a:extLst>
                  <a:ext uri="{FF2B5EF4-FFF2-40B4-BE49-F238E27FC236}">
                    <a16:creationId xmlns:a16="http://schemas.microsoft.com/office/drawing/2014/main" id="{44479DA6-1F84-3F8B-7177-68D3BEABAF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3858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46" name="Rectangle 737">
                <a:extLst>
                  <a:ext uri="{FF2B5EF4-FFF2-40B4-BE49-F238E27FC236}">
                    <a16:creationId xmlns:a16="http://schemas.microsoft.com/office/drawing/2014/main" id="{3DC09FAF-2484-5CB3-3713-ECEECF498C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420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47" name="Rectangle 738">
                <a:extLst>
                  <a:ext uri="{FF2B5EF4-FFF2-40B4-BE49-F238E27FC236}">
                    <a16:creationId xmlns:a16="http://schemas.microsoft.com/office/drawing/2014/main" id="{5D072B96-0D9B-B846-4994-07CD5E222D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6044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48" name="Rectangle 739">
                <a:extLst>
                  <a:ext uri="{FF2B5EF4-FFF2-40B4-BE49-F238E27FC236}">
                    <a16:creationId xmlns:a16="http://schemas.microsoft.com/office/drawing/2014/main" id="{3359E97C-7F3E-6376-79CE-7B36DD499C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7607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49" name="Rectangle 740">
                <a:extLst>
                  <a:ext uri="{FF2B5EF4-FFF2-40B4-BE49-F238E27FC236}">
                    <a16:creationId xmlns:a16="http://schemas.microsoft.com/office/drawing/2014/main" id="{BBC7E21E-EB32-F1B9-0B83-8372AB91BC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9170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50" name="Rectangle 741">
                <a:extLst>
                  <a:ext uri="{FF2B5EF4-FFF2-40B4-BE49-F238E27FC236}">
                    <a16:creationId xmlns:a16="http://schemas.microsoft.com/office/drawing/2014/main" id="{E457B170-D254-616F-4FBC-A6F54B2CBF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733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51" name="Rectangle 742">
                <a:extLst>
                  <a:ext uri="{FF2B5EF4-FFF2-40B4-BE49-F238E27FC236}">
                    <a16:creationId xmlns:a16="http://schemas.microsoft.com/office/drawing/2014/main" id="{8CF9576C-D5D7-D47D-1A28-48A3DF58D4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2296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52" name="Rectangle 743">
                <a:extLst>
                  <a:ext uri="{FF2B5EF4-FFF2-40B4-BE49-F238E27FC236}">
                    <a16:creationId xmlns:a16="http://schemas.microsoft.com/office/drawing/2014/main" id="{B03DA17A-A065-A76B-1927-8781524D8D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3858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53" name="Rectangle 744">
                <a:extLst>
                  <a:ext uri="{FF2B5EF4-FFF2-40B4-BE49-F238E27FC236}">
                    <a16:creationId xmlns:a16="http://schemas.microsoft.com/office/drawing/2014/main" id="{9C78B784-F003-8A8F-C023-0FE5D44F75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420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54" name="Rectangle 745">
                <a:extLst>
                  <a:ext uri="{FF2B5EF4-FFF2-40B4-BE49-F238E27FC236}">
                    <a16:creationId xmlns:a16="http://schemas.microsoft.com/office/drawing/2014/main" id="{9FD6784D-BFBC-6322-ECE5-F95E7FF787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81826" y="313302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55" name="Rectangle 746">
                <a:extLst>
                  <a:ext uri="{FF2B5EF4-FFF2-40B4-BE49-F238E27FC236}">
                    <a16:creationId xmlns:a16="http://schemas.microsoft.com/office/drawing/2014/main" id="{95EB5BC6-4D1D-F037-59F6-AFEB86CA3F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7607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56" name="Rectangle 747">
                <a:extLst>
                  <a:ext uri="{FF2B5EF4-FFF2-40B4-BE49-F238E27FC236}">
                    <a16:creationId xmlns:a16="http://schemas.microsoft.com/office/drawing/2014/main" id="{0D772417-2BB8-AC05-0FC3-5DAA85BF7F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9170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57" name="Rectangle 748">
                <a:extLst>
                  <a:ext uri="{FF2B5EF4-FFF2-40B4-BE49-F238E27FC236}">
                    <a16:creationId xmlns:a16="http://schemas.microsoft.com/office/drawing/2014/main" id="{B0EAD3D5-6572-6F7F-F182-33F40B57E2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733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58" name="Rectangle 749">
                <a:extLst>
                  <a:ext uri="{FF2B5EF4-FFF2-40B4-BE49-F238E27FC236}">
                    <a16:creationId xmlns:a16="http://schemas.microsoft.com/office/drawing/2014/main" id="{B8BD2CA1-0716-787F-D73C-9C1CAFB11D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2296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59" name="Rectangle 750">
                <a:extLst>
                  <a:ext uri="{FF2B5EF4-FFF2-40B4-BE49-F238E27FC236}">
                    <a16:creationId xmlns:a16="http://schemas.microsoft.com/office/drawing/2014/main" id="{D7187268-B545-9FCD-5510-2272884A88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3858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60" name="Rectangle 751">
                <a:extLst>
                  <a:ext uri="{FF2B5EF4-FFF2-40B4-BE49-F238E27FC236}">
                    <a16:creationId xmlns:a16="http://schemas.microsoft.com/office/drawing/2014/main" id="{FF784691-1E9D-A64A-BF4C-3738FF7F93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420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2517" name="Group 2516">
              <a:extLst>
                <a:ext uri="{FF2B5EF4-FFF2-40B4-BE49-F238E27FC236}">
                  <a16:creationId xmlns:a16="http://schemas.microsoft.com/office/drawing/2014/main" id="{C67C8897-96E0-472B-73D3-4F2744C6E11D}"/>
                </a:ext>
              </a:extLst>
            </p:cNvPr>
            <p:cNvGrpSpPr/>
            <p:nvPr/>
          </p:nvGrpSpPr>
          <p:grpSpPr>
            <a:xfrm>
              <a:off x="6700578" y="2428323"/>
              <a:ext cx="1987200" cy="853200"/>
              <a:chOff x="6652949" y="2521193"/>
              <a:chExt cx="1959373" cy="855649"/>
            </a:xfrm>
          </p:grpSpPr>
          <p:sp>
            <p:nvSpPr>
              <p:cNvPr id="1961" name="Rectangle 752">
                <a:extLst>
                  <a:ext uri="{FF2B5EF4-FFF2-40B4-BE49-F238E27FC236}">
                    <a16:creationId xmlns:a16="http://schemas.microsoft.com/office/drawing/2014/main" id="{C06135C3-2B7C-BF6E-E3B6-7C44D33B3C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5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62" name="Rectangle 753">
                <a:extLst>
                  <a:ext uri="{FF2B5EF4-FFF2-40B4-BE49-F238E27FC236}">
                    <a16:creationId xmlns:a16="http://schemas.microsoft.com/office/drawing/2014/main" id="{FCDD9F63-DFB7-80B5-1139-BE0B90FA32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3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63" name="Rectangle 754">
                <a:extLst>
                  <a:ext uri="{FF2B5EF4-FFF2-40B4-BE49-F238E27FC236}">
                    <a16:creationId xmlns:a16="http://schemas.microsoft.com/office/drawing/2014/main" id="{FD09F3BC-9E25-9B4D-2008-C209B1CDD8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79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64" name="Rectangle 755">
                <a:extLst>
                  <a:ext uri="{FF2B5EF4-FFF2-40B4-BE49-F238E27FC236}">
                    <a16:creationId xmlns:a16="http://schemas.microsoft.com/office/drawing/2014/main" id="{6AFC465C-2565-ECAF-4939-93EBD7FA0F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6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65" name="Rectangle 756">
                <a:extLst>
                  <a:ext uri="{FF2B5EF4-FFF2-40B4-BE49-F238E27FC236}">
                    <a16:creationId xmlns:a16="http://schemas.microsoft.com/office/drawing/2014/main" id="{FAE87BBE-BA88-2279-D175-F49B397008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3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66" name="Rectangle 757">
                <a:extLst>
                  <a:ext uri="{FF2B5EF4-FFF2-40B4-BE49-F238E27FC236}">
                    <a16:creationId xmlns:a16="http://schemas.microsoft.com/office/drawing/2014/main" id="{4E0A18CE-A5E5-2A2C-7AB6-2F19E15ABE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67" name="Rectangle 758">
                <a:extLst>
                  <a:ext uri="{FF2B5EF4-FFF2-40B4-BE49-F238E27FC236}">
                    <a16:creationId xmlns:a16="http://schemas.microsoft.com/office/drawing/2014/main" id="{68F13939-B11A-4C78-7BAB-0623A924BE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8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68" name="Rectangle 759">
                <a:extLst>
                  <a:ext uri="{FF2B5EF4-FFF2-40B4-BE49-F238E27FC236}">
                    <a16:creationId xmlns:a16="http://schemas.microsoft.com/office/drawing/2014/main" id="{D11A1706-548F-C390-5B1C-05DF7612CD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5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69" name="Rectangle 760">
                <a:extLst>
                  <a:ext uri="{FF2B5EF4-FFF2-40B4-BE49-F238E27FC236}">
                    <a16:creationId xmlns:a16="http://schemas.microsoft.com/office/drawing/2014/main" id="{48464432-A5EF-B29D-8144-ED96D7C74B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3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70" name="Rectangle 761">
                <a:extLst>
                  <a:ext uri="{FF2B5EF4-FFF2-40B4-BE49-F238E27FC236}">
                    <a16:creationId xmlns:a16="http://schemas.microsoft.com/office/drawing/2014/main" id="{76A54735-EA03-33F2-C4AB-A070361766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79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71" name="Rectangle 762">
                <a:extLst>
                  <a:ext uri="{FF2B5EF4-FFF2-40B4-BE49-F238E27FC236}">
                    <a16:creationId xmlns:a16="http://schemas.microsoft.com/office/drawing/2014/main" id="{DE71F74A-8A13-6F07-83AF-2BF2C33A50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6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72" name="Rectangle 763">
                <a:extLst>
                  <a:ext uri="{FF2B5EF4-FFF2-40B4-BE49-F238E27FC236}">
                    <a16:creationId xmlns:a16="http://schemas.microsoft.com/office/drawing/2014/main" id="{B324339A-F303-DCA6-50B5-C019358742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3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73" name="Rectangle 764">
                <a:extLst>
                  <a:ext uri="{FF2B5EF4-FFF2-40B4-BE49-F238E27FC236}">
                    <a16:creationId xmlns:a16="http://schemas.microsoft.com/office/drawing/2014/main" id="{0CBF3E4D-0A68-8E24-D82E-748554844F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74" name="Rectangle 765">
                <a:extLst>
                  <a:ext uri="{FF2B5EF4-FFF2-40B4-BE49-F238E27FC236}">
                    <a16:creationId xmlns:a16="http://schemas.microsoft.com/office/drawing/2014/main" id="{5C0D70B0-097A-F45E-17FC-2CD43B325A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8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75" name="Rectangle 766">
                <a:extLst>
                  <a:ext uri="{FF2B5EF4-FFF2-40B4-BE49-F238E27FC236}">
                    <a16:creationId xmlns:a16="http://schemas.microsoft.com/office/drawing/2014/main" id="{8875CDF9-888C-372B-D641-4DDFB695C9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5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76" name="Rectangle 767">
                <a:extLst>
                  <a:ext uri="{FF2B5EF4-FFF2-40B4-BE49-F238E27FC236}">
                    <a16:creationId xmlns:a16="http://schemas.microsoft.com/office/drawing/2014/main" id="{CFB1AF79-CD5E-2E6E-1662-4D36EE9499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3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77" name="Rectangle 768">
                <a:extLst>
                  <a:ext uri="{FF2B5EF4-FFF2-40B4-BE49-F238E27FC236}">
                    <a16:creationId xmlns:a16="http://schemas.microsoft.com/office/drawing/2014/main" id="{FB4C66C7-9627-4347-3D05-6EE8C9ABC0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79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78" name="Rectangle 769">
                <a:extLst>
                  <a:ext uri="{FF2B5EF4-FFF2-40B4-BE49-F238E27FC236}">
                    <a16:creationId xmlns:a16="http://schemas.microsoft.com/office/drawing/2014/main" id="{8D1B7580-F282-4484-E97D-8F2B44B56A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6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79" name="Rectangle 770">
                <a:extLst>
                  <a:ext uri="{FF2B5EF4-FFF2-40B4-BE49-F238E27FC236}">
                    <a16:creationId xmlns:a16="http://schemas.microsoft.com/office/drawing/2014/main" id="{80F090A3-FD2F-7176-41BE-BABFEE3C22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3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80" name="Rectangle 771">
                <a:extLst>
                  <a:ext uri="{FF2B5EF4-FFF2-40B4-BE49-F238E27FC236}">
                    <a16:creationId xmlns:a16="http://schemas.microsoft.com/office/drawing/2014/main" id="{D2A3EAF9-4B01-E20F-177F-59AAA31077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81" name="Rectangle 772">
                <a:extLst>
                  <a:ext uri="{FF2B5EF4-FFF2-40B4-BE49-F238E27FC236}">
                    <a16:creationId xmlns:a16="http://schemas.microsoft.com/office/drawing/2014/main" id="{D5ED58FE-9497-96BB-00C2-60D050A438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8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82" name="Rectangle 773">
                <a:extLst>
                  <a:ext uri="{FF2B5EF4-FFF2-40B4-BE49-F238E27FC236}">
                    <a16:creationId xmlns:a16="http://schemas.microsoft.com/office/drawing/2014/main" id="{A4D9E60A-F3CC-F1D4-F2D7-CF98DFE957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5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83" name="Rectangle 774">
                <a:extLst>
                  <a:ext uri="{FF2B5EF4-FFF2-40B4-BE49-F238E27FC236}">
                    <a16:creationId xmlns:a16="http://schemas.microsoft.com/office/drawing/2014/main" id="{B9D1B19A-C13F-1E7F-41BD-3899135A0A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3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84" name="Rectangle 775">
                <a:extLst>
                  <a:ext uri="{FF2B5EF4-FFF2-40B4-BE49-F238E27FC236}">
                    <a16:creationId xmlns:a16="http://schemas.microsoft.com/office/drawing/2014/main" id="{6FF415E6-3115-F10F-5E63-ACDF7948FD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79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85" name="Rectangle 776">
                <a:extLst>
                  <a:ext uri="{FF2B5EF4-FFF2-40B4-BE49-F238E27FC236}">
                    <a16:creationId xmlns:a16="http://schemas.microsoft.com/office/drawing/2014/main" id="{DFF961C4-5182-4D0A-761D-372ED5F1F2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6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86" name="Rectangle 777">
                <a:extLst>
                  <a:ext uri="{FF2B5EF4-FFF2-40B4-BE49-F238E27FC236}">
                    <a16:creationId xmlns:a16="http://schemas.microsoft.com/office/drawing/2014/main" id="{8485A17F-7CDB-06CE-8B01-AD681CF026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3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87" name="Rectangle 778">
                <a:extLst>
                  <a:ext uri="{FF2B5EF4-FFF2-40B4-BE49-F238E27FC236}">
                    <a16:creationId xmlns:a16="http://schemas.microsoft.com/office/drawing/2014/main" id="{83DEC09B-F001-B276-A8BE-F218B36AA3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88" name="Rectangle 779">
                <a:extLst>
                  <a:ext uri="{FF2B5EF4-FFF2-40B4-BE49-F238E27FC236}">
                    <a16:creationId xmlns:a16="http://schemas.microsoft.com/office/drawing/2014/main" id="{E2B5A18B-6AD4-77BE-56A6-E73AEAA8DE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8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89" name="Rectangle 780">
                <a:extLst>
                  <a:ext uri="{FF2B5EF4-FFF2-40B4-BE49-F238E27FC236}">
                    <a16:creationId xmlns:a16="http://schemas.microsoft.com/office/drawing/2014/main" id="{8920DA79-2339-E11F-ADCF-0E3C052D4C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5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90" name="Rectangle 781">
                <a:extLst>
                  <a:ext uri="{FF2B5EF4-FFF2-40B4-BE49-F238E27FC236}">
                    <a16:creationId xmlns:a16="http://schemas.microsoft.com/office/drawing/2014/main" id="{FFCB2B75-C81A-9F00-77B7-279D17B6BD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3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91" name="Rectangle 782">
                <a:extLst>
                  <a:ext uri="{FF2B5EF4-FFF2-40B4-BE49-F238E27FC236}">
                    <a16:creationId xmlns:a16="http://schemas.microsoft.com/office/drawing/2014/main" id="{E873EE78-EA3C-754B-41A2-74E5A64E4E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79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92" name="Rectangle 783">
                <a:extLst>
                  <a:ext uri="{FF2B5EF4-FFF2-40B4-BE49-F238E27FC236}">
                    <a16:creationId xmlns:a16="http://schemas.microsoft.com/office/drawing/2014/main" id="{1CC6FA3A-A9D8-D908-090B-4546EB26A3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6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93" name="Rectangle 784">
                <a:extLst>
                  <a:ext uri="{FF2B5EF4-FFF2-40B4-BE49-F238E27FC236}">
                    <a16:creationId xmlns:a16="http://schemas.microsoft.com/office/drawing/2014/main" id="{76C268B3-7AC4-6388-A50A-E0C691B05D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3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94" name="Rectangle 785">
                <a:extLst>
                  <a:ext uri="{FF2B5EF4-FFF2-40B4-BE49-F238E27FC236}">
                    <a16:creationId xmlns:a16="http://schemas.microsoft.com/office/drawing/2014/main" id="{07DA0C29-AA5C-90BD-3F6A-F57814FB4F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95" name="Rectangle 786">
                <a:extLst>
                  <a:ext uri="{FF2B5EF4-FFF2-40B4-BE49-F238E27FC236}">
                    <a16:creationId xmlns:a16="http://schemas.microsoft.com/office/drawing/2014/main" id="{9361B6BB-3A54-2216-3C81-4B3548CFFF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8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96" name="Rectangle 787">
                <a:extLst>
                  <a:ext uri="{FF2B5EF4-FFF2-40B4-BE49-F238E27FC236}">
                    <a16:creationId xmlns:a16="http://schemas.microsoft.com/office/drawing/2014/main" id="{BB4496F7-A21D-3EDC-F0E5-A81BD3E8E1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5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97" name="Rectangle 788">
                <a:extLst>
                  <a:ext uri="{FF2B5EF4-FFF2-40B4-BE49-F238E27FC236}">
                    <a16:creationId xmlns:a16="http://schemas.microsoft.com/office/drawing/2014/main" id="{608A60A5-8F04-6CED-7FA5-5240A79E84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3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98" name="Rectangle 789">
                <a:extLst>
                  <a:ext uri="{FF2B5EF4-FFF2-40B4-BE49-F238E27FC236}">
                    <a16:creationId xmlns:a16="http://schemas.microsoft.com/office/drawing/2014/main" id="{439E25BF-8B10-6FB6-38D9-1C27F7B2C3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79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99" name="Rectangle 790">
                <a:extLst>
                  <a:ext uri="{FF2B5EF4-FFF2-40B4-BE49-F238E27FC236}">
                    <a16:creationId xmlns:a16="http://schemas.microsoft.com/office/drawing/2014/main" id="{43A9D2E5-7132-0952-7619-84A3D6D7FC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6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00" name="Rectangle 791">
                <a:extLst>
                  <a:ext uri="{FF2B5EF4-FFF2-40B4-BE49-F238E27FC236}">
                    <a16:creationId xmlns:a16="http://schemas.microsoft.com/office/drawing/2014/main" id="{94F35928-2F43-89B1-8E17-D800D2DFB7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3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01" name="Rectangle 792">
                <a:extLst>
                  <a:ext uri="{FF2B5EF4-FFF2-40B4-BE49-F238E27FC236}">
                    <a16:creationId xmlns:a16="http://schemas.microsoft.com/office/drawing/2014/main" id="{880E5023-D313-608B-F427-BA0B50F3A8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02" name="Rectangle 793">
                <a:extLst>
                  <a:ext uri="{FF2B5EF4-FFF2-40B4-BE49-F238E27FC236}">
                    <a16:creationId xmlns:a16="http://schemas.microsoft.com/office/drawing/2014/main" id="{EC5532E6-1B12-89AC-39E1-AE758B57AB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8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03" name="Rectangle 794">
                <a:extLst>
                  <a:ext uri="{FF2B5EF4-FFF2-40B4-BE49-F238E27FC236}">
                    <a16:creationId xmlns:a16="http://schemas.microsoft.com/office/drawing/2014/main" id="{F7312B43-4B7A-7923-5303-6DE3A3F4ED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5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04" name="Rectangle 795">
                <a:extLst>
                  <a:ext uri="{FF2B5EF4-FFF2-40B4-BE49-F238E27FC236}">
                    <a16:creationId xmlns:a16="http://schemas.microsoft.com/office/drawing/2014/main" id="{48F9023E-6563-E1FC-9BBC-D036A46F01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3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05" name="Rectangle 796">
                <a:extLst>
                  <a:ext uri="{FF2B5EF4-FFF2-40B4-BE49-F238E27FC236}">
                    <a16:creationId xmlns:a16="http://schemas.microsoft.com/office/drawing/2014/main" id="{90EF5749-98DA-A9D2-FBAE-66294E2A73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79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06" name="Rectangle 797">
                <a:extLst>
                  <a:ext uri="{FF2B5EF4-FFF2-40B4-BE49-F238E27FC236}">
                    <a16:creationId xmlns:a16="http://schemas.microsoft.com/office/drawing/2014/main" id="{D9FA1775-2AEB-A815-DE9B-2CCB146136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6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07" name="Rectangle 798">
                <a:extLst>
                  <a:ext uri="{FF2B5EF4-FFF2-40B4-BE49-F238E27FC236}">
                    <a16:creationId xmlns:a16="http://schemas.microsoft.com/office/drawing/2014/main" id="{B2F5732B-6494-153A-763E-0E24C181C8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3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08" name="Rectangle 799">
                <a:extLst>
                  <a:ext uri="{FF2B5EF4-FFF2-40B4-BE49-F238E27FC236}">
                    <a16:creationId xmlns:a16="http://schemas.microsoft.com/office/drawing/2014/main" id="{92489F67-C00B-8DCC-E742-4526C21DA9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09" name="Rectangle 800">
                <a:extLst>
                  <a:ext uri="{FF2B5EF4-FFF2-40B4-BE49-F238E27FC236}">
                    <a16:creationId xmlns:a16="http://schemas.microsoft.com/office/drawing/2014/main" id="{CC6F9EF1-D621-57F9-C9D8-5B808C0B54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8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0" name="Line 801">
                <a:extLst>
                  <a:ext uri="{FF2B5EF4-FFF2-40B4-BE49-F238E27FC236}">
                    <a16:creationId xmlns:a16="http://schemas.microsoft.com/office/drawing/2014/main" id="{E4687F73-E46E-66E7-AFD5-1882A20288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36543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1" name="Line 802">
                <a:extLst>
                  <a:ext uri="{FF2B5EF4-FFF2-40B4-BE49-F238E27FC236}">
                    <a16:creationId xmlns:a16="http://schemas.microsoft.com/office/drawing/2014/main" id="{85D2A9CA-8433-37FD-BB5B-6C86D21969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14979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2" name="Line 803">
                <a:extLst>
                  <a:ext uri="{FF2B5EF4-FFF2-40B4-BE49-F238E27FC236}">
                    <a16:creationId xmlns:a16="http://schemas.microsoft.com/office/drawing/2014/main" id="{83549848-3A32-FB53-842F-A6826B9F1F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93416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3" name="Line 804">
                <a:extLst>
                  <a:ext uri="{FF2B5EF4-FFF2-40B4-BE49-F238E27FC236}">
                    <a16:creationId xmlns:a16="http://schemas.microsoft.com/office/drawing/2014/main" id="{D48CA099-49A9-A927-616F-467577C3E9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771853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4" name="Line 805">
                <a:extLst>
                  <a:ext uri="{FF2B5EF4-FFF2-40B4-BE49-F238E27FC236}">
                    <a16:creationId xmlns:a16="http://schemas.microsoft.com/office/drawing/2014/main" id="{4D8F8DC6-FC9A-36DE-E3A7-E442EEEDEB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50291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5" name="Line 806">
                <a:extLst>
                  <a:ext uri="{FF2B5EF4-FFF2-40B4-BE49-F238E27FC236}">
                    <a16:creationId xmlns:a16="http://schemas.microsoft.com/office/drawing/2014/main" id="{1F5F3F06-2977-3660-DE6A-61FF6CD992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8728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6" name="Line 807">
                <a:extLst>
                  <a:ext uri="{FF2B5EF4-FFF2-40B4-BE49-F238E27FC236}">
                    <a16:creationId xmlns:a16="http://schemas.microsoft.com/office/drawing/2014/main" id="{63CF9C43-A9CB-378B-DCBC-A19998AE70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49" y="2658051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7" name="Line 809">
                <a:extLst>
                  <a:ext uri="{FF2B5EF4-FFF2-40B4-BE49-F238E27FC236}">
                    <a16:creationId xmlns:a16="http://schemas.microsoft.com/office/drawing/2014/main" id="{7A18379F-7362-C442-7663-0B4DF0DDE1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2775358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8" name="Line 810">
                <a:extLst>
                  <a:ext uri="{FF2B5EF4-FFF2-40B4-BE49-F238E27FC236}">
                    <a16:creationId xmlns:a16="http://schemas.microsoft.com/office/drawing/2014/main" id="{C44C03D7-CD1C-A423-E964-DB482FD0C5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2892665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9" name="Line 811">
                <a:extLst>
                  <a:ext uri="{FF2B5EF4-FFF2-40B4-BE49-F238E27FC236}">
                    <a16:creationId xmlns:a16="http://schemas.microsoft.com/office/drawing/2014/main" id="{73B3DCB4-DE7A-6009-015E-57B0A4167B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3009971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0" name="Line 812">
                <a:extLst>
                  <a:ext uri="{FF2B5EF4-FFF2-40B4-BE49-F238E27FC236}">
                    <a16:creationId xmlns:a16="http://schemas.microsoft.com/office/drawing/2014/main" id="{574A8F2D-FAE2-B0E1-03AA-31EF5C4D25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3127278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1" name="Line 813">
                <a:extLst>
                  <a:ext uri="{FF2B5EF4-FFF2-40B4-BE49-F238E27FC236}">
                    <a16:creationId xmlns:a16="http://schemas.microsoft.com/office/drawing/2014/main" id="{EC561D4C-6C6C-371A-AB9E-CD9AABEB6D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3244585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2" name="Line 814">
                <a:extLst>
                  <a:ext uri="{FF2B5EF4-FFF2-40B4-BE49-F238E27FC236}">
                    <a16:creationId xmlns:a16="http://schemas.microsoft.com/office/drawing/2014/main" id="{99A32B75-A863-01DC-A248-66D2A8D5F7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8106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3" name="Line 815">
                <a:extLst>
                  <a:ext uri="{FF2B5EF4-FFF2-40B4-BE49-F238E27FC236}">
                    <a16:creationId xmlns:a16="http://schemas.microsoft.com/office/drawing/2014/main" id="{57CF1732-5660-2FCB-A7A1-27D13CEFA2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07166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4" name="Line 816">
                <a:extLst>
                  <a:ext uri="{FF2B5EF4-FFF2-40B4-BE49-F238E27FC236}">
                    <a16:creationId xmlns:a16="http://schemas.microsoft.com/office/drawing/2014/main" id="{9E4B2DD9-0923-CA54-734F-57A0B8FFCC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2525794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5" name="Line 817">
                <a:extLst>
                  <a:ext uri="{FF2B5EF4-FFF2-40B4-BE49-F238E27FC236}">
                    <a16:creationId xmlns:a16="http://schemas.microsoft.com/office/drawing/2014/main" id="{21A4B138-BABD-4B5E-5707-92350F8066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3372241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6" name="Rectangle 818">
                <a:extLst>
                  <a:ext uri="{FF2B5EF4-FFF2-40B4-BE49-F238E27FC236}">
                    <a16:creationId xmlns:a16="http://schemas.microsoft.com/office/drawing/2014/main" id="{DB3F73C7-E164-80FD-F974-838D94D343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90604" y="2539594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27" name="Rectangle 819">
                <a:extLst>
                  <a:ext uri="{FF2B5EF4-FFF2-40B4-BE49-F238E27FC236}">
                    <a16:creationId xmlns:a16="http://schemas.microsoft.com/office/drawing/2014/main" id="{A58C457A-828B-370B-666A-4D6482048E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25057" y="2539594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28" name="Rectangle 820">
                <a:extLst>
                  <a:ext uri="{FF2B5EF4-FFF2-40B4-BE49-F238E27FC236}">
                    <a16:creationId xmlns:a16="http://schemas.microsoft.com/office/drawing/2014/main" id="{6B4C394E-F0F3-7C2E-18A9-22A4E55020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22128" y="2539594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29" name="Rectangle 821">
                <a:extLst>
                  <a:ext uri="{FF2B5EF4-FFF2-40B4-BE49-F238E27FC236}">
                    <a16:creationId xmlns:a16="http://schemas.microsoft.com/office/drawing/2014/main" id="{5D7E4BD0-F731-0BD6-0001-BA827F90B6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30799" y="2539594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30" name="Rectangle 822">
                <a:extLst>
                  <a:ext uri="{FF2B5EF4-FFF2-40B4-BE49-F238E27FC236}">
                    <a16:creationId xmlns:a16="http://schemas.microsoft.com/office/drawing/2014/main" id="{427B63C5-BD89-E209-2580-F4EAA63EF5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71699" y="2539594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31" name="Rectangle 823">
                <a:extLst>
                  <a:ext uri="{FF2B5EF4-FFF2-40B4-BE49-F238E27FC236}">
                    <a16:creationId xmlns:a16="http://schemas.microsoft.com/office/drawing/2014/main" id="{F958C4D2-7676-CE66-375F-859BE56283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4902" y="2539594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32" name="Rectangle 824">
                <a:extLst>
                  <a:ext uri="{FF2B5EF4-FFF2-40B4-BE49-F238E27FC236}">
                    <a16:creationId xmlns:a16="http://schemas.microsoft.com/office/drawing/2014/main" id="{32A63474-95E6-D8DF-DE89-957D144602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8380" y="2539594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33" name="Rectangle 825">
                <a:extLst>
                  <a:ext uri="{FF2B5EF4-FFF2-40B4-BE49-F238E27FC236}">
                    <a16:creationId xmlns:a16="http://schemas.microsoft.com/office/drawing/2014/main" id="{871E3C6B-E602-5024-D1D4-78FA20D95C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42166" y="266380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34" name="Rectangle 826">
                <a:extLst>
                  <a:ext uri="{FF2B5EF4-FFF2-40B4-BE49-F238E27FC236}">
                    <a16:creationId xmlns:a16="http://schemas.microsoft.com/office/drawing/2014/main" id="{7950F8B7-6B32-6FE5-F08D-842BE72D7B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37948" y="266380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35" name="Rectangle 827">
                <a:extLst>
                  <a:ext uri="{FF2B5EF4-FFF2-40B4-BE49-F238E27FC236}">
                    <a16:creationId xmlns:a16="http://schemas.microsoft.com/office/drawing/2014/main" id="{962105F9-FC08-468A-AF14-127ED073C9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511" y="266380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36" name="Rectangle 828">
                <a:extLst>
                  <a:ext uri="{FF2B5EF4-FFF2-40B4-BE49-F238E27FC236}">
                    <a16:creationId xmlns:a16="http://schemas.microsoft.com/office/drawing/2014/main" id="{B2810F7A-254E-6F82-8792-51501366B6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1074" y="266380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37" name="Rectangle 829">
                <a:extLst>
                  <a:ext uri="{FF2B5EF4-FFF2-40B4-BE49-F238E27FC236}">
                    <a16:creationId xmlns:a16="http://schemas.microsoft.com/office/drawing/2014/main" id="{CDE0D0BB-ABB0-4FFA-8FFC-5392A51890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2637" y="266380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38" name="Rectangle 830">
                <a:extLst>
                  <a:ext uri="{FF2B5EF4-FFF2-40B4-BE49-F238E27FC236}">
                    <a16:creationId xmlns:a16="http://schemas.microsoft.com/office/drawing/2014/main" id="{3A50F9BC-C171-610B-6977-76322F1B44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200" y="266380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39" name="Rectangle 831">
                <a:extLst>
                  <a:ext uri="{FF2B5EF4-FFF2-40B4-BE49-F238E27FC236}">
                    <a16:creationId xmlns:a16="http://schemas.microsoft.com/office/drawing/2014/main" id="{A2615656-5AA7-C9BD-AAB0-F0AB022E76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5762" y="266380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40" name="Rectangle 832">
                <a:extLst>
                  <a:ext uri="{FF2B5EF4-FFF2-40B4-BE49-F238E27FC236}">
                    <a16:creationId xmlns:a16="http://schemas.microsoft.com/office/drawing/2014/main" id="{45AFF178-6D60-9484-34EC-4D5A58C768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42166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41" name="Rectangle 833">
                <a:extLst>
                  <a:ext uri="{FF2B5EF4-FFF2-40B4-BE49-F238E27FC236}">
                    <a16:creationId xmlns:a16="http://schemas.microsoft.com/office/drawing/2014/main" id="{C17B8B98-DC78-E397-70AD-726A87923A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3728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42" name="Rectangle 834">
                <a:extLst>
                  <a:ext uri="{FF2B5EF4-FFF2-40B4-BE49-F238E27FC236}">
                    <a16:creationId xmlns:a16="http://schemas.microsoft.com/office/drawing/2014/main" id="{1DCC8B0B-D683-9034-7E06-F35C5B60B5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5291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43" name="Rectangle 835">
                <a:extLst>
                  <a:ext uri="{FF2B5EF4-FFF2-40B4-BE49-F238E27FC236}">
                    <a16:creationId xmlns:a16="http://schemas.microsoft.com/office/drawing/2014/main" id="{ECD3A652-321B-6BF6-C62A-8D25E5177E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06855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44" name="Rectangle 836">
                <a:extLst>
                  <a:ext uri="{FF2B5EF4-FFF2-40B4-BE49-F238E27FC236}">
                    <a16:creationId xmlns:a16="http://schemas.microsoft.com/office/drawing/2014/main" id="{4AD710C2-2F88-42B7-8E9F-15CEBB3514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28419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45" name="Rectangle 837">
                <a:extLst>
                  <a:ext uri="{FF2B5EF4-FFF2-40B4-BE49-F238E27FC236}">
                    <a16:creationId xmlns:a16="http://schemas.microsoft.com/office/drawing/2014/main" id="{B670F3E0-E3B6-96A0-5E37-2BF279D421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49981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46" name="Rectangle 838">
                <a:extLst>
                  <a:ext uri="{FF2B5EF4-FFF2-40B4-BE49-F238E27FC236}">
                    <a16:creationId xmlns:a16="http://schemas.microsoft.com/office/drawing/2014/main" id="{81ECD115-DB1D-41E0-F8D7-6DEA024BF8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71543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47" name="Rectangle 839">
                <a:extLst>
                  <a:ext uri="{FF2B5EF4-FFF2-40B4-BE49-F238E27FC236}">
                    <a16:creationId xmlns:a16="http://schemas.microsoft.com/office/drawing/2014/main" id="{B3DF888C-0C37-B224-0F5B-7296F66CF2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16385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48" name="Rectangle 840">
                <a:extLst>
                  <a:ext uri="{FF2B5EF4-FFF2-40B4-BE49-F238E27FC236}">
                    <a16:creationId xmlns:a16="http://schemas.microsoft.com/office/drawing/2014/main" id="{6D672A5F-AD77-6172-1F3C-660A7ECAD8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37948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49" name="Rectangle 841">
                <a:extLst>
                  <a:ext uri="{FF2B5EF4-FFF2-40B4-BE49-F238E27FC236}">
                    <a16:creationId xmlns:a16="http://schemas.microsoft.com/office/drawing/2014/main" id="{FD0DFB94-D53C-C919-1F88-E7386E5004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511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50" name="Rectangle 842">
                <a:extLst>
                  <a:ext uri="{FF2B5EF4-FFF2-40B4-BE49-F238E27FC236}">
                    <a16:creationId xmlns:a16="http://schemas.microsoft.com/office/drawing/2014/main" id="{1C083079-6545-AEB4-F597-90330AB278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1074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51" name="Rectangle 843">
                <a:extLst>
                  <a:ext uri="{FF2B5EF4-FFF2-40B4-BE49-F238E27FC236}">
                    <a16:creationId xmlns:a16="http://schemas.microsoft.com/office/drawing/2014/main" id="{C712940E-F8F9-B848-4EB8-9DE56749F7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2637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52" name="Rectangle 844">
                <a:extLst>
                  <a:ext uri="{FF2B5EF4-FFF2-40B4-BE49-F238E27FC236}">
                    <a16:creationId xmlns:a16="http://schemas.microsoft.com/office/drawing/2014/main" id="{A0E248A2-EC68-E5BF-D25C-105F42AE4C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200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53" name="Rectangle 845">
                <a:extLst>
                  <a:ext uri="{FF2B5EF4-FFF2-40B4-BE49-F238E27FC236}">
                    <a16:creationId xmlns:a16="http://schemas.microsoft.com/office/drawing/2014/main" id="{17D19CBB-8362-6EF7-C470-23BE79F653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71543" y="2898415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54" name="Rectangle 846">
                <a:extLst>
                  <a:ext uri="{FF2B5EF4-FFF2-40B4-BE49-F238E27FC236}">
                    <a16:creationId xmlns:a16="http://schemas.microsoft.com/office/drawing/2014/main" id="{7BBF046D-7914-8B8B-6176-2777F55774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16385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55" name="Rectangle 847">
                <a:extLst>
                  <a:ext uri="{FF2B5EF4-FFF2-40B4-BE49-F238E27FC236}">
                    <a16:creationId xmlns:a16="http://schemas.microsoft.com/office/drawing/2014/main" id="{8004DCD9-1E99-DD9A-81B3-D5D0D772B7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37948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56" name="Rectangle 848">
                <a:extLst>
                  <a:ext uri="{FF2B5EF4-FFF2-40B4-BE49-F238E27FC236}">
                    <a16:creationId xmlns:a16="http://schemas.microsoft.com/office/drawing/2014/main" id="{905B5E7F-BDE5-3439-278D-61D87CB929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511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57" name="Rectangle 849">
                <a:extLst>
                  <a:ext uri="{FF2B5EF4-FFF2-40B4-BE49-F238E27FC236}">
                    <a16:creationId xmlns:a16="http://schemas.microsoft.com/office/drawing/2014/main" id="{F7FAD773-3069-05EF-72F4-AA7644515B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1074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58" name="Rectangle 850">
                <a:extLst>
                  <a:ext uri="{FF2B5EF4-FFF2-40B4-BE49-F238E27FC236}">
                    <a16:creationId xmlns:a16="http://schemas.microsoft.com/office/drawing/2014/main" id="{B1B5C0FD-F3A1-43C6-1150-59CDE345C4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2637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59" name="Rectangle 851">
                <a:extLst>
                  <a:ext uri="{FF2B5EF4-FFF2-40B4-BE49-F238E27FC236}">
                    <a16:creationId xmlns:a16="http://schemas.microsoft.com/office/drawing/2014/main" id="{66816070-9344-1B5D-A671-7E08E73BE2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200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60" name="Rectangle 852">
                <a:extLst>
                  <a:ext uri="{FF2B5EF4-FFF2-40B4-BE49-F238E27FC236}">
                    <a16:creationId xmlns:a16="http://schemas.microsoft.com/office/drawing/2014/main" id="{87FC6009-EB2A-8E55-0AA6-F8E52E600B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5762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61" name="Rectangle 853">
                <a:extLst>
                  <a:ext uri="{FF2B5EF4-FFF2-40B4-BE49-F238E27FC236}">
                    <a16:creationId xmlns:a16="http://schemas.microsoft.com/office/drawing/2014/main" id="{717CCC43-FB8B-636D-6721-6D1DBA98B7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16385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62" name="Rectangle 854">
                <a:extLst>
                  <a:ext uri="{FF2B5EF4-FFF2-40B4-BE49-F238E27FC236}">
                    <a16:creationId xmlns:a16="http://schemas.microsoft.com/office/drawing/2014/main" id="{1CA74D86-D331-F61D-E2E4-1CF92AE7B7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37948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63" name="Rectangle 855">
                <a:extLst>
                  <a:ext uri="{FF2B5EF4-FFF2-40B4-BE49-F238E27FC236}">
                    <a16:creationId xmlns:a16="http://schemas.microsoft.com/office/drawing/2014/main" id="{D560710E-DAF4-492D-EDA3-06E956F41D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511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64" name="Rectangle 856">
                <a:extLst>
                  <a:ext uri="{FF2B5EF4-FFF2-40B4-BE49-F238E27FC236}">
                    <a16:creationId xmlns:a16="http://schemas.microsoft.com/office/drawing/2014/main" id="{750B83E6-D0DA-E287-0211-0E1B293F9F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1074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65" name="Rectangle 857">
                <a:extLst>
                  <a:ext uri="{FF2B5EF4-FFF2-40B4-BE49-F238E27FC236}">
                    <a16:creationId xmlns:a16="http://schemas.microsoft.com/office/drawing/2014/main" id="{9EB73C76-60C6-556D-07F8-90988CE8DC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2637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66" name="Rectangle 858">
                <a:extLst>
                  <a:ext uri="{FF2B5EF4-FFF2-40B4-BE49-F238E27FC236}">
                    <a16:creationId xmlns:a16="http://schemas.microsoft.com/office/drawing/2014/main" id="{12CAEE41-9293-7D83-1D00-2CE1AFD4A7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200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67" name="Rectangle 859">
                <a:extLst>
                  <a:ext uri="{FF2B5EF4-FFF2-40B4-BE49-F238E27FC236}">
                    <a16:creationId xmlns:a16="http://schemas.microsoft.com/office/drawing/2014/main" id="{61478F33-6E6B-95B0-C95A-BABB0AAA35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5762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68" name="Rectangle 860">
                <a:extLst>
                  <a:ext uri="{FF2B5EF4-FFF2-40B4-BE49-F238E27FC236}">
                    <a16:creationId xmlns:a16="http://schemas.microsoft.com/office/drawing/2014/main" id="{813ACA86-1F83-BB0E-AAE0-465B2EF533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42166" y="325608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69" name="Rectangle 861">
                <a:extLst>
                  <a:ext uri="{FF2B5EF4-FFF2-40B4-BE49-F238E27FC236}">
                    <a16:creationId xmlns:a16="http://schemas.microsoft.com/office/drawing/2014/main" id="{D24726D5-550A-3B58-AAB3-613AEB6F45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3728" y="325608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70" name="Rectangle 862">
                <a:extLst>
                  <a:ext uri="{FF2B5EF4-FFF2-40B4-BE49-F238E27FC236}">
                    <a16:creationId xmlns:a16="http://schemas.microsoft.com/office/drawing/2014/main" id="{19AAF5CC-4EED-120D-A404-65B4B4AD78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5291" y="325608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71" name="Rectangle 863">
                <a:extLst>
                  <a:ext uri="{FF2B5EF4-FFF2-40B4-BE49-F238E27FC236}">
                    <a16:creationId xmlns:a16="http://schemas.microsoft.com/office/drawing/2014/main" id="{0C08ADF2-4384-6686-3443-409BE1381E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06855" y="325608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72" name="Rectangle 864">
                <a:extLst>
                  <a:ext uri="{FF2B5EF4-FFF2-40B4-BE49-F238E27FC236}">
                    <a16:creationId xmlns:a16="http://schemas.microsoft.com/office/drawing/2014/main" id="{4F43F7D3-77CC-E6E3-6211-2C127DB6CD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28419" y="325608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73" name="Rectangle 865">
                <a:extLst>
                  <a:ext uri="{FF2B5EF4-FFF2-40B4-BE49-F238E27FC236}">
                    <a16:creationId xmlns:a16="http://schemas.microsoft.com/office/drawing/2014/main" id="{C3C49990-6398-BA7C-5516-8563DF0C48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200" y="325608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74" name="Rectangle 866">
                <a:extLst>
                  <a:ext uri="{FF2B5EF4-FFF2-40B4-BE49-F238E27FC236}">
                    <a16:creationId xmlns:a16="http://schemas.microsoft.com/office/drawing/2014/main" id="{0198BD97-4CD8-3D81-5305-D913984501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5762" y="325608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2513" name="Group 2512">
              <a:extLst>
                <a:ext uri="{FF2B5EF4-FFF2-40B4-BE49-F238E27FC236}">
                  <a16:creationId xmlns:a16="http://schemas.microsoft.com/office/drawing/2014/main" id="{8B79C710-E587-2DD8-76F2-F7957F33EFBC}"/>
                </a:ext>
              </a:extLst>
            </p:cNvPr>
            <p:cNvGrpSpPr/>
            <p:nvPr/>
          </p:nvGrpSpPr>
          <p:grpSpPr>
            <a:xfrm>
              <a:off x="448375" y="3658101"/>
              <a:ext cx="1987200" cy="853200"/>
              <a:chOff x="465074" y="3836696"/>
              <a:chExt cx="1959374" cy="870600"/>
            </a:xfrm>
          </p:grpSpPr>
          <p:sp>
            <p:nvSpPr>
              <p:cNvPr id="2075" name="Rectangle 867">
                <a:extLst>
                  <a:ext uri="{FF2B5EF4-FFF2-40B4-BE49-F238E27FC236}">
                    <a16:creationId xmlns:a16="http://schemas.microsoft.com/office/drawing/2014/main" id="{5E7FBB6E-DB20-CE5D-089E-DA18A16794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0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76" name="Rectangle 868">
                <a:extLst>
                  <a:ext uri="{FF2B5EF4-FFF2-40B4-BE49-F238E27FC236}">
                    <a16:creationId xmlns:a16="http://schemas.microsoft.com/office/drawing/2014/main" id="{2C483183-BCDF-2C5D-ABF8-E274856829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7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77" name="Rectangle 869">
                <a:extLst>
                  <a:ext uri="{FF2B5EF4-FFF2-40B4-BE49-F238E27FC236}">
                    <a16:creationId xmlns:a16="http://schemas.microsoft.com/office/drawing/2014/main" id="{BF3B636E-A5BB-9C34-CA94-F68CCD1D74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5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78" name="Rectangle 870">
                <a:extLst>
                  <a:ext uri="{FF2B5EF4-FFF2-40B4-BE49-F238E27FC236}">
                    <a16:creationId xmlns:a16="http://schemas.microsoft.com/office/drawing/2014/main" id="{78782249-CF9D-2C62-0B3F-04C34E1212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2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79" name="Rectangle 871">
                <a:extLst>
                  <a:ext uri="{FF2B5EF4-FFF2-40B4-BE49-F238E27FC236}">
                    <a16:creationId xmlns:a16="http://schemas.microsoft.com/office/drawing/2014/main" id="{825E5295-1F06-C7DF-4BE8-AFDDDEF65A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79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80" name="Rectangle 872">
                <a:extLst>
                  <a:ext uri="{FF2B5EF4-FFF2-40B4-BE49-F238E27FC236}">
                    <a16:creationId xmlns:a16="http://schemas.microsoft.com/office/drawing/2014/main" id="{5451DC51-372D-E920-530C-56089B7852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6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81" name="Rectangle 873">
                <a:extLst>
                  <a:ext uri="{FF2B5EF4-FFF2-40B4-BE49-F238E27FC236}">
                    <a16:creationId xmlns:a16="http://schemas.microsoft.com/office/drawing/2014/main" id="{C964E273-10A6-A454-F18A-8913CCC1D5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82" name="Rectangle 874">
                <a:extLst>
                  <a:ext uri="{FF2B5EF4-FFF2-40B4-BE49-F238E27FC236}">
                    <a16:creationId xmlns:a16="http://schemas.microsoft.com/office/drawing/2014/main" id="{8F590D78-394F-59A9-71E0-C52B71E7C5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0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83" name="Rectangle 875">
                <a:extLst>
                  <a:ext uri="{FF2B5EF4-FFF2-40B4-BE49-F238E27FC236}">
                    <a16:creationId xmlns:a16="http://schemas.microsoft.com/office/drawing/2014/main" id="{57150C6B-7CF7-54AB-9C10-751B3E3C95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7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84" name="Rectangle 876">
                <a:extLst>
                  <a:ext uri="{FF2B5EF4-FFF2-40B4-BE49-F238E27FC236}">
                    <a16:creationId xmlns:a16="http://schemas.microsoft.com/office/drawing/2014/main" id="{8F32C12D-2FFB-3C06-C2D8-189D157CDE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5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85" name="Rectangle 877">
                <a:extLst>
                  <a:ext uri="{FF2B5EF4-FFF2-40B4-BE49-F238E27FC236}">
                    <a16:creationId xmlns:a16="http://schemas.microsoft.com/office/drawing/2014/main" id="{517983B4-57FF-3F7E-74E9-1E5F87F22E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2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86" name="Rectangle 878">
                <a:extLst>
                  <a:ext uri="{FF2B5EF4-FFF2-40B4-BE49-F238E27FC236}">
                    <a16:creationId xmlns:a16="http://schemas.microsoft.com/office/drawing/2014/main" id="{23F95BF3-1077-C2B2-FB73-5437440726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79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87" name="Rectangle 879">
                <a:extLst>
                  <a:ext uri="{FF2B5EF4-FFF2-40B4-BE49-F238E27FC236}">
                    <a16:creationId xmlns:a16="http://schemas.microsoft.com/office/drawing/2014/main" id="{5A43999E-2536-4014-3F0B-EE79B02C0A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6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88" name="Rectangle 880">
                <a:extLst>
                  <a:ext uri="{FF2B5EF4-FFF2-40B4-BE49-F238E27FC236}">
                    <a16:creationId xmlns:a16="http://schemas.microsoft.com/office/drawing/2014/main" id="{159C81B2-8789-5FF3-03AA-F8BAABA768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89" name="Rectangle 881">
                <a:extLst>
                  <a:ext uri="{FF2B5EF4-FFF2-40B4-BE49-F238E27FC236}">
                    <a16:creationId xmlns:a16="http://schemas.microsoft.com/office/drawing/2014/main" id="{D6212A50-D5AD-2B79-D348-7DE3439F1C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0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90" name="Rectangle 882">
                <a:extLst>
                  <a:ext uri="{FF2B5EF4-FFF2-40B4-BE49-F238E27FC236}">
                    <a16:creationId xmlns:a16="http://schemas.microsoft.com/office/drawing/2014/main" id="{295CB0C5-4495-4CF3-3511-B67E724387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7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91" name="Rectangle 883">
                <a:extLst>
                  <a:ext uri="{FF2B5EF4-FFF2-40B4-BE49-F238E27FC236}">
                    <a16:creationId xmlns:a16="http://schemas.microsoft.com/office/drawing/2014/main" id="{D644402D-56C3-D2C2-C6E7-36E83D8F10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5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92" name="Rectangle 884">
                <a:extLst>
                  <a:ext uri="{FF2B5EF4-FFF2-40B4-BE49-F238E27FC236}">
                    <a16:creationId xmlns:a16="http://schemas.microsoft.com/office/drawing/2014/main" id="{13878867-736F-D8A8-55E8-574F3F7E78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2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93" name="Rectangle 885">
                <a:extLst>
                  <a:ext uri="{FF2B5EF4-FFF2-40B4-BE49-F238E27FC236}">
                    <a16:creationId xmlns:a16="http://schemas.microsoft.com/office/drawing/2014/main" id="{95B9A09D-E27B-EFBD-3380-54C2A86C0C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79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94" name="Rectangle 886">
                <a:extLst>
                  <a:ext uri="{FF2B5EF4-FFF2-40B4-BE49-F238E27FC236}">
                    <a16:creationId xmlns:a16="http://schemas.microsoft.com/office/drawing/2014/main" id="{E82FF65C-4040-D8D1-A7EE-BE51E80267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6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95" name="Rectangle 887">
                <a:extLst>
                  <a:ext uri="{FF2B5EF4-FFF2-40B4-BE49-F238E27FC236}">
                    <a16:creationId xmlns:a16="http://schemas.microsoft.com/office/drawing/2014/main" id="{AE9A1D33-B1BD-CB00-793F-7C046FCE59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96" name="Rectangle 888">
                <a:extLst>
                  <a:ext uri="{FF2B5EF4-FFF2-40B4-BE49-F238E27FC236}">
                    <a16:creationId xmlns:a16="http://schemas.microsoft.com/office/drawing/2014/main" id="{E2CADBC4-516A-6D87-A576-7B9108450F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0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97" name="Rectangle 889">
                <a:extLst>
                  <a:ext uri="{FF2B5EF4-FFF2-40B4-BE49-F238E27FC236}">
                    <a16:creationId xmlns:a16="http://schemas.microsoft.com/office/drawing/2014/main" id="{B6C88840-2073-E0BA-5637-290F02AA1C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7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98" name="Rectangle 890">
                <a:extLst>
                  <a:ext uri="{FF2B5EF4-FFF2-40B4-BE49-F238E27FC236}">
                    <a16:creationId xmlns:a16="http://schemas.microsoft.com/office/drawing/2014/main" id="{6BD97760-4B61-7340-8D0E-17A27CD9A8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5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99" name="Rectangle 891">
                <a:extLst>
                  <a:ext uri="{FF2B5EF4-FFF2-40B4-BE49-F238E27FC236}">
                    <a16:creationId xmlns:a16="http://schemas.microsoft.com/office/drawing/2014/main" id="{FDD1EB46-5458-3EF1-E6AB-E7EA195C11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2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00" name="Rectangle 892">
                <a:extLst>
                  <a:ext uri="{FF2B5EF4-FFF2-40B4-BE49-F238E27FC236}">
                    <a16:creationId xmlns:a16="http://schemas.microsoft.com/office/drawing/2014/main" id="{1C239BA4-C5CA-31E6-7C88-A3B39EB7BB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79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01" name="Rectangle 893">
                <a:extLst>
                  <a:ext uri="{FF2B5EF4-FFF2-40B4-BE49-F238E27FC236}">
                    <a16:creationId xmlns:a16="http://schemas.microsoft.com/office/drawing/2014/main" id="{BF03E431-9606-D3B7-C41E-21D12FD4D3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6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02" name="Rectangle 894">
                <a:extLst>
                  <a:ext uri="{FF2B5EF4-FFF2-40B4-BE49-F238E27FC236}">
                    <a16:creationId xmlns:a16="http://schemas.microsoft.com/office/drawing/2014/main" id="{440DCF44-958D-EA32-2855-D9931A7A9D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03" name="Rectangle 895">
                <a:extLst>
                  <a:ext uri="{FF2B5EF4-FFF2-40B4-BE49-F238E27FC236}">
                    <a16:creationId xmlns:a16="http://schemas.microsoft.com/office/drawing/2014/main" id="{E663828D-3D28-B02D-647A-3BEBBA1F3C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0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04" name="Rectangle 896">
                <a:extLst>
                  <a:ext uri="{FF2B5EF4-FFF2-40B4-BE49-F238E27FC236}">
                    <a16:creationId xmlns:a16="http://schemas.microsoft.com/office/drawing/2014/main" id="{F6487308-4489-F207-932D-9143912331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7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05" name="Rectangle 897">
                <a:extLst>
                  <a:ext uri="{FF2B5EF4-FFF2-40B4-BE49-F238E27FC236}">
                    <a16:creationId xmlns:a16="http://schemas.microsoft.com/office/drawing/2014/main" id="{BB66819F-0FBA-4024-9D98-FC9DCFC3E8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5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06" name="Rectangle 898">
                <a:extLst>
                  <a:ext uri="{FF2B5EF4-FFF2-40B4-BE49-F238E27FC236}">
                    <a16:creationId xmlns:a16="http://schemas.microsoft.com/office/drawing/2014/main" id="{C983B355-A26A-94DA-B8EC-3EAAEA34AF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2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07" name="Rectangle 899">
                <a:extLst>
                  <a:ext uri="{FF2B5EF4-FFF2-40B4-BE49-F238E27FC236}">
                    <a16:creationId xmlns:a16="http://schemas.microsoft.com/office/drawing/2014/main" id="{506BC561-ED18-A2E1-6361-F27B265BBB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79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08" name="Rectangle 900">
                <a:extLst>
                  <a:ext uri="{FF2B5EF4-FFF2-40B4-BE49-F238E27FC236}">
                    <a16:creationId xmlns:a16="http://schemas.microsoft.com/office/drawing/2014/main" id="{6A9856F2-94F1-0DBD-5E7C-F3C6815434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6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09" name="Rectangle 901">
                <a:extLst>
                  <a:ext uri="{FF2B5EF4-FFF2-40B4-BE49-F238E27FC236}">
                    <a16:creationId xmlns:a16="http://schemas.microsoft.com/office/drawing/2014/main" id="{CFA636DD-2718-4793-B2BD-B7CA3783B6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0" name="Rectangle 902">
                <a:extLst>
                  <a:ext uri="{FF2B5EF4-FFF2-40B4-BE49-F238E27FC236}">
                    <a16:creationId xmlns:a16="http://schemas.microsoft.com/office/drawing/2014/main" id="{946EA9C2-1B94-0027-29A8-3E8687D475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0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1" name="Rectangle 903">
                <a:extLst>
                  <a:ext uri="{FF2B5EF4-FFF2-40B4-BE49-F238E27FC236}">
                    <a16:creationId xmlns:a16="http://schemas.microsoft.com/office/drawing/2014/main" id="{A06D828A-7C32-175A-6FBD-3095428CC1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7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2" name="Rectangle 904">
                <a:extLst>
                  <a:ext uri="{FF2B5EF4-FFF2-40B4-BE49-F238E27FC236}">
                    <a16:creationId xmlns:a16="http://schemas.microsoft.com/office/drawing/2014/main" id="{CC8B908F-5935-2ED2-6393-08A1FA2804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5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3" name="Rectangle 905">
                <a:extLst>
                  <a:ext uri="{FF2B5EF4-FFF2-40B4-BE49-F238E27FC236}">
                    <a16:creationId xmlns:a16="http://schemas.microsoft.com/office/drawing/2014/main" id="{E0B7DE7A-6589-A0DF-D07F-B8D38CB187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2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4" name="Rectangle 906">
                <a:extLst>
                  <a:ext uri="{FF2B5EF4-FFF2-40B4-BE49-F238E27FC236}">
                    <a16:creationId xmlns:a16="http://schemas.microsoft.com/office/drawing/2014/main" id="{477D0581-11CC-D239-F054-7C022FAB58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79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5" name="Rectangle 907">
                <a:extLst>
                  <a:ext uri="{FF2B5EF4-FFF2-40B4-BE49-F238E27FC236}">
                    <a16:creationId xmlns:a16="http://schemas.microsoft.com/office/drawing/2014/main" id="{D442BE72-4DAC-2A0C-59DB-FF31D6EA8E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6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6" name="Rectangle 908">
                <a:extLst>
                  <a:ext uri="{FF2B5EF4-FFF2-40B4-BE49-F238E27FC236}">
                    <a16:creationId xmlns:a16="http://schemas.microsoft.com/office/drawing/2014/main" id="{39B665FB-03AB-046C-DD40-A3DF248F4C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7" name="Rectangle 909">
                <a:extLst>
                  <a:ext uri="{FF2B5EF4-FFF2-40B4-BE49-F238E27FC236}">
                    <a16:creationId xmlns:a16="http://schemas.microsoft.com/office/drawing/2014/main" id="{F3BF87E9-F966-6F58-8FF2-A032D1003A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0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8" name="Rectangle 910">
                <a:extLst>
                  <a:ext uri="{FF2B5EF4-FFF2-40B4-BE49-F238E27FC236}">
                    <a16:creationId xmlns:a16="http://schemas.microsoft.com/office/drawing/2014/main" id="{DB831AB2-1695-0841-BEC8-2ABACED7A3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7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9" name="Rectangle 911">
                <a:extLst>
                  <a:ext uri="{FF2B5EF4-FFF2-40B4-BE49-F238E27FC236}">
                    <a16:creationId xmlns:a16="http://schemas.microsoft.com/office/drawing/2014/main" id="{96885648-BD97-C2D7-002D-685E4E574C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5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0" name="Rectangle 912">
                <a:extLst>
                  <a:ext uri="{FF2B5EF4-FFF2-40B4-BE49-F238E27FC236}">
                    <a16:creationId xmlns:a16="http://schemas.microsoft.com/office/drawing/2014/main" id="{724C8CCA-0B2C-E9CB-F241-D387F00CA8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2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1" name="Rectangle 913">
                <a:extLst>
                  <a:ext uri="{FF2B5EF4-FFF2-40B4-BE49-F238E27FC236}">
                    <a16:creationId xmlns:a16="http://schemas.microsoft.com/office/drawing/2014/main" id="{0B060001-47FA-7120-BC2A-234CB0306B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79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2" name="Rectangle 914">
                <a:extLst>
                  <a:ext uri="{FF2B5EF4-FFF2-40B4-BE49-F238E27FC236}">
                    <a16:creationId xmlns:a16="http://schemas.microsoft.com/office/drawing/2014/main" id="{C24BA477-AC2C-DD7C-60FE-CEA4E7C59F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6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3" name="Rectangle 915">
                <a:extLst>
                  <a:ext uri="{FF2B5EF4-FFF2-40B4-BE49-F238E27FC236}">
                    <a16:creationId xmlns:a16="http://schemas.microsoft.com/office/drawing/2014/main" id="{36EF0B38-E565-BAFE-A333-8BEF74D9BE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4" name="Line 916">
                <a:extLst>
                  <a:ext uri="{FF2B5EF4-FFF2-40B4-BE49-F238E27FC236}">
                    <a16:creationId xmlns:a16="http://schemas.microsoft.com/office/drawing/2014/main" id="{EC2B4509-85F5-E1F6-7DDF-84EEB7CCE6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8667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5" name="Line 917">
                <a:extLst>
                  <a:ext uri="{FF2B5EF4-FFF2-40B4-BE49-F238E27FC236}">
                    <a16:creationId xmlns:a16="http://schemas.microsoft.com/office/drawing/2014/main" id="{D0DE8A46-EC2B-2A85-E011-9EBE6A3E4F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7105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6" name="Line 918">
                <a:extLst>
                  <a:ext uri="{FF2B5EF4-FFF2-40B4-BE49-F238E27FC236}">
                    <a16:creationId xmlns:a16="http://schemas.microsoft.com/office/drawing/2014/main" id="{36D61C43-F43F-7266-2DFE-C45DC16D68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05542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7" name="Line 919">
                <a:extLst>
                  <a:ext uri="{FF2B5EF4-FFF2-40B4-BE49-F238E27FC236}">
                    <a16:creationId xmlns:a16="http://schemas.microsoft.com/office/drawing/2014/main" id="{718EBBF2-98F5-526E-636C-BF068BDF17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3979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8" name="Line 920">
                <a:extLst>
                  <a:ext uri="{FF2B5EF4-FFF2-40B4-BE49-F238E27FC236}">
                    <a16:creationId xmlns:a16="http://schemas.microsoft.com/office/drawing/2014/main" id="{C65577FC-B28C-BEC6-AB4E-5AD4E98D8C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62416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9" name="Line 921">
                <a:extLst>
                  <a:ext uri="{FF2B5EF4-FFF2-40B4-BE49-F238E27FC236}">
                    <a16:creationId xmlns:a16="http://schemas.microsoft.com/office/drawing/2014/main" id="{771A7920-AB89-10EA-8E47-8AB7A5DE92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40854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0" name="Line 922">
                <a:extLst>
                  <a:ext uri="{FF2B5EF4-FFF2-40B4-BE49-F238E27FC236}">
                    <a16:creationId xmlns:a16="http://schemas.microsoft.com/office/drawing/2014/main" id="{122D549D-1D1F-E3FB-125E-3DA2EEE816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4" y="3977115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1" name="Line 923">
                <a:extLst>
                  <a:ext uri="{FF2B5EF4-FFF2-40B4-BE49-F238E27FC236}">
                    <a16:creationId xmlns:a16="http://schemas.microsoft.com/office/drawing/2014/main" id="{F8913B83-9014-4AA7-9B43-C8B7ACB1D4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4" y="4096472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2" name="Line 924">
                <a:extLst>
                  <a:ext uri="{FF2B5EF4-FFF2-40B4-BE49-F238E27FC236}">
                    <a16:creationId xmlns:a16="http://schemas.microsoft.com/office/drawing/2014/main" id="{C511C005-5406-5E92-A1C5-11D9AF78DE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4" y="4215828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3" name="Line 925">
                <a:extLst>
                  <a:ext uri="{FF2B5EF4-FFF2-40B4-BE49-F238E27FC236}">
                    <a16:creationId xmlns:a16="http://schemas.microsoft.com/office/drawing/2014/main" id="{609C1496-2495-6EBE-276E-FDA3130E5E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4" y="4335185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4" name="Line 926">
                <a:extLst>
                  <a:ext uri="{FF2B5EF4-FFF2-40B4-BE49-F238E27FC236}">
                    <a16:creationId xmlns:a16="http://schemas.microsoft.com/office/drawing/2014/main" id="{710A5125-367D-D349-A88B-B5C3CA4A25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4" y="4454541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5" name="Line 927">
                <a:extLst>
                  <a:ext uri="{FF2B5EF4-FFF2-40B4-BE49-F238E27FC236}">
                    <a16:creationId xmlns:a16="http://schemas.microsoft.com/office/drawing/2014/main" id="{8E44BB83-955E-AD6B-C620-81811EF9C9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4" y="4573898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6" name="Line 928">
                <a:extLst>
                  <a:ext uri="{FF2B5EF4-FFF2-40B4-BE49-F238E27FC236}">
                    <a16:creationId xmlns:a16="http://schemas.microsoft.com/office/drawing/2014/main" id="{7674ECDF-FC42-F6A4-6EE6-E490A7DC56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230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7" name="Line 929">
                <a:extLst>
                  <a:ext uri="{FF2B5EF4-FFF2-40B4-BE49-F238E27FC236}">
                    <a16:creationId xmlns:a16="http://schemas.microsoft.com/office/drawing/2014/main" id="{8A8FB0E3-FA53-BBE9-C32C-BCBCC9BAEB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9291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8" name="Line 930">
                <a:extLst>
                  <a:ext uri="{FF2B5EF4-FFF2-40B4-BE49-F238E27FC236}">
                    <a16:creationId xmlns:a16="http://schemas.microsoft.com/office/drawing/2014/main" id="{F43547E6-95D8-8C37-DEC2-A788B25721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4" y="3841376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9" name="Line 931">
                <a:extLst>
                  <a:ext uri="{FF2B5EF4-FFF2-40B4-BE49-F238E27FC236}">
                    <a16:creationId xmlns:a16="http://schemas.microsoft.com/office/drawing/2014/main" id="{C312AC69-9C33-BFFE-C00A-DF777AD0BC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4" y="4702616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40" name="Rectangle 932">
                <a:extLst>
                  <a:ext uri="{FF2B5EF4-FFF2-40B4-BE49-F238E27FC236}">
                    <a16:creationId xmlns:a16="http://schemas.microsoft.com/office/drawing/2014/main" id="{008D9910-071E-97F5-0F96-5D2C420722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2728" y="3855419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41" name="Rectangle 933">
                <a:extLst>
                  <a:ext uri="{FF2B5EF4-FFF2-40B4-BE49-F238E27FC236}">
                    <a16:creationId xmlns:a16="http://schemas.microsoft.com/office/drawing/2014/main" id="{5126FBE5-53D8-0D94-3477-123D251E80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7181" y="3855419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42" name="Rectangle 934">
                <a:extLst>
                  <a:ext uri="{FF2B5EF4-FFF2-40B4-BE49-F238E27FC236}">
                    <a16:creationId xmlns:a16="http://schemas.microsoft.com/office/drawing/2014/main" id="{7E9ABECA-0A13-41DF-6421-16B9296084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4252" y="3855419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43" name="Rectangle 935">
                <a:extLst>
                  <a:ext uri="{FF2B5EF4-FFF2-40B4-BE49-F238E27FC236}">
                    <a16:creationId xmlns:a16="http://schemas.microsoft.com/office/drawing/2014/main" id="{36CB3415-AAF5-7771-DAE0-27FF032FA6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1635" y="3855419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44" name="Rectangle 936">
                <a:extLst>
                  <a:ext uri="{FF2B5EF4-FFF2-40B4-BE49-F238E27FC236}">
                    <a16:creationId xmlns:a16="http://schemas.microsoft.com/office/drawing/2014/main" id="{FEC788F8-160B-37A6-26C0-5550728A37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3823" y="3855419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45" name="Rectangle 937">
                <a:extLst>
                  <a:ext uri="{FF2B5EF4-FFF2-40B4-BE49-F238E27FC236}">
                    <a16:creationId xmlns:a16="http://schemas.microsoft.com/office/drawing/2014/main" id="{78CCBE08-A93F-3755-6BC9-96630726AA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026" y="3855419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46" name="Rectangle 938">
                <a:extLst>
                  <a:ext uri="{FF2B5EF4-FFF2-40B4-BE49-F238E27FC236}">
                    <a16:creationId xmlns:a16="http://schemas.microsoft.com/office/drawing/2014/main" id="{D147FC02-6764-6E65-6C15-C611A79C24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0505" y="3855419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47" name="Rectangle 939">
                <a:extLst>
                  <a:ext uri="{FF2B5EF4-FFF2-40B4-BE49-F238E27FC236}">
                    <a16:creationId xmlns:a16="http://schemas.microsoft.com/office/drawing/2014/main" id="{3A320996-E661-69E1-0652-5C0B31C6C7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4291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48" name="Rectangle 940">
                <a:extLst>
                  <a:ext uri="{FF2B5EF4-FFF2-40B4-BE49-F238E27FC236}">
                    <a16:creationId xmlns:a16="http://schemas.microsoft.com/office/drawing/2014/main" id="{5228AF73-2728-E80C-ED26-DCC8DE7C27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5853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49" name="Rectangle 941">
                <a:extLst>
                  <a:ext uri="{FF2B5EF4-FFF2-40B4-BE49-F238E27FC236}">
                    <a16:creationId xmlns:a16="http://schemas.microsoft.com/office/drawing/2014/main" id="{5D97D340-3653-5C21-ABD9-47AA2CDA4B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7416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50" name="Rectangle 942">
                <a:extLst>
                  <a:ext uri="{FF2B5EF4-FFF2-40B4-BE49-F238E27FC236}">
                    <a16:creationId xmlns:a16="http://schemas.microsoft.com/office/drawing/2014/main" id="{A26DCB78-4ACD-529B-E4DC-3BF035F1F9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8979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51" name="Rectangle 943">
                <a:extLst>
                  <a:ext uri="{FF2B5EF4-FFF2-40B4-BE49-F238E27FC236}">
                    <a16:creationId xmlns:a16="http://schemas.microsoft.com/office/drawing/2014/main" id="{F90ED09F-BB1D-E24C-E5E4-0BB60B5E1A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0542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52" name="Rectangle 944">
                <a:extLst>
                  <a:ext uri="{FF2B5EF4-FFF2-40B4-BE49-F238E27FC236}">
                    <a16:creationId xmlns:a16="http://schemas.microsoft.com/office/drawing/2014/main" id="{90A83843-E4CB-F3AB-5CEB-F68BAF5A42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3" y="398296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53" name="Rectangle 945">
                <a:extLst>
                  <a:ext uri="{FF2B5EF4-FFF2-40B4-BE49-F238E27FC236}">
                    <a16:creationId xmlns:a16="http://schemas.microsoft.com/office/drawing/2014/main" id="{88C8215C-0145-C826-22FB-74673D8292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6" y="398296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54" name="Rectangle 946">
                <a:extLst>
                  <a:ext uri="{FF2B5EF4-FFF2-40B4-BE49-F238E27FC236}">
                    <a16:creationId xmlns:a16="http://schemas.microsoft.com/office/drawing/2014/main" id="{3C6D6C60-D83E-2D7F-5595-216FAD63D2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8510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55" name="Rectangle 947">
                <a:extLst>
                  <a:ext uri="{FF2B5EF4-FFF2-40B4-BE49-F238E27FC236}">
                    <a16:creationId xmlns:a16="http://schemas.microsoft.com/office/drawing/2014/main" id="{654D847B-014E-E843-0CE5-8D8C65C1AD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0073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56" name="Rectangle 948">
                <a:extLst>
                  <a:ext uri="{FF2B5EF4-FFF2-40B4-BE49-F238E27FC236}">
                    <a16:creationId xmlns:a16="http://schemas.microsoft.com/office/drawing/2014/main" id="{00BAE8AB-13EC-9F09-0F95-883B0110E2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1635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57" name="Rectangle 949">
                <a:extLst>
                  <a:ext uri="{FF2B5EF4-FFF2-40B4-BE49-F238E27FC236}">
                    <a16:creationId xmlns:a16="http://schemas.microsoft.com/office/drawing/2014/main" id="{70556F8A-8A13-BFF0-045B-4B3C092762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8979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58" name="Rectangle 950">
                <a:extLst>
                  <a:ext uri="{FF2B5EF4-FFF2-40B4-BE49-F238E27FC236}">
                    <a16:creationId xmlns:a16="http://schemas.microsoft.com/office/drawing/2014/main" id="{E56D4121-AAE2-BFEA-2567-0BEC8AE8FF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0542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59" name="Rectangle 951">
                <a:extLst>
                  <a:ext uri="{FF2B5EF4-FFF2-40B4-BE49-F238E27FC236}">
                    <a16:creationId xmlns:a16="http://schemas.microsoft.com/office/drawing/2014/main" id="{C67B8DDA-8804-37AC-035E-3FB44A302F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105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60" name="Rectangle 952">
                <a:extLst>
                  <a:ext uri="{FF2B5EF4-FFF2-40B4-BE49-F238E27FC236}">
                    <a16:creationId xmlns:a16="http://schemas.microsoft.com/office/drawing/2014/main" id="{58314FC7-F2FB-8209-9415-CCAB629444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3667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61" name="Rectangle 953">
                <a:extLst>
                  <a:ext uri="{FF2B5EF4-FFF2-40B4-BE49-F238E27FC236}">
                    <a16:creationId xmlns:a16="http://schemas.microsoft.com/office/drawing/2014/main" id="{84C1A5F3-FE75-E22A-4FBE-F8C717CAF4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8510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62" name="Rectangle 954">
                <a:extLst>
                  <a:ext uri="{FF2B5EF4-FFF2-40B4-BE49-F238E27FC236}">
                    <a16:creationId xmlns:a16="http://schemas.microsoft.com/office/drawing/2014/main" id="{1487D707-39B4-1BA6-EFF6-263164FC38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0073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63" name="Rectangle 955">
                <a:extLst>
                  <a:ext uri="{FF2B5EF4-FFF2-40B4-BE49-F238E27FC236}">
                    <a16:creationId xmlns:a16="http://schemas.microsoft.com/office/drawing/2014/main" id="{FF5EE4BC-369A-0099-4859-04BC295F6C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1635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64" name="Rectangle 956">
                <a:extLst>
                  <a:ext uri="{FF2B5EF4-FFF2-40B4-BE49-F238E27FC236}">
                    <a16:creationId xmlns:a16="http://schemas.microsoft.com/office/drawing/2014/main" id="{F31CAF1B-C1FE-8CA4-E67B-D4C77DE64F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97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65" name="Rectangle 957">
                <a:extLst>
                  <a:ext uri="{FF2B5EF4-FFF2-40B4-BE49-F238E27FC236}">
                    <a16:creationId xmlns:a16="http://schemas.microsoft.com/office/drawing/2014/main" id="{FB217AEF-FD7C-60D6-4EDF-7CC54B800B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760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66" name="Rectangle 958">
                <a:extLst>
                  <a:ext uri="{FF2B5EF4-FFF2-40B4-BE49-F238E27FC236}">
                    <a16:creationId xmlns:a16="http://schemas.microsoft.com/office/drawing/2014/main" id="{DEA1371A-29C2-985C-BC1B-0AC531CE34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3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67" name="Rectangle 959">
                <a:extLst>
                  <a:ext uri="{FF2B5EF4-FFF2-40B4-BE49-F238E27FC236}">
                    <a16:creationId xmlns:a16="http://schemas.microsoft.com/office/drawing/2014/main" id="{BE7A11E0-CA8D-43F3-FE92-3CADC35891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6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68" name="Rectangle 960">
                <a:extLst>
                  <a:ext uri="{FF2B5EF4-FFF2-40B4-BE49-F238E27FC236}">
                    <a16:creationId xmlns:a16="http://schemas.microsoft.com/office/drawing/2014/main" id="{C8C538F2-5987-6543-A17F-933E394E0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8510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69" name="Rectangle 961">
                <a:extLst>
                  <a:ext uri="{FF2B5EF4-FFF2-40B4-BE49-F238E27FC236}">
                    <a16:creationId xmlns:a16="http://schemas.microsoft.com/office/drawing/2014/main" id="{E7233DE6-3491-9385-A3EC-54B375272A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0073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0" name="Rectangle 962">
                <a:extLst>
                  <a:ext uri="{FF2B5EF4-FFF2-40B4-BE49-F238E27FC236}">
                    <a16:creationId xmlns:a16="http://schemas.microsoft.com/office/drawing/2014/main" id="{C6D5F330-FC6E-BCA7-E23E-9C296696E9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1635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1" name="Rectangle 963">
                <a:extLst>
                  <a:ext uri="{FF2B5EF4-FFF2-40B4-BE49-F238E27FC236}">
                    <a16:creationId xmlns:a16="http://schemas.microsoft.com/office/drawing/2014/main" id="{27C2DEAE-BE94-2428-C443-275E0B2EBC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97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2" name="Rectangle 964">
                <a:extLst>
                  <a:ext uri="{FF2B5EF4-FFF2-40B4-BE49-F238E27FC236}">
                    <a16:creationId xmlns:a16="http://schemas.microsoft.com/office/drawing/2014/main" id="{E64B03A2-828C-D1A2-9CB1-5079073140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760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3" name="Rectangle 965">
                <a:extLst>
                  <a:ext uri="{FF2B5EF4-FFF2-40B4-BE49-F238E27FC236}">
                    <a16:creationId xmlns:a16="http://schemas.microsoft.com/office/drawing/2014/main" id="{17468B7A-A4BC-102E-7535-719FBC57A6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3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4" name="Rectangle 966">
                <a:extLst>
                  <a:ext uri="{FF2B5EF4-FFF2-40B4-BE49-F238E27FC236}">
                    <a16:creationId xmlns:a16="http://schemas.microsoft.com/office/drawing/2014/main" id="{70B9B1EF-A974-0E5C-2AC6-F2A6C57EC5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6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5" name="Rectangle 967">
                <a:extLst>
                  <a:ext uri="{FF2B5EF4-FFF2-40B4-BE49-F238E27FC236}">
                    <a16:creationId xmlns:a16="http://schemas.microsoft.com/office/drawing/2014/main" id="{726BDFAD-4119-77FF-A231-A5A077EE8C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4291" y="446039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6" name="Rectangle 968">
                <a:extLst>
                  <a:ext uri="{FF2B5EF4-FFF2-40B4-BE49-F238E27FC236}">
                    <a16:creationId xmlns:a16="http://schemas.microsoft.com/office/drawing/2014/main" id="{DE1EF308-C1AD-B780-EA3A-6F1E94C04E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5853" y="446039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7" name="Rectangle 969">
                <a:extLst>
                  <a:ext uri="{FF2B5EF4-FFF2-40B4-BE49-F238E27FC236}">
                    <a16:creationId xmlns:a16="http://schemas.microsoft.com/office/drawing/2014/main" id="{009F1470-03C3-4A43-E14E-BAE5997CB5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7416" y="446039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8" name="Rectangle 970">
                <a:extLst>
                  <a:ext uri="{FF2B5EF4-FFF2-40B4-BE49-F238E27FC236}">
                    <a16:creationId xmlns:a16="http://schemas.microsoft.com/office/drawing/2014/main" id="{04F9F329-B6D2-D294-3B32-35749CC2E9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97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9" name="Rectangle 971">
                <a:extLst>
                  <a:ext uri="{FF2B5EF4-FFF2-40B4-BE49-F238E27FC236}">
                    <a16:creationId xmlns:a16="http://schemas.microsoft.com/office/drawing/2014/main" id="{760F0410-6003-772D-B3A0-1D69274E65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760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80" name="Rectangle 972">
                <a:extLst>
                  <a:ext uri="{FF2B5EF4-FFF2-40B4-BE49-F238E27FC236}">
                    <a16:creationId xmlns:a16="http://schemas.microsoft.com/office/drawing/2014/main" id="{813DA094-5EDE-13FC-C3C9-265F95EF1B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3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81" name="Rectangle 973">
                <a:extLst>
                  <a:ext uri="{FF2B5EF4-FFF2-40B4-BE49-F238E27FC236}">
                    <a16:creationId xmlns:a16="http://schemas.microsoft.com/office/drawing/2014/main" id="{0C523782-49FF-365D-FD96-A1DD9E79EF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6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2514" name="Group 2513">
              <a:extLst>
                <a:ext uri="{FF2B5EF4-FFF2-40B4-BE49-F238E27FC236}">
                  <a16:creationId xmlns:a16="http://schemas.microsoft.com/office/drawing/2014/main" id="{6D9D49EF-EEED-6A56-D735-02E7045529CC}"/>
                </a:ext>
              </a:extLst>
            </p:cNvPr>
            <p:cNvGrpSpPr/>
            <p:nvPr/>
          </p:nvGrpSpPr>
          <p:grpSpPr>
            <a:xfrm>
              <a:off x="2535066" y="3658101"/>
              <a:ext cx="1987200" cy="853200"/>
              <a:chOff x="2530303" y="3836696"/>
              <a:chExt cx="1959374" cy="870600"/>
            </a:xfrm>
          </p:grpSpPr>
          <p:sp>
            <p:nvSpPr>
              <p:cNvPr id="2182" name="Rectangle 974">
                <a:extLst>
                  <a:ext uri="{FF2B5EF4-FFF2-40B4-BE49-F238E27FC236}">
                    <a16:creationId xmlns:a16="http://schemas.microsoft.com/office/drawing/2014/main" id="{A791C172-DA3B-32C7-C445-F860A22422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83" name="Rectangle 981">
                <a:extLst>
                  <a:ext uri="{FF2B5EF4-FFF2-40B4-BE49-F238E27FC236}">
                    <a16:creationId xmlns:a16="http://schemas.microsoft.com/office/drawing/2014/main" id="{2433674F-8C56-A241-7A87-35D8C9014D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84" name="Rectangle 988">
                <a:extLst>
                  <a:ext uri="{FF2B5EF4-FFF2-40B4-BE49-F238E27FC236}">
                    <a16:creationId xmlns:a16="http://schemas.microsoft.com/office/drawing/2014/main" id="{E00DEF34-3101-75FA-D7C1-E0CB983590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85" name="Rectangle 995">
                <a:extLst>
                  <a:ext uri="{FF2B5EF4-FFF2-40B4-BE49-F238E27FC236}">
                    <a16:creationId xmlns:a16="http://schemas.microsoft.com/office/drawing/2014/main" id="{D55062BF-88CA-AADE-DDC8-D9D4F0E62B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86" name="Rectangle 1002">
                <a:extLst>
                  <a:ext uri="{FF2B5EF4-FFF2-40B4-BE49-F238E27FC236}">
                    <a16:creationId xmlns:a16="http://schemas.microsoft.com/office/drawing/2014/main" id="{6554D46B-F011-A162-E0AE-3AFCDBB5CC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87" name="Rectangle 1010">
                <a:extLst>
                  <a:ext uri="{FF2B5EF4-FFF2-40B4-BE49-F238E27FC236}">
                    <a16:creationId xmlns:a16="http://schemas.microsoft.com/office/drawing/2014/main" id="{D0A8ED69-DFA4-B521-13DE-C18A941960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88" name="Rectangle 1017">
                <a:extLst>
                  <a:ext uri="{FF2B5EF4-FFF2-40B4-BE49-F238E27FC236}">
                    <a16:creationId xmlns:a16="http://schemas.microsoft.com/office/drawing/2014/main" id="{631551B7-63BE-7A9D-DD2D-AFDA439F5E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89" name="Line 1030">
                <a:extLst>
                  <a:ext uri="{FF2B5EF4-FFF2-40B4-BE49-F238E27FC236}">
                    <a16:creationId xmlns:a16="http://schemas.microsoft.com/office/drawing/2014/main" id="{3A47F849-4E9E-C50E-6127-8A18011B85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3977115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90" name="Line 1036">
                <a:extLst>
                  <a:ext uri="{FF2B5EF4-FFF2-40B4-BE49-F238E27FC236}">
                    <a16:creationId xmlns:a16="http://schemas.microsoft.com/office/drawing/2014/main" id="{0C866AC2-B865-BB33-7F22-068E015630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5459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91" name="Line 1038">
                <a:extLst>
                  <a:ext uri="{FF2B5EF4-FFF2-40B4-BE49-F238E27FC236}">
                    <a16:creationId xmlns:a16="http://schemas.microsoft.com/office/drawing/2014/main" id="{2961EF63-7FBF-E66A-8159-F65A8DA912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3841376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92" name="Line 1039">
                <a:extLst>
                  <a:ext uri="{FF2B5EF4-FFF2-40B4-BE49-F238E27FC236}">
                    <a16:creationId xmlns:a16="http://schemas.microsoft.com/office/drawing/2014/main" id="{A4B2A24D-B047-07EB-6FBE-EDFBDFF4BD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4702616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93" name="Rectangle 975">
                <a:extLst>
                  <a:ext uri="{FF2B5EF4-FFF2-40B4-BE49-F238E27FC236}">
                    <a16:creationId xmlns:a16="http://schemas.microsoft.com/office/drawing/2014/main" id="{F131B8F1-D266-E0B7-4B0C-6195CAB681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94" name="Rectangle 976">
                <a:extLst>
                  <a:ext uri="{FF2B5EF4-FFF2-40B4-BE49-F238E27FC236}">
                    <a16:creationId xmlns:a16="http://schemas.microsoft.com/office/drawing/2014/main" id="{E4A9D6BC-93B1-A683-6458-5FA86EFAB5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3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95" name="Rectangle 977">
                <a:extLst>
                  <a:ext uri="{FF2B5EF4-FFF2-40B4-BE49-F238E27FC236}">
                    <a16:creationId xmlns:a16="http://schemas.microsoft.com/office/drawing/2014/main" id="{E2EA286B-3832-239D-05CA-3E6688D592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0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96" name="Rectangle 978">
                <a:extLst>
                  <a:ext uri="{FF2B5EF4-FFF2-40B4-BE49-F238E27FC236}">
                    <a16:creationId xmlns:a16="http://schemas.microsoft.com/office/drawing/2014/main" id="{F7EC584A-5AC9-AE5B-EF7B-8C428DA97C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7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97" name="Rectangle 979">
                <a:extLst>
                  <a:ext uri="{FF2B5EF4-FFF2-40B4-BE49-F238E27FC236}">
                    <a16:creationId xmlns:a16="http://schemas.microsoft.com/office/drawing/2014/main" id="{3653338E-CCF7-DF10-5C22-71D968B074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4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98" name="Rectangle 980">
                <a:extLst>
                  <a:ext uri="{FF2B5EF4-FFF2-40B4-BE49-F238E27FC236}">
                    <a16:creationId xmlns:a16="http://schemas.microsoft.com/office/drawing/2014/main" id="{C4D48A4E-4065-EB58-1372-DBBBE58586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2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99" name="Rectangle 982">
                <a:extLst>
                  <a:ext uri="{FF2B5EF4-FFF2-40B4-BE49-F238E27FC236}">
                    <a16:creationId xmlns:a16="http://schemas.microsoft.com/office/drawing/2014/main" id="{3A19543A-9638-5C40-E54F-274B8430A3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00" name="Rectangle 983">
                <a:extLst>
                  <a:ext uri="{FF2B5EF4-FFF2-40B4-BE49-F238E27FC236}">
                    <a16:creationId xmlns:a16="http://schemas.microsoft.com/office/drawing/2014/main" id="{7FA7002D-6CBD-1669-A03C-56A34D8BB5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3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01" name="Rectangle 984">
                <a:extLst>
                  <a:ext uri="{FF2B5EF4-FFF2-40B4-BE49-F238E27FC236}">
                    <a16:creationId xmlns:a16="http://schemas.microsoft.com/office/drawing/2014/main" id="{60512292-4DE1-045D-0A65-187117FAC9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0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02" name="Rectangle 985">
                <a:extLst>
                  <a:ext uri="{FF2B5EF4-FFF2-40B4-BE49-F238E27FC236}">
                    <a16:creationId xmlns:a16="http://schemas.microsoft.com/office/drawing/2014/main" id="{D2777055-F113-4CB0-0458-F7905599A9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7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03" name="Rectangle 986">
                <a:extLst>
                  <a:ext uri="{FF2B5EF4-FFF2-40B4-BE49-F238E27FC236}">
                    <a16:creationId xmlns:a16="http://schemas.microsoft.com/office/drawing/2014/main" id="{5237E980-8236-4F1A-1785-3A5854F03F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4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04" name="Rectangle 987">
                <a:extLst>
                  <a:ext uri="{FF2B5EF4-FFF2-40B4-BE49-F238E27FC236}">
                    <a16:creationId xmlns:a16="http://schemas.microsoft.com/office/drawing/2014/main" id="{BE61DDA6-8337-70A2-6E96-7BF34A453F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2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05" name="Rectangle 989">
                <a:extLst>
                  <a:ext uri="{FF2B5EF4-FFF2-40B4-BE49-F238E27FC236}">
                    <a16:creationId xmlns:a16="http://schemas.microsoft.com/office/drawing/2014/main" id="{E777F059-B990-6BFE-ACE1-3A83FBEFF7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06" name="Rectangle 990">
                <a:extLst>
                  <a:ext uri="{FF2B5EF4-FFF2-40B4-BE49-F238E27FC236}">
                    <a16:creationId xmlns:a16="http://schemas.microsoft.com/office/drawing/2014/main" id="{987BA899-14D2-FD97-3DDC-2D3F5D89D5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3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07" name="Rectangle 991">
                <a:extLst>
                  <a:ext uri="{FF2B5EF4-FFF2-40B4-BE49-F238E27FC236}">
                    <a16:creationId xmlns:a16="http://schemas.microsoft.com/office/drawing/2014/main" id="{9FB84A4B-4CF4-9ED1-BFAA-319A2F7833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0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08" name="Rectangle 992">
                <a:extLst>
                  <a:ext uri="{FF2B5EF4-FFF2-40B4-BE49-F238E27FC236}">
                    <a16:creationId xmlns:a16="http://schemas.microsoft.com/office/drawing/2014/main" id="{E1F5E980-BE45-39E9-EF25-1E807C8A9E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7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09" name="Rectangle 993">
                <a:extLst>
                  <a:ext uri="{FF2B5EF4-FFF2-40B4-BE49-F238E27FC236}">
                    <a16:creationId xmlns:a16="http://schemas.microsoft.com/office/drawing/2014/main" id="{ACFFEB05-14C3-0A28-0DCC-AD8F2EBA15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4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10" name="Rectangle 994">
                <a:extLst>
                  <a:ext uri="{FF2B5EF4-FFF2-40B4-BE49-F238E27FC236}">
                    <a16:creationId xmlns:a16="http://schemas.microsoft.com/office/drawing/2014/main" id="{B866E659-FD35-BC6F-BA8D-BF9D976348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2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11" name="Rectangle 996">
                <a:extLst>
                  <a:ext uri="{FF2B5EF4-FFF2-40B4-BE49-F238E27FC236}">
                    <a16:creationId xmlns:a16="http://schemas.microsoft.com/office/drawing/2014/main" id="{0FC58349-08C3-CB1A-AB1D-BF8CD1FA76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12" name="Rectangle 997">
                <a:extLst>
                  <a:ext uri="{FF2B5EF4-FFF2-40B4-BE49-F238E27FC236}">
                    <a16:creationId xmlns:a16="http://schemas.microsoft.com/office/drawing/2014/main" id="{9206A94E-7B46-CA06-9CE0-5F655A2604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3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13" name="Rectangle 998">
                <a:extLst>
                  <a:ext uri="{FF2B5EF4-FFF2-40B4-BE49-F238E27FC236}">
                    <a16:creationId xmlns:a16="http://schemas.microsoft.com/office/drawing/2014/main" id="{172CA58B-9097-8F0A-74E9-DD35D729CA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0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14" name="Rectangle 999">
                <a:extLst>
                  <a:ext uri="{FF2B5EF4-FFF2-40B4-BE49-F238E27FC236}">
                    <a16:creationId xmlns:a16="http://schemas.microsoft.com/office/drawing/2014/main" id="{5DADDEF7-606B-F860-9D19-24B1F690D2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7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15" name="Rectangle 1000">
                <a:extLst>
                  <a:ext uri="{FF2B5EF4-FFF2-40B4-BE49-F238E27FC236}">
                    <a16:creationId xmlns:a16="http://schemas.microsoft.com/office/drawing/2014/main" id="{D34A46FB-3987-81ED-D436-57B5388198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4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16" name="Rectangle 1001">
                <a:extLst>
                  <a:ext uri="{FF2B5EF4-FFF2-40B4-BE49-F238E27FC236}">
                    <a16:creationId xmlns:a16="http://schemas.microsoft.com/office/drawing/2014/main" id="{8139E689-B6B8-5344-1F89-780EF99DE0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2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17" name="Rectangle 1003">
                <a:extLst>
                  <a:ext uri="{FF2B5EF4-FFF2-40B4-BE49-F238E27FC236}">
                    <a16:creationId xmlns:a16="http://schemas.microsoft.com/office/drawing/2014/main" id="{4A38BB84-6B19-BEE3-B899-206A844A14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18" name="Rectangle 1004">
                <a:extLst>
                  <a:ext uri="{FF2B5EF4-FFF2-40B4-BE49-F238E27FC236}">
                    <a16:creationId xmlns:a16="http://schemas.microsoft.com/office/drawing/2014/main" id="{614A2AB6-ADAA-3DE0-8D79-E795A1980E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3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19" name="Rectangle 1005">
                <a:extLst>
                  <a:ext uri="{FF2B5EF4-FFF2-40B4-BE49-F238E27FC236}">
                    <a16:creationId xmlns:a16="http://schemas.microsoft.com/office/drawing/2014/main" id="{348390FD-B907-97BD-B966-598F644555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0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20" name="Rectangle 1006">
                <a:extLst>
                  <a:ext uri="{FF2B5EF4-FFF2-40B4-BE49-F238E27FC236}">
                    <a16:creationId xmlns:a16="http://schemas.microsoft.com/office/drawing/2014/main" id="{31873C1B-B703-95EA-CA72-99678DA6B3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7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21" name="Rectangle 1007">
                <a:extLst>
                  <a:ext uri="{FF2B5EF4-FFF2-40B4-BE49-F238E27FC236}">
                    <a16:creationId xmlns:a16="http://schemas.microsoft.com/office/drawing/2014/main" id="{B46CDC8F-8E18-84CB-A909-E8021605B4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4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22" name="Rectangle 1008">
                <a:extLst>
                  <a:ext uri="{FF2B5EF4-FFF2-40B4-BE49-F238E27FC236}">
                    <a16:creationId xmlns:a16="http://schemas.microsoft.com/office/drawing/2014/main" id="{F9A4A630-9A80-6AFA-85A9-15AD3B820E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2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23" name="Rectangle 2222">
                <a:extLst>
                  <a:ext uri="{FF2B5EF4-FFF2-40B4-BE49-F238E27FC236}">
                    <a16:creationId xmlns:a16="http://schemas.microsoft.com/office/drawing/2014/main" id="{3750BEB1-8E5A-FF8B-FE72-7AF3CA2FD9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24" name="Rectangle 2223">
                <a:extLst>
                  <a:ext uri="{FF2B5EF4-FFF2-40B4-BE49-F238E27FC236}">
                    <a16:creationId xmlns:a16="http://schemas.microsoft.com/office/drawing/2014/main" id="{97A99AD5-175D-1D61-5D12-89BEB62F49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3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25" name="Rectangle 2224">
                <a:extLst>
                  <a:ext uri="{FF2B5EF4-FFF2-40B4-BE49-F238E27FC236}">
                    <a16:creationId xmlns:a16="http://schemas.microsoft.com/office/drawing/2014/main" id="{8CB7A185-A846-6BB7-941D-AA1D5C467B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0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26" name="Rectangle 2225">
                <a:extLst>
                  <a:ext uri="{FF2B5EF4-FFF2-40B4-BE49-F238E27FC236}">
                    <a16:creationId xmlns:a16="http://schemas.microsoft.com/office/drawing/2014/main" id="{2B524F7F-9325-55B4-7967-A84F8660F9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7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27" name="Rectangle 2226">
                <a:extLst>
                  <a:ext uri="{FF2B5EF4-FFF2-40B4-BE49-F238E27FC236}">
                    <a16:creationId xmlns:a16="http://schemas.microsoft.com/office/drawing/2014/main" id="{1807D44F-362E-CE11-8B1F-EA76029F4B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4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28" name="Rectangle 2227">
                <a:extLst>
                  <a:ext uri="{FF2B5EF4-FFF2-40B4-BE49-F238E27FC236}">
                    <a16:creationId xmlns:a16="http://schemas.microsoft.com/office/drawing/2014/main" id="{FB27D643-3342-B134-6891-F6ABF5E0A4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2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29" name="Rectangle 1018">
                <a:extLst>
                  <a:ext uri="{FF2B5EF4-FFF2-40B4-BE49-F238E27FC236}">
                    <a16:creationId xmlns:a16="http://schemas.microsoft.com/office/drawing/2014/main" id="{3C5847CA-5D6B-5D02-64E3-8A5994802A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30" name="Rectangle 1019">
                <a:extLst>
                  <a:ext uri="{FF2B5EF4-FFF2-40B4-BE49-F238E27FC236}">
                    <a16:creationId xmlns:a16="http://schemas.microsoft.com/office/drawing/2014/main" id="{6E1FE328-1592-51A2-CA0A-0ADDBA22BF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3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31" name="Rectangle 1020">
                <a:extLst>
                  <a:ext uri="{FF2B5EF4-FFF2-40B4-BE49-F238E27FC236}">
                    <a16:creationId xmlns:a16="http://schemas.microsoft.com/office/drawing/2014/main" id="{71BC6769-1D96-8B54-EF4E-A48FB1AAB8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0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32" name="Rectangle 1021">
                <a:extLst>
                  <a:ext uri="{FF2B5EF4-FFF2-40B4-BE49-F238E27FC236}">
                    <a16:creationId xmlns:a16="http://schemas.microsoft.com/office/drawing/2014/main" id="{A6477825-745F-29DF-2727-EA3D778068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7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33" name="Rectangle 1022">
                <a:extLst>
                  <a:ext uri="{FF2B5EF4-FFF2-40B4-BE49-F238E27FC236}">
                    <a16:creationId xmlns:a16="http://schemas.microsoft.com/office/drawing/2014/main" id="{2401448E-24A8-0E2A-0989-8012FC129D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4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34" name="Rectangle 1023">
                <a:extLst>
                  <a:ext uri="{FF2B5EF4-FFF2-40B4-BE49-F238E27FC236}">
                    <a16:creationId xmlns:a16="http://schemas.microsoft.com/office/drawing/2014/main" id="{450C76A8-775E-5CD4-0BD8-FCE20BE73B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2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35" name="Line 1024">
                <a:extLst>
                  <a:ext uri="{FF2B5EF4-FFF2-40B4-BE49-F238E27FC236}">
                    <a16:creationId xmlns:a16="http://schemas.microsoft.com/office/drawing/2014/main" id="{FEB0E6CA-6EEE-87F0-34B9-2F829E8B99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3896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36" name="Line 1025">
                <a:extLst>
                  <a:ext uri="{FF2B5EF4-FFF2-40B4-BE49-F238E27FC236}">
                    <a16:creationId xmlns:a16="http://schemas.microsoft.com/office/drawing/2014/main" id="{3A08298D-6547-7110-F0CB-CF113D09CA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2333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37" name="Line 1026">
                <a:extLst>
                  <a:ext uri="{FF2B5EF4-FFF2-40B4-BE49-F238E27FC236}">
                    <a16:creationId xmlns:a16="http://schemas.microsoft.com/office/drawing/2014/main" id="{132D9BB1-A371-C27F-A512-10D7B1EFCE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770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38" name="Line 1027">
                <a:extLst>
                  <a:ext uri="{FF2B5EF4-FFF2-40B4-BE49-F238E27FC236}">
                    <a16:creationId xmlns:a16="http://schemas.microsoft.com/office/drawing/2014/main" id="{C59F7983-6B95-7237-D973-1823FEFA39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9207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39" name="Line 1028">
                <a:extLst>
                  <a:ext uri="{FF2B5EF4-FFF2-40B4-BE49-F238E27FC236}">
                    <a16:creationId xmlns:a16="http://schemas.microsoft.com/office/drawing/2014/main" id="{7CFE256D-C641-8279-F692-C22FFD840A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7644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40" name="Line 1029">
                <a:extLst>
                  <a:ext uri="{FF2B5EF4-FFF2-40B4-BE49-F238E27FC236}">
                    <a16:creationId xmlns:a16="http://schemas.microsoft.com/office/drawing/2014/main" id="{9B3F1007-B47E-A9F6-F047-163AC26536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06082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41" name="Line 1037">
                <a:extLst>
                  <a:ext uri="{FF2B5EF4-FFF2-40B4-BE49-F238E27FC236}">
                    <a16:creationId xmlns:a16="http://schemas.microsoft.com/office/drawing/2014/main" id="{5FD4C6EE-BFDB-A046-52D4-6145301825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84519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42" name="Rectangle 1040">
                <a:extLst>
                  <a:ext uri="{FF2B5EF4-FFF2-40B4-BE49-F238E27FC236}">
                    <a16:creationId xmlns:a16="http://schemas.microsoft.com/office/drawing/2014/main" id="{1433DEBC-DFF5-11F7-9BDA-7620FB31FE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6668" y="3855419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43" name="Rectangle 1041">
                <a:extLst>
                  <a:ext uri="{FF2B5EF4-FFF2-40B4-BE49-F238E27FC236}">
                    <a16:creationId xmlns:a16="http://schemas.microsoft.com/office/drawing/2014/main" id="{FE6BFE86-7EAD-A590-6E41-CA3D4A024B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2410" y="3855419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44" name="Rectangle 1042">
                <a:extLst>
                  <a:ext uri="{FF2B5EF4-FFF2-40B4-BE49-F238E27FC236}">
                    <a16:creationId xmlns:a16="http://schemas.microsoft.com/office/drawing/2014/main" id="{B3A6A888-022A-788E-756A-2E69F497D0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9481" y="3855419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45" name="Rectangle 1043">
                <a:extLst>
                  <a:ext uri="{FF2B5EF4-FFF2-40B4-BE49-F238E27FC236}">
                    <a16:creationId xmlns:a16="http://schemas.microsoft.com/office/drawing/2014/main" id="{980C9AED-1DEB-E08F-F799-470B353B2B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6863" y="3855419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46" name="Rectangle 1044">
                <a:extLst>
                  <a:ext uri="{FF2B5EF4-FFF2-40B4-BE49-F238E27FC236}">
                    <a16:creationId xmlns:a16="http://schemas.microsoft.com/office/drawing/2014/main" id="{B928FCC6-F1C6-7AE8-A1EF-1403C52ECE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9052" y="3855419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47" name="Rectangle 1045">
                <a:extLst>
                  <a:ext uri="{FF2B5EF4-FFF2-40B4-BE49-F238E27FC236}">
                    <a16:creationId xmlns:a16="http://schemas.microsoft.com/office/drawing/2014/main" id="{E0C70932-8BD2-A400-E953-5945E95564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2255" y="3855419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48" name="Rectangle 1046">
                <a:extLst>
                  <a:ext uri="{FF2B5EF4-FFF2-40B4-BE49-F238E27FC236}">
                    <a16:creationId xmlns:a16="http://schemas.microsoft.com/office/drawing/2014/main" id="{9FBBC05E-8620-9D7B-2D75-83F340FDE4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5733" y="3855419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49" name="Rectangle 1047">
                <a:extLst>
                  <a:ext uri="{FF2B5EF4-FFF2-40B4-BE49-F238E27FC236}">
                    <a16:creationId xmlns:a16="http://schemas.microsoft.com/office/drawing/2014/main" id="{E2816DAF-2443-7AC5-76A1-9E8A1CCB54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9519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50" name="Rectangle 1048">
                <a:extLst>
                  <a:ext uri="{FF2B5EF4-FFF2-40B4-BE49-F238E27FC236}">
                    <a16:creationId xmlns:a16="http://schemas.microsoft.com/office/drawing/2014/main" id="{07793DB6-A914-B9C9-66D0-7595A920D4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1081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51" name="Rectangle 1049">
                <a:extLst>
                  <a:ext uri="{FF2B5EF4-FFF2-40B4-BE49-F238E27FC236}">
                    <a16:creationId xmlns:a16="http://schemas.microsoft.com/office/drawing/2014/main" id="{893F8092-AFA5-919C-3FAA-A9A7932FBD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2645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52" name="Rectangle 1050">
                <a:extLst>
                  <a:ext uri="{FF2B5EF4-FFF2-40B4-BE49-F238E27FC236}">
                    <a16:creationId xmlns:a16="http://schemas.microsoft.com/office/drawing/2014/main" id="{428E0853-FA7F-2049-A1D9-A1894DF5C9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426" y="398296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53" name="Rectangle 1051">
                <a:extLst>
                  <a:ext uri="{FF2B5EF4-FFF2-40B4-BE49-F238E27FC236}">
                    <a16:creationId xmlns:a16="http://schemas.microsoft.com/office/drawing/2014/main" id="{4FE6DFFF-EFD8-D754-8F71-1C51A04B44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9989" y="398296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54" name="Rectangle 1052">
                <a:extLst>
                  <a:ext uri="{FF2B5EF4-FFF2-40B4-BE49-F238E27FC236}">
                    <a16:creationId xmlns:a16="http://schemas.microsoft.com/office/drawing/2014/main" id="{29DAD156-12CA-90A0-2CDA-B58D71F747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1552" y="398296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55" name="Rectangle 1053">
                <a:extLst>
                  <a:ext uri="{FF2B5EF4-FFF2-40B4-BE49-F238E27FC236}">
                    <a16:creationId xmlns:a16="http://schemas.microsoft.com/office/drawing/2014/main" id="{B068E528-29E1-13DE-29F1-D4B22581A0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115" y="398296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56" name="Rectangle 1054">
                <a:extLst>
                  <a:ext uri="{FF2B5EF4-FFF2-40B4-BE49-F238E27FC236}">
                    <a16:creationId xmlns:a16="http://schemas.microsoft.com/office/drawing/2014/main" id="{19164139-1980-54DA-6721-873BD5A0CA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3739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57" name="Rectangle 1055">
                <a:extLst>
                  <a:ext uri="{FF2B5EF4-FFF2-40B4-BE49-F238E27FC236}">
                    <a16:creationId xmlns:a16="http://schemas.microsoft.com/office/drawing/2014/main" id="{589668E8-869F-BB2E-984F-FDD17EBA63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1081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58" name="Rectangle 1056">
                <a:extLst>
                  <a:ext uri="{FF2B5EF4-FFF2-40B4-BE49-F238E27FC236}">
                    <a16:creationId xmlns:a16="http://schemas.microsoft.com/office/drawing/2014/main" id="{1464C6E3-5013-2A7B-CB45-E7FC0680B1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2645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59" name="Rectangle 1057">
                <a:extLst>
                  <a:ext uri="{FF2B5EF4-FFF2-40B4-BE49-F238E27FC236}">
                    <a16:creationId xmlns:a16="http://schemas.microsoft.com/office/drawing/2014/main" id="{DC9C66BF-F16A-883E-6A61-5133CB3563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4209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60" name="Rectangle 1058">
                <a:extLst>
                  <a:ext uri="{FF2B5EF4-FFF2-40B4-BE49-F238E27FC236}">
                    <a16:creationId xmlns:a16="http://schemas.microsoft.com/office/drawing/2014/main" id="{95FD952C-CEAF-1BCD-2111-22E6C4C190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5771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61" name="Rectangle 1059">
                <a:extLst>
                  <a:ext uri="{FF2B5EF4-FFF2-40B4-BE49-F238E27FC236}">
                    <a16:creationId xmlns:a16="http://schemas.microsoft.com/office/drawing/2014/main" id="{34C937F1-907B-E427-EC4D-6551668762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7334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62" name="Rectangle 1060">
                <a:extLst>
                  <a:ext uri="{FF2B5EF4-FFF2-40B4-BE49-F238E27FC236}">
                    <a16:creationId xmlns:a16="http://schemas.microsoft.com/office/drawing/2014/main" id="{5726B6D2-FD8E-2092-7248-015CA463BE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8896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63" name="Rectangle 1061">
                <a:extLst>
                  <a:ext uri="{FF2B5EF4-FFF2-40B4-BE49-F238E27FC236}">
                    <a16:creationId xmlns:a16="http://schemas.microsoft.com/office/drawing/2014/main" id="{3D5E0C76-771E-0FA6-C43C-DFD62FA7EA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3739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64" name="Rectangle 1062">
                <a:extLst>
                  <a:ext uri="{FF2B5EF4-FFF2-40B4-BE49-F238E27FC236}">
                    <a16:creationId xmlns:a16="http://schemas.microsoft.com/office/drawing/2014/main" id="{0A1785B2-A792-BB61-E68A-CD1B4016B9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5302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65" name="Rectangle 1063">
                <a:extLst>
                  <a:ext uri="{FF2B5EF4-FFF2-40B4-BE49-F238E27FC236}">
                    <a16:creationId xmlns:a16="http://schemas.microsoft.com/office/drawing/2014/main" id="{D96308C1-0824-8FF3-DECA-9BC0830D0E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6864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66" name="Rectangle 1064">
                <a:extLst>
                  <a:ext uri="{FF2B5EF4-FFF2-40B4-BE49-F238E27FC236}">
                    <a16:creationId xmlns:a16="http://schemas.microsoft.com/office/drawing/2014/main" id="{15A643AF-7E25-E269-9CEA-3034594F59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426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67" name="Rectangle 1065">
                <a:extLst>
                  <a:ext uri="{FF2B5EF4-FFF2-40B4-BE49-F238E27FC236}">
                    <a16:creationId xmlns:a16="http://schemas.microsoft.com/office/drawing/2014/main" id="{4E7EB422-8983-53E7-57DA-D98BD21F0E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9989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68" name="Rectangle 1066">
                <a:extLst>
                  <a:ext uri="{FF2B5EF4-FFF2-40B4-BE49-F238E27FC236}">
                    <a16:creationId xmlns:a16="http://schemas.microsoft.com/office/drawing/2014/main" id="{E2FF7010-778F-6EB7-DA51-57B495A260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1552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69" name="Rectangle 1067">
                <a:extLst>
                  <a:ext uri="{FF2B5EF4-FFF2-40B4-BE49-F238E27FC236}">
                    <a16:creationId xmlns:a16="http://schemas.microsoft.com/office/drawing/2014/main" id="{8AAC5B6B-AC75-4CE9-305A-096751C175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115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70" name="Rectangle 1068">
                <a:extLst>
                  <a:ext uri="{FF2B5EF4-FFF2-40B4-BE49-F238E27FC236}">
                    <a16:creationId xmlns:a16="http://schemas.microsoft.com/office/drawing/2014/main" id="{D2ADD939-2931-8A01-88F3-866D22AB1D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3739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71" name="Rectangle 1069">
                <a:extLst>
                  <a:ext uri="{FF2B5EF4-FFF2-40B4-BE49-F238E27FC236}">
                    <a16:creationId xmlns:a16="http://schemas.microsoft.com/office/drawing/2014/main" id="{1CB94B4C-CD05-C461-18F2-FDC3220EBA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5302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72" name="Rectangle 1070">
                <a:extLst>
                  <a:ext uri="{FF2B5EF4-FFF2-40B4-BE49-F238E27FC236}">
                    <a16:creationId xmlns:a16="http://schemas.microsoft.com/office/drawing/2014/main" id="{C649B1A7-AE91-5D69-A464-BE1EB945FF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6864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73" name="Rectangle 1071">
                <a:extLst>
                  <a:ext uri="{FF2B5EF4-FFF2-40B4-BE49-F238E27FC236}">
                    <a16:creationId xmlns:a16="http://schemas.microsoft.com/office/drawing/2014/main" id="{E0867847-1DF8-3018-EED0-6C8A9D31B8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426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74" name="Rectangle 1072">
                <a:extLst>
                  <a:ext uri="{FF2B5EF4-FFF2-40B4-BE49-F238E27FC236}">
                    <a16:creationId xmlns:a16="http://schemas.microsoft.com/office/drawing/2014/main" id="{7FD9C4E4-C1B8-8C05-E35D-780CDD7DB7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9989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75" name="Rectangle 1073">
                <a:extLst>
                  <a:ext uri="{FF2B5EF4-FFF2-40B4-BE49-F238E27FC236}">
                    <a16:creationId xmlns:a16="http://schemas.microsoft.com/office/drawing/2014/main" id="{F9ACE259-8D92-FFFF-AD4E-5E9CB080A5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1552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76" name="Rectangle 1074">
                <a:extLst>
                  <a:ext uri="{FF2B5EF4-FFF2-40B4-BE49-F238E27FC236}">
                    <a16:creationId xmlns:a16="http://schemas.microsoft.com/office/drawing/2014/main" id="{1CAB8A74-86A3-2A48-C559-AE3C1FEAD9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115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77" name="Rectangle 1075">
                <a:extLst>
                  <a:ext uri="{FF2B5EF4-FFF2-40B4-BE49-F238E27FC236}">
                    <a16:creationId xmlns:a16="http://schemas.microsoft.com/office/drawing/2014/main" id="{683FC98B-73EC-2364-78CD-31438850B2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3739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78" name="Rectangle 1076">
                <a:extLst>
                  <a:ext uri="{FF2B5EF4-FFF2-40B4-BE49-F238E27FC236}">
                    <a16:creationId xmlns:a16="http://schemas.microsoft.com/office/drawing/2014/main" id="{6ED29FFF-7798-6E85-7CAA-4B0FD2F05C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5302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79" name="Rectangle 1077">
                <a:extLst>
                  <a:ext uri="{FF2B5EF4-FFF2-40B4-BE49-F238E27FC236}">
                    <a16:creationId xmlns:a16="http://schemas.microsoft.com/office/drawing/2014/main" id="{152048A6-DF1E-A3ED-0780-698E95B022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6864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80" name="Rectangle 1078">
                <a:extLst>
                  <a:ext uri="{FF2B5EF4-FFF2-40B4-BE49-F238E27FC236}">
                    <a16:creationId xmlns:a16="http://schemas.microsoft.com/office/drawing/2014/main" id="{64346C67-CD6D-8DCB-CD88-7D0606E023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426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81" name="Rectangle 1079">
                <a:extLst>
                  <a:ext uri="{FF2B5EF4-FFF2-40B4-BE49-F238E27FC236}">
                    <a16:creationId xmlns:a16="http://schemas.microsoft.com/office/drawing/2014/main" id="{47B4294D-22F1-1CC0-8956-881EA0E270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9989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82" name="Rectangle 1080">
                <a:extLst>
                  <a:ext uri="{FF2B5EF4-FFF2-40B4-BE49-F238E27FC236}">
                    <a16:creationId xmlns:a16="http://schemas.microsoft.com/office/drawing/2014/main" id="{9BC7FB1E-8974-0578-758C-5715C430AB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1552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83" name="Rectangle 1081">
                <a:extLst>
                  <a:ext uri="{FF2B5EF4-FFF2-40B4-BE49-F238E27FC236}">
                    <a16:creationId xmlns:a16="http://schemas.microsoft.com/office/drawing/2014/main" id="{4AF96715-EE8A-792A-A7DA-8B094CBAFC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115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84" name="Line 1035">
                <a:extLst>
                  <a:ext uri="{FF2B5EF4-FFF2-40B4-BE49-F238E27FC236}">
                    <a16:creationId xmlns:a16="http://schemas.microsoft.com/office/drawing/2014/main" id="{02185C73-49F2-98C0-5F12-8823FA0CCE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4573898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85" name="Line 1034">
                <a:extLst>
                  <a:ext uri="{FF2B5EF4-FFF2-40B4-BE49-F238E27FC236}">
                    <a16:creationId xmlns:a16="http://schemas.microsoft.com/office/drawing/2014/main" id="{5575A692-4999-6024-F891-72A625517C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4454541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86" name="Line 1033">
                <a:extLst>
                  <a:ext uri="{FF2B5EF4-FFF2-40B4-BE49-F238E27FC236}">
                    <a16:creationId xmlns:a16="http://schemas.microsoft.com/office/drawing/2014/main" id="{A1F7AEC5-36E4-0124-E07C-2D9D678517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4335185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87" name="Line 1032">
                <a:extLst>
                  <a:ext uri="{FF2B5EF4-FFF2-40B4-BE49-F238E27FC236}">
                    <a16:creationId xmlns:a16="http://schemas.microsoft.com/office/drawing/2014/main" id="{EC4F07FA-DFA6-7C27-1306-114CDAC599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4215828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88" name="Line 1031">
                <a:extLst>
                  <a:ext uri="{FF2B5EF4-FFF2-40B4-BE49-F238E27FC236}">
                    <a16:creationId xmlns:a16="http://schemas.microsoft.com/office/drawing/2014/main" id="{BE93EF09-9326-919D-8CE9-F05A2F5941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4096472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</p:grpSp>
        <p:grpSp>
          <p:nvGrpSpPr>
            <p:cNvPr id="2515" name="Group 2514">
              <a:extLst>
                <a:ext uri="{FF2B5EF4-FFF2-40B4-BE49-F238E27FC236}">
                  <a16:creationId xmlns:a16="http://schemas.microsoft.com/office/drawing/2014/main" id="{8F7F0BDE-09B4-E7E3-3115-D77BE79F54C7}"/>
                </a:ext>
              </a:extLst>
            </p:cNvPr>
            <p:cNvGrpSpPr/>
            <p:nvPr/>
          </p:nvGrpSpPr>
          <p:grpSpPr>
            <a:xfrm>
              <a:off x="4616424" y="3658101"/>
              <a:ext cx="1987200" cy="853200"/>
              <a:chOff x="4592610" y="3836696"/>
              <a:chExt cx="1959373" cy="870600"/>
            </a:xfrm>
          </p:grpSpPr>
          <p:sp>
            <p:nvSpPr>
              <p:cNvPr id="2289" name="Rectangle 1082">
                <a:extLst>
                  <a:ext uri="{FF2B5EF4-FFF2-40B4-BE49-F238E27FC236}">
                    <a16:creationId xmlns:a16="http://schemas.microsoft.com/office/drawing/2014/main" id="{BD808AD3-53A6-732E-BB71-865611F070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90" name="Rectangle 1083">
                <a:extLst>
                  <a:ext uri="{FF2B5EF4-FFF2-40B4-BE49-F238E27FC236}">
                    <a16:creationId xmlns:a16="http://schemas.microsoft.com/office/drawing/2014/main" id="{07C6513B-F3B2-4B95-ED37-A532EBCBED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2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91" name="Rectangle 1084">
                <a:extLst>
                  <a:ext uri="{FF2B5EF4-FFF2-40B4-BE49-F238E27FC236}">
                    <a16:creationId xmlns:a16="http://schemas.microsoft.com/office/drawing/2014/main" id="{496169AD-69EC-4D9B-3E46-62880E9B98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92" name="Rectangle 1085">
                <a:extLst>
                  <a:ext uri="{FF2B5EF4-FFF2-40B4-BE49-F238E27FC236}">
                    <a16:creationId xmlns:a16="http://schemas.microsoft.com/office/drawing/2014/main" id="{083CADDA-B5BB-CAE7-D7FF-F17275FC76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93" name="Rectangle 1086">
                <a:extLst>
                  <a:ext uri="{FF2B5EF4-FFF2-40B4-BE49-F238E27FC236}">
                    <a16:creationId xmlns:a16="http://schemas.microsoft.com/office/drawing/2014/main" id="{522A37C5-281F-854C-C54D-F95E492835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94" name="Rectangle 1087">
                <a:extLst>
                  <a:ext uri="{FF2B5EF4-FFF2-40B4-BE49-F238E27FC236}">
                    <a16:creationId xmlns:a16="http://schemas.microsoft.com/office/drawing/2014/main" id="{EBBC41F6-DB0F-C0F1-D846-839938B2FA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95" name="Rectangle 1088">
                <a:extLst>
                  <a:ext uri="{FF2B5EF4-FFF2-40B4-BE49-F238E27FC236}">
                    <a16:creationId xmlns:a16="http://schemas.microsoft.com/office/drawing/2014/main" id="{2C1CE86F-4851-9554-32D2-27A0FEF0A0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96" name="Rectangle 1089">
                <a:extLst>
                  <a:ext uri="{FF2B5EF4-FFF2-40B4-BE49-F238E27FC236}">
                    <a16:creationId xmlns:a16="http://schemas.microsoft.com/office/drawing/2014/main" id="{0CC21576-0286-C27A-2F77-4BD660D0E7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97" name="Rectangle 1090">
                <a:extLst>
                  <a:ext uri="{FF2B5EF4-FFF2-40B4-BE49-F238E27FC236}">
                    <a16:creationId xmlns:a16="http://schemas.microsoft.com/office/drawing/2014/main" id="{312C7EE7-61D0-69F6-D9CF-F5EB0E1884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2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98" name="Rectangle 1091">
                <a:extLst>
                  <a:ext uri="{FF2B5EF4-FFF2-40B4-BE49-F238E27FC236}">
                    <a16:creationId xmlns:a16="http://schemas.microsoft.com/office/drawing/2014/main" id="{C8760C06-2451-1E0A-DBA3-BCD92384AB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99" name="Rectangle 1092">
                <a:extLst>
                  <a:ext uri="{FF2B5EF4-FFF2-40B4-BE49-F238E27FC236}">
                    <a16:creationId xmlns:a16="http://schemas.microsoft.com/office/drawing/2014/main" id="{6CE474BE-C21F-FAA4-3011-E55207DDD4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00" name="Rectangle 1093">
                <a:extLst>
                  <a:ext uri="{FF2B5EF4-FFF2-40B4-BE49-F238E27FC236}">
                    <a16:creationId xmlns:a16="http://schemas.microsoft.com/office/drawing/2014/main" id="{44D21EE1-5FBE-3153-26BC-3B4ABBF357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01" name="Rectangle 1094">
                <a:extLst>
                  <a:ext uri="{FF2B5EF4-FFF2-40B4-BE49-F238E27FC236}">
                    <a16:creationId xmlns:a16="http://schemas.microsoft.com/office/drawing/2014/main" id="{6D31DE85-73DB-ADB0-1049-1EA432FA5C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02" name="Rectangle 1095">
                <a:extLst>
                  <a:ext uri="{FF2B5EF4-FFF2-40B4-BE49-F238E27FC236}">
                    <a16:creationId xmlns:a16="http://schemas.microsoft.com/office/drawing/2014/main" id="{52241C70-32C9-3E69-CE57-7F5286B180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03" name="Rectangle 1096">
                <a:extLst>
                  <a:ext uri="{FF2B5EF4-FFF2-40B4-BE49-F238E27FC236}">
                    <a16:creationId xmlns:a16="http://schemas.microsoft.com/office/drawing/2014/main" id="{55C49CD3-D19B-2E9C-0C6C-BE49E1404E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04" name="Rectangle 1097">
                <a:extLst>
                  <a:ext uri="{FF2B5EF4-FFF2-40B4-BE49-F238E27FC236}">
                    <a16:creationId xmlns:a16="http://schemas.microsoft.com/office/drawing/2014/main" id="{D8F42DE5-32BD-4034-C235-A404C5A8DD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2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05" name="Rectangle 1098">
                <a:extLst>
                  <a:ext uri="{FF2B5EF4-FFF2-40B4-BE49-F238E27FC236}">
                    <a16:creationId xmlns:a16="http://schemas.microsoft.com/office/drawing/2014/main" id="{9603AAC6-1111-A10C-4695-CBB1656A6A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06" name="Rectangle 1099">
                <a:extLst>
                  <a:ext uri="{FF2B5EF4-FFF2-40B4-BE49-F238E27FC236}">
                    <a16:creationId xmlns:a16="http://schemas.microsoft.com/office/drawing/2014/main" id="{801A2C0F-A4D0-A1D0-5D06-B452348D49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07" name="Rectangle 1100">
                <a:extLst>
                  <a:ext uri="{FF2B5EF4-FFF2-40B4-BE49-F238E27FC236}">
                    <a16:creationId xmlns:a16="http://schemas.microsoft.com/office/drawing/2014/main" id="{85F71967-FE58-5CE9-5736-1FE05BD960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08" name="Rectangle 1101">
                <a:extLst>
                  <a:ext uri="{FF2B5EF4-FFF2-40B4-BE49-F238E27FC236}">
                    <a16:creationId xmlns:a16="http://schemas.microsoft.com/office/drawing/2014/main" id="{AF6714F8-DDF0-C327-B06B-4A1FCE852A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09" name="Rectangle 1102">
                <a:extLst>
                  <a:ext uri="{FF2B5EF4-FFF2-40B4-BE49-F238E27FC236}">
                    <a16:creationId xmlns:a16="http://schemas.microsoft.com/office/drawing/2014/main" id="{22FFDF82-C04A-ADB4-15BE-C96823C11D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10" name="Rectangle 1103">
                <a:extLst>
                  <a:ext uri="{FF2B5EF4-FFF2-40B4-BE49-F238E27FC236}">
                    <a16:creationId xmlns:a16="http://schemas.microsoft.com/office/drawing/2014/main" id="{145ABDE6-A427-0DE8-B4F3-020B677A28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11" name="Rectangle 1104">
                <a:extLst>
                  <a:ext uri="{FF2B5EF4-FFF2-40B4-BE49-F238E27FC236}">
                    <a16:creationId xmlns:a16="http://schemas.microsoft.com/office/drawing/2014/main" id="{26D678E6-3118-85B9-7BED-117BC109AF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2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12" name="Rectangle 1105">
                <a:extLst>
                  <a:ext uri="{FF2B5EF4-FFF2-40B4-BE49-F238E27FC236}">
                    <a16:creationId xmlns:a16="http://schemas.microsoft.com/office/drawing/2014/main" id="{1F20B35A-0E45-49D9-A013-B2022DCD83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13" name="Rectangle 1106">
                <a:extLst>
                  <a:ext uri="{FF2B5EF4-FFF2-40B4-BE49-F238E27FC236}">
                    <a16:creationId xmlns:a16="http://schemas.microsoft.com/office/drawing/2014/main" id="{125F99FC-B8DA-DAA8-B42A-5C3A0B50A3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14" name="Rectangle 1107">
                <a:extLst>
                  <a:ext uri="{FF2B5EF4-FFF2-40B4-BE49-F238E27FC236}">
                    <a16:creationId xmlns:a16="http://schemas.microsoft.com/office/drawing/2014/main" id="{0A0ECDB5-1BEF-2512-5D05-EF46AA69A4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15" name="Rectangle 1108">
                <a:extLst>
                  <a:ext uri="{FF2B5EF4-FFF2-40B4-BE49-F238E27FC236}">
                    <a16:creationId xmlns:a16="http://schemas.microsoft.com/office/drawing/2014/main" id="{1711E058-BCB6-F1D0-1893-9D74069534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16" name="Rectangle 1109">
                <a:extLst>
                  <a:ext uri="{FF2B5EF4-FFF2-40B4-BE49-F238E27FC236}">
                    <a16:creationId xmlns:a16="http://schemas.microsoft.com/office/drawing/2014/main" id="{B493CF66-9FF5-99C2-B379-4C6C73F796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17" name="Rectangle 1110">
                <a:extLst>
                  <a:ext uri="{FF2B5EF4-FFF2-40B4-BE49-F238E27FC236}">
                    <a16:creationId xmlns:a16="http://schemas.microsoft.com/office/drawing/2014/main" id="{1CF835A1-332E-0077-C6E4-AE3571776B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18" name="Rectangle 1111">
                <a:extLst>
                  <a:ext uri="{FF2B5EF4-FFF2-40B4-BE49-F238E27FC236}">
                    <a16:creationId xmlns:a16="http://schemas.microsoft.com/office/drawing/2014/main" id="{18321B3D-3557-375F-F6ED-0EB17E5498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2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19" name="Rectangle 1112">
                <a:extLst>
                  <a:ext uri="{FF2B5EF4-FFF2-40B4-BE49-F238E27FC236}">
                    <a16:creationId xmlns:a16="http://schemas.microsoft.com/office/drawing/2014/main" id="{DFA4AAD0-C9ED-B07E-80B1-F245CBA1D6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20" name="Rectangle 1113">
                <a:extLst>
                  <a:ext uri="{FF2B5EF4-FFF2-40B4-BE49-F238E27FC236}">
                    <a16:creationId xmlns:a16="http://schemas.microsoft.com/office/drawing/2014/main" id="{CC6D7445-A236-CD9F-6308-5D8210FCA8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21" name="Rectangle 1114">
                <a:extLst>
                  <a:ext uri="{FF2B5EF4-FFF2-40B4-BE49-F238E27FC236}">
                    <a16:creationId xmlns:a16="http://schemas.microsoft.com/office/drawing/2014/main" id="{C9C723A8-03B9-DA7D-E2AC-75537DA4CE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22" name="Rectangle 1115">
                <a:extLst>
                  <a:ext uri="{FF2B5EF4-FFF2-40B4-BE49-F238E27FC236}">
                    <a16:creationId xmlns:a16="http://schemas.microsoft.com/office/drawing/2014/main" id="{74DD469D-73C5-B6BD-8AB2-45B6009968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23" name="Rectangle 1116">
                <a:extLst>
                  <a:ext uri="{FF2B5EF4-FFF2-40B4-BE49-F238E27FC236}">
                    <a16:creationId xmlns:a16="http://schemas.microsoft.com/office/drawing/2014/main" id="{6081E195-53E2-051F-A708-384AD44C92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24" name="Rectangle 1117">
                <a:extLst>
                  <a:ext uri="{FF2B5EF4-FFF2-40B4-BE49-F238E27FC236}">
                    <a16:creationId xmlns:a16="http://schemas.microsoft.com/office/drawing/2014/main" id="{0858226B-C423-820F-DF8E-EAD7BC117D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25" name="Rectangle 1118">
                <a:extLst>
                  <a:ext uri="{FF2B5EF4-FFF2-40B4-BE49-F238E27FC236}">
                    <a16:creationId xmlns:a16="http://schemas.microsoft.com/office/drawing/2014/main" id="{9B541EA9-9113-1018-79B3-53FDDFFC3F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2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26" name="Rectangle 1119">
                <a:extLst>
                  <a:ext uri="{FF2B5EF4-FFF2-40B4-BE49-F238E27FC236}">
                    <a16:creationId xmlns:a16="http://schemas.microsoft.com/office/drawing/2014/main" id="{8648A1C0-CE01-EBBE-B86E-4536D8EA70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27" name="Rectangle 1120">
                <a:extLst>
                  <a:ext uri="{FF2B5EF4-FFF2-40B4-BE49-F238E27FC236}">
                    <a16:creationId xmlns:a16="http://schemas.microsoft.com/office/drawing/2014/main" id="{8854FD35-AC74-3E2A-26AE-8AB1D9F911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28" name="Rectangle 1121">
                <a:extLst>
                  <a:ext uri="{FF2B5EF4-FFF2-40B4-BE49-F238E27FC236}">
                    <a16:creationId xmlns:a16="http://schemas.microsoft.com/office/drawing/2014/main" id="{817E34C4-82FC-D96D-AADC-9476136934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29" name="Rectangle 1122">
                <a:extLst>
                  <a:ext uri="{FF2B5EF4-FFF2-40B4-BE49-F238E27FC236}">
                    <a16:creationId xmlns:a16="http://schemas.microsoft.com/office/drawing/2014/main" id="{21AD6339-599B-6B5B-A0E2-4A41114358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30" name="Rectangle 1123">
                <a:extLst>
                  <a:ext uri="{FF2B5EF4-FFF2-40B4-BE49-F238E27FC236}">
                    <a16:creationId xmlns:a16="http://schemas.microsoft.com/office/drawing/2014/main" id="{293078AC-B4D3-2A29-542E-B614DF9DA6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31" name="Rectangle 1124">
                <a:extLst>
                  <a:ext uri="{FF2B5EF4-FFF2-40B4-BE49-F238E27FC236}">
                    <a16:creationId xmlns:a16="http://schemas.microsoft.com/office/drawing/2014/main" id="{F99F61F7-6C5E-3C3A-8B3C-FDF4AB7C5C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32" name="Rectangle 1125">
                <a:extLst>
                  <a:ext uri="{FF2B5EF4-FFF2-40B4-BE49-F238E27FC236}">
                    <a16:creationId xmlns:a16="http://schemas.microsoft.com/office/drawing/2014/main" id="{D3695B1D-4440-54D8-CB83-05BCE70A79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2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33" name="Rectangle 1126">
                <a:extLst>
                  <a:ext uri="{FF2B5EF4-FFF2-40B4-BE49-F238E27FC236}">
                    <a16:creationId xmlns:a16="http://schemas.microsoft.com/office/drawing/2014/main" id="{DF19CBA4-E17F-5080-9495-6AF1A407A3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34" name="Rectangle 1127">
                <a:extLst>
                  <a:ext uri="{FF2B5EF4-FFF2-40B4-BE49-F238E27FC236}">
                    <a16:creationId xmlns:a16="http://schemas.microsoft.com/office/drawing/2014/main" id="{C60E8E1A-A9D8-019C-7E43-CEFD912732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35" name="Rectangle 1128">
                <a:extLst>
                  <a:ext uri="{FF2B5EF4-FFF2-40B4-BE49-F238E27FC236}">
                    <a16:creationId xmlns:a16="http://schemas.microsoft.com/office/drawing/2014/main" id="{B8AF32BC-773E-CAE6-9051-092F0E15B8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36" name="Rectangle 1129">
                <a:extLst>
                  <a:ext uri="{FF2B5EF4-FFF2-40B4-BE49-F238E27FC236}">
                    <a16:creationId xmlns:a16="http://schemas.microsoft.com/office/drawing/2014/main" id="{F0EC17C8-4C12-E6E8-B85C-FF78ED6CCC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37" name="Rectangle 1130">
                <a:extLst>
                  <a:ext uri="{FF2B5EF4-FFF2-40B4-BE49-F238E27FC236}">
                    <a16:creationId xmlns:a16="http://schemas.microsoft.com/office/drawing/2014/main" id="{A2AD9263-C798-3B50-EEE9-6F50D727D0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38" name="Line 1131">
                <a:extLst>
                  <a:ext uri="{FF2B5EF4-FFF2-40B4-BE49-F238E27FC236}">
                    <a16:creationId xmlns:a16="http://schemas.microsoft.com/office/drawing/2014/main" id="{C03D260B-E698-30AC-5360-7261BF249E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6202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39" name="Line 1132">
                <a:extLst>
                  <a:ext uri="{FF2B5EF4-FFF2-40B4-BE49-F238E27FC236}">
                    <a16:creationId xmlns:a16="http://schemas.microsoft.com/office/drawing/2014/main" id="{F08F3E13-7192-2E6D-5E99-F88EBD81AB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54640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40" name="Line 1133">
                <a:extLst>
                  <a:ext uri="{FF2B5EF4-FFF2-40B4-BE49-F238E27FC236}">
                    <a16:creationId xmlns:a16="http://schemas.microsoft.com/office/drawing/2014/main" id="{F6EBF1E0-DD99-2E85-C359-6E023E24A1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33076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41" name="Line 1134">
                <a:extLst>
                  <a:ext uri="{FF2B5EF4-FFF2-40B4-BE49-F238E27FC236}">
                    <a16:creationId xmlns:a16="http://schemas.microsoft.com/office/drawing/2014/main" id="{F0F4F0AD-0435-ECBB-D719-C35AE31587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11514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42" name="Line 1135">
                <a:extLst>
                  <a:ext uri="{FF2B5EF4-FFF2-40B4-BE49-F238E27FC236}">
                    <a16:creationId xmlns:a16="http://schemas.microsoft.com/office/drawing/2014/main" id="{B651C791-C2C6-2868-8FF0-3E6182FFA3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89951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43" name="Line 1136">
                <a:extLst>
                  <a:ext uri="{FF2B5EF4-FFF2-40B4-BE49-F238E27FC236}">
                    <a16:creationId xmlns:a16="http://schemas.microsoft.com/office/drawing/2014/main" id="{5873D193-04EB-3123-33DE-A2DD782670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68388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44" name="Line 1137">
                <a:extLst>
                  <a:ext uri="{FF2B5EF4-FFF2-40B4-BE49-F238E27FC236}">
                    <a16:creationId xmlns:a16="http://schemas.microsoft.com/office/drawing/2014/main" id="{838E42C7-46F3-3724-2AC8-DCBC4B9033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3977115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45" name="Line 1138">
                <a:extLst>
                  <a:ext uri="{FF2B5EF4-FFF2-40B4-BE49-F238E27FC236}">
                    <a16:creationId xmlns:a16="http://schemas.microsoft.com/office/drawing/2014/main" id="{C61B7FCA-5A8C-6ADB-CAD6-575B9915C2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4096472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46" name="Line 1139">
                <a:extLst>
                  <a:ext uri="{FF2B5EF4-FFF2-40B4-BE49-F238E27FC236}">
                    <a16:creationId xmlns:a16="http://schemas.microsoft.com/office/drawing/2014/main" id="{99A3ADA5-3A16-5BB7-6C29-9BF1296237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4215828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47" name="Line 1140">
                <a:extLst>
                  <a:ext uri="{FF2B5EF4-FFF2-40B4-BE49-F238E27FC236}">
                    <a16:creationId xmlns:a16="http://schemas.microsoft.com/office/drawing/2014/main" id="{67D9F545-924A-7DC4-9BE2-7D6F00AA4A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4335185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48" name="Line 1141">
                <a:extLst>
                  <a:ext uri="{FF2B5EF4-FFF2-40B4-BE49-F238E27FC236}">
                    <a16:creationId xmlns:a16="http://schemas.microsoft.com/office/drawing/2014/main" id="{4B93FC64-6F51-9A7A-CAB8-AC7063CDC8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4454541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49" name="Line 1142">
                <a:extLst>
                  <a:ext uri="{FF2B5EF4-FFF2-40B4-BE49-F238E27FC236}">
                    <a16:creationId xmlns:a16="http://schemas.microsoft.com/office/drawing/2014/main" id="{76BA86FF-5DF1-0F67-68F2-8B250384A3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4573898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50" name="Line 1143">
                <a:extLst>
                  <a:ext uri="{FF2B5EF4-FFF2-40B4-BE49-F238E27FC236}">
                    <a16:creationId xmlns:a16="http://schemas.microsoft.com/office/drawing/2014/main" id="{36A51361-6307-DC9E-23EB-81483D172C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7766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51" name="Line 1144">
                <a:extLst>
                  <a:ext uri="{FF2B5EF4-FFF2-40B4-BE49-F238E27FC236}">
                    <a16:creationId xmlns:a16="http://schemas.microsoft.com/office/drawing/2014/main" id="{7DBA6BC1-794B-D420-73C6-4E85A1D07F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46826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52" name="Line 1145">
                <a:extLst>
                  <a:ext uri="{FF2B5EF4-FFF2-40B4-BE49-F238E27FC236}">
                    <a16:creationId xmlns:a16="http://schemas.microsoft.com/office/drawing/2014/main" id="{55E1EF58-67CC-72FA-06AD-4CF512F7AE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3841376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53" name="Line 1146">
                <a:extLst>
                  <a:ext uri="{FF2B5EF4-FFF2-40B4-BE49-F238E27FC236}">
                    <a16:creationId xmlns:a16="http://schemas.microsoft.com/office/drawing/2014/main" id="{88822111-B4E4-F60B-E3B8-8246AEA707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4702616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54" name="Rectangle 1147">
                <a:extLst>
                  <a:ext uri="{FF2B5EF4-FFF2-40B4-BE49-F238E27FC236}">
                    <a16:creationId xmlns:a16="http://schemas.microsoft.com/office/drawing/2014/main" id="{1DE4706C-9DF6-8347-A47B-F7C8C3BC1A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30263" y="3855419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55" name="Rectangle 1148">
                <a:extLst>
                  <a:ext uri="{FF2B5EF4-FFF2-40B4-BE49-F238E27FC236}">
                    <a16:creationId xmlns:a16="http://schemas.microsoft.com/office/drawing/2014/main" id="{969C07EE-6D5D-AA27-B4FB-588CF77892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64717" y="3855419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56" name="Rectangle 1149">
                <a:extLst>
                  <a:ext uri="{FF2B5EF4-FFF2-40B4-BE49-F238E27FC236}">
                    <a16:creationId xmlns:a16="http://schemas.microsoft.com/office/drawing/2014/main" id="{007D5F5D-9A6E-4D2D-6602-7CADDEEA39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1787" y="3855419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57" name="Rectangle 1150">
                <a:extLst>
                  <a:ext uri="{FF2B5EF4-FFF2-40B4-BE49-F238E27FC236}">
                    <a16:creationId xmlns:a16="http://schemas.microsoft.com/office/drawing/2014/main" id="{53731D27-F0A8-6439-1ECE-283495DF0D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0459" y="3855419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58" name="Rectangle 1151">
                <a:extLst>
                  <a:ext uri="{FF2B5EF4-FFF2-40B4-BE49-F238E27FC236}">
                    <a16:creationId xmlns:a16="http://schemas.microsoft.com/office/drawing/2014/main" id="{DB0F6C15-F39D-61BA-AB61-F4DA69C5BE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1359" y="3855419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59" name="Rectangle 1152">
                <a:extLst>
                  <a:ext uri="{FF2B5EF4-FFF2-40B4-BE49-F238E27FC236}">
                    <a16:creationId xmlns:a16="http://schemas.microsoft.com/office/drawing/2014/main" id="{395BAEAC-020E-F075-EFCB-D3BC1E6F9C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04562" y="3855419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60" name="Rectangle 1153">
                <a:extLst>
                  <a:ext uri="{FF2B5EF4-FFF2-40B4-BE49-F238E27FC236}">
                    <a16:creationId xmlns:a16="http://schemas.microsoft.com/office/drawing/2014/main" id="{70045E76-2435-BE9C-6030-651AEBDDAF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8038" y="3855419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61" name="Rectangle 1154">
                <a:extLst>
                  <a:ext uri="{FF2B5EF4-FFF2-40B4-BE49-F238E27FC236}">
                    <a16:creationId xmlns:a16="http://schemas.microsoft.com/office/drawing/2014/main" id="{2F8336DB-B7BE-B419-7DC0-84C2BF98A4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81825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62" name="Rectangle 1155">
                <a:extLst>
                  <a:ext uri="{FF2B5EF4-FFF2-40B4-BE49-F238E27FC236}">
                    <a16:creationId xmlns:a16="http://schemas.microsoft.com/office/drawing/2014/main" id="{279196D6-5E0A-77AC-FC10-60322004BE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03388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63" name="Rectangle 1156">
                <a:extLst>
                  <a:ext uri="{FF2B5EF4-FFF2-40B4-BE49-F238E27FC236}">
                    <a16:creationId xmlns:a16="http://schemas.microsoft.com/office/drawing/2014/main" id="{2C768968-21DC-E2F2-EB3C-0BFC1197E4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24951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64" name="Rectangle 1157">
                <a:extLst>
                  <a:ext uri="{FF2B5EF4-FFF2-40B4-BE49-F238E27FC236}">
                    <a16:creationId xmlns:a16="http://schemas.microsoft.com/office/drawing/2014/main" id="{BA2700FA-EA0B-FC04-F19B-19626B155E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6515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65" name="Rectangle 1158">
                <a:extLst>
                  <a:ext uri="{FF2B5EF4-FFF2-40B4-BE49-F238E27FC236}">
                    <a16:creationId xmlns:a16="http://schemas.microsoft.com/office/drawing/2014/main" id="{AC9C749B-CBF7-2F99-7B7E-2F2BF7766D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8078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66" name="Rectangle 1159">
                <a:extLst>
                  <a:ext uri="{FF2B5EF4-FFF2-40B4-BE49-F238E27FC236}">
                    <a16:creationId xmlns:a16="http://schemas.microsoft.com/office/drawing/2014/main" id="{29434487-48A2-0077-4DCC-4538A46C09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9640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67" name="Rectangle 1160">
                <a:extLst>
                  <a:ext uri="{FF2B5EF4-FFF2-40B4-BE49-F238E27FC236}">
                    <a16:creationId xmlns:a16="http://schemas.microsoft.com/office/drawing/2014/main" id="{8B9506CE-9F29-0D74-5D0E-CE47083F3D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1203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68" name="Rectangle 1161">
                <a:extLst>
                  <a:ext uri="{FF2B5EF4-FFF2-40B4-BE49-F238E27FC236}">
                    <a16:creationId xmlns:a16="http://schemas.microsoft.com/office/drawing/2014/main" id="{CC39EE0F-65A7-EAA5-9ACA-0E9F1ABE33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6044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69" name="Rectangle 1162">
                <a:extLst>
                  <a:ext uri="{FF2B5EF4-FFF2-40B4-BE49-F238E27FC236}">
                    <a16:creationId xmlns:a16="http://schemas.microsoft.com/office/drawing/2014/main" id="{4A9BFA9C-3549-1CD1-5803-6D88064A0A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7608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70" name="Rectangle 1163">
                <a:extLst>
                  <a:ext uri="{FF2B5EF4-FFF2-40B4-BE49-F238E27FC236}">
                    <a16:creationId xmlns:a16="http://schemas.microsoft.com/office/drawing/2014/main" id="{EEBB7D46-BFFD-D644-83FA-38BDE1B613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9171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71" name="Rectangle 1164">
                <a:extLst>
                  <a:ext uri="{FF2B5EF4-FFF2-40B4-BE49-F238E27FC236}">
                    <a16:creationId xmlns:a16="http://schemas.microsoft.com/office/drawing/2014/main" id="{853BDB30-6FAA-74A9-BB94-AFCDBCE2DF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734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72" name="Rectangle 1165">
                <a:extLst>
                  <a:ext uri="{FF2B5EF4-FFF2-40B4-BE49-F238E27FC236}">
                    <a16:creationId xmlns:a16="http://schemas.microsoft.com/office/drawing/2014/main" id="{CE4B9D8E-E4E0-4D76-8903-3B9AD2FD29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2297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73" name="Rectangle 1166">
                <a:extLst>
                  <a:ext uri="{FF2B5EF4-FFF2-40B4-BE49-F238E27FC236}">
                    <a16:creationId xmlns:a16="http://schemas.microsoft.com/office/drawing/2014/main" id="{E57B4F6E-8F47-2CAE-D29C-5D7039ECA6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9640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74" name="Rectangle 1167">
                <a:extLst>
                  <a:ext uri="{FF2B5EF4-FFF2-40B4-BE49-F238E27FC236}">
                    <a16:creationId xmlns:a16="http://schemas.microsoft.com/office/drawing/2014/main" id="{38D91E78-8E8B-964C-464D-5A9C99DEFB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1203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75" name="Rectangle 1168">
                <a:extLst>
                  <a:ext uri="{FF2B5EF4-FFF2-40B4-BE49-F238E27FC236}">
                    <a16:creationId xmlns:a16="http://schemas.microsoft.com/office/drawing/2014/main" id="{98E27FA5-9934-A855-CAFB-02D73EED09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6044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76" name="Rectangle 1169">
                <a:extLst>
                  <a:ext uri="{FF2B5EF4-FFF2-40B4-BE49-F238E27FC236}">
                    <a16:creationId xmlns:a16="http://schemas.microsoft.com/office/drawing/2014/main" id="{F52D9DBA-42A9-689F-5B82-4F0D90FEDF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7608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77" name="Rectangle 1170">
                <a:extLst>
                  <a:ext uri="{FF2B5EF4-FFF2-40B4-BE49-F238E27FC236}">
                    <a16:creationId xmlns:a16="http://schemas.microsoft.com/office/drawing/2014/main" id="{8ABD8C1C-D13D-D288-3FF4-5F8DFE4DE1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9171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78" name="Rectangle 1171">
                <a:extLst>
                  <a:ext uri="{FF2B5EF4-FFF2-40B4-BE49-F238E27FC236}">
                    <a16:creationId xmlns:a16="http://schemas.microsoft.com/office/drawing/2014/main" id="{C4ED05F8-D20E-2995-66BE-74204F1F6B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734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79" name="Rectangle 1172">
                <a:extLst>
                  <a:ext uri="{FF2B5EF4-FFF2-40B4-BE49-F238E27FC236}">
                    <a16:creationId xmlns:a16="http://schemas.microsoft.com/office/drawing/2014/main" id="{6D5D49B9-F5BB-FC36-1E4C-CB1E747E49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2297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80" name="Rectangle 1173">
                <a:extLst>
                  <a:ext uri="{FF2B5EF4-FFF2-40B4-BE49-F238E27FC236}">
                    <a16:creationId xmlns:a16="http://schemas.microsoft.com/office/drawing/2014/main" id="{F9C95455-332F-265C-4FDB-AB7B69EC64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3858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81" name="Rectangle 1174">
                <a:extLst>
                  <a:ext uri="{FF2B5EF4-FFF2-40B4-BE49-F238E27FC236}">
                    <a16:creationId xmlns:a16="http://schemas.microsoft.com/office/drawing/2014/main" id="{7D4F3A58-457E-E1F3-CE34-E332D35F7D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421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82" name="Rectangle 1175">
                <a:extLst>
                  <a:ext uri="{FF2B5EF4-FFF2-40B4-BE49-F238E27FC236}">
                    <a16:creationId xmlns:a16="http://schemas.microsoft.com/office/drawing/2014/main" id="{FCD700CC-3D05-F043-404E-81C0952717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6044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83" name="Rectangle 1176">
                <a:extLst>
                  <a:ext uri="{FF2B5EF4-FFF2-40B4-BE49-F238E27FC236}">
                    <a16:creationId xmlns:a16="http://schemas.microsoft.com/office/drawing/2014/main" id="{37BC1F55-87DA-2A1E-7AD6-E3F2889034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7608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84" name="Rectangle 1177">
                <a:extLst>
                  <a:ext uri="{FF2B5EF4-FFF2-40B4-BE49-F238E27FC236}">
                    <a16:creationId xmlns:a16="http://schemas.microsoft.com/office/drawing/2014/main" id="{B110301A-873A-4187-8A0B-CF95C7C019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9171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85" name="Rectangle 1178">
                <a:extLst>
                  <a:ext uri="{FF2B5EF4-FFF2-40B4-BE49-F238E27FC236}">
                    <a16:creationId xmlns:a16="http://schemas.microsoft.com/office/drawing/2014/main" id="{E637A9AD-176E-37FF-942D-0B871D0582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734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86" name="Rectangle 1179">
                <a:extLst>
                  <a:ext uri="{FF2B5EF4-FFF2-40B4-BE49-F238E27FC236}">
                    <a16:creationId xmlns:a16="http://schemas.microsoft.com/office/drawing/2014/main" id="{0C948CC9-F9A8-CCA6-FF08-6DA491C8C7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2297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87" name="Rectangle 1180">
                <a:extLst>
                  <a:ext uri="{FF2B5EF4-FFF2-40B4-BE49-F238E27FC236}">
                    <a16:creationId xmlns:a16="http://schemas.microsoft.com/office/drawing/2014/main" id="{93E15E06-BB6F-A8B3-01A2-7A98741AF8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3858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88" name="Rectangle 1181">
                <a:extLst>
                  <a:ext uri="{FF2B5EF4-FFF2-40B4-BE49-F238E27FC236}">
                    <a16:creationId xmlns:a16="http://schemas.microsoft.com/office/drawing/2014/main" id="{82388E8E-E0D6-E0BA-2D67-D6B59EFFDF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421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89" name="Rectangle 1182">
                <a:extLst>
                  <a:ext uri="{FF2B5EF4-FFF2-40B4-BE49-F238E27FC236}">
                    <a16:creationId xmlns:a16="http://schemas.microsoft.com/office/drawing/2014/main" id="{9B647811-41F3-303E-67D9-74F565C4A9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81825" y="446039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90" name="Rectangle 1183">
                <a:extLst>
                  <a:ext uri="{FF2B5EF4-FFF2-40B4-BE49-F238E27FC236}">
                    <a16:creationId xmlns:a16="http://schemas.microsoft.com/office/drawing/2014/main" id="{5BEFDC9D-E16B-2BF9-F076-DA19736ED0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03388" y="446039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91" name="Rectangle 1184">
                <a:extLst>
                  <a:ext uri="{FF2B5EF4-FFF2-40B4-BE49-F238E27FC236}">
                    <a16:creationId xmlns:a16="http://schemas.microsoft.com/office/drawing/2014/main" id="{7F491E52-BC24-FAC6-6EF6-3FA59E503B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24951" y="446039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92" name="Rectangle 1185">
                <a:extLst>
                  <a:ext uri="{FF2B5EF4-FFF2-40B4-BE49-F238E27FC236}">
                    <a16:creationId xmlns:a16="http://schemas.microsoft.com/office/drawing/2014/main" id="{3AC3AF6E-E56B-C83F-E867-16AC3197EC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6515" y="446039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93" name="Rectangle 1186">
                <a:extLst>
                  <a:ext uri="{FF2B5EF4-FFF2-40B4-BE49-F238E27FC236}">
                    <a16:creationId xmlns:a16="http://schemas.microsoft.com/office/drawing/2014/main" id="{EB876867-AC7E-0520-A52E-EC96933D66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8078" y="446039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94" name="Rectangle 1187">
                <a:extLst>
                  <a:ext uri="{FF2B5EF4-FFF2-40B4-BE49-F238E27FC236}">
                    <a16:creationId xmlns:a16="http://schemas.microsoft.com/office/drawing/2014/main" id="{DCD00546-6204-0B5D-ABBD-FDB18B848D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3858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95" name="Rectangle 1188">
                <a:extLst>
                  <a:ext uri="{FF2B5EF4-FFF2-40B4-BE49-F238E27FC236}">
                    <a16:creationId xmlns:a16="http://schemas.microsoft.com/office/drawing/2014/main" id="{8BB1EE6E-AB3F-5A5E-62BB-F29E763E73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421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2516" name="Group 2515">
              <a:extLst>
                <a:ext uri="{FF2B5EF4-FFF2-40B4-BE49-F238E27FC236}">
                  <a16:creationId xmlns:a16="http://schemas.microsoft.com/office/drawing/2014/main" id="{C4567BFD-ECD8-E1C5-FD40-1E867363228F}"/>
                </a:ext>
              </a:extLst>
            </p:cNvPr>
            <p:cNvGrpSpPr/>
            <p:nvPr/>
          </p:nvGrpSpPr>
          <p:grpSpPr>
            <a:xfrm>
              <a:off x="6700578" y="3658101"/>
              <a:ext cx="1987200" cy="853200"/>
              <a:chOff x="6652948" y="3836696"/>
              <a:chExt cx="1959373" cy="870600"/>
            </a:xfrm>
          </p:grpSpPr>
          <p:sp>
            <p:nvSpPr>
              <p:cNvPr id="2396" name="Rectangle 1189">
                <a:extLst>
                  <a:ext uri="{FF2B5EF4-FFF2-40B4-BE49-F238E27FC236}">
                    <a16:creationId xmlns:a16="http://schemas.microsoft.com/office/drawing/2014/main" id="{A04412FE-AEAB-75A1-929B-45FC9E9D31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5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97" name="Rectangle 1190">
                <a:extLst>
                  <a:ext uri="{FF2B5EF4-FFF2-40B4-BE49-F238E27FC236}">
                    <a16:creationId xmlns:a16="http://schemas.microsoft.com/office/drawing/2014/main" id="{A602411D-F9A3-A327-1661-AEA0CF88AC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3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98" name="Rectangle 1191">
                <a:extLst>
                  <a:ext uri="{FF2B5EF4-FFF2-40B4-BE49-F238E27FC236}">
                    <a16:creationId xmlns:a16="http://schemas.microsoft.com/office/drawing/2014/main" id="{32ACFE21-C331-910F-DE90-82DAC99AFA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80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99" name="Rectangle 1192">
                <a:extLst>
                  <a:ext uri="{FF2B5EF4-FFF2-40B4-BE49-F238E27FC236}">
                    <a16:creationId xmlns:a16="http://schemas.microsoft.com/office/drawing/2014/main" id="{3B7D5A4C-3814-5AEB-D737-3A57648958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7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00" name="Rectangle 1193">
                <a:extLst>
                  <a:ext uri="{FF2B5EF4-FFF2-40B4-BE49-F238E27FC236}">
                    <a16:creationId xmlns:a16="http://schemas.microsoft.com/office/drawing/2014/main" id="{CA1CB01A-E67C-4348-F3A4-57056D52E3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4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01" name="Rectangle 1194">
                <a:extLst>
                  <a:ext uri="{FF2B5EF4-FFF2-40B4-BE49-F238E27FC236}">
                    <a16:creationId xmlns:a16="http://schemas.microsoft.com/office/drawing/2014/main" id="{5BED10C1-FF63-90B6-217B-F07B569391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02" name="Rectangle 1195">
                <a:extLst>
                  <a:ext uri="{FF2B5EF4-FFF2-40B4-BE49-F238E27FC236}">
                    <a16:creationId xmlns:a16="http://schemas.microsoft.com/office/drawing/2014/main" id="{A0B1A4D5-E086-B4D7-78A8-00F5A71FF2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9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03" name="Rectangle 1196">
                <a:extLst>
                  <a:ext uri="{FF2B5EF4-FFF2-40B4-BE49-F238E27FC236}">
                    <a16:creationId xmlns:a16="http://schemas.microsoft.com/office/drawing/2014/main" id="{FB05823E-9993-1C04-7953-DC2DB34D56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5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04" name="Rectangle 1197">
                <a:extLst>
                  <a:ext uri="{FF2B5EF4-FFF2-40B4-BE49-F238E27FC236}">
                    <a16:creationId xmlns:a16="http://schemas.microsoft.com/office/drawing/2014/main" id="{10A669D1-AFF8-CF1C-1927-32ED74AEA9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3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05" name="Rectangle 1198">
                <a:extLst>
                  <a:ext uri="{FF2B5EF4-FFF2-40B4-BE49-F238E27FC236}">
                    <a16:creationId xmlns:a16="http://schemas.microsoft.com/office/drawing/2014/main" id="{70420AE1-1D74-87D2-50F2-3FA099F2FB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80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06" name="Rectangle 1199">
                <a:extLst>
                  <a:ext uri="{FF2B5EF4-FFF2-40B4-BE49-F238E27FC236}">
                    <a16:creationId xmlns:a16="http://schemas.microsoft.com/office/drawing/2014/main" id="{376D4551-1EF2-B882-4C8E-C4F9F49DB8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7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07" name="Rectangle 1200">
                <a:extLst>
                  <a:ext uri="{FF2B5EF4-FFF2-40B4-BE49-F238E27FC236}">
                    <a16:creationId xmlns:a16="http://schemas.microsoft.com/office/drawing/2014/main" id="{26D9F595-7CD0-CA11-08A3-3CCE3C2C6E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4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08" name="Rectangle 1201">
                <a:extLst>
                  <a:ext uri="{FF2B5EF4-FFF2-40B4-BE49-F238E27FC236}">
                    <a16:creationId xmlns:a16="http://schemas.microsoft.com/office/drawing/2014/main" id="{9AB4F861-C920-88C8-1A0C-921699A125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09" name="Rectangle 1202">
                <a:extLst>
                  <a:ext uri="{FF2B5EF4-FFF2-40B4-BE49-F238E27FC236}">
                    <a16:creationId xmlns:a16="http://schemas.microsoft.com/office/drawing/2014/main" id="{70CB23AD-7D39-D80E-F742-CFB3EC197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9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10" name="Rectangle 1203">
                <a:extLst>
                  <a:ext uri="{FF2B5EF4-FFF2-40B4-BE49-F238E27FC236}">
                    <a16:creationId xmlns:a16="http://schemas.microsoft.com/office/drawing/2014/main" id="{94137C81-7C19-C106-AFD4-A1244ADE3E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5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11" name="Rectangle 1204">
                <a:extLst>
                  <a:ext uri="{FF2B5EF4-FFF2-40B4-BE49-F238E27FC236}">
                    <a16:creationId xmlns:a16="http://schemas.microsoft.com/office/drawing/2014/main" id="{8E38CD5A-527F-AD52-0318-E432D50A69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3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12" name="Rectangle 1205">
                <a:extLst>
                  <a:ext uri="{FF2B5EF4-FFF2-40B4-BE49-F238E27FC236}">
                    <a16:creationId xmlns:a16="http://schemas.microsoft.com/office/drawing/2014/main" id="{141344E7-9591-50D1-0F1E-01DCA7F778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80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13" name="Rectangle 1206">
                <a:extLst>
                  <a:ext uri="{FF2B5EF4-FFF2-40B4-BE49-F238E27FC236}">
                    <a16:creationId xmlns:a16="http://schemas.microsoft.com/office/drawing/2014/main" id="{354A64EF-A70F-017A-725C-B9DE451BEF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7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14" name="Rectangle 1207">
                <a:extLst>
                  <a:ext uri="{FF2B5EF4-FFF2-40B4-BE49-F238E27FC236}">
                    <a16:creationId xmlns:a16="http://schemas.microsoft.com/office/drawing/2014/main" id="{3DC38544-7F21-A965-9C7D-792B21B73A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4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15" name="Rectangle 1208">
                <a:extLst>
                  <a:ext uri="{FF2B5EF4-FFF2-40B4-BE49-F238E27FC236}">
                    <a16:creationId xmlns:a16="http://schemas.microsoft.com/office/drawing/2014/main" id="{CAC470EE-824A-F77B-F32B-B001786356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16" name="Rectangle 1209">
                <a:extLst>
                  <a:ext uri="{FF2B5EF4-FFF2-40B4-BE49-F238E27FC236}">
                    <a16:creationId xmlns:a16="http://schemas.microsoft.com/office/drawing/2014/main" id="{EFC9D2A9-A57C-0C39-1B98-E695537127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9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17" name="Rectangle 1211">
                <a:extLst>
                  <a:ext uri="{FF2B5EF4-FFF2-40B4-BE49-F238E27FC236}">
                    <a16:creationId xmlns:a16="http://schemas.microsoft.com/office/drawing/2014/main" id="{E60B57E6-942D-7921-6FD5-B231F41AD5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4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18" name="Rectangle 1212">
                <a:extLst>
                  <a:ext uri="{FF2B5EF4-FFF2-40B4-BE49-F238E27FC236}">
                    <a16:creationId xmlns:a16="http://schemas.microsoft.com/office/drawing/2014/main" id="{7B46E386-628C-3EF3-CE52-7AC1BD5616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2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19" name="Rectangle 1213">
                <a:extLst>
                  <a:ext uri="{FF2B5EF4-FFF2-40B4-BE49-F238E27FC236}">
                    <a16:creationId xmlns:a16="http://schemas.microsoft.com/office/drawing/2014/main" id="{A0FC447A-1698-3070-011E-E2B9BC73A3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79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20" name="Rectangle 1214">
                <a:extLst>
                  <a:ext uri="{FF2B5EF4-FFF2-40B4-BE49-F238E27FC236}">
                    <a16:creationId xmlns:a16="http://schemas.microsoft.com/office/drawing/2014/main" id="{3DEDE1C0-A6D5-C1CD-0FD3-B6EB87993D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6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21" name="Rectangle 1215">
                <a:extLst>
                  <a:ext uri="{FF2B5EF4-FFF2-40B4-BE49-F238E27FC236}">
                    <a16:creationId xmlns:a16="http://schemas.microsoft.com/office/drawing/2014/main" id="{2CB732CC-ADDB-2883-0ED6-C06AF96D1C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3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22" name="Rectangle 1216">
                <a:extLst>
                  <a:ext uri="{FF2B5EF4-FFF2-40B4-BE49-F238E27FC236}">
                    <a16:creationId xmlns:a16="http://schemas.microsoft.com/office/drawing/2014/main" id="{F4F53CD1-C199-071C-F8AB-E2BB45692F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23" name="Rectangle 1217">
                <a:extLst>
                  <a:ext uri="{FF2B5EF4-FFF2-40B4-BE49-F238E27FC236}">
                    <a16:creationId xmlns:a16="http://schemas.microsoft.com/office/drawing/2014/main" id="{FCB1671E-FC02-62C7-3601-E3435B9D41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8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24" name="Rectangle 1218">
                <a:extLst>
                  <a:ext uri="{FF2B5EF4-FFF2-40B4-BE49-F238E27FC236}">
                    <a16:creationId xmlns:a16="http://schemas.microsoft.com/office/drawing/2014/main" id="{18E89572-2D54-99B4-D4A3-F5C4592E81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4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25" name="Rectangle 1219">
                <a:extLst>
                  <a:ext uri="{FF2B5EF4-FFF2-40B4-BE49-F238E27FC236}">
                    <a16:creationId xmlns:a16="http://schemas.microsoft.com/office/drawing/2014/main" id="{2095EA0F-4A65-0185-0AEF-DCD3CC2D1A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2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26" name="Rectangle 1220">
                <a:extLst>
                  <a:ext uri="{FF2B5EF4-FFF2-40B4-BE49-F238E27FC236}">
                    <a16:creationId xmlns:a16="http://schemas.microsoft.com/office/drawing/2014/main" id="{D7F498C2-E6BB-EAC7-CEC2-9348FD018D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79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27" name="Rectangle 1221">
                <a:extLst>
                  <a:ext uri="{FF2B5EF4-FFF2-40B4-BE49-F238E27FC236}">
                    <a16:creationId xmlns:a16="http://schemas.microsoft.com/office/drawing/2014/main" id="{D4691531-6B6D-11A3-A391-354FB93C36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6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28" name="Rectangle 1222">
                <a:extLst>
                  <a:ext uri="{FF2B5EF4-FFF2-40B4-BE49-F238E27FC236}">
                    <a16:creationId xmlns:a16="http://schemas.microsoft.com/office/drawing/2014/main" id="{907F02B3-9BE5-B216-318D-8DC04CBBD2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3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29" name="Rectangle 1223">
                <a:extLst>
                  <a:ext uri="{FF2B5EF4-FFF2-40B4-BE49-F238E27FC236}">
                    <a16:creationId xmlns:a16="http://schemas.microsoft.com/office/drawing/2014/main" id="{1CBA020B-A8CC-A836-128B-CD7C5B844B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30" name="Rectangle 1224">
                <a:extLst>
                  <a:ext uri="{FF2B5EF4-FFF2-40B4-BE49-F238E27FC236}">
                    <a16:creationId xmlns:a16="http://schemas.microsoft.com/office/drawing/2014/main" id="{B4B24685-A6ED-E800-6011-ADFECCE220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8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31" name="Rectangle 1225">
                <a:extLst>
                  <a:ext uri="{FF2B5EF4-FFF2-40B4-BE49-F238E27FC236}">
                    <a16:creationId xmlns:a16="http://schemas.microsoft.com/office/drawing/2014/main" id="{E1075D3A-1063-D581-28AD-8858930E59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4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32" name="Rectangle 1226">
                <a:extLst>
                  <a:ext uri="{FF2B5EF4-FFF2-40B4-BE49-F238E27FC236}">
                    <a16:creationId xmlns:a16="http://schemas.microsoft.com/office/drawing/2014/main" id="{67E212F9-CB5C-7470-18C7-C6DF4E0B0C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2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33" name="Rectangle 1227">
                <a:extLst>
                  <a:ext uri="{FF2B5EF4-FFF2-40B4-BE49-F238E27FC236}">
                    <a16:creationId xmlns:a16="http://schemas.microsoft.com/office/drawing/2014/main" id="{9B7754FB-3389-DDDB-C29E-79FD514DFF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79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34" name="Rectangle 1228">
                <a:extLst>
                  <a:ext uri="{FF2B5EF4-FFF2-40B4-BE49-F238E27FC236}">
                    <a16:creationId xmlns:a16="http://schemas.microsoft.com/office/drawing/2014/main" id="{1430139B-C592-7BEB-3583-5FD5DF1C95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6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35" name="Rectangle 1229">
                <a:extLst>
                  <a:ext uri="{FF2B5EF4-FFF2-40B4-BE49-F238E27FC236}">
                    <a16:creationId xmlns:a16="http://schemas.microsoft.com/office/drawing/2014/main" id="{80E5AF32-6950-8480-26A9-F05406C7E5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3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36" name="Rectangle 1230">
                <a:extLst>
                  <a:ext uri="{FF2B5EF4-FFF2-40B4-BE49-F238E27FC236}">
                    <a16:creationId xmlns:a16="http://schemas.microsoft.com/office/drawing/2014/main" id="{B4D83FFD-4A28-FD08-19A6-9FF300176D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37" name="Rectangle 1231">
                <a:extLst>
                  <a:ext uri="{FF2B5EF4-FFF2-40B4-BE49-F238E27FC236}">
                    <a16:creationId xmlns:a16="http://schemas.microsoft.com/office/drawing/2014/main" id="{11B954B2-0A9E-A393-9AEF-451C6058DB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8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38" name="Rectangle 1232">
                <a:extLst>
                  <a:ext uri="{FF2B5EF4-FFF2-40B4-BE49-F238E27FC236}">
                    <a16:creationId xmlns:a16="http://schemas.microsoft.com/office/drawing/2014/main" id="{3D449531-F7D8-B101-F917-16665FD2E1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4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39" name="Rectangle 1233">
                <a:extLst>
                  <a:ext uri="{FF2B5EF4-FFF2-40B4-BE49-F238E27FC236}">
                    <a16:creationId xmlns:a16="http://schemas.microsoft.com/office/drawing/2014/main" id="{1AE315A7-386D-A4BE-E22D-AF85B17846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2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40" name="Rectangle 1234">
                <a:extLst>
                  <a:ext uri="{FF2B5EF4-FFF2-40B4-BE49-F238E27FC236}">
                    <a16:creationId xmlns:a16="http://schemas.microsoft.com/office/drawing/2014/main" id="{22CA8F8F-3915-BF2A-132F-92A951D26B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79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41" name="Rectangle 1235">
                <a:extLst>
                  <a:ext uri="{FF2B5EF4-FFF2-40B4-BE49-F238E27FC236}">
                    <a16:creationId xmlns:a16="http://schemas.microsoft.com/office/drawing/2014/main" id="{E89FC55E-EB7B-16A2-8A23-CA0DEB1A81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6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42" name="Rectangle 1236">
                <a:extLst>
                  <a:ext uri="{FF2B5EF4-FFF2-40B4-BE49-F238E27FC236}">
                    <a16:creationId xmlns:a16="http://schemas.microsoft.com/office/drawing/2014/main" id="{ECB0948A-0149-4438-D60F-23680EA357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3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43" name="Rectangle 1237">
                <a:extLst>
                  <a:ext uri="{FF2B5EF4-FFF2-40B4-BE49-F238E27FC236}">
                    <a16:creationId xmlns:a16="http://schemas.microsoft.com/office/drawing/2014/main" id="{012EB20F-B9B1-B952-228D-5064AE60F5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44" name="Rectangle 1238">
                <a:extLst>
                  <a:ext uri="{FF2B5EF4-FFF2-40B4-BE49-F238E27FC236}">
                    <a16:creationId xmlns:a16="http://schemas.microsoft.com/office/drawing/2014/main" id="{7930CB20-F96D-D382-D312-E0A36B3DF6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8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45" name="Line 1239">
                <a:extLst>
                  <a:ext uri="{FF2B5EF4-FFF2-40B4-BE49-F238E27FC236}">
                    <a16:creationId xmlns:a16="http://schemas.microsoft.com/office/drawing/2014/main" id="{2A06E87C-8D4D-A74A-662F-E2BF40239A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36542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46" name="Line 1240">
                <a:extLst>
                  <a:ext uri="{FF2B5EF4-FFF2-40B4-BE49-F238E27FC236}">
                    <a16:creationId xmlns:a16="http://schemas.microsoft.com/office/drawing/2014/main" id="{606E3454-C937-3A25-3A30-0F70AE0555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14979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47" name="Line 1241">
                <a:extLst>
                  <a:ext uri="{FF2B5EF4-FFF2-40B4-BE49-F238E27FC236}">
                    <a16:creationId xmlns:a16="http://schemas.microsoft.com/office/drawing/2014/main" id="{0B757E70-7FF6-4423-73CA-E71D88C4D4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93416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48" name="Line 1242">
                <a:extLst>
                  <a:ext uri="{FF2B5EF4-FFF2-40B4-BE49-F238E27FC236}">
                    <a16:creationId xmlns:a16="http://schemas.microsoft.com/office/drawing/2014/main" id="{5A6F5B75-6015-527B-DDAD-C136C39B2D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771853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49" name="Line 1243">
                <a:extLst>
                  <a:ext uri="{FF2B5EF4-FFF2-40B4-BE49-F238E27FC236}">
                    <a16:creationId xmlns:a16="http://schemas.microsoft.com/office/drawing/2014/main" id="{CFE14289-2B73-ECF1-5E25-31FC3DD49A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50291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50" name="Line 1244">
                <a:extLst>
                  <a:ext uri="{FF2B5EF4-FFF2-40B4-BE49-F238E27FC236}">
                    <a16:creationId xmlns:a16="http://schemas.microsoft.com/office/drawing/2014/main" id="{037BDABB-5D24-D5F9-EB79-4CF91F4AB4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8728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51" name="Line 1245">
                <a:extLst>
                  <a:ext uri="{FF2B5EF4-FFF2-40B4-BE49-F238E27FC236}">
                    <a16:creationId xmlns:a16="http://schemas.microsoft.com/office/drawing/2014/main" id="{7459BD88-E48D-52BA-D450-5EEF592EDA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48" y="3977115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52" name="Line 1246">
                <a:extLst>
                  <a:ext uri="{FF2B5EF4-FFF2-40B4-BE49-F238E27FC236}">
                    <a16:creationId xmlns:a16="http://schemas.microsoft.com/office/drawing/2014/main" id="{41D1A7B9-05CC-33D8-65FB-86C84FAA46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48" y="4096472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53" name="Line 1247">
                <a:extLst>
                  <a:ext uri="{FF2B5EF4-FFF2-40B4-BE49-F238E27FC236}">
                    <a16:creationId xmlns:a16="http://schemas.microsoft.com/office/drawing/2014/main" id="{DB968E55-02CF-2CDD-8732-647F30F248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48" y="4215828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54" name="Line 1248">
                <a:extLst>
                  <a:ext uri="{FF2B5EF4-FFF2-40B4-BE49-F238E27FC236}">
                    <a16:creationId xmlns:a16="http://schemas.microsoft.com/office/drawing/2014/main" id="{F0518A09-EE81-A6B2-A531-6F3BD93A67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48" y="4335185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55" name="Line 1249">
                <a:extLst>
                  <a:ext uri="{FF2B5EF4-FFF2-40B4-BE49-F238E27FC236}">
                    <a16:creationId xmlns:a16="http://schemas.microsoft.com/office/drawing/2014/main" id="{3F012A6B-02F7-7D30-9BC2-853E6D374E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48" y="4454541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56" name="Line 1250">
                <a:extLst>
                  <a:ext uri="{FF2B5EF4-FFF2-40B4-BE49-F238E27FC236}">
                    <a16:creationId xmlns:a16="http://schemas.microsoft.com/office/drawing/2014/main" id="{88D598F0-CD24-81AE-85FB-725F5C9802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48" y="4573898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57" name="Line 1251">
                <a:extLst>
                  <a:ext uri="{FF2B5EF4-FFF2-40B4-BE49-F238E27FC236}">
                    <a16:creationId xmlns:a16="http://schemas.microsoft.com/office/drawing/2014/main" id="{E4A21519-5297-2598-E09F-9DB61E4AEC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8104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58" name="Line 1252">
                <a:extLst>
                  <a:ext uri="{FF2B5EF4-FFF2-40B4-BE49-F238E27FC236}">
                    <a16:creationId xmlns:a16="http://schemas.microsoft.com/office/drawing/2014/main" id="{F98A6CDC-9B82-65EE-0B91-AAD30F2C51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07165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59" name="Line 1253">
                <a:extLst>
                  <a:ext uri="{FF2B5EF4-FFF2-40B4-BE49-F238E27FC236}">
                    <a16:creationId xmlns:a16="http://schemas.microsoft.com/office/drawing/2014/main" id="{38410EB7-D876-0A2A-394A-7C26294785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48" y="3841376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60" name="Line 1254">
                <a:extLst>
                  <a:ext uri="{FF2B5EF4-FFF2-40B4-BE49-F238E27FC236}">
                    <a16:creationId xmlns:a16="http://schemas.microsoft.com/office/drawing/2014/main" id="{753109EB-7765-2362-F47E-1EF0DE269E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48" y="4702616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61" name="Rectangle 1255">
                <a:extLst>
                  <a:ext uri="{FF2B5EF4-FFF2-40B4-BE49-F238E27FC236}">
                    <a16:creationId xmlns:a16="http://schemas.microsoft.com/office/drawing/2014/main" id="{EB88FF94-A0A6-9F84-1EEB-44EE642684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90603" y="3855419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62" name="Rectangle 1256">
                <a:extLst>
                  <a:ext uri="{FF2B5EF4-FFF2-40B4-BE49-F238E27FC236}">
                    <a16:creationId xmlns:a16="http://schemas.microsoft.com/office/drawing/2014/main" id="{76D4901C-6681-6B65-DD82-8C0857C301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25056" y="3855419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63" name="Rectangle 1257">
                <a:extLst>
                  <a:ext uri="{FF2B5EF4-FFF2-40B4-BE49-F238E27FC236}">
                    <a16:creationId xmlns:a16="http://schemas.microsoft.com/office/drawing/2014/main" id="{0F9949EC-3AA5-70FF-4BB7-487551D3F8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22128" y="3855419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64" name="Rectangle 1258">
                <a:extLst>
                  <a:ext uri="{FF2B5EF4-FFF2-40B4-BE49-F238E27FC236}">
                    <a16:creationId xmlns:a16="http://schemas.microsoft.com/office/drawing/2014/main" id="{55A109D7-6635-EDE4-48B2-7313DD924E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30799" y="3855419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65" name="Rectangle 1259">
                <a:extLst>
                  <a:ext uri="{FF2B5EF4-FFF2-40B4-BE49-F238E27FC236}">
                    <a16:creationId xmlns:a16="http://schemas.microsoft.com/office/drawing/2014/main" id="{8354EA76-7862-B48E-D2ED-474ED7822C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71698" y="3855419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66" name="Rectangle 1260">
                <a:extLst>
                  <a:ext uri="{FF2B5EF4-FFF2-40B4-BE49-F238E27FC236}">
                    <a16:creationId xmlns:a16="http://schemas.microsoft.com/office/drawing/2014/main" id="{832D940C-2E6F-BCCA-E863-A34A974F98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4901" y="3855419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67" name="Rectangle 1261">
                <a:extLst>
                  <a:ext uri="{FF2B5EF4-FFF2-40B4-BE49-F238E27FC236}">
                    <a16:creationId xmlns:a16="http://schemas.microsoft.com/office/drawing/2014/main" id="{BDA7E471-87D0-FF6F-E192-5FF8C0371D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8380" y="3855419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68" name="Rectangle 1262">
                <a:extLst>
                  <a:ext uri="{FF2B5EF4-FFF2-40B4-BE49-F238E27FC236}">
                    <a16:creationId xmlns:a16="http://schemas.microsoft.com/office/drawing/2014/main" id="{6259C056-C313-2543-2BBA-C51F30E32C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42165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69" name="Rectangle 1263">
                <a:extLst>
                  <a:ext uri="{FF2B5EF4-FFF2-40B4-BE49-F238E27FC236}">
                    <a16:creationId xmlns:a16="http://schemas.microsoft.com/office/drawing/2014/main" id="{2DF4C2A9-CF6F-DCE0-9334-3042EB9AAD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3728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70" name="Rectangle 1264">
                <a:extLst>
                  <a:ext uri="{FF2B5EF4-FFF2-40B4-BE49-F238E27FC236}">
                    <a16:creationId xmlns:a16="http://schemas.microsoft.com/office/drawing/2014/main" id="{6FEB029E-B310-20A4-9166-2C732A9B32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5290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71" name="Rectangle 1265">
                <a:extLst>
                  <a:ext uri="{FF2B5EF4-FFF2-40B4-BE49-F238E27FC236}">
                    <a16:creationId xmlns:a16="http://schemas.microsoft.com/office/drawing/2014/main" id="{ACA8A8C2-EA38-FAAE-59B6-0AE0482F1A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06854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72" name="Rectangle 1266">
                <a:extLst>
                  <a:ext uri="{FF2B5EF4-FFF2-40B4-BE49-F238E27FC236}">
                    <a16:creationId xmlns:a16="http://schemas.microsoft.com/office/drawing/2014/main" id="{D7801A0C-D280-656B-CA4C-1CCC279098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28416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73" name="Rectangle 1267">
                <a:extLst>
                  <a:ext uri="{FF2B5EF4-FFF2-40B4-BE49-F238E27FC236}">
                    <a16:creationId xmlns:a16="http://schemas.microsoft.com/office/drawing/2014/main" id="{0D29A30F-BBA8-B124-91CE-426351E859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198" y="398296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74" name="Rectangle 1268">
                <a:extLst>
                  <a:ext uri="{FF2B5EF4-FFF2-40B4-BE49-F238E27FC236}">
                    <a16:creationId xmlns:a16="http://schemas.microsoft.com/office/drawing/2014/main" id="{C7E0D251-A513-27B5-F63C-7AEF9120AC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5762" y="398296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75" name="Rectangle 1269">
                <a:extLst>
                  <a:ext uri="{FF2B5EF4-FFF2-40B4-BE49-F238E27FC236}">
                    <a16:creationId xmlns:a16="http://schemas.microsoft.com/office/drawing/2014/main" id="{BF8D712A-0DE9-D7E6-AF70-EFFD081E24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16384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76" name="Rectangle 1270">
                <a:extLst>
                  <a:ext uri="{FF2B5EF4-FFF2-40B4-BE49-F238E27FC236}">
                    <a16:creationId xmlns:a16="http://schemas.microsoft.com/office/drawing/2014/main" id="{BBCBC0E0-8A3B-EB13-68B0-B246004CAF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37947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77" name="Rectangle 1271">
                <a:extLst>
                  <a:ext uri="{FF2B5EF4-FFF2-40B4-BE49-F238E27FC236}">
                    <a16:creationId xmlns:a16="http://schemas.microsoft.com/office/drawing/2014/main" id="{A5177694-9F7C-AA90-3351-2673A36E27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510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78" name="Rectangle 1272">
                <a:extLst>
                  <a:ext uri="{FF2B5EF4-FFF2-40B4-BE49-F238E27FC236}">
                    <a16:creationId xmlns:a16="http://schemas.microsoft.com/office/drawing/2014/main" id="{4C0764B9-BD7A-EE89-B5F7-3D65A57BD3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06854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79" name="Rectangle 1273">
                <a:extLst>
                  <a:ext uri="{FF2B5EF4-FFF2-40B4-BE49-F238E27FC236}">
                    <a16:creationId xmlns:a16="http://schemas.microsoft.com/office/drawing/2014/main" id="{0556F87B-5F71-1508-6C6F-70F2738984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28416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80" name="Rectangle 1274">
                <a:extLst>
                  <a:ext uri="{FF2B5EF4-FFF2-40B4-BE49-F238E27FC236}">
                    <a16:creationId xmlns:a16="http://schemas.microsoft.com/office/drawing/2014/main" id="{23039440-45D1-8A18-8454-4940F6A5A5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49980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81" name="Rectangle 1275">
                <a:extLst>
                  <a:ext uri="{FF2B5EF4-FFF2-40B4-BE49-F238E27FC236}">
                    <a16:creationId xmlns:a16="http://schemas.microsoft.com/office/drawing/2014/main" id="{31D674FF-0DE8-4733-7420-041684568A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71543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82" name="Rectangle 1276">
                <a:extLst>
                  <a:ext uri="{FF2B5EF4-FFF2-40B4-BE49-F238E27FC236}">
                    <a16:creationId xmlns:a16="http://schemas.microsoft.com/office/drawing/2014/main" id="{AD9B2DE8-A9C7-66A7-7288-94BC74AEED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16384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83" name="Rectangle 1277">
                <a:extLst>
                  <a:ext uri="{FF2B5EF4-FFF2-40B4-BE49-F238E27FC236}">
                    <a16:creationId xmlns:a16="http://schemas.microsoft.com/office/drawing/2014/main" id="{5F3D6372-2A74-CE68-C510-459F36B5F4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37947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84" name="Rectangle 1278">
                <a:extLst>
                  <a:ext uri="{FF2B5EF4-FFF2-40B4-BE49-F238E27FC236}">
                    <a16:creationId xmlns:a16="http://schemas.microsoft.com/office/drawing/2014/main" id="{0E2E522F-4CE5-F67C-911C-E1F1ED4BF6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510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85" name="Rectangle 1279">
                <a:extLst>
                  <a:ext uri="{FF2B5EF4-FFF2-40B4-BE49-F238E27FC236}">
                    <a16:creationId xmlns:a16="http://schemas.microsoft.com/office/drawing/2014/main" id="{A465D85D-1F79-AFB3-AD71-297D430A5A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1073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86" name="Rectangle 1280">
                <a:extLst>
                  <a:ext uri="{FF2B5EF4-FFF2-40B4-BE49-F238E27FC236}">
                    <a16:creationId xmlns:a16="http://schemas.microsoft.com/office/drawing/2014/main" id="{284D0754-AD97-5C16-DE36-3EA8211B51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2636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87" name="Rectangle 1281">
                <a:extLst>
                  <a:ext uri="{FF2B5EF4-FFF2-40B4-BE49-F238E27FC236}">
                    <a16:creationId xmlns:a16="http://schemas.microsoft.com/office/drawing/2014/main" id="{3F25B109-0D01-DEE0-73C6-FF1178B31E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198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88" name="Rectangle 1282">
                <a:extLst>
                  <a:ext uri="{FF2B5EF4-FFF2-40B4-BE49-F238E27FC236}">
                    <a16:creationId xmlns:a16="http://schemas.microsoft.com/office/drawing/2014/main" id="{55D46764-F670-A19A-6712-AE1E7E7918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5762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89" name="Rectangle 1283">
                <a:extLst>
                  <a:ext uri="{FF2B5EF4-FFF2-40B4-BE49-F238E27FC236}">
                    <a16:creationId xmlns:a16="http://schemas.microsoft.com/office/drawing/2014/main" id="{F8F22E95-CE7E-58B5-45CD-30887D27F6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16384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90" name="Rectangle 1284">
                <a:extLst>
                  <a:ext uri="{FF2B5EF4-FFF2-40B4-BE49-F238E27FC236}">
                    <a16:creationId xmlns:a16="http://schemas.microsoft.com/office/drawing/2014/main" id="{B11EF727-C645-9C27-31BE-9CC29D40BC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37947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91" name="Rectangle 1285">
                <a:extLst>
                  <a:ext uri="{FF2B5EF4-FFF2-40B4-BE49-F238E27FC236}">
                    <a16:creationId xmlns:a16="http://schemas.microsoft.com/office/drawing/2014/main" id="{7AB0F5DA-2F62-F66E-B65A-80DDDEE60E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510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92" name="Rectangle 1286">
                <a:extLst>
                  <a:ext uri="{FF2B5EF4-FFF2-40B4-BE49-F238E27FC236}">
                    <a16:creationId xmlns:a16="http://schemas.microsoft.com/office/drawing/2014/main" id="{68EE5734-0C74-B966-0EF2-086E028E1A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1073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93" name="Rectangle 1287">
                <a:extLst>
                  <a:ext uri="{FF2B5EF4-FFF2-40B4-BE49-F238E27FC236}">
                    <a16:creationId xmlns:a16="http://schemas.microsoft.com/office/drawing/2014/main" id="{AA466D10-982F-B84A-812B-8AC0D73A15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2636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94" name="Rectangle 1288">
                <a:extLst>
                  <a:ext uri="{FF2B5EF4-FFF2-40B4-BE49-F238E27FC236}">
                    <a16:creationId xmlns:a16="http://schemas.microsoft.com/office/drawing/2014/main" id="{7B0B0A50-47BC-4911-0D27-4FA74A0830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198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95" name="Rectangle 1289">
                <a:extLst>
                  <a:ext uri="{FF2B5EF4-FFF2-40B4-BE49-F238E27FC236}">
                    <a16:creationId xmlns:a16="http://schemas.microsoft.com/office/drawing/2014/main" id="{4177A709-F5E1-F83E-0EFC-95FBFE89A0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5762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96" name="Rectangle 1290">
                <a:extLst>
                  <a:ext uri="{FF2B5EF4-FFF2-40B4-BE49-F238E27FC236}">
                    <a16:creationId xmlns:a16="http://schemas.microsoft.com/office/drawing/2014/main" id="{D8D1542A-5506-CB03-BD7B-B8026B261E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42165" y="446039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97" name="Rectangle 1291">
                <a:extLst>
                  <a:ext uri="{FF2B5EF4-FFF2-40B4-BE49-F238E27FC236}">
                    <a16:creationId xmlns:a16="http://schemas.microsoft.com/office/drawing/2014/main" id="{AD6C4BB6-59EA-ADA1-1B9D-F56274E98F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3728" y="446039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98" name="Rectangle 1292">
                <a:extLst>
                  <a:ext uri="{FF2B5EF4-FFF2-40B4-BE49-F238E27FC236}">
                    <a16:creationId xmlns:a16="http://schemas.microsoft.com/office/drawing/2014/main" id="{FE88358F-41A5-2210-5452-6CDAFEDDA7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510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99" name="Rectangle 1293">
                <a:extLst>
                  <a:ext uri="{FF2B5EF4-FFF2-40B4-BE49-F238E27FC236}">
                    <a16:creationId xmlns:a16="http://schemas.microsoft.com/office/drawing/2014/main" id="{A65DB69F-4739-5905-045D-10871DD6A4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1073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00" name="Rectangle 1294">
                <a:extLst>
                  <a:ext uri="{FF2B5EF4-FFF2-40B4-BE49-F238E27FC236}">
                    <a16:creationId xmlns:a16="http://schemas.microsoft.com/office/drawing/2014/main" id="{FBCAC95D-408A-FBF0-11F5-139585E76F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2636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01" name="Rectangle 1295">
                <a:extLst>
                  <a:ext uri="{FF2B5EF4-FFF2-40B4-BE49-F238E27FC236}">
                    <a16:creationId xmlns:a16="http://schemas.microsoft.com/office/drawing/2014/main" id="{FA3354E8-7913-D5AC-6D52-B394B4E85F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198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02" name="Rectangle 1296">
                <a:extLst>
                  <a:ext uri="{FF2B5EF4-FFF2-40B4-BE49-F238E27FC236}">
                    <a16:creationId xmlns:a16="http://schemas.microsoft.com/office/drawing/2014/main" id="{7C5FE032-9D69-E3B0-2A5E-4272C1AB68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5762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2511" name="Group 2510">
              <a:extLst>
                <a:ext uri="{FF2B5EF4-FFF2-40B4-BE49-F238E27FC236}">
                  <a16:creationId xmlns:a16="http://schemas.microsoft.com/office/drawing/2014/main" id="{B3817F87-8F14-38DD-4A08-83B79AB689EB}"/>
                </a:ext>
              </a:extLst>
            </p:cNvPr>
            <p:cNvGrpSpPr/>
            <p:nvPr/>
          </p:nvGrpSpPr>
          <p:grpSpPr>
            <a:xfrm>
              <a:off x="448375" y="1195140"/>
              <a:ext cx="1987200" cy="853200"/>
              <a:chOff x="465075" y="1211810"/>
              <a:chExt cx="1959373" cy="8706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C441387-45C0-751E-E331-A63A881E63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DF3E612-33E9-0C93-6F55-68AF88A7CC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FAAFF48-18C2-0652-71D5-F04B5BD367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FDF8609-06E9-D5C0-7C68-6FD6B67C5E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C9B4218-181C-28E1-74DE-B37F8B603C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1E81973-B627-4C93-778B-E922E3379C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812E710-7EC7-8AE1-291D-32E98139B9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E7789DF-FC64-A753-4924-5F4A6E236C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76FF3FC-5958-6149-1C49-E888BA219F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7D47EF9-0CD1-DF90-2FD7-FC6E528F8E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29256CD-8D9B-C8C0-4362-D95FB62C15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F350543-DD4C-6B56-BD4E-AB9F52D34E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3DB77F1-5FE8-7DD2-32E1-78B59943DB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81E7D914-D817-A315-E566-088CABDACC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3EA159B-1421-1B08-C35F-8B85990D6C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B163125-6F2F-9148-EECC-F7E4423C76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4B5673B-6AD1-C266-5DAC-02DA8078B4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04D8404-76CF-6ED4-C0F0-4639F4409C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FFB7D74-E875-0FF2-B65B-2A98C9E4DC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49810012-CF3F-99C2-FB5A-4413D52A20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037AA3A2-227B-8683-3A9F-DACC9CC617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31FA324D-86E4-169B-DBDD-30FA30F24F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4C48E9C-23D9-0BFF-3B4F-BB66367732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4F0F6E9-64F5-FB6C-9CF3-22E15C5BC2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19F12206-DDB8-C624-747B-FF19BDD9C9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C5D9CA82-3A97-6F73-852A-255624EAB6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D9767688-0290-33B8-FB04-056696B8DB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A463665-FAF5-78ED-5475-DBEFAD91DD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038239D-A4F8-6730-C5DD-44191C81E3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C12423B1-6A59-0153-A838-D4D35F99FE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6F64904F-3FC5-6140-5843-5186BF60F3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0D91BC7B-EE2F-7948-7E90-98BF32E183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A0A252A-A9B6-3604-2110-9B9DCB1F6C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28399321-1C3A-8A2C-3E03-93D5D41038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5FED644C-2857-1D67-7104-2BDFFF275D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802E01F5-7087-4E66-EFBF-B4CEAFA4FC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A2447A38-7501-EB46-C266-3643781A60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EECD492D-CE00-FFFE-C754-279F7CEC85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09F10ADB-AFC1-0DD7-C08E-A22895B1C3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D8485394-7E81-6256-1E6F-A89A0BB738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49603A49-28B5-10CC-E1AB-295C5C3526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F9502513-E56C-B7DF-D922-7E518A3AC9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B077A6A6-531D-062C-7E3D-554D6DBCD3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856CB0AE-386C-8B3C-58EB-4898C314A2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F4ABE15E-13D9-6F0C-D158-8A47C56020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8770096A-EE3C-AF5D-5BF5-EC75890653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BD0E82AF-DA25-43A5-CEA9-F8A9C7601E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143CDFF8-6946-E7A1-4BED-7ACB455C3D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B930F781-52EA-C2C4-352C-1221356416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3" name="Line 54">
                <a:extLst>
                  <a:ext uri="{FF2B5EF4-FFF2-40B4-BE49-F238E27FC236}">
                    <a16:creationId xmlns:a16="http://schemas.microsoft.com/office/drawing/2014/main" id="{14EA4613-A3A2-DA78-D546-2EA35E5037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8668" y="1211810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4" name="Line 55">
                <a:extLst>
                  <a:ext uri="{FF2B5EF4-FFF2-40B4-BE49-F238E27FC236}">
                    <a16:creationId xmlns:a16="http://schemas.microsoft.com/office/drawing/2014/main" id="{A6E0B828-F832-4767-195B-BCD56562E1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7106" y="1211810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5" name="Line 56">
                <a:extLst>
                  <a:ext uri="{FF2B5EF4-FFF2-40B4-BE49-F238E27FC236}">
                    <a16:creationId xmlns:a16="http://schemas.microsoft.com/office/drawing/2014/main" id="{5B26C3C0-1B36-8E20-1F1C-10ED84F130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05543" y="1211810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6" name="Line 57">
                <a:extLst>
                  <a:ext uri="{FF2B5EF4-FFF2-40B4-BE49-F238E27FC236}">
                    <a16:creationId xmlns:a16="http://schemas.microsoft.com/office/drawing/2014/main" id="{24E59B6A-5203-1F6E-B2AC-7BC57DA97F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3980" y="1211810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7" name="Line 58">
                <a:extLst>
                  <a:ext uri="{FF2B5EF4-FFF2-40B4-BE49-F238E27FC236}">
                    <a16:creationId xmlns:a16="http://schemas.microsoft.com/office/drawing/2014/main" id="{C05C372B-8872-91D9-1E66-ABC5C32816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62417" y="1211810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8" name="Line 59">
                <a:extLst>
                  <a:ext uri="{FF2B5EF4-FFF2-40B4-BE49-F238E27FC236}">
                    <a16:creationId xmlns:a16="http://schemas.microsoft.com/office/drawing/2014/main" id="{75F02377-7726-EFF1-DFB9-91239097CC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40854" y="1211810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9" name="Line 60">
                <a:extLst>
                  <a:ext uri="{FF2B5EF4-FFF2-40B4-BE49-F238E27FC236}">
                    <a16:creationId xmlns:a16="http://schemas.microsoft.com/office/drawing/2014/main" id="{130F5736-3DD3-6686-E924-92EF31354D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1352041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60" name="Line 61">
                <a:extLst>
                  <a:ext uri="{FF2B5EF4-FFF2-40B4-BE49-F238E27FC236}">
                    <a16:creationId xmlns:a16="http://schemas.microsoft.com/office/drawing/2014/main" id="{FDEC9780-4E32-09B5-124D-72716298F6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1471237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61" name="Line 62">
                <a:extLst>
                  <a:ext uri="{FF2B5EF4-FFF2-40B4-BE49-F238E27FC236}">
                    <a16:creationId xmlns:a16="http://schemas.microsoft.com/office/drawing/2014/main" id="{2790D951-BD22-0F7B-65EE-5E7047DA6F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1590434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62" name="Line 63">
                <a:extLst>
                  <a:ext uri="{FF2B5EF4-FFF2-40B4-BE49-F238E27FC236}">
                    <a16:creationId xmlns:a16="http://schemas.microsoft.com/office/drawing/2014/main" id="{9C889C52-3AED-1A93-692B-ECDF899701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1709630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63" name="Line 64">
                <a:extLst>
                  <a:ext uri="{FF2B5EF4-FFF2-40B4-BE49-F238E27FC236}">
                    <a16:creationId xmlns:a16="http://schemas.microsoft.com/office/drawing/2014/main" id="{4486168A-DC4B-6D0B-BAB9-FE3388085A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1828826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640" name="Line 65">
                <a:extLst>
                  <a:ext uri="{FF2B5EF4-FFF2-40B4-BE49-F238E27FC236}">
                    <a16:creationId xmlns:a16="http://schemas.microsoft.com/office/drawing/2014/main" id="{41F2565F-28C3-ED1A-1269-EA07FB8D46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1948022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06" name="Line 66">
                <a:extLst>
                  <a:ext uri="{FF2B5EF4-FFF2-40B4-BE49-F238E27FC236}">
                    <a16:creationId xmlns:a16="http://schemas.microsoft.com/office/drawing/2014/main" id="{D9D78E27-DA6A-580F-F331-2046A8D1C3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231" y="1211810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07" name="Line 67">
                <a:extLst>
                  <a:ext uri="{FF2B5EF4-FFF2-40B4-BE49-F238E27FC236}">
                    <a16:creationId xmlns:a16="http://schemas.microsoft.com/office/drawing/2014/main" id="{966D75E6-17DE-FA09-BEED-D714368CF2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9291" y="1211810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08" name="Line 68">
                <a:extLst>
                  <a:ext uri="{FF2B5EF4-FFF2-40B4-BE49-F238E27FC236}">
                    <a16:creationId xmlns:a16="http://schemas.microsoft.com/office/drawing/2014/main" id="{C4CA3924-2593-364E-02F2-73F9A607CF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1216485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09" name="Line 69">
                <a:extLst>
                  <a:ext uri="{FF2B5EF4-FFF2-40B4-BE49-F238E27FC236}">
                    <a16:creationId xmlns:a16="http://schemas.microsoft.com/office/drawing/2014/main" id="{C171ACF3-3626-EF3D-F492-DE26A5FB16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2077736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10" name="Rectangle 709">
                <a:extLst>
                  <a:ext uri="{FF2B5EF4-FFF2-40B4-BE49-F238E27FC236}">
                    <a16:creationId xmlns:a16="http://schemas.microsoft.com/office/drawing/2014/main" id="{688161D0-0000-B581-6A77-39D585D435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2729" y="1230508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11" name="Rectangle 710">
                <a:extLst>
                  <a:ext uri="{FF2B5EF4-FFF2-40B4-BE49-F238E27FC236}">
                    <a16:creationId xmlns:a16="http://schemas.microsoft.com/office/drawing/2014/main" id="{D6FAC10E-C777-864B-1528-9CF6D9AED3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7182" y="1230508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12" name="Rectangle 711">
                <a:extLst>
                  <a:ext uri="{FF2B5EF4-FFF2-40B4-BE49-F238E27FC236}">
                    <a16:creationId xmlns:a16="http://schemas.microsoft.com/office/drawing/2014/main" id="{1A762BB0-CB7E-D32A-394C-22B03DC593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4253" y="1230508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13" name="Rectangle 712">
                <a:extLst>
                  <a:ext uri="{FF2B5EF4-FFF2-40B4-BE49-F238E27FC236}">
                    <a16:creationId xmlns:a16="http://schemas.microsoft.com/office/drawing/2014/main" id="{D2633FF2-8C95-F656-766A-13C596112D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1635" y="1230508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14" name="Rectangle 713">
                <a:extLst>
                  <a:ext uri="{FF2B5EF4-FFF2-40B4-BE49-F238E27FC236}">
                    <a16:creationId xmlns:a16="http://schemas.microsoft.com/office/drawing/2014/main" id="{B248BFF4-C016-A50C-7371-F0BB778D51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3824" y="1230508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15" name="Rectangle 714">
                <a:extLst>
                  <a:ext uri="{FF2B5EF4-FFF2-40B4-BE49-F238E27FC236}">
                    <a16:creationId xmlns:a16="http://schemas.microsoft.com/office/drawing/2014/main" id="{E4AD8737-7410-2ABC-65AE-4CDB574DFF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027" y="1230508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16" name="Rectangle 715">
                <a:extLst>
                  <a:ext uri="{FF2B5EF4-FFF2-40B4-BE49-F238E27FC236}">
                    <a16:creationId xmlns:a16="http://schemas.microsoft.com/office/drawing/2014/main" id="{6F14F18E-BA61-F9BF-0F10-ACB7D0F722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0506" y="1230508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17" name="Rectangle 716">
                <a:extLst>
                  <a:ext uri="{FF2B5EF4-FFF2-40B4-BE49-F238E27FC236}">
                    <a16:creationId xmlns:a16="http://schemas.microsoft.com/office/drawing/2014/main" id="{58EE57C2-E14D-D796-2A48-C7108CAB67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4292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18" name="Rectangle 717">
                <a:extLst>
                  <a:ext uri="{FF2B5EF4-FFF2-40B4-BE49-F238E27FC236}">
                    <a16:creationId xmlns:a16="http://schemas.microsoft.com/office/drawing/2014/main" id="{4E2316FA-A263-2DF0-7E65-6AC0B4DDD7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5855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19" name="Rectangle 718">
                <a:extLst>
                  <a:ext uri="{FF2B5EF4-FFF2-40B4-BE49-F238E27FC236}">
                    <a16:creationId xmlns:a16="http://schemas.microsoft.com/office/drawing/2014/main" id="{00141C58-03FF-3D6D-3C72-0A75FA7D84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7417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20" name="Rectangle 719">
                <a:extLst>
                  <a:ext uri="{FF2B5EF4-FFF2-40B4-BE49-F238E27FC236}">
                    <a16:creationId xmlns:a16="http://schemas.microsoft.com/office/drawing/2014/main" id="{9A53F5F1-0C96-BDD7-821A-B8A79D7413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98" y="1357884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21" name="Rectangle 720">
                <a:extLst>
                  <a:ext uri="{FF2B5EF4-FFF2-40B4-BE49-F238E27FC236}">
                    <a16:creationId xmlns:a16="http://schemas.microsoft.com/office/drawing/2014/main" id="{88428B0C-0C99-9C8E-8EE0-65ED70F8A8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761" y="1357884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22" name="Rectangle 721">
                <a:extLst>
                  <a:ext uri="{FF2B5EF4-FFF2-40B4-BE49-F238E27FC236}">
                    <a16:creationId xmlns:a16="http://schemas.microsoft.com/office/drawing/2014/main" id="{FBA62022-76CB-7F54-F27B-504A348D0A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4" y="1357884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23" name="Rectangle 722">
                <a:extLst>
                  <a:ext uri="{FF2B5EF4-FFF2-40B4-BE49-F238E27FC236}">
                    <a16:creationId xmlns:a16="http://schemas.microsoft.com/office/drawing/2014/main" id="{2F8E7146-6EEC-B58E-3CB2-FD6A4E2630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7" y="1357884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24" name="Rectangle 723">
                <a:extLst>
                  <a:ext uri="{FF2B5EF4-FFF2-40B4-BE49-F238E27FC236}">
                    <a16:creationId xmlns:a16="http://schemas.microsoft.com/office/drawing/2014/main" id="{FFAC0477-AECE-E28E-B3F6-19FE4DBDB5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8511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25" name="Rectangle 724">
                <a:extLst>
                  <a:ext uri="{FF2B5EF4-FFF2-40B4-BE49-F238E27FC236}">
                    <a16:creationId xmlns:a16="http://schemas.microsoft.com/office/drawing/2014/main" id="{CFD1D2F0-C66E-66B2-B0D7-136836AC88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5855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26" name="Rectangle 725">
                <a:extLst>
                  <a:ext uri="{FF2B5EF4-FFF2-40B4-BE49-F238E27FC236}">
                    <a16:creationId xmlns:a16="http://schemas.microsoft.com/office/drawing/2014/main" id="{D769E21F-C513-417E-2B5F-4634B6DC10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7417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27" name="Rectangle 726">
                <a:extLst>
                  <a:ext uri="{FF2B5EF4-FFF2-40B4-BE49-F238E27FC236}">
                    <a16:creationId xmlns:a16="http://schemas.microsoft.com/office/drawing/2014/main" id="{F7FF0868-1BB2-2248-8893-98676683D6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8980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28" name="Rectangle 727">
                <a:extLst>
                  <a:ext uri="{FF2B5EF4-FFF2-40B4-BE49-F238E27FC236}">
                    <a16:creationId xmlns:a16="http://schemas.microsoft.com/office/drawing/2014/main" id="{79C738F3-0405-EB74-7A51-BD30D967C8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0543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29" name="Rectangle 728">
                <a:extLst>
                  <a:ext uri="{FF2B5EF4-FFF2-40B4-BE49-F238E27FC236}">
                    <a16:creationId xmlns:a16="http://schemas.microsoft.com/office/drawing/2014/main" id="{6048D1DF-926F-431B-BCAF-FC7431322A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106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30" name="Rectangle 729">
                <a:extLst>
                  <a:ext uri="{FF2B5EF4-FFF2-40B4-BE49-F238E27FC236}">
                    <a16:creationId xmlns:a16="http://schemas.microsoft.com/office/drawing/2014/main" id="{AFEE9D09-693D-97D8-4179-227857A002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3668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31" name="Rectangle 730">
                <a:extLst>
                  <a:ext uri="{FF2B5EF4-FFF2-40B4-BE49-F238E27FC236}">
                    <a16:creationId xmlns:a16="http://schemas.microsoft.com/office/drawing/2014/main" id="{22A46E0B-01AF-B97F-A318-D4394EE1E5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8511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32" name="Rectangle 731">
                <a:extLst>
                  <a:ext uri="{FF2B5EF4-FFF2-40B4-BE49-F238E27FC236}">
                    <a16:creationId xmlns:a16="http://schemas.microsoft.com/office/drawing/2014/main" id="{DCF86013-F6EA-8A7F-C35F-F4C647CA7B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0074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33" name="Rectangle 732">
                <a:extLst>
                  <a:ext uri="{FF2B5EF4-FFF2-40B4-BE49-F238E27FC236}">
                    <a16:creationId xmlns:a16="http://schemas.microsoft.com/office/drawing/2014/main" id="{1A2DAC18-476F-364A-E9B9-6F88A47122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1636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34" name="Rectangle 733">
                <a:extLst>
                  <a:ext uri="{FF2B5EF4-FFF2-40B4-BE49-F238E27FC236}">
                    <a16:creationId xmlns:a16="http://schemas.microsoft.com/office/drawing/2014/main" id="{9015B91F-449B-A620-389A-063EDB5107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98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35" name="Rectangle 734">
                <a:extLst>
                  <a:ext uri="{FF2B5EF4-FFF2-40B4-BE49-F238E27FC236}">
                    <a16:creationId xmlns:a16="http://schemas.microsoft.com/office/drawing/2014/main" id="{7D58F23F-B538-209C-594B-AB4B3E078A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761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36" name="Rectangle 735">
                <a:extLst>
                  <a:ext uri="{FF2B5EF4-FFF2-40B4-BE49-F238E27FC236}">
                    <a16:creationId xmlns:a16="http://schemas.microsoft.com/office/drawing/2014/main" id="{813E52BF-02DB-28A7-89E2-DDCBE66E56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4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37" name="Rectangle 736">
                <a:extLst>
                  <a:ext uri="{FF2B5EF4-FFF2-40B4-BE49-F238E27FC236}">
                    <a16:creationId xmlns:a16="http://schemas.microsoft.com/office/drawing/2014/main" id="{34EF2834-D423-54F8-688B-BA110C8FB4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7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38" name="Rectangle 737">
                <a:extLst>
                  <a:ext uri="{FF2B5EF4-FFF2-40B4-BE49-F238E27FC236}">
                    <a16:creationId xmlns:a16="http://schemas.microsoft.com/office/drawing/2014/main" id="{A8ABA55B-4B76-D87B-AD46-4A11814D52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8511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39" name="Rectangle 738">
                <a:extLst>
                  <a:ext uri="{FF2B5EF4-FFF2-40B4-BE49-F238E27FC236}">
                    <a16:creationId xmlns:a16="http://schemas.microsoft.com/office/drawing/2014/main" id="{5B2C3886-252F-A22F-8C39-ABDCEA2381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0074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40" name="Rectangle 739">
                <a:extLst>
                  <a:ext uri="{FF2B5EF4-FFF2-40B4-BE49-F238E27FC236}">
                    <a16:creationId xmlns:a16="http://schemas.microsoft.com/office/drawing/2014/main" id="{481B1687-2F42-3A8C-B1DB-5073B70B5F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1636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41" name="Rectangle 740">
                <a:extLst>
                  <a:ext uri="{FF2B5EF4-FFF2-40B4-BE49-F238E27FC236}">
                    <a16:creationId xmlns:a16="http://schemas.microsoft.com/office/drawing/2014/main" id="{ECA48EBA-417B-A551-6E08-23E40E80B8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98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42" name="Rectangle 741">
                <a:extLst>
                  <a:ext uri="{FF2B5EF4-FFF2-40B4-BE49-F238E27FC236}">
                    <a16:creationId xmlns:a16="http://schemas.microsoft.com/office/drawing/2014/main" id="{5DED97E4-4D24-722B-E98D-938E5EF0D2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761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43" name="Rectangle 742">
                <a:extLst>
                  <a:ext uri="{FF2B5EF4-FFF2-40B4-BE49-F238E27FC236}">
                    <a16:creationId xmlns:a16="http://schemas.microsoft.com/office/drawing/2014/main" id="{48937A1D-59E3-4468-C5D2-9F395170BA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4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44" name="Rectangle 743">
                <a:extLst>
                  <a:ext uri="{FF2B5EF4-FFF2-40B4-BE49-F238E27FC236}">
                    <a16:creationId xmlns:a16="http://schemas.microsoft.com/office/drawing/2014/main" id="{EF84EB7D-85D5-DE54-D1CA-511C7BE72E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7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46" name="Rectangle 745">
                <a:extLst>
                  <a:ext uri="{FF2B5EF4-FFF2-40B4-BE49-F238E27FC236}">
                    <a16:creationId xmlns:a16="http://schemas.microsoft.com/office/drawing/2014/main" id="{3961D278-37C0-A669-A1AE-37D9307B5B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8511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47" name="Rectangle 746">
                <a:extLst>
                  <a:ext uri="{FF2B5EF4-FFF2-40B4-BE49-F238E27FC236}">
                    <a16:creationId xmlns:a16="http://schemas.microsoft.com/office/drawing/2014/main" id="{8E791F4A-A2C1-DB03-0E32-CCE5B2D800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0074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48" name="Rectangle 747">
                <a:extLst>
                  <a:ext uri="{FF2B5EF4-FFF2-40B4-BE49-F238E27FC236}">
                    <a16:creationId xmlns:a16="http://schemas.microsoft.com/office/drawing/2014/main" id="{15B08338-563F-A59F-691A-1D633CC50A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1636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49" name="Rectangle 748">
                <a:extLst>
                  <a:ext uri="{FF2B5EF4-FFF2-40B4-BE49-F238E27FC236}">
                    <a16:creationId xmlns:a16="http://schemas.microsoft.com/office/drawing/2014/main" id="{4F920896-AFE6-BE42-783D-A54F2C182C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98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50" name="Rectangle 749">
                <a:extLst>
                  <a:ext uri="{FF2B5EF4-FFF2-40B4-BE49-F238E27FC236}">
                    <a16:creationId xmlns:a16="http://schemas.microsoft.com/office/drawing/2014/main" id="{5C21A7D7-12E7-EFBD-6CEE-1606DE345E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761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51" name="Rectangle 750">
                <a:extLst>
                  <a:ext uri="{FF2B5EF4-FFF2-40B4-BE49-F238E27FC236}">
                    <a16:creationId xmlns:a16="http://schemas.microsoft.com/office/drawing/2014/main" id="{4FDFAA92-0201-2E03-17A1-37949A8D9E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4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52" name="Rectangle 751">
                <a:extLst>
                  <a:ext uri="{FF2B5EF4-FFF2-40B4-BE49-F238E27FC236}">
                    <a16:creationId xmlns:a16="http://schemas.microsoft.com/office/drawing/2014/main" id="{1EBFCFE0-E476-327B-772D-EFE95F83AA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7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2520" name="Group 2519">
              <a:extLst>
                <a:ext uri="{FF2B5EF4-FFF2-40B4-BE49-F238E27FC236}">
                  <a16:creationId xmlns:a16="http://schemas.microsoft.com/office/drawing/2014/main" id="{4036C8E9-1406-ABC6-FCB3-2F93B7B6DF68}"/>
                </a:ext>
              </a:extLst>
            </p:cNvPr>
            <p:cNvGrpSpPr/>
            <p:nvPr/>
          </p:nvGrpSpPr>
          <p:grpSpPr>
            <a:xfrm>
              <a:off x="2535065" y="1195140"/>
              <a:ext cx="1987200" cy="853200"/>
              <a:chOff x="2530303" y="1211810"/>
              <a:chExt cx="1959373" cy="869431"/>
            </a:xfrm>
          </p:grpSpPr>
          <p:sp>
            <p:nvSpPr>
              <p:cNvPr id="753" name="Rectangle 752">
                <a:extLst>
                  <a:ext uri="{FF2B5EF4-FFF2-40B4-BE49-F238E27FC236}">
                    <a16:creationId xmlns:a16="http://schemas.microsoft.com/office/drawing/2014/main" id="{63D3CA39-07C8-4957-AB96-79A1148CD8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54" name="Rectangle 119">
                <a:extLst>
                  <a:ext uri="{FF2B5EF4-FFF2-40B4-BE49-F238E27FC236}">
                    <a16:creationId xmlns:a16="http://schemas.microsoft.com/office/drawing/2014/main" id="{D553DC31-7969-D816-31F4-141BFB9479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55" name="Rectangle 126">
                <a:extLst>
                  <a:ext uri="{FF2B5EF4-FFF2-40B4-BE49-F238E27FC236}">
                    <a16:creationId xmlns:a16="http://schemas.microsoft.com/office/drawing/2014/main" id="{DCFEB099-0B56-0895-7AD2-FC0F752E9A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56" name="Rectangle 133">
                <a:extLst>
                  <a:ext uri="{FF2B5EF4-FFF2-40B4-BE49-F238E27FC236}">
                    <a16:creationId xmlns:a16="http://schemas.microsoft.com/office/drawing/2014/main" id="{A4918EF8-AD44-032D-9B08-573D3FA085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57" name="Rectangle 140">
                <a:extLst>
                  <a:ext uri="{FF2B5EF4-FFF2-40B4-BE49-F238E27FC236}">
                    <a16:creationId xmlns:a16="http://schemas.microsoft.com/office/drawing/2014/main" id="{5430F68A-25C9-F7E2-D199-9F065709B4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58" name="Rectangle 147">
                <a:extLst>
                  <a:ext uri="{FF2B5EF4-FFF2-40B4-BE49-F238E27FC236}">
                    <a16:creationId xmlns:a16="http://schemas.microsoft.com/office/drawing/2014/main" id="{CA42C1DC-0B45-0307-1760-BF4BDE5588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59" name="Rectangle 154">
                <a:extLst>
                  <a:ext uri="{FF2B5EF4-FFF2-40B4-BE49-F238E27FC236}">
                    <a16:creationId xmlns:a16="http://schemas.microsoft.com/office/drawing/2014/main" id="{27CCF014-09FD-D6B4-D252-F3032FDD96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1948022"/>
                <a:ext cx="278437" cy="128545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60" name="Line 173">
                <a:extLst>
                  <a:ext uri="{FF2B5EF4-FFF2-40B4-BE49-F238E27FC236}">
                    <a16:creationId xmlns:a16="http://schemas.microsoft.com/office/drawing/2014/main" id="{97266701-C585-7795-05EE-61ADB58D0D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5459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61" name="Line 175">
                <a:extLst>
                  <a:ext uri="{FF2B5EF4-FFF2-40B4-BE49-F238E27FC236}">
                    <a16:creationId xmlns:a16="http://schemas.microsoft.com/office/drawing/2014/main" id="{E68DEEA8-E61B-6C17-9B04-D6679AFA6B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1216485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62" name="Line 176">
                <a:extLst>
                  <a:ext uri="{FF2B5EF4-FFF2-40B4-BE49-F238E27FC236}">
                    <a16:creationId xmlns:a16="http://schemas.microsoft.com/office/drawing/2014/main" id="{D14722CE-5125-92D7-C7E0-E831D90A04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2076567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63" name="Rectangle 113">
                <a:extLst>
                  <a:ext uri="{FF2B5EF4-FFF2-40B4-BE49-F238E27FC236}">
                    <a16:creationId xmlns:a16="http://schemas.microsoft.com/office/drawing/2014/main" id="{F17E4E66-1A85-F387-EA10-0C923E8C40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64" name="Rectangle 114">
                <a:extLst>
                  <a:ext uri="{FF2B5EF4-FFF2-40B4-BE49-F238E27FC236}">
                    <a16:creationId xmlns:a16="http://schemas.microsoft.com/office/drawing/2014/main" id="{42978415-E290-F731-7781-E34BA6318E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65" name="Rectangle 115">
                <a:extLst>
                  <a:ext uri="{FF2B5EF4-FFF2-40B4-BE49-F238E27FC236}">
                    <a16:creationId xmlns:a16="http://schemas.microsoft.com/office/drawing/2014/main" id="{4948B3ED-6729-03EA-189E-0CBC7971C0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66" name="Rectangle 116">
                <a:extLst>
                  <a:ext uri="{FF2B5EF4-FFF2-40B4-BE49-F238E27FC236}">
                    <a16:creationId xmlns:a16="http://schemas.microsoft.com/office/drawing/2014/main" id="{4D276FA2-1DB5-7EE2-A9BC-B5C702A347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67" name="Rectangle 117">
                <a:extLst>
                  <a:ext uri="{FF2B5EF4-FFF2-40B4-BE49-F238E27FC236}">
                    <a16:creationId xmlns:a16="http://schemas.microsoft.com/office/drawing/2014/main" id="{7A091DF7-6BDD-0574-FF99-B2057E1216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68" name="Rectangle 118">
                <a:extLst>
                  <a:ext uri="{FF2B5EF4-FFF2-40B4-BE49-F238E27FC236}">
                    <a16:creationId xmlns:a16="http://schemas.microsoft.com/office/drawing/2014/main" id="{21AAE69C-242B-480B-66E8-5FA4F0AF75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69" name="Rectangle 120">
                <a:extLst>
                  <a:ext uri="{FF2B5EF4-FFF2-40B4-BE49-F238E27FC236}">
                    <a16:creationId xmlns:a16="http://schemas.microsoft.com/office/drawing/2014/main" id="{6E93CC65-DC88-E030-E60C-998DC296A1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70" name="Rectangle 121">
                <a:extLst>
                  <a:ext uri="{FF2B5EF4-FFF2-40B4-BE49-F238E27FC236}">
                    <a16:creationId xmlns:a16="http://schemas.microsoft.com/office/drawing/2014/main" id="{D823AF7B-6E9B-6AFC-530B-DA706436C7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71" name="Rectangle 122">
                <a:extLst>
                  <a:ext uri="{FF2B5EF4-FFF2-40B4-BE49-F238E27FC236}">
                    <a16:creationId xmlns:a16="http://schemas.microsoft.com/office/drawing/2014/main" id="{7FE44CE5-B86A-78B3-DE11-E181C26286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72" name="Rectangle 123">
                <a:extLst>
                  <a:ext uri="{FF2B5EF4-FFF2-40B4-BE49-F238E27FC236}">
                    <a16:creationId xmlns:a16="http://schemas.microsoft.com/office/drawing/2014/main" id="{4E44FD68-2365-4021-400F-9F8BDFE2FC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73" name="Rectangle 124">
                <a:extLst>
                  <a:ext uri="{FF2B5EF4-FFF2-40B4-BE49-F238E27FC236}">
                    <a16:creationId xmlns:a16="http://schemas.microsoft.com/office/drawing/2014/main" id="{4CEAFE6F-1ADF-9DD9-EA89-0847EFC802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74" name="Rectangle 125">
                <a:extLst>
                  <a:ext uri="{FF2B5EF4-FFF2-40B4-BE49-F238E27FC236}">
                    <a16:creationId xmlns:a16="http://schemas.microsoft.com/office/drawing/2014/main" id="{FF8A7445-484A-DAFF-1A70-BE4CEEC2BE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75" name="Rectangle 127">
                <a:extLst>
                  <a:ext uri="{FF2B5EF4-FFF2-40B4-BE49-F238E27FC236}">
                    <a16:creationId xmlns:a16="http://schemas.microsoft.com/office/drawing/2014/main" id="{608C3553-B821-1650-DD6E-F624CA29E0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76" name="Rectangle 128">
                <a:extLst>
                  <a:ext uri="{FF2B5EF4-FFF2-40B4-BE49-F238E27FC236}">
                    <a16:creationId xmlns:a16="http://schemas.microsoft.com/office/drawing/2014/main" id="{0885CA90-0218-0667-787E-499464FE59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77" name="Rectangle 129">
                <a:extLst>
                  <a:ext uri="{FF2B5EF4-FFF2-40B4-BE49-F238E27FC236}">
                    <a16:creationId xmlns:a16="http://schemas.microsoft.com/office/drawing/2014/main" id="{572CC591-90AC-D0F2-4592-A6A84B6D79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78" name="Rectangle 130">
                <a:extLst>
                  <a:ext uri="{FF2B5EF4-FFF2-40B4-BE49-F238E27FC236}">
                    <a16:creationId xmlns:a16="http://schemas.microsoft.com/office/drawing/2014/main" id="{703FFC1E-FC2A-E2B5-DBF8-D39329ED6D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79" name="Rectangle 131">
                <a:extLst>
                  <a:ext uri="{FF2B5EF4-FFF2-40B4-BE49-F238E27FC236}">
                    <a16:creationId xmlns:a16="http://schemas.microsoft.com/office/drawing/2014/main" id="{799DB840-AAE7-14CD-D97B-12340E7378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0" name="Rectangle 132">
                <a:extLst>
                  <a:ext uri="{FF2B5EF4-FFF2-40B4-BE49-F238E27FC236}">
                    <a16:creationId xmlns:a16="http://schemas.microsoft.com/office/drawing/2014/main" id="{F2F7358A-7F8F-405E-A84E-661D0C67E9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1" name="Rectangle 134">
                <a:extLst>
                  <a:ext uri="{FF2B5EF4-FFF2-40B4-BE49-F238E27FC236}">
                    <a16:creationId xmlns:a16="http://schemas.microsoft.com/office/drawing/2014/main" id="{83AA1822-5AE5-3E54-24F6-F61F593928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2" name="Rectangle 135">
                <a:extLst>
                  <a:ext uri="{FF2B5EF4-FFF2-40B4-BE49-F238E27FC236}">
                    <a16:creationId xmlns:a16="http://schemas.microsoft.com/office/drawing/2014/main" id="{8DA878B2-90CC-3A4B-2F3A-7F1758845A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3" name="Rectangle 136">
                <a:extLst>
                  <a:ext uri="{FF2B5EF4-FFF2-40B4-BE49-F238E27FC236}">
                    <a16:creationId xmlns:a16="http://schemas.microsoft.com/office/drawing/2014/main" id="{EB08E754-33B0-438F-151A-CD877D6AE2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4" name="Rectangle 137">
                <a:extLst>
                  <a:ext uri="{FF2B5EF4-FFF2-40B4-BE49-F238E27FC236}">
                    <a16:creationId xmlns:a16="http://schemas.microsoft.com/office/drawing/2014/main" id="{625063E9-4BE9-25B3-4497-82F9DAA1F9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5" name="Rectangle 138">
                <a:extLst>
                  <a:ext uri="{FF2B5EF4-FFF2-40B4-BE49-F238E27FC236}">
                    <a16:creationId xmlns:a16="http://schemas.microsoft.com/office/drawing/2014/main" id="{C8D77F8C-4826-3A4C-8814-366D3103A2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6" name="Rectangle 139">
                <a:extLst>
                  <a:ext uri="{FF2B5EF4-FFF2-40B4-BE49-F238E27FC236}">
                    <a16:creationId xmlns:a16="http://schemas.microsoft.com/office/drawing/2014/main" id="{25AA687E-9DE7-72C6-11B7-264D29D1E5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7" name="Rectangle 141">
                <a:extLst>
                  <a:ext uri="{FF2B5EF4-FFF2-40B4-BE49-F238E27FC236}">
                    <a16:creationId xmlns:a16="http://schemas.microsoft.com/office/drawing/2014/main" id="{2FB2FE65-AC6E-18B4-1D91-9EDF3EBBD2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8" name="Rectangle 142">
                <a:extLst>
                  <a:ext uri="{FF2B5EF4-FFF2-40B4-BE49-F238E27FC236}">
                    <a16:creationId xmlns:a16="http://schemas.microsoft.com/office/drawing/2014/main" id="{C733DB8A-A0D1-81E9-91C2-F387098823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9" name="Rectangle 143">
                <a:extLst>
                  <a:ext uri="{FF2B5EF4-FFF2-40B4-BE49-F238E27FC236}">
                    <a16:creationId xmlns:a16="http://schemas.microsoft.com/office/drawing/2014/main" id="{AA0E74FC-390F-863F-08A3-C0C8E85A26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0" name="Rectangle 144">
                <a:extLst>
                  <a:ext uri="{FF2B5EF4-FFF2-40B4-BE49-F238E27FC236}">
                    <a16:creationId xmlns:a16="http://schemas.microsoft.com/office/drawing/2014/main" id="{59AE8E40-4DC2-BB06-7F8D-3CEBB32ECE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1" name="Rectangle 145">
                <a:extLst>
                  <a:ext uri="{FF2B5EF4-FFF2-40B4-BE49-F238E27FC236}">
                    <a16:creationId xmlns:a16="http://schemas.microsoft.com/office/drawing/2014/main" id="{9557F2CD-569B-D158-C87F-F959EF576C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2" name="Rectangle 146">
                <a:extLst>
                  <a:ext uri="{FF2B5EF4-FFF2-40B4-BE49-F238E27FC236}">
                    <a16:creationId xmlns:a16="http://schemas.microsoft.com/office/drawing/2014/main" id="{8FFE7640-30EA-23A9-6018-953AAC1CB2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3" name="Rectangle 148">
                <a:extLst>
                  <a:ext uri="{FF2B5EF4-FFF2-40B4-BE49-F238E27FC236}">
                    <a16:creationId xmlns:a16="http://schemas.microsoft.com/office/drawing/2014/main" id="{B837791A-19EA-58F9-4047-0FA5F1D30D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4" name="Rectangle 149">
                <a:extLst>
                  <a:ext uri="{FF2B5EF4-FFF2-40B4-BE49-F238E27FC236}">
                    <a16:creationId xmlns:a16="http://schemas.microsoft.com/office/drawing/2014/main" id="{8B484A5C-573C-A57D-672B-329303E5E4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5" name="Rectangle 150">
                <a:extLst>
                  <a:ext uri="{FF2B5EF4-FFF2-40B4-BE49-F238E27FC236}">
                    <a16:creationId xmlns:a16="http://schemas.microsoft.com/office/drawing/2014/main" id="{028BE4C7-1568-DDE1-3806-F43A88A2D3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6" name="Rectangle 151">
                <a:extLst>
                  <a:ext uri="{FF2B5EF4-FFF2-40B4-BE49-F238E27FC236}">
                    <a16:creationId xmlns:a16="http://schemas.microsoft.com/office/drawing/2014/main" id="{637F3797-10B2-33F8-C29C-0429D9442C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7" name="Rectangle 152">
                <a:extLst>
                  <a:ext uri="{FF2B5EF4-FFF2-40B4-BE49-F238E27FC236}">
                    <a16:creationId xmlns:a16="http://schemas.microsoft.com/office/drawing/2014/main" id="{3A8C3B80-C853-6BFD-B8DA-301D95D83F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9" name="Rectangle 153">
                <a:extLst>
                  <a:ext uri="{FF2B5EF4-FFF2-40B4-BE49-F238E27FC236}">
                    <a16:creationId xmlns:a16="http://schemas.microsoft.com/office/drawing/2014/main" id="{C83591F1-72DC-4051-10F1-336BFE3F5A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0" name="Rectangle 155">
                <a:extLst>
                  <a:ext uri="{FF2B5EF4-FFF2-40B4-BE49-F238E27FC236}">
                    <a16:creationId xmlns:a16="http://schemas.microsoft.com/office/drawing/2014/main" id="{B7041F58-C85D-F044-CD0C-5B51BEC833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1948022"/>
                <a:ext cx="278437" cy="128545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1" name="Rectangle 156">
                <a:extLst>
                  <a:ext uri="{FF2B5EF4-FFF2-40B4-BE49-F238E27FC236}">
                    <a16:creationId xmlns:a16="http://schemas.microsoft.com/office/drawing/2014/main" id="{3E426C59-7357-AD14-71A6-3230B20540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1948022"/>
                <a:ext cx="278437" cy="128545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2" name="Rectangle 157">
                <a:extLst>
                  <a:ext uri="{FF2B5EF4-FFF2-40B4-BE49-F238E27FC236}">
                    <a16:creationId xmlns:a16="http://schemas.microsoft.com/office/drawing/2014/main" id="{5B5091DD-1D7F-681D-D4EF-2676026B94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1948022"/>
                <a:ext cx="278437" cy="128545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3" name="Rectangle 158">
                <a:extLst>
                  <a:ext uri="{FF2B5EF4-FFF2-40B4-BE49-F238E27FC236}">
                    <a16:creationId xmlns:a16="http://schemas.microsoft.com/office/drawing/2014/main" id="{C4754C31-70E5-241F-0F79-265F69F6DA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1948022"/>
                <a:ext cx="278437" cy="128545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4" name="Rectangle 159">
                <a:extLst>
                  <a:ext uri="{FF2B5EF4-FFF2-40B4-BE49-F238E27FC236}">
                    <a16:creationId xmlns:a16="http://schemas.microsoft.com/office/drawing/2014/main" id="{362651D7-A808-F1A0-FE59-1C8E581184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1948022"/>
                <a:ext cx="278437" cy="128545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5" name="Rectangle 160">
                <a:extLst>
                  <a:ext uri="{FF2B5EF4-FFF2-40B4-BE49-F238E27FC236}">
                    <a16:creationId xmlns:a16="http://schemas.microsoft.com/office/drawing/2014/main" id="{504FC11C-981A-9A12-BEEB-0A36156290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1948022"/>
                <a:ext cx="278437" cy="128545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6" name="Line 161">
                <a:extLst>
                  <a:ext uri="{FF2B5EF4-FFF2-40B4-BE49-F238E27FC236}">
                    <a16:creationId xmlns:a16="http://schemas.microsoft.com/office/drawing/2014/main" id="{4303A0D1-5EBB-7B8A-2FFE-9A8A167B75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3896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7" name="Line 162">
                <a:extLst>
                  <a:ext uri="{FF2B5EF4-FFF2-40B4-BE49-F238E27FC236}">
                    <a16:creationId xmlns:a16="http://schemas.microsoft.com/office/drawing/2014/main" id="{5C3FBDD7-7DE3-9570-57C6-2E213A09C7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2334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8" name="Line 163">
                <a:extLst>
                  <a:ext uri="{FF2B5EF4-FFF2-40B4-BE49-F238E27FC236}">
                    <a16:creationId xmlns:a16="http://schemas.microsoft.com/office/drawing/2014/main" id="{F04C70AB-A084-7C64-712F-6797FB3962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771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9" name="Line 164">
                <a:extLst>
                  <a:ext uri="{FF2B5EF4-FFF2-40B4-BE49-F238E27FC236}">
                    <a16:creationId xmlns:a16="http://schemas.microsoft.com/office/drawing/2014/main" id="{BC9FF155-97BA-89A2-965B-E3BD0647CD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9208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10" name="Line 165">
                <a:extLst>
                  <a:ext uri="{FF2B5EF4-FFF2-40B4-BE49-F238E27FC236}">
                    <a16:creationId xmlns:a16="http://schemas.microsoft.com/office/drawing/2014/main" id="{39C95E1D-B84E-4CD0-1C25-E25E588504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7645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11" name="Line 166">
                <a:extLst>
                  <a:ext uri="{FF2B5EF4-FFF2-40B4-BE49-F238E27FC236}">
                    <a16:creationId xmlns:a16="http://schemas.microsoft.com/office/drawing/2014/main" id="{D224E6E3-A8C2-0941-20CF-EE68D681D6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06083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12" name="Line 174">
                <a:extLst>
                  <a:ext uri="{FF2B5EF4-FFF2-40B4-BE49-F238E27FC236}">
                    <a16:creationId xmlns:a16="http://schemas.microsoft.com/office/drawing/2014/main" id="{86F7DE8A-ADED-45DD-51D3-20870724D4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84520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13" name="Rectangle 177">
                <a:extLst>
                  <a:ext uri="{FF2B5EF4-FFF2-40B4-BE49-F238E27FC236}">
                    <a16:creationId xmlns:a16="http://schemas.microsoft.com/office/drawing/2014/main" id="{A11A31F8-CDD0-8558-54D6-D3AE94750A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6668" y="1230508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14" name="Rectangle 178">
                <a:extLst>
                  <a:ext uri="{FF2B5EF4-FFF2-40B4-BE49-F238E27FC236}">
                    <a16:creationId xmlns:a16="http://schemas.microsoft.com/office/drawing/2014/main" id="{513D5672-3317-8BB4-BEE1-08409E28BC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2410" y="1230508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15" name="Rectangle 179">
                <a:extLst>
                  <a:ext uri="{FF2B5EF4-FFF2-40B4-BE49-F238E27FC236}">
                    <a16:creationId xmlns:a16="http://schemas.microsoft.com/office/drawing/2014/main" id="{26CB9EB3-2BA6-769F-025C-28AC7F8650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9482" y="1230508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16" name="Rectangle 180">
                <a:extLst>
                  <a:ext uri="{FF2B5EF4-FFF2-40B4-BE49-F238E27FC236}">
                    <a16:creationId xmlns:a16="http://schemas.microsoft.com/office/drawing/2014/main" id="{96082F92-845D-0337-E51A-1EC49E48F9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6864" y="1230508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17" name="Rectangle 181">
                <a:extLst>
                  <a:ext uri="{FF2B5EF4-FFF2-40B4-BE49-F238E27FC236}">
                    <a16:creationId xmlns:a16="http://schemas.microsoft.com/office/drawing/2014/main" id="{44A31AAC-0BFE-D438-5BE9-5E5579FCAC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9053" y="1230508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18" name="Rectangle 182">
                <a:extLst>
                  <a:ext uri="{FF2B5EF4-FFF2-40B4-BE49-F238E27FC236}">
                    <a16:creationId xmlns:a16="http://schemas.microsoft.com/office/drawing/2014/main" id="{009FC7A1-DA0A-B2F7-998E-3040EC06DC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2256" y="1230508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19" name="Rectangle 183">
                <a:extLst>
                  <a:ext uri="{FF2B5EF4-FFF2-40B4-BE49-F238E27FC236}">
                    <a16:creationId xmlns:a16="http://schemas.microsoft.com/office/drawing/2014/main" id="{A3E804A7-D022-3121-02BE-7C959EEB48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5734" y="1230508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20" name="Rectangle 184">
                <a:extLst>
                  <a:ext uri="{FF2B5EF4-FFF2-40B4-BE49-F238E27FC236}">
                    <a16:creationId xmlns:a16="http://schemas.microsoft.com/office/drawing/2014/main" id="{58AA5FAC-5016-62F2-F4DE-435E374D69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9520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21" name="Rectangle 185">
                <a:extLst>
                  <a:ext uri="{FF2B5EF4-FFF2-40B4-BE49-F238E27FC236}">
                    <a16:creationId xmlns:a16="http://schemas.microsoft.com/office/drawing/2014/main" id="{4BD12A6F-F0B9-C883-BDB2-10F8D50AAB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1082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22" name="Rectangle 186">
                <a:extLst>
                  <a:ext uri="{FF2B5EF4-FFF2-40B4-BE49-F238E27FC236}">
                    <a16:creationId xmlns:a16="http://schemas.microsoft.com/office/drawing/2014/main" id="{1B6E12FA-ED08-75E3-CB3F-494B7484BC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2645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23" name="Rectangle 187">
                <a:extLst>
                  <a:ext uri="{FF2B5EF4-FFF2-40B4-BE49-F238E27FC236}">
                    <a16:creationId xmlns:a16="http://schemas.microsoft.com/office/drawing/2014/main" id="{7050FFB8-09FF-A59B-2FE7-55C9B22EEA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4209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24" name="Rectangle 188">
                <a:extLst>
                  <a:ext uri="{FF2B5EF4-FFF2-40B4-BE49-F238E27FC236}">
                    <a16:creationId xmlns:a16="http://schemas.microsoft.com/office/drawing/2014/main" id="{2AC38AB0-F7E7-BFD7-1ED0-56A33ABE5F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5771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25" name="Rectangle 189">
                <a:extLst>
                  <a:ext uri="{FF2B5EF4-FFF2-40B4-BE49-F238E27FC236}">
                    <a16:creationId xmlns:a16="http://schemas.microsoft.com/office/drawing/2014/main" id="{BE30AF2A-35AE-E302-5E3A-BDFC7BBDDB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7334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26" name="Rectangle 190">
                <a:extLst>
                  <a:ext uri="{FF2B5EF4-FFF2-40B4-BE49-F238E27FC236}">
                    <a16:creationId xmlns:a16="http://schemas.microsoft.com/office/drawing/2014/main" id="{A2DCC370-A69B-810B-5D1A-B2CB684F6A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8896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27" name="Rectangle 191">
                <a:extLst>
                  <a:ext uri="{FF2B5EF4-FFF2-40B4-BE49-F238E27FC236}">
                    <a16:creationId xmlns:a16="http://schemas.microsoft.com/office/drawing/2014/main" id="{6F64FF4B-1C31-723D-59E7-43A67379A7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3739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28" name="Rectangle 192">
                <a:extLst>
                  <a:ext uri="{FF2B5EF4-FFF2-40B4-BE49-F238E27FC236}">
                    <a16:creationId xmlns:a16="http://schemas.microsoft.com/office/drawing/2014/main" id="{F945703E-430C-DDA9-B70E-7A942DCDA7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5302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29" name="Rectangle 193">
                <a:extLst>
                  <a:ext uri="{FF2B5EF4-FFF2-40B4-BE49-F238E27FC236}">
                    <a16:creationId xmlns:a16="http://schemas.microsoft.com/office/drawing/2014/main" id="{BAE12D99-B53A-93AE-A359-D089233ECB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6864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30" name="Rectangle 194">
                <a:extLst>
                  <a:ext uri="{FF2B5EF4-FFF2-40B4-BE49-F238E27FC236}">
                    <a16:creationId xmlns:a16="http://schemas.microsoft.com/office/drawing/2014/main" id="{E9B41A19-039D-AB38-5557-66FE6856F4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426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31" name="Rectangle 195">
                <a:extLst>
                  <a:ext uri="{FF2B5EF4-FFF2-40B4-BE49-F238E27FC236}">
                    <a16:creationId xmlns:a16="http://schemas.microsoft.com/office/drawing/2014/main" id="{CD33137C-9E34-9FB5-4754-1ECFB25DAE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9990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32" name="Rectangle 196">
                <a:extLst>
                  <a:ext uri="{FF2B5EF4-FFF2-40B4-BE49-F238E27FC236}">
                    <a16:creationId xmlns:a16="http://schemas.microsoft.com/office/drawing/2014/main" id="{BAB7C75F-07BF-8BC4-5CB7-8611C45512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7334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33" name="Rectangle 197">
                <a:extLst>
                  <a:ext uri="{FF2B5EF4-FFF2-40B4-BE49-F238E27FC236}">
                    <a16:creationId xmlns:a16="http://schemas.microsoft.com/office/drawing/2014/main" id="{A563DD26-FFC8-0B3C-E1E4-C9952CD34B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8896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34" name="Rectangle 198">
                <a:extLst>
                  <a:ext uri="{FF2B5EF4-FFF2-40B4-BE49-F238E27FC236}">
                    <a16:creationId xmlns:a16="http://schemas.microsoft.com/office/drawing/2014/main" id="{E47D04A0-DDDC-C76A-4401-F1376A52C9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3739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35" name="Rectangle 199">
                <a:extLst>
                  <a:ext uri="{FF2B5EF4-FFF2-40B4-BE49-F238E27FC236}">
                    <a16:creationId xmlns:a16="http://schemas.microsoft.com/office/drawing/2014/main" id="{D2E47318-B35F-73CF-9873-9042FD3D8A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5302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36" name="Rectangle 200">
                <a:extLst>
                  <a:ext uri="{FF2B5EF4-FFF2-40B4-BE49-F238E27FC236}">
                    <a16:creationId xmlns:a16="http://schemas.microsoft.com/office/drawing/2014/main" id="{9852EB0C-4994-4051-1C93-AD358A7F2B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6864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37" name="Rectangle 201">
                <a:extLst>
                  <a:ext uri="{FF2B5EF4-FFF2-40B4-BE49-F238E27FC236}">
                    <a16:creationId xmlns:a16="http://schemas.microsoft.com/office/drawing/2014/main" id="{51030F2F-B90C-2C9F-9F76-125770458E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426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38" name="Rectangle 202">
                <a:extLst>
                  <a:ext uri="{FF2B5EF4-FFF2-40B4-BE49-F238E27FC236}">
                    <a16:creationId xmlns:a16="http://schemas.microsoft.com/office/drawing/2014/main" id="{B476071D-F6D1-4938-AC6F-B6F72D45E1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9990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39" name="Rectangle 203">
                <a:extLst>
                  <a:ext uri="{FF2B5EF4-FFF2-40B4-BE49-F238E27FC236}">
                    <a16:creationId xmlns:a16="http://schemas.microsoft.com/office/drawing/2014/main" id="{43D586E0-C394-2583-1A43-B0DB3222F9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1553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40" name="Rectangle 204">
                <a:extLst>
                  <a:ext uri="{FF2B5EF4-FFF2-40B4-BE49-F238E27FC236}">
                    <a16:creationId xmlns:a16="http://schemas.microsoft.com/office/drawing/2014/main" id="{0FAC3B0B-7E36-82B5-9129-F779F68C14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116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41" name="Rectangle 206">
                <a:extLst>
                  <a:ext uri="{FF2B5EF4-FFF2-40B4-BE49-F238E27FC236}">
                    <a16:creationId xmlns:a16="http://schemas.microsoft.com/office/drawing/2014/main" id="{B5257C57-1D91-BF50-C13F-8BDDD54E69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3739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42" name="Rectangle 207">
                <a:extLst>
                  <a:ext uri="{FF2B5EF4-FFF2-40B4-BE49-F238E27FC236}">
                    <a16:creationId xmlns:a16="http://schemas.microsoft.com/office/drawing/2014/main" id="{065FB28E-C86C-FCF8-B8DB-ED35DD25E0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5302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43" name="Rectangle 208">
                <a:extLst>
                  <a:ext uri="{FF2B5EF4-FFF2-40B4-BE49-F238E27FC236}">
                    <a16:creationId xmlns:a16="http://schemas.microsoft.com/office/drawing/2014/main" id="{71BA7AF1-D045-C2BE-3BD1-4BC91D8273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6864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44" name="Rectangle 209">
                <a:extLst>
                  <a:ext uri="{FF2B5EF4-FFF2-40B4-BE49-F238E27FC236}">
                    <a16:creationId xmlns:a16="http://schemas.microsoft.com/office/drawing/2014/main" id="{E9BDD0ED-15E8-71BD-E88F-DF6C2E5346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426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45" name="Rectangle 210">
                <a:extLst>
                  <a:ext uri="{FF2B5EF4-FFF2-40B4-BE49-F238E27FC236}">
                    <a16:creationId xmlns:a16="http://schemas.microsoft.com/office/drawing/2014/main" id="{3783AB34-1447-E36B-D8C3-8BE99E72DE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9990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46" name="Rectangle 211">
                <a:extLst>
                  <a:ext uri="{FF2B5EF4-FFF2-40B4-BE49-F238E27FC236}">
                    <a16:creationId xmlns:a16="http://schemas.microsoft.com/office/drawing/2014/main" id="{75632C09-86BE-1358-739D-98BC97DB7F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1553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47" name="Rectangle 212">
                <a:extLst>
                  <a:ext uri="{FF2B5EF4-FFF2-40B4-BE49-F238E27FC236}">
                    <a16:creationId xmlns:a16="http://schemas.microsoft.com/office/drawing/2014/main" id="{83D652AB-8179-768A-0105-65E07C8A65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116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48" name="Line 172">
                <a:extLst>
                  <a:ext uri="{FF2B5EF4-FFF2-40B4-BE49-F238E27FC236}">
                    <a16:creationId xmlns:a16="http://schemas.microsoft.com/office/drawing/2014/main" id="{CAFF4BA2-39CC-D701-7149-A0224239D4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1948022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49" name="Line 171">
                <a:extLst>
                  <a:ext uri="{FF2B5EF4-FFF2-40B4-BE49-F238E27FC236}">
                    <a16:creationId xmlns:a16="http://schemas.microsoft.com/office/drawing/2014/main" id="{B70C111D-E37F-0AFB-A2E8-D10CEC558F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1828826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50" name="Line 167">
                <a:extLst>
                  <a:ext uri="{FF2B5EF4-FFF2-40B4-BE49-F238E27FC236}">
                    <a16:creationId xmlns:a16="http://schemas.microsoft.com/office/drawing/2014/main" id="{AE591B0C-AC32-2430-58CE-FCBC72E23C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1352041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52" name="Line 168">
                <a:extLst>
                  <a:ext uri="{FF2B5EF4-FFF2-40B4-BE49-F238E27FC236}">
                    <a16:creationId xmlns:a16="http://schemas.microsoft.com/office/drawing/2014/main" id="{42A893B5-B0F6-A423-B410-48A2EB8331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1471237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53" name="Line 169">
                <a:extLst>
                  <a:ext uri="{FF2B5EF4-FFF2-40B4-BE49-F238E27FC236}">
                    <a16:creationId xmlns:a16="http://schemas.microsoft.com/office/drawing/2014/main" id="{B99331E2-1251-1C26-602B-4F87F66934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1590434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54" name="Line 170">
                <a:extLst>
                  <a:ext uri="{FF2B5EF4-FFF2-40B4-BE49-F238E27FC236}">
                    <a16:creationId xmlns:a16="http://schemas.microsoft.com/office/drawing/2014/main" id="{653C468B-EDF0-EE7C-2C5A-0B4F914C73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1709630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</p:grpSp>
        <p:grpSp>
          <p:nvGrpSpPr>
            <p:cNvPr id="2519" name="Group 2518">
              <a:extLst>
                <a:ext uri="{FF2B5EF4-FFF2-40B4-BE49-F238E27FC236}">
                  <a16:creationId xmlns:a16="http://schemas.microsoft.com/office/drawing/2014/main" id="{564F9366-E26C-D5FB-4C2C-D421B8C7C086}"/>
                </a:ext>
              </a:extLst>
            </p:cNvPr>
            <p:cNvGrpSpPr/>
            <p:nvPr/>
          </p:nvGrpSpPr>
          <p:grpSpPr>
            <a:xfrm>
              <a:off x="4616425" y="1195140"/>
              <a:ext cx="1987200" cy="853200"/>
              <a:chOff x="4592610" y="1211810"/>
              <a:chExt cx="1959372" cy="869431"/>
            </a:xfrm>
          </p:grpSpPr>
          <p:sp>
            <p:nvSpPr>
              <p:cNvPr id="855" name="Rectangle 213">
                <a:extLst>
                  <a:ext uri="{FF2B5EF4-FFF2-40B4-BE49-F238E27FC236}">
                    <a16:creationId xmlns:a16="http://schemas.microsoft.com/office/drawing/2014/main" id="{F90F0CC1-BB9C-2BCF-F5F7-F1E24CB4DF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56" name="Rectangle 214">
                <a:extLst>
                  <a:ext uri="{FF2B5EF4-FFF2-40B4-BE49-F238E27FC236}">
                    <a16:creationId xmlns:a16="http://schemas.microsoft.com/office/drawing/2014/main" id="{C7A8FA59-8631-4679-6784-A39EAB589E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57" name="Rectangle 215">
                <a:extLst>
                  <a:ext uri="{FF2B5EF4-FFF2-40B4-BE49-F238E27FC236}">
                    <a16:creationId xmlns:a16="http://schemas.microsoft.com/office/drawing/2014/main" id="{AD29B9F7-E5EC-B1E9-9D13-426452605F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1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58" name="Rectangle 216">
                <a:extLst>
                  <a:ext uri="{FF2B5EF4-FFF2-40B4-BE49-F238E27FC236}">
                    <a16:creationId xmlns:a16="http://schemas.microsoft.com/office/drawing/2014/main" id="{2F42E108-2820-5B65-471A-F72811E787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7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59" name="Rectangle 217">
                <a:extLst>
                  <a:ext uri="{FF2B5EF4-FFF2-40B4-BE49-F238E27FC236}">
                    <a16:creationId xmlns:a16="http://schemas.microsoft.com/office/drawing/2014/main" id="{B7A1B545-87BA-A34E-412D-8C46F85454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5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60" name="Rectangle 218">
                <a:extLst>
                  <a:ext uri="{FF2B5EF4-FFF2-40B4-BE49-F238E27FC236}">
                    <a16:creationId xmlns:a16="http://schemas.microsoft.com/office/drawing/2014/main" id="{231878EF-4A67-D6AD-E52E-D8F3982C42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2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61" name="Rectangle 219">
                <a:extLst>
                  <a:ext uri="{FF2B5EF4-FFF2-40B4-BE49-F238E27FC236}">
                    <a16:creationId xmlns:a16="http://schemas.microsoft.com/office/drawing/2014/main" id="{6619365E-FF60-B8C6-97DF-B0891815CC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62" name="Rectangle 220">
                <a:extLst>
                  <a:ext uri="{FF2B5EF4-FFF2-40B4-BE49-F238E27FC236}">
                    <a16:creationId xmlns:a16="http://schemas.microsoft.com/office/drawing/2014/main" id="{6200A0A9-A2B1-25DD-F8BE-D2C2C86C15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63" name="Rectangle 221">
                <a:extLst>
                  <a:ext uri="{FF2B5EF4-FFF2-40B4-BE49-F238E27FC236}">
                    <a16:creationId xmlns:a16="http://schemas.microsoft.com/office/drawing/2014/main" id="{2644F0D5-DEA4-18B6-3FB0-9DB7250E4B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64" name="Rectangle 222">
                <a:extLst>
                  <a:ext uri="{FF2B5EF4-FFF2-40B4-BE49-F238E27FC236}">
                    <a16:creationId xmlns:a16="http://schemas.microsoft.com/office/drawing/2014/main" id="{53A5B966-1071-3143-49F9-03B26FF9F3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1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65" name="Rectangle 223">
                <a:extLst>
                  <a:ext uri="{FF2B5EF4-FFF2-40B4-BE49-F238E27FC236}">
                    <a16:creationId xmlns:a16="http://schemas.microsoft.com/office/drawing/2014/main" id="{EFA887C7-775E-5443-BC02-4B9DE909C5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7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66" name="Rectangle 224">
                <a:extLst>
                  <a:ext uri="{FF2B5EF4-FFF2-40B4-BE49-F238E27FC236}">
                    <a16:creationId xmlns:a16="http://schemas.microsoft.com/office/drawing/2014/main" id="{1434EA2F-FC7D-2973-31A2-DA02F2E678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5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67" name="Rectangle 225">
                <a:extLst>
                  <a:ext uri="{FF2B5EF4-FFF2-40B4-BE49-F238E27FC236}">
                    <a16:creationId xmlns:a16="http://schemas.microsoft.com/office/drawing/2014/main" id="{7EFB54B2-8D4A-353D-2238-62A28D138F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2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68" name="Rectangle 226">
                <a:extLst>
                  <a:ext uri="{FF2B5EF4-FFF2-40B4-BE49-F238E27FC236}">
                    <a16:creationId xmlns:a16="http://schemas.microsoft.com/office/drawing/2014/main" id="{C5694FA8-DA94-FC16-B761-3EDC45613D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69" name="Rectangle 227">
                <a:extLst>
                  <a:ext uri="{FF2B5EF4-FFF2-40B4-BE49-F238E27FC236}">
                    <a16:creationId xmlns:a16="http://schemas.microsoft.com/office/drawing/2014/main" id="{D013F0C4-CD58-D4C5-D366-79B2E18A2F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70" name="Rectangle 228">
                <a:extLst>
                  <a:ext uri="{FF2B5EF4-FFF2-40B4-BE49-F238E27FC236}">
                    <a16:creationId xmlns:a16="http://schemas.microsoft.com/office/drawing/2014/main" id="{6D6BD5F7-F39E-2944-9310-DE87B68468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71" name="Rectangle 229">
                <a:extLst>
                  <a:ext uri="{FF2B5EF4-FFF2-40B4-BE49-F238E27FC236}">
                    <a16:creationId xmlns:a16="http://schemas.microsoft.com/office/drawing/2014/main" id="{D104B185-0528-D76F-D9DF-C38B39E783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1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72" name="Rectangle 230">
                <a:extLst>
                  <a:ext uri="{FF2B5EF4-FFF2-40B4-BE49-F238E27FC236}">
                    <a16:creationId xmlns:a16="http://schemas.microsoft.com/office/drawing/2014/main" id="{3347C485-1880-48E3-7F3F-C6685CE39F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7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73" name="Rectangle 231">
                <a:extLst>
                  <a:ext uri="{FF2B5EF4-FFF2-40B4-BE49-F238E27FC236}">
                    <a16:creationId xmlns:a16="http://schemas.microsoft.com/office/drawing/2014/main" id="{48223A37-E447-4F90-5C46-83983A2145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5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74" name="Rectangle 232">
                <a:extLst>
                  <a:ext uri="{FF2B5EF4-FFF2-40B4-BE49-F238E27FC236}">
                    <a16:creationId xmlns:a16="http://schemas.microsoft.com/office/drawing/2014/main" id="{EC9122DF-4E7B-BA65-67BA-F05D9E5551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2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75" name="Rectangle 233">
                <a:extLst>
                  <a:ext uri="{FF2B5EF4-FFF2-40B4-BE49-F238E27FC236}">
                    <a16:creationId xmlns:a16="http://schemas.microsoft.com/office/drawing/2014/main" id="{839DC187-6FBF-806A-E9D1-AA20E7F2F3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76" name="Rectangle 234">
                <a:extLst>
                  <a:ext uri="{FF2B5EF4-FFF2-40B4-BE49-F238E27FC236}">
                    <a16:creationId xmlns:a16="http://schemas.microsoft.com/office/drawing/2014/main" id="{C6A71B1B-DD7B-1560-3F8F-8C0C69DC50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77" name="Rectangle 235">
                <a:extLst>
                  <a:ext uri="{FF2B5EF4-FFF2-40B4-BE49-F238E27FC236}">
                    <a16:creationId xmlns:a16="http://schemas.microsoft.com/office/drawing/2014/main" id="{AFADD30F-6536-3DA4-77BA-753E907854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78" name="Rectangle 236">
                <a:extLst>
                  <a:ext uri="{FF2B5EF4-FFF2-40B4-BE49-F238E27FC236}">
                    <a16:creationId xmlns:a16="http://schemas.microsoft.com/office/drawing/2014/main" id="{8CC3D210-0D51-0F6D-1C58-2C52769D5C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1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79" name="Rectangle 237">
                <a:extLst>
                  <a:ext uri="{FF2B5EF4-FFF2-40B4-BE49-F238E27FC236}">
                    <a16:creationId xmlns:a16="http://schemas.microsoft.com/office/drawing/2014/main" id="{DF9BBD67-908D-516F-D61E-A37796152D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7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80" name="Rectangle 238">
                <a:extLst>
                  <a:ext uri="{FF2B5EF4-FFF2-40B4-BE49-F238E27FC236}">
                    <a16:creationId xmlns:a16="http://schemas.microsoft.com/office/drawing/2014/main" id="{97BA8932-C055-9784-410B-8D2C174DF3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5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81" name="Rectangle 239">
                <a:extLst>
                  <a:ext uri="{FF2B5EF4-FFF2-40B4-BE49-F238E27FC236}">
                    <a16:creationId xmlns:a16="http://schemas.microsoft.com/office/drawing/2014/main" id="{4FA10CC3-5B3C-6F53-D890-04B1107E4D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2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82" name="Rectangle 240">
                <a:extLst>
                  <a:ext uri="{FF2B5EF4-FFF2-40B4-BE49-F238E27FC236}">
                    <a16:creationId xmlns:a16="http://schemas.microsoft.com/office/drawing/2014/main" id="{195575CF-A136-3FEE-D173-1445716062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83" name="Rectangle 241">
                <a:extLst>
                  <a:ext uri="{FF2B5EF4-FFF2-40B4-BE49-F238E27FC236}">
                    <a16:creationId xmlns:a16="http://schemas.microsoft.com/office/drawing/2014/main" id="{F8A0EBD5-AF0F-5A63-C12C-C1B9C83EC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84" name="Rectangle 242">
                <a:extLst>
                  <a:ext uri="{FF2B5EF4-FFF2-40B4-BE49-F238E27FC236}">
                    <a16:creationId xmlns:a16="http://schemas.microsoft.com/office/drawing/2014/main" id="{4596F802-2C7E-D06B-C64B-D1EC318042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85" name="Rectangle 243">
                <a:extLst>
                  <a:ext uri="{FF2B5EF4-FFF2-40B4-BE49-F238E27FC236}">
                    <a16:creationId xmlns:a16="http://schemas.microsoft.com/office/drawing/2014/main" id="{51715FBC-9927-B748-34C4-B4535AFCBF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1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86" name="Rectangle 244">
                <a:extLst>
                  <a:ext uri="{FF2B5EF4-FFF2-40B4-BE49-F238E27FC236}">
                    <a16:creationId xmlns:a16="http://schemas.microsoft.com/office/drawing/2014/main" id="{2AD81507-5142-E672-B235-B998E303C7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7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87" name="Rectangle 245">
                <a:extLst>
                  <a:ext uri="{FF2B5EF4-FFF2-40B4-BE49-F238E27FC236}">
                    <a16:creationId xmlns:a16="http://schemas.microsoft.com/office/drawing/2014/main" id="{6DB97BEF-2741-42C7-0052-1414FDC4FF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5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88" name="Rectangle 246">
                <a:extLst>
                  <a:ext uri="{FF2B5EF4-FFF2-40B4-BE49-F238E27FC236}">
                    <a16:creationId xmlns:a16="http://schemas.microsoft.com/office/drawing/2014/main" id="{E4CE9560-740F-A283-28C2-3422CC187B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2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89" name="Rectangle 247">
                <a:extLst>
                  <a:ext uri="{FF2B5EF4-FFF2-40B4-BE49-F238E27FC236}">
                    <a16:creationId xmlns:a16="http://schemas.microsoft.com/office/drawing/2014/main" id="{306EF6B4-8728-0F0D-8517-495D3B3944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0" name="Rectangle 248">
                <a:extLst>
                  <a:ext uri="{FF2B5EF4-FFF2-40B4-BE49-F238E27FC236}">
                    <a16:creationId xmlns:a16="http://schemas.microsoft.com/office/drawing/2014/main" id="{A275BCDD-19BB-23F9-A48B-F61D08811E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1" name="Rectangle 249">
                <a:extLst>
                  <a:ext uri="{FF2B5EF4-FFF2-40B4-BE49-F238E27FC236}">
                    <a16:creationId xmlns:a16="http://schemas.microsoft.com/office/drawing/2014/main" id="{20640608-634B-AC48-5DA6-4F85877897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2" name="Rectangle 250">
                <a:extLst>
                  <a:ext uri="{FF2B5EF4-FFF2-40B4-BE49-F238E27FC236}">
                    <a16:creationId xmlns:a16="http://schemas.microsoft.com/office/drawing/2014/main" id="{A70202A0-1285-42FA-270C-95C6400A41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1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3" name="Rectangle 251">
                <a:extLst>
                  <a:ext uri="{FF2B5EF4-FFF2-40B4-BE49-F238E27FC236}">
                    <a16:creationId xmlns:a16="http://schemas.microsoft.com/office/drawing/2014/main" id="{55EABBA3-E53B-9036-6EAB-AECACC23CF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7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4" name="Rectangle 252">
                <a:extLst>
                  <a:ext uri="{FF2B5EF4-FFF2-40B4-BE49-F238E27FC236}">
                    <a16:creationId xmlns:a16="http://schemas.microsoft.com/office/drawing/2014/main" id="{C0763702-6B18-195D-8219-AE38FD5956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5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5" name="Rectangle 253">
                <a:extLst>
                  <a:ext uri="{FF2B5EF4-FFF2-40B4-BE49-F238E27FC236}">
                    <a16:creationId xmlns:a16="http://schemas.microsoft.com/office/drawing/2014/main" id="{71CF4EEE-BD02-CEE9-C30F-7FFF0BC82B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2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6" name="Rectangle 254">
                <a:extLst>
                  <a:ext uri="{FF2B5EF4-FFF2-40B4-BE49-F238E27FC236}">
                    <a16:creationId xmlns:a16="http://schemas.microsoft.com/office/drawing/2014/main" id="{0C8026B1-3448-C80A-CFD5-6B5C14655C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7" name="Rectangle 255">
                <a:extLst>
                  <a:ext uri="{FF2B5EF4-FFF2-40B4-BE49-F238E27FC236}">
                    <a16:creationId xmlns:a16="http://schemas.microsoft.com/office/drawing/2014/main" id="{DCFCB234-EEC4-1014-C175-E4661721BF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1948022"/>
                <a:ext cx="278437" cy="128545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8" name="Rectangle 256">
                <a:extLst>
                  <a:ext uri="{FF2B5EF4-FFF2-40B4-BE49-F238E27FC236}">
                    <a16:creationId xmlns:a16="http://schemas.microsoft.com/office/drawing/2014/main" id="{D6216F76-AA9F-8D16-CD54-5DB9D920D5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1948022"/>
                <a:ext cx="278437" cy="128545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9" name="Rectangle 257">
                <a:extLst>
                  <a:ext uri="{FF2B5EF4-FFF2-40B4-BE49-F238E27FC236}">
                    <a16:creationId xmlns:a16="http://schemas.microsoft.com/office/drawing/2014/main" id="{A8F225AE-4103-C530-EC21-42A853B388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1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0" name="Rectangle 258">
                <a:extLst>
                  <a:ext uri="{FF2B5EF4-FFF2-40B4-BE49-F238E27FC236}">
                    <a16:creationId xmlns:a16="http://schemas.microsoft.com/office/drawing/2014/main" id="{E3D144DA-A9EA-DB39-D3C1-C9E85B1268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7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1" name="Rectangle 259">
                <a:extLst>
                  <a:ext uri="{FF2B5EF4-FFF2-40B4-BE49-F238E27FC236}">
                    <a16:creationId xmlns:a16="http://schemas.microsoft.com/office/drawing/2014/main" id="{1DE63232-2F3D-B6AF-8595-6876072924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5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2" name="Rectangle 260">
                <a:extLst>
                  <a:ext uri="{FF2B5EF4-FFF2-40B4-BE49-F238E27FC236}">
                    <a16:creationId xmlns:a16="http://schemas.microsoft.com/office/drawing/2014/main" id="{1A12BBFA-90F0-29DB-EED7-AD8EB427CC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2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3" name="Rectangle 261">
                <a:extLst>
                  <a:ext uri="{FF2B5EF4-FFF2-40B4-BE49-F238E27FC236}">
                    <a16:creationId xmlns:a16="http://schemas.microsoft.com/office/drawing/2014/main" id="{1C371CA0-8BED-7FC6-7AA0-1A61EAEEC8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5" name="Line 262">
                <a:extLst>
                  <a:ext uri="{FF2B5EF4-FFF2-40B4-BE49-F238E27FC236}">
                    <a16:creationId xmlns:a16="http://schemas.microsoft.com/office/drawing/2014/main" id="{9D6BD39D-73DB-EA68-151A-80A9A0EB25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6203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6" name="Line 263">
                <a:extLst>
                  <a:ext uri="{FF2B5EF4-FFF2-40B4-BE49-F238E27FC236}">
                    <a16:creationId xmlns:a16="http://schemas.microsoft.com/office/drawing/2014/main" id="{F90D6AE9-2B4A-2840-F945-9FB114C53A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54641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7" name="Line 264">
                <a:extLst>
                  <a:ext uri="{FF2B5EF4-FFF2-40B4-BE49-F238E27FC236}">
                    <a16:creationId xmlns:a16="http://schemas.microsoft.com/office/drawing/2014/main" id="{0C9C0094-B12F-6176-88C7-1CC7EE2180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33077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8" name="Line 265">
                <a:extLst>
                  <a:ext uri="{FF2B5EF4-FFF2-40B4-BE49-F238E27FC236}">
                    <a16:creationId xmlns:a16="http://schemas.microsoft.com/office/drawing/2014/main" id="{A4EAD567-F4D8-312B-4F3B-E74FA31809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11515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9" name="Line 266">
                <a:extLst>
                  <a:ext uri="{FF2B5EF4-FFF2-40B4-BE49-F238E27FC236}">
                    <a16:creationId xmlns:a16="http://schemas.microsoft.com/office/drawing/2014/main" id="{C3DA9FBC-CE3C-B66A-97AF-50BB87A66E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89952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0" name="Line 267">
                <a:extLst>
                  <a:ext uri="{FF2B5EF4-FFF2-40B4-BE49-F238E27FC236}">
                    <a16:creationId xmlns:a16="http://schemas.microsoft.com/office/drawing/2014/main" id="{3E33BC3A-0EC2-74CC-E7FF-D7DA36C5EC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68388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1" name="Line 268">
                <a:extLst>
                  <a:ext uri="{FF2B5EF4-FFF2-40B4-BE49-F238E27FC236}">
                    <a16:creationId xmlns:a16="http://schemas.microsoft.com/office/drawing/2014/main" id="{8DDFDF0F-AF27-22A3-155C-FC61345380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1352041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2" name="Line 269">
                <a:extLst>
                  <a:ext uri="{FF2B5EF4-FFF2-40B4-BE49-F238E27FC236}">
                    <a16:creationId xmlns:a16="http://schemas.microsoft.com/office/drawing/2014/main" id="{BF93730D-9647-19ED-0876-689653C083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1471237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3" name="Line 270">
                <a:extLst>
                  <a:ext uri="{FF2B5EF4-FFF2-40B4-BE49-F238E27FC236}">
                    <a16:creationId xmlns:a16="http://schemas.microsoft.com/office/drawing/2014/main" id="{44BF058C-26F1-27FD-6A04-7C0E7CD1B7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1590434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4" name="Line 271">
                <a:extLst>
                  <a:ext uri="{FF2B5EF4-FFF2-40B4-BE49-F238E27FC236}">
                    <a16:creationId xmlns:a16="http://schemas.microsoft.com/office/drawing/2014/main" id="{68C66067-771B-1BEF-D368-AFA4D41452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1709630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5" name="Line 272">
                <a:extLst>
                  <a:ext uri="{FF2B5EF4-FFF2-40B4-BE49-F238E27FC236}">
                    <a16:creationId xmlns:a16="http://schemas.microsoft.com/office/drawing/2014/main" id="{188015D1-D641-AB9D-B0D7-5370B0DED8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1828826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6" name="Line 273">
                <a:extLst>
                  <a:ext uri="{FF2B5EF4-FFF2-40B4-BE49-F238E27FC236}">
                    <a16:creationId xmlns:a16="http://schemas.microsoft.com/office/drawing/2014/main" id="{43B748B5-6C87-8C5F-742E-4A0FA92368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1948022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7" name="Line 274">
                <a:extLst>
                  <a:ext uri="{FF2B5EF4-FFF2-40B4-BE49-F238E27FC236}">
                    <a16:creationId xmlns:a16="http://schemas.microsoft.com/office/drawing/2014/main" id="{5A2F251D-2679-9458-E50B-0FD65C91DA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7766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8" name="Line 275">
                <a:extLst>
                  <a:ext uri="{FF2B5EF4-FFF2-40B4-BE49-F238E27FC236}">
                    <a16:creationId xmlns:a16="http://schemas.microsoft.com/office/drawing/2014/main" id="{C205AAE3-E2F7-C18C-943C-B7EF09591E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46826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9" name="Line 276">
                <a:extLst>
                  <a:ext uri="{FF2B5EF4-FFF2-40B4-BE49-F238E27FC236}">
                    <a16:creationId xmlns:a16="http://schemas.microsoft.com/office/drawing/2014/main" id="{CB9ABFD2-3033-8309-FD84-C71C32AF5F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1216485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20" name="Line 277">
                <a:extLst>
                  <a:ext uri="{FF2B5EF4-FFF2-40B4-BE49-F238E27FC236}">
                    <a16:creationId xmlns:a16="http://schemas.microsoft.com/office/drawing/2014/main" id="{0CE773E0-B06F-3627-E8DC-B30F186613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2077736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21" name="Rectangle 278">
                <a:extLst>
                  <a:ext uri="{FF2B5EF4-FFF2-40B4-BE49-F238E27FC236}">
                    <a16:creationId xmlns:a16="http://schemas.microsoft.com/office/drawing/2014/main" id="{33AE4986-5F77-0DB4-9FB5-F72CAEC0E0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30263" y="1230508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22" name="Rectangle 279">
                <a:extLst>
                  <a:ext uri="{FF2B5EF4-FFF2-40B4-BE49-F238E27FC236}">
                    <a16:creationId xmlns:a16="http://schemas.microsoft.com/office/drawing/2014/main" id="{B6A2334E-2955-A3AE-25C6-DDBA2030A4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64717" y="1230508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23" name="Rectangle 280">
                <a:extLst>
                  <a:ext uri="{FF2B5EF4-FFF2-40B4-BE49-F238E27FC236}">
                    <a16:creationId xmlns:a16="http://schemas.microsoft.com/office/drawing/2014/main" id="{2B8421A1-5EB0-170F-5136-88791C3994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1787" y="1230508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24" name="Rectangle 281">
                <a:extLst>
                  <a:ext uri="{FF2B5EF4-FFF2-40B4-BE49-F238E27FC236}">
                    <a16:creationId xmlns:a16="http://schemas.microsoft.com/office/drawing/2014/main" id="{F4399718-EBAD-C728-3A58-918DCCD6FD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0459" y="1230508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25" name="Rectangle 282">
                <a:extLst>
                  <a:ext uri="{FF2B5EF4-FFF2-40B4-BE49-F238E27FC236}">
                    <a16:creationId xmlns:a16="http://schemas.microsoft.com/office/drawing/2014/main" id="{E18359F3-57BB-3A6D-78DC-EE6A0414A8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1359" y="1230508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26" name="Rectangle 283">
                <a:extLst>
                  <a:ext uri="{FF2B5EF4-FFF2-40B4-BE49-F238E27FC236}">
                    <a16:creationId xmlns:a16="http://schemas.microsoft.com/office/drawing/2014/main" id="{90671BAE-E1CE-117A-72BB-E66AF036F2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04563" y="1230508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27" name="Rectangle 284">
                <a:extLst>
                  <a:ext uri="{FF2B5EF4-FFF2-40B4-BE49-F238E27FC236}">
                    <a16:creationId xmlns:a16="http://schemas.microsoft.com/office/drawing/2014/main" id="{B75629EF-D3C8-868C-84E4-79BDA58E85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8039" y="1230508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28" name="Rectangle 285">
                <a:extLst>
                  <a:ext uri="{FF2B5EF4-FFF2-40B4-BE49-F238E27FC236}">
                    <a16:creationId xmlns:a16="http://schemas.microsoft.com/office/drawing/2014/main" id="{24F82B87-6574-6671-227D-8A9C73EDEA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81826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29" name="Rectangle 286">
                <a:extLst>
                  <a:ext uri="{FF2B5EF4-FFF2-40B4-BE49-F238E27FC236}">
                    <a16:creationId xmlns:a16="http://schemas.microsoft.com/office/drawing/2014/main" id="{52F30685-9F74-9B0B-3498-F1696AFF63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03389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30" name="Rectangle 287">
                <a:extLst>
                  <a:ext uri="{FF2B5EF4-FFF2-40B4-BE49-F238E27FC236}">
                    <a16:creationId xmlns:a16="http://schemas.microsoft.com/office/drawing/2014/main" id="{4BB39AFA-0206-EB9D-43D7-DDB331E3F7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24952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31" name="Rectangle 288">
                <a:extLst>
                  <a:ext uri="{FF2B5EF4-FFF2-40B4-BE49-F238E27FC236}">
                    <a16:creationId xmlns:a16="http://schemas.microsoft.com/office/drawing/2014/main" id="{EC2A12DB-CDA0-F6F3-526D-DA5BD90214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6515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32" name="Rectangle 289">
                <a:extLst>
                  <a:ext uri="{FF2B5EF4-FFF2-40B4-BE49-F238E27FC236}">
                    <a16:creationId xmlns:a16="http://schemas.microsoft.com/office/drawing/2014/main" id="{896875BC-14C8-E4E7-3060-B5341FEB53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8078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33" name="Rectangle 290">
                <a:extLst>
                  <a:ext uri="{FF2B5EF4-FFF2-40B4-BE49-F238E27FC236}">
                    <a16:creationId xmlns:a16="http://schemas.microsoft.com/office/drawing/2014/main" id="{1FA2726B-20FF-DACA-E7E2-01A306D888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9640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34" name="Rectangle 291">
                <a:extLst>
                  <a:ext uri="{FF2B5EF4-FFF2-40B4-BE49-F238E27FC236}">
                    <a16:creationId xmlns:a16="http://schemas.microsoft.com/office/drawing/2014/main" id="{40A28809-46C6-64BF-04D6-3C1D75E997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1203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35" name="Rectangle 292">
                <a:extLst>
                  <a:ext uri="{FF2B5EF4-FFF2-40B4-BE49-F238E27FC236}">
                    <a16:creationId xmlns:a16="http://schemas.microsoft.com/office/drawing/2014/main" id="{B8FDEBB8-D072-15DF-D919-A5A0656D08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6044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36" name="Rectangle 293">
                <a:extLst>
                  <a:ext uri="{FF2B5EF4-FFF2-40B4-BE49-F238E27FC236}">
                    <a16:creationId xmlns:a16="http://schemas.microsoft.com/office/drawing/2014/main" id="{FAB50253-9416-2A70-9C13-DEE55D0BD5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7608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37" name="Rectangle 294">
                <a:extLst>
                  <a:ext uri="{FF2B5EF4-FFF2-40B4-BE49-F238E27FC236}">
                    <a16:creationId xmlns:a16="http://schemas.microsoft.com/office/drawing/2014/main" id="{35684F07-57B3-13DD-7197-1BA11770A5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9171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38" name="Rectangle 295">
                <a:extLst>
                  <a:ext uri="{FF2B5EF4-FFF2-40B4-BE49-F238E27FC236}">
                    <a16:creationId xmlns:a16="http://schemas.microsoft.com/office/drawing/2014/main" id="{3CA9AD41-330C-CC51-1665-61FDA9A41A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734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39" name="Rectangle 296">
                <a:extLst>
                  <a:ext uri="{FF2B5EF4-FFF2-40B4-BE49-F238E27FC236}">
                    <a16:creationId xmlns:a16="http://schemas.microsoft.com/office/drawing/2014/main" id="{456BFC5E-DA94-E2DF-8A69-59FABACDF3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2297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40" name="Rectangle 297">
                <a:extLst>
                  <a:ext uri="{FF2B5EF4-FFF2-40B4-BE49-F238E27FC236}">
                    <a16:creationId xmlns:a16="http://schemas.microsoft.com/office/drawing/2014/main" id="{F3A8EDA3-7843-86EC-122F-BBB6DD75C2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9640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41" name="Rectangle 298">
                <a:extLst>
                  <a:ext uri="{FF2B5EF4-FFF2-40B4-BE49-F238E27FC236}">
                    <a16:creationId xmlns:a16="http://schemas.microsoft.com/office/drawing/2014/main" id="{5F06C016-4596-40DA-9B21-CD5C5D21F9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1203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42" name="Rectangle 299">
                <a:extLst>
                  <a:ext uri="{FF2B5EF4-FFF2-40B4-BE49-F238E27FC236}">
                    <a16:creationId xmlns:a16="http://schemas.microsoft.com/office/drawing/2014/main" id="{E870A45A-24D6-EA09-1B69-F5ADA6F1B9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6044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43" name="Rectangle 300">
                <a:extLst>
                  <a:ext uri="{FF2B5EF4-FFF2-40B4-BE49-F238E27FC236}">
                    <a16:creationId xmlns:a16="http://schemas.microsoft.com/office/drawing/2014/main" id="{B9C2BCEE-EED3-31EF-AB1B-570610DA36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7608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44" name="Rectangle 301">
                <a:extLst>
                  <a:ext uri="{FF2B5EF4-FFF2-40B4-BE49-F238E27FC236}">
                    <a16:creationId xmlns:a16="http://schemas.microsoft.com/office/drawing/2014/main" id="{3B559303-E2BD-477A-4E97-5BDE4BF212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9171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45" name="Rectangle 302">
                <a:extLst>
                  <a:ext uri="{FF2B5EF4-FFF2-40B4-BE49-F238E27FC236}">
                    <a16:creationId xmlns:a16="http://schemas.microsoft.com/office/drawing/2014/main" id="{8EB7CFE0-3C86-1719-10EC-7E40D1E4BF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734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46" name="Rectangle 303">
                <a:extLst>
                  <a:ext uri="{FF2B5EF4-FFF2-40B4-BE49-F238E27FC236}">
                    <a16:creationId xmlns:a16="http://schemas.microsoft.com/office/drawing/2014/main" id="{7041A1EC-404D-746C-4318-1B2C752CF4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2297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47" name="Rectangle 304">
                <a:extLst>
                  <a:ext uri="{FF2B5EF4-FFF2-40B4-BE49-F238E27FC236}">
                    <a16:creationId xmlns:a16="http://schemas.microsoft.com/office/drawing/2014/main" id="{1EDDEA72-BB07-D49A-8BB6-5A8DD08F56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3858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48" name="Rectangle 305">
                <a:extLst>
                  <a:ext uri="{FF2B5EF4-FFF2-40B4-BE49-F238E27FC236}">
                    <a16:creationId xmlns:a16="http://schemas.microsoft.com/office/drawing/2014/main" id="{4DD7178C-4684-7C80-B003-6355C66A2E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421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49" name="Rectangle 306">
                <a:extLst>
                  <a:ext uri="{FF2B5EF4-FFF2-40B4-BE49-F238E27FC236}">
                    <a16:creationId xmlns:a16="http://schemas.microsoft.com/office/drawing/2014/main" id="{B146B157-FF99-413C-2B5C-C77D25EC8E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6044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0" name="Rectangle 307">
                <a:extLst>
                  <a:ext uri="{FF2B5EF4-FFF2-40B4-BE49-F238E27FC236}">
                    <a16:creationId xmlns:a16="http://schemas.microsoft.com/office/drawing/2014/main" id="{3FA91D15-C1F5-9EF9-16B2-EABC548AB5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7608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1" name="Rectangle 308">
                <a:extLst>
                  <a:ext uri="{FF2B5EF4-FFF2-40B4-BE49-F238E27FC236}">
                    <a16:creationId xmlns:a16="http://schemas.microsoft.com/office/drawing/2014/main" id="{D8542DA7-4A13-D818-31D1-DAD3DD67F9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9171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2" name="Rectangle 309">
                <a:extLst>
                  <a:ext uri="{FF2B5EF4-FFF2-40B4-BE49-F238E27FC236}">
                    <a16:creationId xmlns:a16="http://schemas.microsoft.com/office/drawing/2014/main" id="{DFFD806F-C4ED-7480-11E5-160A76CE6B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734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3" name="Rectangle 310">
                <a:extLst>
                  <a:ext uri="{FF2B5EF4-FFF2-40B4-BE49-F238E27FC236}">
                    <a16:creationId xmlns:a16="http://schemas.microsoft.com/office/drawing/2014/main" id="{DC6652F4-47BB-F664-DC59-5732ECAC4C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2297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4" name="Rectangle 311">
                <a:extLst>
                  <a:ext uri="{FF2B5EF4-FFF2-40B4-BE49-F238E27FC236}">
                    <a16:creationId xmlns:a16="http://schemas.microsoft.com/office/drawing/2014/main" id="{0A24A9EF-F499-B46E-92E4-2F7B3473D7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3858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5" name="Rectangle 312">
                <a:extLst>
                  <a:ext uri="{FF2B5EF4-FFF2-40B4-BE49-F238E27FC236}">
                    <a16:creationId xmlns:a16="http://schemas.microsoft.com/office/drawing/2014/main" id="{93F8484E-5B50-AD40-1103-7AF30CF300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421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6" name="Rectangle 313">
                <a:extLst>
                  <a:ext uri="{FF2B5EF4-FFF2-40B4-BE49-F238E27FC236}">
                    <a16:creationId xmlns:a16="http://schemas.microsoft.com/office/drawing/2014/main" id="{4ED3C056-6DE1-B47C-46DD-32B5D5946A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81826" y="1834669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7" name="Rectangle 314">
                <a:extLst>
                  <a:ext uri="{FF2B5EF4-FFF2-40B4-BE49-F238E27FC236}">
                    <a16:creationId xmlns:a16="http://schemas.microsoft.com/office/drawing/2014/main" id="{9AA915B0-4BDD-896F-C443-AE31AD48C4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03389" y="1834669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8" name="Rectangle 315">
                <a:extLst>
                  <a:ext uri="{FF2B5EF4-FFF2-40B4-BE49-F238E27FC236}">
                    <a16:creationId xmlns:a16="http://schemas.microsoft.com/office/drawing/2014/main" id="{CD7C41C3-DB73-75BE-56C5-5A99ED8E4F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24952" y="1834669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9" name="Rectangle 316">
                <a:extLst>
                  <a:ext uri="{FF2B5EF4-FFF2-40B4-BE49-F238E27FC236}">
                    <a16:creationId xmlns:a16="http://schemas.microsoft.com/office/drawing/2014/main" id="{85F786A5-1065-6162-2AC7-E4880B201D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6515" y="1834669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60" name="Rectangle 317">
                <a:extLst>
                  <a:ext uri="{FF2B5EF4-FFF2-40B4-BE49-F238E27FC236}">
                    <a16:creationId xmlns:a16="http://schemas.microsoft.com/office/drawing/2014/main" id="{89BAEA98-BE5E-6956-D177-BCC5CBDFB3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2297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61" name="Rectangle 318">
                <a:extLst>
                  <a:ext uri="{FF2B5EF4-FFF2-40B4-BE49-F238E27FC236}">
                    <a16:creationId xmlns:a16="http://schemas.microsoft.com/office/drawing/2014/main" id="{66A33087-9A5C-91C2-57A7-9EC9B063E9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3858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62" name="Rectangle 319">
                <a:extLst>
                  <a:ext uri="{FF2B5EF4-FFF2-40B4-BE49-F238E27FC236}">
                    <a16:creationId xmlns:a16="http://schemas.microsoft.com/office/drawing/2014/main" id="{93FFA113-04CC-AA8A-F13D-D307E9A260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421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2518" name="Group 2517">
              <a:extLst>
                <a:ext uri="{FF2B5EF4-FFF2-40B4-BE49-F238E27FC236}">
                  <a16:creationId xmlns:a16="http://schemas.microsoft.com/office/drawing/2014/main" id="{C4B26C0B-A2B7-47F2-EE78-AEB91A11AF2F}"/>
                </a:ext>
              </a:extLst>
            </p:cNvPr>
            <p:cNvGrpSpPr/>
            <p:nvPr/>
          </p:nvGrpSpPr>
          <p:grpSpPr>
            <a:xfrm>
              <a:off x="6700578" y="1195140"/>
              <a:ext cx="1987200" cy="853200"/>
              <a:chOff x="6652950" y="1211810"/>
              <a:chExt cx="1959372" cy="869431"/>
            </a:xfrm>
          </p:grpSpPr>
          <p:sp>
            <p:nvSpPr>
              <p:cNvPr id="963" name="Rectangle 320">
                <a:extLst>
                  <a:ext uri="{FF2B5EF4-FFF2-40B4-BE49-F238E27FC236}">
                    <a16:creationId xmlns:a16="http://schemas.microsoft.com/office/drawing/2014/main" id="{10DD26C0-9114-357F-33AC-AB95C5AF8F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6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64" name="Rectangle 321">
                <a:extLst>
                  <a:ext uri="{FF2B5EF4-FFF2-40B4-BE49-F238E27FC236}">
                    <a16:creationId xmlns:a16="http://schemas.microsoft.com/office/drawing/2014/main" id="{761D823D-7ABF-A076-FC69-94D6827BAE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4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66" name="Rectangle 322">
                <a:extLst>
                  <a:ext uri="{FF2B5EF4-FFF2-40B4-BE49-F238E27FC236}">
                    <a16:creationId xmlns:a16="http://schemas.microsoft.com/office/drawing/2014/main" id="{8E41EE61-B701-4F33-5FEF-A212BF020E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80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67" name="Rectangle 323">
                <a:extLst>
                  <a:ext uri="{FF2B5EF4-FFF2-40B4-BE49-F238E27FC236}">
                    <a16:creationId xmlns:a16="http://schemas.microsoft.com/office/drawing/2014/main" id="{B73194CB-C100-65D0-4173-43688A7AE5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7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68" name="Rectangle 324">
                <a:extLst>
                  <a:ext uri="{FF2B5EF4-FFF2-40B4-BE49-F238E27FC236}">
                    <a16:creationId xmlns:a16="http://schemas.microsoft.com/office/drawing/2014/main" id="{6E3747F7-9B66-3348-2B5F-0A452A41C1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4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69" name="Rectangle 325">
                <a:extLst>
                  <a:ext uri="{FF2B5EF4-FFF2-40B4-BE49-F238E27FC236}">
                    <a16:creationId xmlns:a16="http://schemas.microsoft.com/office/drawing/2014/main" id="{90271CCC-5634-2EAC-196E-D17B7C9454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70" name="Rectangle 326">
                <a:extLst>
                  <a:ext uri="{FF2B5EF4-FFF2-40B4-BE49-F238E27FC236}">
                    <a16:creationId xmlns:a16="http://schemas.microsoft.com/office/drawing/2014/main" id="{74522F9C-E123-5E9F-D298-F47E9C0DE1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9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71" name="Rectangle 327">
                <a:extLst>
                  <a:ext uri="{FF2B5EF4-FFF2-40B4-BE49-F238E27FC236}">
                    <a16:creationId xmlns:a16="http://schemas.microsoft.com/office/drawing/2014/main" id="{22C74E97-64D3-8BBB-B8B9-016B8998BA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6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72" name="Rectangle 328">
                <a:extLst>
                  <a:ext uri="{FF2B5EF4-FFF2-40B4-BE49-F238E27FC236}">
                    <a16:creationId xmlns:a16="http://schemas.microsoft.com/office/drawing/2014/main" id="{729E0C8F-A3A1-DEAE-28B1-47905BCBFC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4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73" name="Rectangle 329">
                <a:extLst>
                  <a:ext uri="{FF2B5EF4-FFF2-40B4-BE49-F238E27FC236}">
                    <a16:creationId xmlns:a16="http://schemas.microsoft.com/office/drawing/2014/main" id="{9ADC0565-D65B-8969-5562-8EF6626DF2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80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74" name="Rectangle 330">
                <a:extLst>
                  <a:ext uri="{FF2B5EF4-FFF2-40B4-BE49-F238E27FC236}">
                    <a16:creationId xmlns:a16="http://schemas.microsoft.com/office/drawing/2014/main" id="{FD1F7666-7A5F-7D97-E201-21FC105496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7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75" name="Rectangle 331">
                <a:extLst>
                  <a:ext uri="{FF2B5EF4-FFF2-40B4-BE49-F238E27FC236}">
                    <a16:creationId xmlns:a16="http://schemas.microsoft.com/office/drawing/2014/main" id="{E433D6E4-935C-6285-9237-1F8A62C080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4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76" name="Rectangle 332">
                <a:extLst>
                  <a:ext uri="{FF2B5EF4-FFF2-40B4-BE49-F238E27FC236}">
                    <a16:creationId xmlns:a16="http://schemas.microsoft.com/office/drawing/2014/main" id="{7F8FC352-DD00-B098-4727-DA13F3B431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77" name="Rectangle 333">
                <a:extLst>
                  <a:ext uri="{FF2B5EF4-FFF2-40B4-BE49-F238E27FC236}">
                    <a16:creationId xmlns:a16="http://schemas.microsoft.com/office/drawing/2014/main" id="{C66ACAE3-45F4-B7F7-DA40-BE82C8D40D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9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78" name="Rectangle 334">
                <a:extLst>
                  <a:ext uri="{FF2B5EF4-FFF2-40B4-BE49-F238E27FC236}">
                    <a16:creationId xmlns:a16="http://schemas.microsoft.com/office/drawing/2014/main" id="{EC19911A-AA3C-4381-E264-5C69008AE0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6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79" name="Rectangle 335">
                <a:extLst>
                  <a:ext uri="{FF2B5EF4-FFF2-40B4-BE49-F238E27FC236}">
                    <a16:creationId xmlns:a16="http://schemas.microsoft.com/office/drawing/2014/main" id="{03DAA56D-685C-487A-DC7F-8877AF5D9A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4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80" name="Rectangle 336">
                <a:extLst>
                  <a:ext uri="{FF2B5EF4-FFF2-40B4-BE49-F238E27FC236}">
                    <a16:creationId xmlns:a16="http://schemas.microsoft.com/office/drawing/2014/main" id="{59458208-2E8D-C422-3771-8A08418AFD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80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81" name="Rectangle 337">
                <a:extLst>
                  <a:ext uri="{FF2B5EF4-FFF2-40B4-BE49-F238E27FC236}">
                    <a16:creationId xmlns:a16="http://schemas.microsoft.com/office/drawing/2014/main" id="{60050E0E-46D9-DF12-E74A-119F83595A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7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82" name="Rectangle 338">
                <a:extLst>
                  <a:ext uri="{FF2B5EF4-FFF2-40B4-BE49-F238E27FC236}">
                    <a16:creationId xmlns:a16="http://schemas.microsoft.com/office/drawing/2014/main" id="{4B187CA7-B7EF-FE82-5B5F-466CF87FE5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4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83" name="Rectangle 339">
                <a:extLst>
                  <a:ext uri="{FF2B5EF4-FFF2-40B4-BE49-F238E27FC236}">
                    <a16:creationId xmlns:a16="http://schemas.microsoft.com/office/drawing/2014/main" id="{82CE2B87-7354-AD06-E78A-A94B5ACC72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84" name="Rectangle 340">
                <a:extLst>
                  <a:ext uri="{FF2B5EF4-FFF2-40B4-BE49-F238E27FC236}">
                    <a16:creationId xmlns:a16="http://schemas.microsoft.com/office/drawing/2014/main" id="{845BD6BA-ED0A-4BFD-34AA-C8C7DC6D0E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9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85" name="Rectangle 341">
                <a:extLst>
                  <a:ext uri="{FF2B5EF4-FFF2-40B4-BE49-F238E27FC236}">
                    <a16:creationId xmlns:a16="http://schemas.microsoft.com/office/drawing/2014/main" id="{3ACE383C-FF49-C723-450E-7AC2CE98D9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6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86" name="Rectangle 342">
                <a:extLst>
                  <a:ext uri="{FF2B5EF4-FFF2-40B4-BE49-F238E27FC236}">
                    <a16:creationId xmlns:a16="http://schemas.microsoft.com/office/drawing/2014/main" id="{CF73724B-2F03-0A45-B907-BFEE2A4E95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4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87" name="Rectangle 343">
                <a:extLst>
                  <a:ext uri="{FF2B5EF4-FFF2-40B4-BE49-F238E27FC236}">
                    <a16:creationId xmlns:a16="http://schemas.microsoft.com/office/drawing/2014/main" id="{30C46315-F636-4FC5-32D9-412036DDC5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80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88" name="Rectangle 344">
                <a:extLst>
                  <a:ext uri="{FF2B5EF4-FFF2-40B4-BE49-F238E27FC236}">
                    <a16:creationId xmlns:a16="http://schemas.microsoft.com/office/drawing/2014/main" id="{CA474BC4-FFB2-01EA-3832-0E5029C1EC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7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89" name="Rectangle 345">
                <a:extLst>
                  <a:ext uri="{FF2B5EF4-FFF2-40B4-BE49-F238E27FC236}">
                    <a16:creationId xmlns:a16="http://schemas.microsoft.com/office/drawing/2014/main" id="{FC26B9D2-6842-D42D-8BD9-DA8C7F96C8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4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90" name="Rectangle 346">
                <a:extLst>
                  <a:ext uri="{FF2B5EF4-FFF2-40B4-BE49-F238E27FC236}">
                    <a16:creationId xmlns:a16="http://schemas.microsoft.com/office/drawing/2014/main" id="{D95D4C68-17B0-1F07-85BE-55D889C29F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91" name="Rectangle 347">
                <a:extLst>
                  <a:ext uri="{FF2B5EF4-FFF2-40B4-BE49-F238E27FC236}">
                    <a16:creationId xmlns:a16="http://schemas.microsoft.com/office/drawing/2014/main" id="{A6D55CDF-CD1A-C9BC-E518-7EA869E1FB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9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92" name="Rectangle 348">
                <a:extLst>
                  <a:ext uri="{FF2B5EF4-FFF2-40B4-BE49-F238E27FC236}">
                    <a16:creationId xmlns:a16="http://schemas.microsoft.com/office/drawing/2014/main" id="{ECCFDF06-006B-921F-80A5-E5030FDAA3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6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93" name="Rectangle 349">
                <a:extLst>
                  <a:ext uri="{FF2B5EF4-FFF2-40B4-BE49-F238E27FC236}">
                    <a16:creationId xmlns:a16="http://schemas.microsoft.com/office/drawing/2014/main" id="{C153E26F-50B7-B723-A3CD-743DF0AA85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4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94" name="Rectangle 350">
                <a:extLst>
                  <a:ext uri="{FF2B5EF4-FFF2-40B4-BE49-F238E27FC236}">
                    <a16:creationId xmlns:a16="http://schemas.microsoft.com/office/drawing/2014/main" id="{13CE73D9-89B5-CECF-7AE6-2D6EFCBCE7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80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95" name="Rectangle 351">
                <a:extLst>
                  <a:ext uri="{FF2B5EF4-FFF2-40B4-BE49-F238E27FC236}">
                    <a16:creationId xmlns:a16="http://schemas.microsoft.com/office/drawing/2014/main" id="{BFFE3122-3610-6F3C-F05E-E0318422A6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7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96" name="Rectangle 352">
                <a:extLst>
                  <a:ext uri="{FF2B5EF4-FFF2-40B4-BE49-F238E27FC236}">
                    <a16:creationId xmlns:a16="http://schemas.microsoft.com/office/drawing/2014/main" id="{957FCCC3-D853-396F-9EDB-2CFD8D5B85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4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97" name="Rectangle 353">
                <a:extLst>
                  <a:ext uri="{FF2B5EF4-FFF2-40B4-BE49-F238E27FC236}">
                    <a16:creationId xmlns:a16="http://schemas.microsoft.com/office/drawing/2014/main" id="{7FF8CDB9-7DCB-0928-7BD6-62DB8A514A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98" name="Rectangle 354">
                <a:extLst>
                  <a:ext uri="{FF2B5EF4-FFF2-40B4-BE49-F238E27FC236}">
                    <a16:creationId xmlns:a16="http://schemas.microsoft.com/office/drawing/2014/main" id="{383F9C67-C580-A50D-8A2A-84DB1D1921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9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99" name="Rectangle 355">
                <a:extLst>
                  <a:ext uri="{FF2B5EF4-FFF2-40B4-BE49-F238E27FC236}">
                    <a16:creationId xmlns:a16="http://schemas.microsoft.com/office/drawing/2014/main" id="{1D0D99D7-96DF-F7A9-6223-4E59B74F3C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6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00" name="Rectangle 356">
                <a:extLst>
                  <a:ext uri="{FF2B5EF4-FFF2-40B4-BE49-F238E27FC236}">
                    <a16:creationId xmlns:a16="http://schemas.microsoft.com/office/drawing/2014/main" id="{9115E473-6EE4-145E-A9DE-84536F1DD6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4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01" name="Rectangle 357">
                <a:extLst>
                  <a:ext uri="{FF2B5EF4-FFF2-40B4-BE49-F238E27FC236}">
                    <a16:creationId xmlns:a16="http://schemas.microsoft.com/office/drawing/2014/main" id="{1852CA1D-E9BE-E1C0-4F31-C724D18845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80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02" name="Rectangle 358">
                <a:extLst>
                  <a:ext uri="{FF2B5EF4-FFF2-40B4-BE49-F238E27FC236}">
                    <a16:creationId xmlns:a16="http://schemas.microsoft.com/office/drawing/2014/main" id="{363CFFFC-C633-97FA-781B-4DC2D3F11C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7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03" name="Rectangle 359">
                <a:extLst>
                  <a:ext uri="{FF2B5EF4-FFF2-40B4-BE49-F238E27FC236}">
                    <a16:creationId xmlns:a16="http://schemas.microsoft.com/office/drawing/2014/main" id="{5EB9C382-1262-41D7-C517-F3A733D85D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4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04" name="Rectangle 360">
                <a:extLst>
                  <a:ext uri="{FF2B5EF4-FFF2-40B4-BE49-F238E27FC236}">
                    <a16:creationId xmlns:a16="http://schemas.microsoft.com/office/drawing/2014/main" id="{2F263FC4-AD45-8890-A9C2-8162031BD7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05" name="Rectangle 361">
                <a:extLst>
                  <a:ext uri="{FF2B5EF4-FFF2-40B4-BE49-F238E27FC236}">
                    <a16:creationId xmlns:a16="http://schemas.microsoft.com/office/drawing/2014/main" id="{D7AEF975-A8D0-A516-69F3-EB55A22A84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9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06" name="Rectangle 362">
                <a:extLst>
                  <a:ext uri="{FF2B5EF4-FFF2-40B4-BE49-F238E27FC236}">
                    <a16:creationId xmlns:a16="http://schemas.microsoft.com/office/drawing/2014/main" id="{7FE4C999-C48C-2DCE-45D1-FB65630904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6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07" name="Rectangle 363">
                <a:extLst>
                  <a:ext uri="{FF2B5EF4-FFF2-40B4-BE49-F238E27FC236}">
                    <a16:creationId xmlns:a16="http://schemas.microsoft.com/office/drawing/2014/main" id="{DBC42D75-2A3C-AEE9-F282-FF50C1D65C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4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08" name="Rectangle 364">
                <a:extLst>
                  <a:ext uri="{FF2B5EF4-FFF2-40B4-BE49-F238E27FC236}">
                    <a16:creationId xmlns:a16="http://schemas.microsoft.com/office/drawing/2014/main" id="{8BCA0AA5-4CE8-8941-C7B7-06B61B51FD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80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09" name="Rectangle 365">
                <a:extLst>
                  <a:ext uri="{FF2B5EF4-FFF2-40B4-BE49-F238E27FC236}">
                    <a16:creationId xmlns:a16="http://schemas.microsoft.com/office/drawing/2014/main" id="{979F132C-52A7-0E35-0365-D7987AD292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7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10" name="Rectangle 366">
                <a:extLst>
                  <a:ext uri="{FF2B5EF4-FFF2-40B4-BE49-F238E27FC236}">
                    <a16:creationId xmlns:a16="http://schemas.microsoft.com/office/drawing/2014/main" id="{5C16779B-7294-DA04-9F75-22C173CFAA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4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11" name="Rectangle 367">
                <a:extLst>
                  <a:ext uri="{FF2B5EF4-FFF2-40B4-BE49-F238E27FC236}">
                    <a16:creationId xmlns:a16="http://schemas.microsoft.com/office/drawing/2014/main" id="{DAC3B3B3-FB5A-878A-0B45-B951525194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12" name="Rectangle 368">
                <a:extLst>
                  <a:ext uri="{FF2B5EF4-FFF2-40B4-BE49-F238E27FC236}">
                    <a16:creationId xmlns:a16="http://schemas.microsoft.com/office/drawing/2014/main" id="{EC012038-849E-94B6-BA7A-ED3F77F3E4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9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13" name="Line 369">
                <a:extLst>
                  <a:ext uri="{FF2B5EF4-FFF2-40B4-BE49-F238E27FC236}">
                    <a16:creationId xmlns:a16="http://schemas.microsoft.com/office/drawing/2014/main" id="{4E033472-02FB-58DE-C25A-D40A00782E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36544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14" name="Line 370">
                <a:extLst>
                  <a:ext uri="{FF2B5EF4-FFF2-40B4-BE49-F238E27FC236}">
                    <a16:creationId xmlns:a16="http://schemas.microsoft.com/office/drawing/2014/main" id="{57493440-4452-7245-4F94-1092771883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14980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15" name="Line 371">
                <a:extLst>
                  <a:ext uri="{FF2B5EF4-FFF2-40B4-BE49-F238E27FC236}">
                    <a16:creationId xmlns:a16="http://schemas.microsoft.com/office/drawing/2014/main" id="{98F15823-654C-2F9E-F424-19728CE97D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93417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16" name="Line 372">
                <a:extLst>
                  <a:ext uri="{FF2B5EF4-FFF2-40B4-BE49-F238E27FC236}">
                    <a16:creationId xmlns:a16="http://schemas.microsoft.com/office/drawing/2014/main" id="{FEC8213A-F29B-4A10-65E9-37F084D5EA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771854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17" name="Line 373">
                <a:extLst>
                  <a:ext uri="{FF2B5EF4-FFF2-40B4-BE49-F238E27FC236}">
                    <a16:creationId xmlns:a16="http://schemas.microsoft.com/office/drawing/2014/main" id="{8C05DCAB-42B3-7D8A-2CBD-C8B7E3C2E8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50291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19" name="Line 374">
                <a:extLst>
                  <a:ext uri="{FF2B5EF4-FFF2-40B4-BE49-F238E27FC236}">
                    <a16:creationId xmlns:a16="http://schemas.microsoft.com/office/drawing/2014/main" id="{9B3E1E0B-9A9B-CF02-EADF-40C5F81D04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8729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20" name="Line 375">
                <a:extLst>
                  <a:ext uri="{FF2B5EF4-FFF2-40B4-BE49-F238E27FC236}">
                    <a16:creationId xmlns:a16="http://schemas.microsoft.com/office/drawing/2014/main" id="{7599B833-808F-1CC9-4316-7B246C7B51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1352041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21" name="Line 376">
                <a:extLst>
                  <a:ext uri="{FF2B5EF4-FFF2-40B4-BE49-F238E27FC236}">
                    <a16:creationId xmlns:a16="http://schemas.microsoft.com/office/drawing/2014/main" id="{7044C7FD-F438-1A64-8BEF-639E859165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1471237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22" name="Line 377">
                <a:extLst>
                  <a:ext uri="{FF2B5EF4-FFF2-40B4-BE49-F238E27FC236}">
                    <a16:creationId xmlns:a16="http://schemas.microsoft.com/office/drawing/2014/main" id="{4C8AEF42-CD9D-A3B1-D1A2-64AE3DB498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1590434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23" name="Line 378">
                <a:extLst>
                  <a:ext uri="{FF2B5EF4-FFF2-40B4-BE49-F238E27FC236}">
                    <a16:creationId xmlns:a16="http://schemas.microsoft.com/office/drawing/2014/main" id="{1C040632-EAA0-8208-B076-3C563BFBA5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1709630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24" name="Line 379">
                <a:extLst>
                  <a:ext uri="{FF2B5EF4-FFF2-40B4-BE49-F238E27FC236}">
                    <a16:creationId xmlns:a16="http://schemas.microsoft.com/office/drawing/2014/main" id="{56997D10-5A04-2692-C1F6-8FAEEE1C41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1828826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25" name="Line 380">
                <a:extLst>
                  <a:ext uri="{FF2B5EF4-FFF2-40B4-BE49-F238E27FC236}">
                    <a16:creationId xmlns:a16="http://schemas.microsoft.com/office/drawing/2014/main" id="{2688D44E-1B7E-8A7D-02B8-629769C414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1948022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26" name="Line 381">
                <a:extLst>
                  <a:ext uri="{FF2B5EF4-FFF2-40B4-BE49-F238E27FC236}">
                    <a16:creationId xmlns:a16="http://schemas.microsoft.com/office/drawing/2014/main" id="{1209751B-9E28-F549-52A9-A1D32D90EC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8106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27" name="Line 382">
                <a:extLst>
                  <a:ext uri="{FF2B5EF4-FFF2-40B4-BE49-F238E27FC236}">
                    <a16:creationId xmlns:a16="http://schemas.microsoft.com/office/drawing/2014/main" id="{A7134279-ED22-1FB1-F212-5B8F227AA2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07166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28" name="Line 383">
                <a:extLst>
                  <a:ext uri="{FF2B5EF4-FFF2-40B4-BE49-F238E27FC236}">
                    <a16:creationId xmlns:a16="http://schemas.microsoft.com/office/drawing/2014/main" id="{046202FE-29AF-E382-F2BE-C226E04D45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1216485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29" name="Line 384">
                <a:extLst>
                  <a:ext uri="{FF2B5EF4-FFF2-40B4-BE49-F238E27FC236}">
                    <a16:creationId xmlns:a16="http://schemas.microsoft.com/office/drawing/2014/main" id="{85F19AAF-41AA-DE7D-903E-9278F630F4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2077736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30" name="Rectangle 385">
                <a:extLst>
                  <a:ext uri="{FF2B5EF4-FFF2-40B4-BE49-F238E27FC236}">
                    <a16:creationId xmlns:a16="http://schemas.microsoft.com/office/drawing/2014/main" id="{CAF43EA0-1B21-AA3B-8634-C9B014415B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90604" y="1230508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31" name="Rectangle 386">
                <a:extLst>
                  <a:ext uri="{FF2B5EF4-FFF2-40B4-BE49-F238E27FC236}">
                    <a16:creationId xmlns:a16="http://schemas.microsoft.com/office/drawing/2014/main" id="{5EFF4AD7-104E-085C-C6C0-F36CFEA95F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25057" y="1230508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32" name="Rectangle 387">
                <a:extLst>
                  <a:ext uri="{FF2B5EF4-FFF2-40B4-BE49-F238E27FC236}">
                    <a16:creationId xmlns:a16="http://schemas.microsoft.com/office/drawing/2014/main" id="{B9B3B59C-1E6D-75A4-E220-42623FAAAF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22128" y="1230508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33" name="Rectangle 388">
                <a:extLst>
                  <a:ext uri="{FF2B5EF4-FFF2-40B4-BE49-F238E27FC236}">
                    <a16:creationId xmlns:a16="http://schemas.microsoft.com/office/drawing/2014/main" id="{80FBD0A7-7CD7-0F19-7B09-FE80B9EAC1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30799" y="1230508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34" name="Rectangle 389">
                <a:extLst>
                  <a:ext uri="{FF2B5EF4-FFF2-40B4-BE49-F238E27FC236}">
                    <a16:creationId xmlns:a16="http://schemas.microsoft.com/office/drawing/2014/main" id="{C797578F-2D21-4F47-57AD-AE451FC9DF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71699" y="1230508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35" name="Rectangle 390">
                <a:extLst>
                  <a:ext uri="{FF2B5EF4-FFF2-40B4-BE49-F238E27FC236}">
                    <a16:creationId xmlns:a16="http://schemas.microsoft.com/office/drawing/2014/main" id="{EB15C933-2E77-6B9E-2900-0FCBEC6D3D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4902" y="1230508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36" name="Rectangle 391">
                <a:extLst>
                  <a:ext uri="{FF2B5EF4-FFF2-40B4-BE49-F238E27FC236}">
                    <a16:creationId xmlns:a16="http://schemas.microsoft.com/office/drawing/2014/main" id="{3126491B-2073-1601-638A-66B1254A68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8380" y="1230508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37" name="Rectangle 392">
                <a:extLst>
                  <a:ext uri="{FF2B5EF4-FFF2-40B4-BE49-F238E27FC236}">
                    <a16:creationId xmlns:a16="http://schemas.microsoft.com/office/drawing/2014/main" id="{0E0A0184-CA03-7F8A-F197-1527FDCCF8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42166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38" name="Rectangle 393">
                <a:extLst>
                  <a:ext uri="{FF2B5EF4-FFF2-40B4-BE49-F238E27FC236}">
                    <a16:creationId xmlns:a16="http://schemas.microsoft.com/office/drawing/2014/main" id="{7101ABD9-B843-63AC-FBEC-139984EBE7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3728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39" name="Rectangle 394">
                <a:extLst>
                  <a:ext uri="{FF2B5EF4-FFF2-40B4-BE49-F238E27FC236}">
                    <a16:creationId xmlns:a16="http://schemas.microsoft.com/office/drawing/2014/main" id="{8E5A2F6C-403D-3DDA-DEA7-BB14613CCE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5291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40" name="Rectangle 395">
                <a:extLst>
                  <a:ext uri="{FF2B5EF4-FFF2-40B4-BE49-F238E27FC236}">
                    <a16:creationId xmlns:a16="http://schemas.microsoft.com/office/drawing/2014/main" id="{B7A747E4-33EA-B480-ED32-52AF4C7002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06855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41" name="Rectangle 396">
                <a:extLst>
                  <a:ext uri="{FF2B5EF4-FFF2-40B4-BE49-F238E27FC236}">
                    <a16:creationId xmlns:a16="http://schemas.microsoft.com/office/drawing/2014/main" id="{B6F343DD-47E1-D6DF-FC69-4519D666A4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16385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42" name="Rectangle 397">
                <a:extLst>
                  <a:ext uri="{FF2B5EF4-FFF2-40B4-BE49-F238E27FC236}">
                    <a16:creationId xmlns:a16="http://schemas.microsoft.com/office/drawing/2014/main" id="{64E6211D-3A83-D50C-098C-881C16E4CD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37948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43" name="Rectangle 398">
                <a:extLst>
                  <a:ext uri="{FF2B5EF4-FFF2-40B4-BE49-F238E27FC236}">
                    <a16:creationId xmlns:a16="http://schemas.microsoft.com/office/drawing/2014/main" id="{FABE8011-88D5-61D6-D3CE-5675885387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5291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44" name="Rectangle 399">
                <a:extLst>
                  <a:ext uri="{FF2B5EF4-FFF2-40B4-BE49-F238E27FC236}">
                    <a16:creationId xmlns:a16="http://schemas.microsoft.com/office/drawing/2014/main" id="{198EC900-5021-672B-558C-1711390386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06855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45" name="Rectangle 400">
                <a:extLst>
                  <a:ext uri="{FF2B5EF4-FFF2-40B4-BE49-F238E27FC236}">
                    <a16:creationId xmlns:a16="http://schemas.microsoft.com/office/drawing/2014/main" id="{F8862257-6B2C-4642-D99F-005E8EBFF6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28419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46" name="Rectangle 401">
                <a:extLst>
                  <a:ext uri="{FF2B5EF4-FFF2-40B4-BE49-F238E27FC236}">
                    <a16:creationId xmlns:a16="http://schemas.microsoft.com/office/drawing/2014/main" id="{FAC7F44E-9432-D044-E641-BE4F8394EF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49981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47" name="Rectangle 402">
                <a:extLst>
                  <a:ext uri="{FF2B5EF4-FFF2-40B4-BE49-F238E27FC236}">
                    <a16:creationId xmlns:a16="http://schemas.microsoft.com/office/drawing/2014/main" id="{8DB2A58E-64F4-217F-19DB-68864080BC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71543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48" name="Rectangle 403">
                <a:extLst>
                  <a:ext uri="{FF2B5EF4-FFF2-40B4-BE49-F238E27FC236}">
                    <a16:creationId xmlns:a16="http://schemas.microsoft.com/office/drawing/2014/main" id="{307A04B4-DBCA-C6BC-31D8-3B6198848A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16385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49" name="Rectangle 404">
                <a:extLst>
                  <a:ext uri="{FF2B5EF4-FFF2-40B4-BE49-F238E27FC236}">
                    <a16:creationId xmlns:a16="http://schemas.microsoft.com/office/drawing/2014/main" id="{A667C96D-4BE9-B383-7349-1BA77185E6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37948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50" name="Rectangle 405">
                <a:extLst>
                  <a:ext uri="{FF2B5EF4-FFF2-40B4-BE49-F238E27FC236}">
                    <a16:creationId xmlns:a16="http://schemas.microsoft.com/office/drawing/2014/main" id="{4874CBCC-3AC9-5002-708A-738DC87848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511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51" name="Rectangle 407">
                <a:extLst>
                  <a:ext uri="{FF2B5EF4-FFF2-40B4-BE49-F238E27FC236}">
                    <a16:creationId xmlns:a16="http://schemas.microsoft.com/office/drawing/2014/main" id="{D147014F-009D-821F-F2CB-ADAA818F93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1074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52" name="Rectangle 408">
                <a:extLst>
                  <a:ext uri="{FF2B5EF4-FFF2-40B4-BE49-F238E27FC236}">
                    <a16:creationId xmlns:a16="http://schemas.microsoft.com/office/drawing/2014/main" id="{4AB35C16-8ABC-2A4C-BD4F-688AB2C9D8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2637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53" name="Rectangle 409">
                <a:extLst>
                  <a:ext uri="{FF2B5EF4-FFF2-40B4-BE49-F238E27FC236}">
                    <a16:creationId xmlns:a16="http://schemas.microsoft.com/office/drawing/2014/main" id="{0C5FCF8D-6670-6D58-0104-0D8D7041CA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200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54" name="Rectangle 410">
                <a:extLst>
                  <a:ext uri="{FF2B5EF4-FFF2-40B4-BE49-F238E27FC236}">
                    <a16:creationId xmlns:a16="http://schemas.microsoft.com/office/drawing/2014/main" id="{3FB2D80B-B4F8-2CF8-A0A4-36DA8060D3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5762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55" name="Rectangle 411">
                <a:extLst>
                  <a:ext uri="{FF2B5EF4-FFF2-40B4-BE49-F238E27FC236}">
                    <a16:creationId xmlns:a16="http://schemas.microsoft.com/office/drawing/2014/main" id="{779D811B-5E8A-60FE-44E5-0E8D776F81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16385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56" name="Rectangle 412">
                <a:extLst>
                  <a:ext uri="{FF2B5EF4-FFF2-40B4-BE49-F238E27FC236}">
                    <a16:creationId xmlns:a16="http://schemas.microsoft.com/office/drawing/2014/main" id="{43255C79-D7DB-2F4A-9415-B4B43C299E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37948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57" name="Rectangle 413">
                <a:extLst>
                  <a:ext uri="{FF2B5EF4-FFF2-40B4-BE49-F238E27FC236}">
                    <a16:creationId xmlns:a16="http://schemas.microsoft.com/office/drawing/2014/main" id="{D02C7022-088F-DDAD-FFCA-0050214F63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511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58" name="Rectangle 414">
                <a:extLst>
                  <a:ext uri="{FF2B5EF4-FFF2-40B4-BE49-F238E27FC236}">
                    <a16:creationId xmlns:a16="http://schemas.microsoft.com/office/drawing/2014/main" id="{405CDE92-A8C1-03FC-9B96-F6CFAAD598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1074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59" name="Rectangle 415">
                <a:extLst>
                  <a:ext uri="{FF2B5EF4-FFF2-40B4-BE49-F238E27FC236}">
                    <a16:creationId xmlns:a16="http://schemas.microsoft.com/office/drawing/2014/main" id="{2FF02CF1-FAB7-8CDE-6B40-A3E88C926A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2637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60" name="Rectangle 416">
                <a:extLst>
                  <a:ext uri="{FF2B5EF4-FFF2-40B4-BE49-F238E27FC236}">
                    <a16:creationId xmlns:a16="http://schemas.microsoft.com/office/drawing/2014/main" id="{563AA8E2-0148-75C8-5951-D197B596B4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200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61" name="Rectangle 417">
                <a:extLst>
                  <a:ext uri="{FF2B5EF4-FFF2-40B4-BE49-F238E27FC236}">
                    <a16:creationId xmlns:a16="http://schemas.microsoft.com/office/drawing/2014/main" id="{FD671362-DD96-AEA1-9C66-382A8EA2DA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5762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62" name="Rectangle 418">
                <a:extLst>
                  <a:ext uri="{FF2B5EF4-FFF2-40B4-BE49-F238E27FC236}">
                    <a16:creationId xmlns:a16="http://schemas.microsoft.com/office/drawing/2014/main" id="{E74C6C33-7298-45B2-0A43-50D3DC0876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511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63" name="Rectangle 419">
                <a:extLst>
                  <a:ext uri="{FF2B5EF4-FFF2-40B4-BE49-F238E27FC236}">
                    <a16:creationId xmlns:a16="http://schemas.microsoft.com/office/drawing/2014/main" id="{BCD9F987-763D-3499-6639-80C8D0E538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1074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64" name="Rectangle 420">
                <a:extLst>
                  <a:ext uri="{FF2B5EF4-FFF2-40B4-BE49-F238E27FC236}">
                    <a16:creationId xmlns:a16="http://schemas.microsoft.com/office/drawing/2014/main" id="{5C5263D9-231B-F1FF-C353-662A2404E6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2637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65" name="Rectangle 421">
                <a:extLst>
                  <a:ext uri="{FF2B5EF4-FFF2-40B4-BE49-F238E27FC236}">
                    <a16:creationId xmlns:a16="http://schemas.microsoft.com/office/drawing/2014/main" id="{BB61B2C2-E2FE-2556-95A0-6B6E708832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200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66" name="Rectangle 422">
                <a:extLst>
                  <a:ext uri="{FF2B5EF4-FFF2-40B4-BE49-F238E27FC236}">
                    <a16:creationId xmlns:a16="http://schemas.microsoft.com/office/drawing/2014/main" id="{00E0D44F-61C0-336F-319D-10D02B51AE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5762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03" name="Rectangle 827">
                <a:extLst>
                  <a:ext uri="{FF2B5EF4-FFF2-40B4-BE49-F238E27FC236}">
                    <a16:creationId xmlns:a16="http://schemas.microsoft.com/office/drawing/2014/main" id="{1F3F9EF2-4B3A-3232-FB16-DFE2A4F2D9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83908" y="135560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r>
                  <a:rPr kumimoji="0" lang="en-US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04" name="Rectangle 828">
                <a:extLst>
                  <a:ext uri="{FF2B5EF4-FFF2-40B4-BE49-F238E27FC236}">
                    <a16:creationId xmlns:a16="http://schemas.microsoft.com/office/drawing/2014/main" id="{BEA40626-8BD7-965B-AE6C-ABCAB46641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05471" y="135560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05" name="Rectangle 829">
                <a:extLst>
                  <a:ext uri="{FF2B5EF4-FFF2-40B4-BE49-F238E27FC236}">
                    <a16:creationId xmlns:a16="http://schemas.microsoft.com/office/drawing/2014/main" id="{CB5E011A-8DD5-4959-D05F-B7A4EF2450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7034" y="135560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r>
                  <a:rPr kumimoji="0" lang="en-US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06" name="Rectangle 315">
                <a:extLst>
                  <a:ext uri="{FF2B5EF4-FFF2-40B4-BE49-F238E27FC236}">
                    <a16:creationId xmlns:a16="http://schemas.microsoft.com/office/drawing/2014/main" id="{C3E9CAAE-5090-E958-70F4-17832E45FA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44345" y="1834669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07" name="Rectangle 316">
                <a:extLst>
                  <a:ext uri="{FF2B5EF4-FFF2-40B4-BE49-F238E27FC236}">
                    <a16:creationId xmlns:a16="http://schemas.microsoft.com/office/drawing/2014/main" id="{2EB9F9D9-A771-CA4B-09E9-8E6367BF68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5908" y="1834669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13805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0BD751-073B-1B66-DFD7-A257046FA5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4E7412-AB8D-BA5E-860D-447CCB991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Q2 Calendar 2026</a:t>
            </a:r>
            <a:endParaRPr lang="zh-CN" altLang="en-US" dirty="0"/>
          </a:p>
        </p:txBody>
      </p:sp>
      <p:sp>
        <p:nvSpPr>
          <p:cNvPr id="1162" name="同侧圆角矩形 467">
            <a:extLst>
              <a:ext uri="{FF2B5EF4-FFF2-40B4-BE49-F238E27FC236}">
                <a16:creationId xmlns:a16="http://schemas.microsoft.com/office/drawing/2014/main" id="{E018090E-3DD0-E6F5-EB18-9F30E19EF241}"/>
              </a:ext>
            </a:extLst>
          </p:cNvPr>
          <p:cNvSpPr/>
          <p:nvPr/>
        </p:nvSpPr>
        <p:spPr>
          <a:xfrm flipV="1">
            <a:off x="3243378" y="2077336"/>
            <a:ext cx="2649600" cy="2501004"/>
          </a:xfrm>
          <a:prstGeom prst="round2SameRect">
            <a:avLst>
              <a:gd name="adj1" fmla="val 633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00"/>
          </a:p>
        </p:txBody>
      </p:sp>
      <p:sp>
        <p:nvSpPr>
          <p:cNvPr id="1163" name="同侧圆角矩形 468">
            <a:extLst>
              <a:ext uri="{FF2B5EF4-FFF2-40B4-BE49-F238E27FC236}">
                <a16:creationId xmlns:a16="http://schemas.microsoft.com/office/drawing/2014/main" id="{E5832CBE-54EF-3109-E1C2-B737F85B1E0B}"/>
              </a:ext>
            </a:extLst>
          </p:cNvPr>
          <p:cNvSpPr/>
          <p:nvPr/>
        </p:nvSpPr>
        <p:spPr>
          <a:xfrm>
            <a:off x="3243379" y="1059582"/>
            <a:ext cx="2648770" cy="512161"/>
          </a:xfrm>
          <a:prstGeom prst="round2Same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/>
              <a:t>May</a:t>
            </a:r>
          </a:p>
        </p:txBody>
      </p:sp>
      <p:sp>
        <p:nvSpPr>
          <p:cNvPr id="1164" name="矩形 469">
            <a:extLst>
              <a:ext uri="{FF2B5EF4-FFF2-40B4-BE49-F238E27FC236}">
                <a16:creationId xmlns:a16="http://schemas.microsoft.com/office/drawing/2014/main" id="{45FDC11B-95D1-00BB-381E-B27ECD06DB3C}"/>
              </a:ext>
            </a:extLst>
          </p:cNvPr>
          <p:cNvSpPr/>
          <p:nvPr/>
        </p:nvSpPr>
        <p:spPr>
          <a:xfrm>
            <a:off x="3243378" y="1571743"/>
            <a:ext cx="2649600" cy="5055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00"/>
          </a:p>
        </p:txBody>
      </p:sp>
      <p:sp>
        <p:nvSpPr>
          <p:cNvPr id="1166" name="同侧圆角矩形 645">
            <a:extLst>
              <a:ext uri="{FF2B5EF4-FFF2-40B4-BE49-F238E27FC236}">
                <a16:creationId xmlns:a16="http://schemas.microsoft.com/office/drawing/2014/main" id="{D5D0F594-5F01-B0DA-AB26-012AA5C428B4}"/>
              </a:ext>
            </a:extLst>
          </p:cNvPr>
          <p:cNvSpPr/>
          <p:nvPr/>
        </p:nvSpPr>
        <p:spPr>
          <a:xfrm>
            <a:off x="6054086" y="1059582"/>
            <a:ext cx="2647982" cy="515000"/>
          </a:xfrm>
          <a:prstGeom prst="round2Same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/>
              <a:t>June</a:t>
            </a:r>
          </a:p>
        </p:txBody>
      </p:sp>
      <p:sp>
        <p:nvSpPr>
          <p:cNvPr id="1167" name="同侧圆角矩形 647">
            <a:extLst>
              <a:ext uri="{FF2B5EF4-FFF2-40B4-BE49-F238E27FC236}">
                <a16:creationId xmlns:a16="http://schemas.microsoft.com/office/drawing/2014/main" id="{6E2DF425-3261-D8A2-8D43-F3D52F65E372}"/>
              </a:ext>
            </a:extLst>
          </p:cNvPr>
          <p:cNvSpPr/>
          <p:nvPr/>
        </p:nvSpPr>
        <p:spPr>
          <a:xfrm flipV="1">
            <a:off x="6054874" y="2082979"/>
            <a:ext cx="2648812" cy="2501003"/>
          </a:xfrm>
          <a:prstGeom prst="round2SameRect">
            <a:avLst>
              <a:gd name="adj1" fmla="val 633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00"/>
          </a:p>
        </p:txBody>
      </p:sp>
      <p:sp>
        <p:nvSpPr>
          <p:cNvPr id="1168" name="矩形 648">
            <a:extLst>
              <a:ext uri="{FF2B5EF4-FFF2-40B4-BE49-F238E27FC236}">
                <a16:creationId xmlns:a16="http://schemas.microsoft.com/office/drawing/2014/main" id="{ADC88349-6E99-CD6A-FE2C-EBAB2112D164}"/>
              </a:ext>
            </a:extLst>
          </p:cNvPr>
          <p:cNvSpPr/>
          <p:nvPr/>
        </p:nvSpPr>
        <p:spPr>
          <a:xfrm>
            <a:off x="6054874" y="1574582"/>
            <a:ext cx="2648812" cy="5083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zh-CN" altLang="en-US" sz="900"/>
          </a:p>
        </p:txBody>
      </p:sp>
      <p:sp>
        <p:nvSpPr>
          <p:cNvPr id="1170" name="同侧圆角矩形 414">
            <a:extLst>
              <a:ext uri="{FF2B5EF4-FFF2-40B4-BE49-F238E27FC236}">
                <a16:creationId xmlns:a16="http://schemas.microsoft.com/office/drawing/2014/main" id="{AFF0BF2E-4674-3678-4191-E10B0F085A04}"/>
              </a:ext>
            </a:extLst>
          </p:cNvPr>
          <p:cNvSpPr/>
          <p:nvPr/>
        </p:nvSpPr>
        <p:spPr>
          <a:xfrm flipV="1">
            <a:off x="433458" y="2082975"/>
            <a:ext cx="2648812" cy="2501003"/>
          </a:xfrm>
          <a:prstGeom prst="round2SameRect">
            <a:avLst>
              <a:gd name="adj1" fmla="val 633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00"/>
          </a:p>
        </p:txBody>
      </p:sp>
      <p:sp>
        <p:nvSpPr>
          <p:cNvPr id="1171" name="同侧圆角矩形 415">
            <a:extLst>
              <a:ext uri="{FF2B5EF4-FFF2-40B4-BE49-F238E27FC236}">
                <a16:creationId xmlns:a16="http://schemas.microsoft.com/office/drawing/2014/main" id="{BB5F2273-501D-D1E2-4E29-6A4E33349368}"/>
              </a:ext>
            </a:extLst>
          </p:cNvPr>
          <p:cNvSpPr/>
          <p:nvPr/>
        </p:nvSpPr>
        <p:spPr>
          <a:xfrm>
            <a:off x="432670" y="1059582"/>
            <a:ext cx="2647982" cy="515000"/>
          </a:xfrm>
          <a:prstGeom prst="round2Same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/>
              <a:t>April</a:t>
            </a:r>
          </a:p>
        </p:txBody>
      </p:sp>
      <p:sp>
        <p:nvSpPr>
          <p:cNvPr id="1172" name="矩形 416">
            <a:extLst>
              <a:ext uri="{FF2B5EF4-FFF2-40B4-BE49-F238E27FC236}">
                <a16:creationId xmlns:a16="http://schemas.microsoft.com/office/drawing/2014/main" id="{5A0D3699-8C78-6801-CC6E-80E37E1EC449}"/>
              </a:ext>
            </a:extLst>
          </p:cNvPr>
          <p:cNvSpPr/>
          <p:nvPr/>
        </p:nvSpPr>
        <p:spPr>
          <a:xfrm>
            <a:off x="433458" y="1574582"/>
            <a:ext cx="2648812" cy="5083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00"/>
          </a:p>
        </p:txBody>
      </p:sp>
      <p:grpSp>
        <p:nvGrpSpPr>
          <p:cNvPr id="1173" name="Group 1172">
            <a:extLst>
              <a:ext uri="{FF2B5EF4-FFF2-40B4-BE49-F238E27FC236}">
                <a16:creationId xmlns:a16="http://schemas.microsoft.com/office/drawing/2014/main" id="{EFED25D6-77F4-A3C4-3A24-55B770A65A04}"/>
              </a:ext>
            </a:extLst>
          </p:cNvPr>
          <p:cNvGrpSpPr/>
          <p:nvPr/>
        </p:nvGrpSpPr>
        <p:grpSpPr>
          <a:xfrm>
            <a:off x="540670" y="1634373"/>
            <a:ext cx="2433600" cy="2798420"/>
            <a:chOff x="7319638" y="411510"/>
            <a:chExt cx="2023200" cy="1154050"/>
          </a:xfrm>
        </p:grpSpPr>
        <p:sp>
          <p:nvSpPr>
            <p:cNvPr id="1174" name="Rectangle 312">
              <a:extLst>
                <a:ext uri="{FF2B5EF4-FFF2-40B4-BE49-F238E27FC236}">
                  <a16:creationId xmlns:a16="http://schemas.microsoft.com/office/drawing/2014/main" id="{E60202E0-EB69-373B-6D61-61107177A4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417707"/>
              <a:ext cx="287507" cy="1796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75" name="Rectangle 313">
              <a:extLst>
                <a:ext uri="{FF2B5EF4-FFF2-40B4-BE49-F238E27FC236}">
                  <a16:creationId xmlns:a16="http://schemas.microsoft.com/office/drawing/2014/main" id="{AAF619A0-8F27-DCEF-A83E-BBC2AD4CFC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417707"/>
              <a:ext cx="287507" cy="1796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76" name="Rectangle 314">
              <a:extLst>
                <a:ext uri="{FF2B5EF4-FFF2-40B4-BE49-F238E27FC236}">
                  <a16:creationId xmlns:a16="http://schemas.microsoft.com/office/drawing/2014/main" id="{8898678D-338A-956B-F87D-6E9D67B34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417707"/>
              <a:ext cx="287507" cy="1796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77" name="Rectangle 315">
              <a:extLst>
                <a:ext uri="{FF2B5EF4-FFF2-40B4-BE49-F238E27FC236}">
                  <a16:creationId xmlns:a16="http://schemas.microsoft.com/office/drawing/2014/main" id="{47413600-BAD6-DA00-A58E-CC0A0FED1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417707"/>
              <a:ext cx="287507" cy="1796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78" name="Rectangle 316">
              <a:extLst>
                <a:ext uri="{FF2B5EF4-FFF2-40B4-BE49-F238E27FC236}">
                  <a16:creationId xmlns:a16="http://schemas.microsoft.com/office/drawing/2014/main" id="{87DF94F1-9992-8C2E-210D-B990422A6B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417707"/>
              <a:ext cx="287507" cy="1796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79" name="Rectangle 317">
              <a:extLst>
                <a:ext uri="{FF2B5EF4-FFF2-40B4-BE49-F238E27FC236}">
                  <a16:creationId xmlns:a16="http://schemas.microsoft.com/office/drawing/2014/main" id="{74CFE00B-C4DB-4E95-279C-04E3D943A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417707"/>
              <a:ext cx="287507" cy="1796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80" name="Rectangle 318">
              <a:extLst>
                <a:ext uri="{FF2B5EF4-FFF2-40B4-BE49-F238E27FC236}">
                  <a16:creationId xmlns:a16="http://schemas.microsoft.com/office/drawing/2014/main" id="{9E6445BA-B084-164C-BC56-5CACBA413D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417707"/>
              <a:ext cx="287507" cy="1796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81" name="Rectangle 319">
              <a:extLst>
                <a:ext uri="{FF2B5EF4-FFF2-40B4-BE49-F238E27FC236}">
                  <a16:creationId xmlns:a16="http://schemas.microsoft.com/office/drawing/2014/main" id="{742F7CD6-FA00-441D-2E4D-0EA3F34F27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597398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82" name="Rectangle 320">
              <a:extLst>
                <a:ext uri="{FF2B5EF4-FFF2-40B4-BE49-F238E27FC236}">
                  <a16:creationId xmlns:a16="http://schemas.microsoft.com/office/drawing/2014/main" id="{4EE9E40D-5E99-2B8B-2F2E-E8C1FFB3CB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597398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83" name="Rectangle 321">
              <a:extLst>
                <a:ext uri="{FF2B5EF4-FFF2-40B4-BE49-F238E27FC236}">
                  <a16:creationId xmlns:a16="http://schemas.microsoft.com/office/drawing/2014/main" id="{24493853-E496-80A1-BBA8-D753F44390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597398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84" name="Rectangle 322">
              <a:extLst>
                <a:ext uri="{FF2B5EF4-FFF2-40B4-BE49-F238E27FC236}">
                  <a16:creationId xmlns:a16="http://schemas.microsoft.com/office/drawing/2014/main" id="{5AEA2543-F2DC-CD70-EA26-9B79F50EF6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597398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85" name="Rectangle 323">
              <a:extLst>
                <a:ext uri="{FF2B5EF4-FFF2-40B4-BE49-F238E27FC236}">
                  <a16:creationId xmlns:a16="http://schemas.microsoft.com/office/drawing/2014/main" id="{F78A99BA-FAF9-F26B-0392-C6D90E440B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597398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86" name="Rectangle 324">
              <a:extLst>
                <a:ext uri="{FF2B5EF4-FFF2-40B4-BE49-F238E27FC236}">
                  <a16:creationId xmlns:a16="http://schemas.microsoft.com/office/drawing/2014/main" id="{5793E405-2A28-1FC0-12D8-26376E0365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597398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87" name="Rectangle 325">
              <a:extLst>
                <a:ext uri="{FF2B5EF4-FFF2-40B4-BE49-F238E27FC236}">
                  <a16:creationId xmlns:a16="http://schemas.microsoft.com/office/drawing/2014/main" id="{A575FFCC-C3EA-F15D-B9E6-FE3C3F43D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597398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88" name="Rectangle 326">
              <a:extLst>
                <a:ext uri="{FF2B5EF4-FFF2-40B4-BE49-F238E27FC236}">
                  <a16:creationId xmlns:a16="http://schemas.microsoft.com/office/drawing/2014/main" id="{E1B49478-D9D1-38EA-1D6E-D96F170C10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75540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89" name="Rectangle 327">
              <a:extLst>
                <a:ext uri="{FF2B5EF4-FFF2-40B4-BE49-F238E27FC236}">
                  <a16:creationId xmlns:a16="http://schemas.microsoft.com/office/drawing/2014/main" id="{34D51171-826B-43DA-C2E3-213BD9F384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75540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90" name="Rectangle 328">
              <a:extLst>
                <a:ext uri="{FF2B5EF4-FFF2-40B4-BE49-F238E27FC236}">
                  <a16:creationId xmlns:a16="http://schemas.microsoft.com/office/drawing/2014/main" id="{54BD0CC0-2247-7607-CAC7-F5FEF97823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75540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91" name="Rectangle 329">
              <a:extLst>
                <a:ext uri="{FF2B5EF4-FFF2-40B4-BE49-F238E27FC236}">
                  <a16:creationId xmlns:a16="http://schemas.microsoft.com/office/drawing/2014/main" id="{38902417-F895-0A3B-5714-E49B3B49E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75540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92" name="Rectangle 330">
              <a:extLst>
                <a:ext uri="{FF2B5EF4-FFF2-40B4-BE49-F238E27FC236}">
                  <a16:creationId xmlns:a16="http://schemas.microsoft.com/office/drawing/2014/main" id="{0EC26084-254B-D262-C230-AE5D6FA69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75540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93" name="Rectangle 331">
              <a:extLst>
                <a:ext uri="{FF2B5EF4-FFF2-40B4-BE49-F238E27FC236}">
                  <a16:creationId xmlns:a16="http://schemas.microsoft.com/office/drawing/2014/main" id="{3911B56A-FF23-7E03-6C84-30A66B0801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75540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94" name="Rectangle 332">
              <a:extLst>
                <a:ext uri="{FF2B5EF4-FFF2-40B4-BE49-F238E27FC236}">
                  <a16:creationId xmlns:a16="http://schemas.microsoft.com/office/drawing/2014/main" id="{5374636D-D27E-EB92-3D9B-FFDC984208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75540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95" name="Rectangle 333">
              <a:extLst>
                <a:ext uri="{FF2B5EF4-FFF2-40B4-BE49-F238E27FC236}">
                  <a16:creationId xmlns:a16="http://schemas.microsoft.com/office/drawing/2014/main" id="{52E46768-8FC0-A0CF-4F7F-DEBA7E8882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913406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96" name="Rectangle 334">
              <a:extLst>
                <a:ext uri="{FF2B5EF4-FFF2-40B4-BE49-F238E27FC236}">
                  <a16:creationId xmlns:a16="http://schemas.microsoft.com/office/drawing/2014/main" id="{0B358B8F-4C57-E126-5F9C-256409173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913406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97" name="Rectangle 335">
              <a:extLst>
                <a:ext uri="{FF2B5EF4-FFF2-40B4-BE49-F238E27FC236}">
                  <a16:creationId xmlns:a16="http://schemas.microsoft.com/office/drawing/2014/main" id="{97D19B64-EAB7-EB68-45D9-B56281B550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913406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98" name="Rectangle 336">
              <a:extLst>
                <a:ext uri="{FF2B5EF4-FFF2-40B4-BE49-F238E27FC236}">
                  <a16:creationId xmlns:a16="http://schemas.microsoft.com/office/drawing/2014/main" id="{F0294E30-4F07-82B8-3E73-03BB3C8B3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913406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99" name="Rectangle 337">
              <a:extLst>
                <a:ext uri="{FF2B5EF4-FFF2-40B4-BE49-F238E27FC236}">
                  <a16:creationId xmlns:a16="http://schemas.microsoft.com/office/drawing/2014/main" id="{A6A5DC0B-933D-9068-00D5-D5328C115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913406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00" name="Rectangle 338">
              <a:extLst>
                <a:ext uri="{FF2B5EF4-FFF2-40B4-BE49-F238E27FC236}">
                  <a16:creationId xmlns:a16="http://schemas.microsoft.com/office/drawing/2014/main" id="{C3F86FFA-5CA8-1C82-738A-954615B37F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913406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01" name="Rectangle 339">
              <a:extLst>
                <a:ext uri="{FF2B5EF4-FFF2-40B4-BE49-F238E27FC236}">
                  <a16:creationId xmlns:a16="http://schemas.microsoft.com/office/drawing/2014/main" id="{CD8A3E09-CDA3-9C9F-A20A-D87DE642A3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913406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02" name="Rectangle 340">
              <a:extLst>
                <a:ext uri="{FF2B5EF4-FFF2-40B4-BE49-F238E27FC236}">
                  <a16:creationId xmlns:a16="http://schemas.microsoft.com/office/drawing/2014/main" id="{561DC5B4-CEEF-1CD0-12A1-F3B64DCF2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107141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03" name="Rectangle 341">
              <a:extLst>
                <a:ext uri="{FF2B5EF4-FFF2-40B4-BE49-F238E27FC236}">
                  <a16:creationId xmlns:a16="http://schemas.microsoft.com/office/drawing/2014/main" id="{5ADBDFAE-4E53-B99C-74C2-1EBB824994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107141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04" name="Rectangle 342">
              <a:extLst>
                <a:ext uri="{FF2B5EF4-FFF2-40B4-BE49-F238E27FC236}">
                  <a16:creationId xmlns:a16="http://schemas.microsoft.com/office/drawing/2014/main" id="{F3B32EAA-52C2-53C4-2EC7-69E855C0ED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107141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05" name="Rectangle 343">
              <a:extLst>
                <a:ext uri="{FF2B5EF4-FFF2-40B4-BE49-F238E27FC236}">
                  <a16:creationId xmlns:a16="http://schemas.microsoft.com/office/drawing/2014/main" id="{CA5EB01C-DAF8-5B4E-3632-5094E51488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107141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06" name="Rectangle 344">
              <a:extLst>
                <a:ext uri="{FF2B5EF4-FFF2-40B4-BE49-F238E27FC236}">
                  <a16:creationId xmlns:a16="http://schemas.microsoft.com/office/drawing/2014/main" id="{5C33D115-3E1F-0538-50D4-E071033930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107141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07" name="Rectangle 345">
              <a:extLst>
                <a:ext uri="{FF2B5EF4-FFF2-40B4-BE49-F238E27FC236}">
                  <a16:creationId xmlns:a16="http://schemas.microsoft.com/office/drawing/2014/main" id="{7AE930AC-348C-449F-29F4-6561CDFE4E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107141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08" name="Rectangle 346">
              <a:extLst>
                <a:ext uri="{FF2B5EF4-FFF2-40B4-BE49-F238E27FC236}">
                  <a16:creationId xmlns:a16="http://schemas.microsoft.com/office/drawing/2014/main" id="{10CE9324-80F4-B625-8490-C903D3C32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107141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09" name="Rectangle 347">
              <a:extLst>
                <a:ext uri="{FF2B5EF4-FFF2-40B4-BE49-F238E27FC236}">
                  <a16:creationId xmlns:a16="http://schemas.microsoft.com/office/drawing/2014/main" id="{8EB588E2-2278-B779-4800-C2F5D9BD8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1229414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10" name="Rectangle 348">
              <a:extLst>
                <a:ext uri="{FF2B5EF4-FFF2-40B4-BE49-F238E27FC236}">
                  <a16:creationId xmlns:a16="http://schemas.microsoft.com/office/drawing/2014/main" id="{0A26C74F-5E56-1EC0-1413-421F932F5D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1229414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11" name="Rectangle 349">
              <a:extLst>
                <a:ext uri="{FF2B5EF4-FFF2-40B4-BE49-F238E27FC236}">
                  <a16:creationId xmlns:a16="http://schemas.microsoft.com/office/drawing/2014/main" id="{7F7676B3-F306-3A17-ACBB-BAC8B81224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1229414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12" name="Rectangle 350">
              <a:extLst>
                <a:ext uri="{FF2B5EF4-FFF2-40B4-BE49-F238E27FC236}">
                  <a16:creationId xmlns:a16="http://schemas.microsoft.com/office/drawing/2014/main" id="{F8C3D1D2-1A18-0A73-9ADB-92DAFBEB66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1229414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13" name="Rectangle 351">
              <a:extLst>
                <a:ext uri="{FF2B5EF4-FFF2-40B4-BE49-F238E27FC236}">
                  <a16:creationId xmlns:a16="http://schemas.microsoft.com/office/drawing/2014/main" id="{0D2029CF-7E0C-D0FF-44F3-7B72C04F1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1229414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14" name="Rectangle 352">
              <a:extLst>
                <a:ext uri="{FF2B5EF4-FFF2-40B4-BE49-F238E27FC236}">
                  <a16:creationId xmlns:a16="http://schemas.microsoft.com/office/drawing/2014/main" id="{B29FC113-5B4C-F755-E714-6C8F0F5CC8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1229414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15" name="Rectangle 353">
              <a:extLst>
                <a:ext uri="{FF2B5EF4-FFF2-40B4-BE49-F238E27FC236}">
                  <a16:creationId xmlns:a16="http://schemas.microsoft.com/office/drawing/2014/main" id="{C997C20A-039C-8A75-745F-54C5B6E847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1229414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16" name="Rectangle 354">
              <a:extLst>
                <a:ext uri="{FF2B5EF4-FFF2-40B4-BE49-F238E27FC236}">
                  <a16:creationId xmlns:a16="http://schemas.microsoft.com/office/drawing/2014/main" id="{52C27D29-19DA-087F-B2A5-6184EC136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1387419"/>
              <a:ext cx="287507" cy="17194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17" name="Rectangle 355">
              <a:extLst>
                <a:ext uri="{FF2B5EF4-FFF2-40B4-BE49-F238E27FC236}">
                  <a16:creationId xmlns:a16="http://schemas.microsoft.com/office/drawing/2014/main" id="{7F503F13-AB68-B85A-9A75-2F7E8854E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1387419"/>
              <a:ext cx="287507" cy="17194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18" name="Rectangle 356">
              <a:extLst>
                <a:ext uri="{FF2B5EF4-FFF2-40B4-BE49-F238E27FC236}">
                  <a16:creationId xmlns:a16="http://schemas.microsoft.com/office/drawing/2014/main" id="{FE9621B3-9756-7AE4-9F6D-9A6A921A25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1387419"/>
              <a:ext cx="287507" cy="17194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19" name="Rectangle 357">
              <a:extLst>
                <a:ext uri="{FF2B5EF4-FFF2-40B4-BE49-F238E27FC236}">
                  <a16:creationId xmlns:a16="http://schemas.microsoft.com/office/drawing/2014/main" id="{DBC32A45-3516-8109-9A5C-7669F53848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1387419"/>
              <a:ext cx="287507" cy="17194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20" name="Rectangle 358">
              <a:extLst>
                <a:ext uri="{FF2B5EF4-FFF2-40B4-BE49-F238E27FC236}">
                  <a16:creationId xmlns:a16="http://schemas.microsoft.com/office/drawing/2014/main" id="{69E06827-96D6-C170-9BFE-F7C8DA20A6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1387419"/>
              <a:ext cx="287507" cy="17194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21" name="Rectangle 359">
              <a:extLst>
                <a:ext uri="{FF2B5EF4-FFF2-40B4-BE49-F238E27FC236}">
                  <a16:creationId xmlns:a16="http://schemas.microsoft.com/office/drawing/2014/main" id="{3E56CBC8-54AF-F2F8-C528-39F4DD8AB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1387419"/>
              <a:ext cx="287507" cy="17194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22" name="Rectangle 360">
              <a:extLst>
                <a:ext uri="{FF2B5EF4-FFF2-40B4-BE49-F238E27FC236}">
                  <a16:creationId xmlns:a16="http://schemas.microsoft.com/office/drawing/2014/main" id="{B7ED076D-0E4D-EC0A-EEDD-4DCF68F337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1387419"/>
              <a:ext cx="287507" cy="17194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23" name="Line 361">
              <a:extLst>
                <a:ext uri="{FF2B5EF4-FFF2-40B4-BE49-F238E27FC236}">
                  <a16:creationId xmlns:a16="http://schemas.microsoft.com/office/drawing/2014/main" id="{B6C26495-4DE0-1931-9AA1-8A0EBCEFF3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12469" y="411510"/>
              <a:ext cx="0" cy="115405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24" name="Line 362">
              <a:extLst>
                <a:ext uri="{FF2B5EF4-FFF2-40B4-BE49-F238E27FC236}">
                  <a16:creationId xmlns:a16="http://schemas.microsoft.com/office/drawing/2014/main" id="{13FFAB4D-C4C3-32FA-5FE5-6758642A6F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99977" y="411510"/>
              <a:ext cx="0" cy="115405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25" name="Line 363">
              <a:extLst>
                <a:ext uri="{FF2B5EF4-FFF2-40B4-BE49-F238E27FC236}">
                  <a16:creationId xmlns:a16="http://schemas.microsoft.com/office/drawing/2014/main" id="{C03F969C-5127-279C-2E3D-8F80222660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87484" y="411510"/>
              <a:ext cx="0" cy="115405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26" name="Line 364">
              <a:extLst>
                <a:ext uri="{FF2B5EF4-FFF2-40B4-BE49-F238E27FC236}">
                  <a16:creationId xmlns:a16="http://schemas.microsoft.com/office/drawing/2014/main" id="{061EF6A4-A270-DB38-21F9-13DFC68E78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74992" y="411510"/>
              <a:ext cx="0" cy="115405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27" name="Line 365">
              <a:extLst>
                <a:ext uri="{FF2B5EF4-FFF2-40B4-BE49-F238E27FC236}">
                  <a16:creationId xmlns:a16="http://schemas.microsoft.com/office/drawing/2014/main" id="{A2871A25-E328-4F82-4586-1D67BB6123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62499" y="411510"/>
              <a:ext cx="0" cy="115405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28" name="Line 366">
              <a:extLst>
                <a:ext uri="{FF2B5EF4-FFF2-40B4-BE49-F238E27FC236}">
                  <a16:creationId xmlns:a16="http://schemas.microsoft.com/office/drawing/2014/main" id="{E9B506A3-14CC-68FF-0BC5-75E7A6386B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50007" y="411510"/>
              <a:ext cx="0" cy="115405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29" name="Line 367">
              <a:extLst>
                <a:ext uri="{FF2B5EF4-FFF2-40B4-BE49-F238E27FC236}">
                  <a16:creationId xmlns:a16="http://schemas.microsoft.com/office/drawing/2014/main" id="{4F9D5AB5-7723-90DE-7E16-3A3ACF9403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597398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30" name="Line 368">
              <a:extLst>
                <a:ext uri="{FF2B5EF4-FFF2-40B4-BE49-F238E27FC236}">
                  <a16:creationId xmlns:a16="http://schemas.microsoft.com/office/drawing/2014/main" id="{5A11A2E6-2817-8EAC-47D1-453830D6FE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755401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31" name="Line 369">
              <a:extLst>
                <a:ext uri="{FF2B5EF4-FFF2-40B4-BE49-F238E27FC236}">
                  <a16:creationId xmlns:a16="http://schemas.microsoft.com/office/drawing/2014/main" id="{F2956589-94B4-0142-C84D-6696756CFA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91340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32" name="Line 370">
              <a:extLst>
                <a:ext uri="{FF2B5EF4-FFF2-40B4-BE49-F238E27FC236}">
                  <a16:creationId xmlns:a16="http://schemas.microsoft.com/office/drawing/2014/main" id="{01372A12-016D-65E6-830C-BFD38BBCD7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1071411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33" name="Line 371">
              <a:extLst>
                <a:ext uri="{FF2B5EF4-FFF2-40B4-BE49-F238E27FC236}">
                  <a16:creationId xmlns:a16="http://schemas.microsoft.com/office/drawing/2014/main" id="{7D80DD25-AA1D-21D6-53A1-0880EBECFB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1229414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34" name="Line 372">
              <a:extLst>
                <a:ext uri="{FF2B5EF4-FFF2-40B4-BE49-F238E27FC236}">
                  <a16:creationId xmlns:a16="http://schemas.microsoft.com/office/drawing/2014/main" id="{79DDD496-6E28-A04A-6C2F-3C3363D658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1387419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35" name="Line 373">
              <a:extLst>
                <a:ext uri="{FF2B5EF4-FFF2-40B4-BE49-F238E27FC236}">
                  <a16:creationId xmlns:a16="http://schemas.microsoft.com/office/drawing/2014/main" id="{4788CE26-AE48-EC90-C125-808EE7D6EB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24962" y="411510"/>
              <a:ext cx="0" cy="115405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36" name="Line 374">
              <a:extLst>
                <a:ext uri="{FF2B5EF4-FFF2-40B4-BE49-F238E27FC236}">
                  <a16:creationId xmlns:a16="http://schemas.microsoft.com/office/drawing/2014/main" id="{57AC9BBD-9C2C-84BD-F9FA-11DC486FE4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37514" y="411510"/>
              <a:ext cx="0" cy="115405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37" name="Line 375">
              <a:extLst>
                <a:ext uri="{FF2B5EF4-FFF2-40B4-BE49-F238E27FC236}">
                  <a16:creationId xmlns:a16="http://schemas.microsoft.com/office/drawing/2014/main" id="{0219F621-A14B-0F37-F68B-C4AB08BE1E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417707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38" name="Line 376">
              <a:extLst>
                <a:ext uri="{FF2B5EF4-FFF2-40B4-BE49-F238E27FC236}">
                  <a16:creationId xmlns:a16="http://schemas.microsoft.com/office/drawing/2014/main" id="{69E28B77-2CBF-2098-6F21-395BD57099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1559364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39" name="Rectangle 377">
              <a:extLst>
                <a:ext uri="{FF2B5EF4-FFF2-40B4-BE49-F238E27FC236}">
                  <a16:creationId xmlns:a16="http://schemas.microsoft.com/office/drawing/2014/main" id="{2A07FBE7-1FFE-73B7-FF14-4B79D6FE59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13897" y="481508"/>
              <a:ext cx="135933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Sat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0" name="Rectangle 378">
              <a:extLst>
                <a:ext uri="{FF2B5EF4-FFF2-40B4-BE49-F238E27FC236}">
                  <a16:creationId xmlns:a16="http://schemas.microsoft.com/office/drawing/2014/main" id="{1C13DC82-E375-D31A-BAE6-121FAB353D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39700" y="481508"/>
              <a:ext cx="110613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Fri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1" name="Rectangle 379">
              <a:extLst>
                <a:ext uri="{FF2B5EF4-FFF2-40B4-BE49-F238E27FC236}">
                  <a16:creationId xmlns:a16="http://schemas.microsoft.com/office/drawing/2014/main" id="{25F27248-CCBA-41F3-0DE2-10F7FD5893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26902" y="481508"/>
              <a:ext cx="163919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Thu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2" name="Rectangle 380">
              <a:extLst>
                <a:ext uri="{FF2B5EF4-FFF2-40B4-BE49-F238E27FC236}">
                  <a16:creationId xmlns:a16="http://schemas.microsoft.com/office/drawing/2014/main" id="{18840CF7-0823-7EA6-4A89-73438A9E1F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6085" y="481508"/>
              <a:ext cx="203900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Wed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3" name="Rectangle 381">
              <a:extLst>
                <a:ext uri="{FF2B5EF4-FFF2-40B4-BE49-F238E27FC236}">
                  <a16:creationId xmlns:a16="http://schemas.microsoft.com/office/drawing/2014/main" id="{93F5E0BC-D8C6-22D9-D33B-AA1FA13F0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8544" y="481508"/>
              <a:ext cx="161254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Tue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4" name="Rectangle 382">
              <a:extLst>
                <a:ext uri="{FF2B5EF4-FFF2-40B4-BE49-F238E27FC236}">
                  <a16:creationId xmlns:a16="http://schemas.microsoft.com/office/drawing/2014/main" id="{1E1B9BA2-1FF6-7A55-12D6-88A8DE7A4B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1753" y="481508"/>
              <a:ext cx="202566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Mon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5" name="Rectangle 383">
              <a:extLst>
                <a:ext uri="{FF2B5EF4-FFF2-40B4-BE49-F238E27FC236}">
                  <a16:creationId xmlns:a16="http://schemas.microsoft.com/office/drawing/2014/main" id="{1085B9FF-BBCC-4AA3-AAF0-5E2D0FB05C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76872" y="481508"/>
              <a:ext cx="161254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Sun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6" name="Rectangle 384">
              <a:extLst>
                <a:ext uri="{FF2B5EF4-FFF2-40B4-BE49-F238E27FC236}">
                  <a16:creationId xmlns:a16="http://schemas.microsoft.com/office/drawing/2014/main" id="{6DC5B543-97E2-65A7-4D68-FA42315970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7139" y="650355"/>
              <a:ext cx="54640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7" name="Rectangle 385">
              <a:extLst>
                <a:ext uri="{FF2B5EF4-FFF2-40B4-BE49-F238E27FC236}">
                  <a16:creationId xmlns:a16="http://schemas.microsoft.com/office/drawing/2014/main" id="{94D4A5A3-15CA-36DB-7CAE-0293171383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79631" y="650355"/>
              <a:ext cx="54640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8" name="Rectangle 386">
              <a:extLst>
                <a:ext uri="{FF2B5EF4-FFF2-40B4-BE49-F238E27FC236}">
                  <a16:creationId xmlns:a16="http://schemas.microsoft.com/office/drawing/2014/main" id="{B2763D23-BE86-00FF-0AB4-FB225500BA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2124" y="650355"/>
              <a:ext cx="54640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9" name="Rectangle 387">
              <a:extLst>
                <a:ext uri="{FF2B5EF4-FFF2-40B4-BE49-F238E27FC236}">
                  <a16:creationId xmlns:a16="http://schemas.microsoft.com/office/drawing/2014/main" id="{026C7D9F-91D1-116D-C35C-A70EF991BA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04617" y="650355"/>
              <a:ext cx="54640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0" name="Rectangle 388">
              <a:extLst>
                <a:ext uri="{FF2B5EF4-FFF2-40B4-BE49-F238E27FC236}">
                  <a16:creationId xmlns:a16="http://schemas.microsoft.com/office/drawing/2014/main" id="{A21892CE-A1E8-CAF4-549F-F7EB28C4B4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0518" y="808360"/>
              <a:ext cx="109279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1" name="Rectangle 389">
              <a:extLst>
                <a:ext uri="{FF2B5EF4-FFF2-40B4-BE49-F238E27FC236}">
                  <a16:creationId xmlns:a16="http://schemas.microsoft.com/office/drawing/2014/main" id="{916D8147-CB54-939D-D67C-CAF028AB4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3010" y="808360"/>
              <a:ext cx="109279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2" name="Rectangle 390">
              <a:extLst>
                <a:ext uri="{FF2B5EF4-FFF2-40B4-BE49-F238E27FC236}">
                  <a16:creationId xmlns:a16="http://schemas.microsoft.com/office/drawing/2014/main" id="{59A204B6-50FC-0C56-B1C6-A1A67BDD1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2124" y="808360"/>
              <a:ext cx="54640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3" name="Rectangle 391">
              <a:extLst>
                <a:ext uri="{FF2B5EF4-FFF2-40B4-BE49-F238E27FC236}">
                  <a16:creationId xmlns:a16="http://schemas.microsoft.com/office/drawing/2014/main" id="{59EB72CB-AC54-320B-F41C-BE7100D89A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04617" y="808360"/>
              <a:ext cx="54640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4" name="Rectangle 392">
              <a:extLst>
                <a:ext uri="{FF2B5EF4-FFF2-40B4-BE49-F238E27FC236}">
                  <a16:creationId xmlns:a16="http://schemas.microsoft.com/office/drawing/2014/main" id="{98972678-B775-FB58-EE6B-148C9C0EF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17110" y="808360"/>
              <a:ext cx="54640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5" name="Rectangle 393">
              <a:extLst>
                <a:ext uri="{FF2B5EF4-FFF2-40B4-BE49-F238E27FC236}">
                  <a16:creationId xmlns:a16="http://schemas.microsoft.com/office/drawing/2014/main" id="{86BD65A0-C6D9-FB2E-6F02-903E542B1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9602" y="808360"/>
              <a:ext cx="54640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6" name="Rectangle 394">
              <a:extLst>
                <a:ext uri="{FF2B5EF4-FFF2-40B4-BE49-F238E27FC236}">
                  <a16:creationId xmlns:a16="http://schemas.microsoft.com/office/drawing/2014/main" id="{6CD8905D-BF54-548B-8ECA-93E6312F0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2095" y="808360"/>
              <a:ext cx="54640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7" name="Rectangle 395">
              <a:extLst>
                <a:ext uri="{FF2B5EF4-FFF2-40B4-BE49-F238E27FC236}">
                  <a16:creationId xmlns:a16="http://schemas.microsoft.com/office/drawing/2014/main" id="{57F4EC16-76BF-A7FC-4A81-D8F416F6D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0518" y="966364"/>
              <a:ext cx="109279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8" name="Rectangle 396">
              <a:extLst>
                <a:ext uri="{FF2B5EF4-FFF2-40B4-BE49-F238E27FC236}">
                  <a16:creationId xmlns:a16="http://schemas.microsoft.com/office/drawing/2014/main" id="{FB46FB67-3B33-D69D-1983-897EE6CFB1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3010" y="966364"/>
              <a:ext cx="109279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9" name="Rectangle 397">
              <a:extLst>
                <a:ext uri="{FF2B5EF4-FFF2-40B4-BE49-F238E27FC236}">
                  <a16:creationId xmlns:a16="http://schemas.microsoft.com/office/drawing/2014/main" id="{3F88B11B-2EA9-1F1D-464D-D05D3E8805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5503" y="966364"/>
              <a:ext cx="109279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0" name="Rectangle 398">
              <a:extLst>
                <a:ext uri="{FF2B5EF4-FFF2-40B4-BE49-F238E27FC236}">
                  <a16:creationId xmlns:a16="http://schemas.microsoft.com/office/drawing/2014/main" id="{F3A9637C-6659-406D-D62F-BC12D4563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7996" y="966364"/>
              <a:ext cx="109279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1" name="Rectangle 399">
              <a:extLst>
                <a:ext uri="{FF2B5EF4-FFF2-40B4-BE49-F238E27FC236}">
                  <a16:creationId xmlns:a16="http://schemas.microsoft.com/office/drawing/2014/main" id="{750F96D4-00AF-FBB5-F1F2-CDE4D63839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0489" y="966364"/>
              <a:ext cx="109279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2" name="Rectangle 400">
              <a:extLst>
                <a:ext uri="{FF2B5EF4-FFF2-40B4-BE49-F238E27FC236}">
                  <a16:creationId xmlns:a16="http://schemas.microsoft.com/office/drawing/2014/main" id="{356C4876-16A6-C2B3-7273-F89E523932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2981" y="966364"/>
              <a:ext cx="109279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3" name="Rectangle 401">
              <a:extLst>
                <a:ext uri="{FF2B5EF4-FFF2-40B4-BE49-F238E27FC236}">
                  <a16:creationId xmlns:a16="http://schemas.microsoft.com/office/drawing/2014/main" id="{5349D199-9017-CBE9-A9CB-B8F8A75AE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5474" y="966364"/>
              <a:ext cx="109279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4" name="Rectangle 402">
              <a:extLst>
                <a:ext uri="{FF2B5EF4-FFF2-40B4-BE49-F238E27FC236}">
                  <a16:creationId xmlns:a16="http://schemas.microsoft.com/office/drawing/2014/main" id="{F3565B7F-1C68-DA2E-FDFD-4D119D4FB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0518" y="1124368"/>
              <a:ext cx="109279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5" name="Rectangle 403">
              <a:extLst>
                <a:ext uri="{FF2B5EF4-FFF2-40B4-BE49-F238E27FC236}">
                  <a16:creationId xmlns:a16="http://schemas.microsoft.com/office/drawing/2014/main" id="{67415AFD-1737-8FF1-FEB5-A2FB2868BF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3010" y="1124368"/>
              <a:ext cx="109279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6" name="Rectangle 404">
              <a:extLst>
                <a:ext uri="{FF2B5EF4-FFF2-40B4-BE49-F238E27FC236}">
                  <a16:creationId xmlns:a16="http://schemas.microsoft.com/office/drawing/2014/main" id="{5206D463-9BFA-BEC3-FA08-9565DEC3F0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5503" y="1124368"/>
              <a:ext cx="109279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7" name="Rectangle 405">
              <a:extLst>
                <a:ext uri="{FF2B5EF4-FFF2-40B4-BE49-F238E27FC236}">
                  <a16:creationId xmlns:a16="http://schemas.microsoft.com/office/drawing/2014/main" id="{FA844644-B7AC-ABAB-9BD2-29A13C1731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7996" y="1124368"/>
              <a:ext cx="109279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8" name="Rectangle 407">
              <a:extLst>
                <a:ext uri="{FF2B5EF4-FFF2-40B4-BE49-F238E27FC236}">
                  <a16:creationId xmlns:a16="http://schemas.microsoft.com/office/drawing/2014/main" id="{500D1FA0-5FAB-D6D7-2000-F803D11781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0489" y="1124368"/>
              <a:ext cx="109279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9" name="Rectangle 408">
              <a:extLst>
                <a:ext uri="{FF2B5EF4-FFF2-40B4-BE49-F238E27FC236}">
                  <a16:creationId xmlns:a16="http://schemas.microsoft.com/office/drawing/2014/main" id="{35051BFA-1962-471F-E77A-AF8F190519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2981" y="1124368"/>
              <a:ext cx="109279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0" name="Rectangle 409">
              <a:extLst>
                <a:ext uri="{FF2B5EF4-FFF2-40B4-BE49-F238E27FC236}">
                  <a16:creationId xmlns:a16="http://schemas.microsoft.com/office/drawing/2014/main" id="{8867C5C7-20F6-DB38-1299-24ADDD809C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5474" y="1124368"/>
              <a:ext cx="109279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1" name="Rectangle 410">
              <a:extLst>
                <a:ext uri="{FF2B5EF4-FFF2-40B4-BE49-F238E27FC236}">
                  <a16:creationId xmlns:a16="http://schemas.microsoft.com/office/drawing/2014/main" id="{08004452-2B7E-93F4-31E6-2DA7B31715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5503" y="1282373"/>
              <a:ext cx="109279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2" name="Rectangle 411">
              <a:extLst>
                <a:ext uri="{FF2B5EF4-FFF2-40B4-BE49-F238E27FC236}">
                  <a16:creationId xmlns:a16="http://schemas.microsoft.com/office/drawing/2014/main" id="{BA3851CA-760E-C1F9-7745-3531962F29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7996" y="1282373"/>
              <a:ext cx="109279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3" name="Rectangle 412">
              <a:extLst>
                <a:ext uri="{FF2B5EF4-FFF2-40B4-BE49-F238E27FC236}">
                  <a16:creationId xmlns:a16="http://schemas.microsoft.com/office/drawing/2014/main" id="{2D398713-96CB-10AA-5BD4-6D54DBCA2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0489" y="1282373"/>
              <a:ext cx="109279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4" name="Rectangle 413">
              <a:extLst>
                <a:ext uri="{FF2B5EF4-FFF2-40B4-BE49-F238E27FC236}">
                  <a16:creationId xmlns:a16="http://schemas.microsoft.com/office/drawing/2014/main" id="{FA695F51-EBFD-260D-A83F-94C8977A3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2981" y="1282373"/>
              <a:ext cx="109279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5" name="Rectangle 414">
              <a:extLst>
                <a:ext uri="{FF2B5EF4-FFF2-40B4-BE49-F238E27FC236}">
                  <a16:creationId xmlns:a16="http://schemas.microsoft.com/office/drawing/2014/main" id="{1324AEEA-6913-A302-93E1-174A44DAA0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5474" y="1282373"/>
              <a:ext cx="109279" cy="634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276" name="Group 1275">
            <a:extLst>
              <a:ext uri="{FF2B5EF4-FFF2-40B4-BE49-F238E27FC236}">
                <a16:creationId xmlns:a16="http://schemas.microsoft.com/office/drawing/2014/main" id="{CA80E140-B3D0-7980-D910-2E4B727C4498}"/>
              </a:ext>
            </a:extLst>
          </p:cNvPr>
          <p:cNvGrpSpPr/>
          <p:nvPr/>
        </p:nvGrpSpPr>
        <p:grpSpPr>
          <a:xfrm>
            <a:off x="6162086" y="1634373"/>
            <a:ext cx="2433600" cy="2798420"/>
            <a:chOff x="3045235" y="2156173"/>
            <a:chExt cx="2023200" cy="1135780"/>
          </a:xfrm>
        </p:grpSpPr>
        <p:sp>
          <p:nvSpPr>
            <p:cNvPr id="1277" name="Rectangle 518">
              <a:extLst>
                <a:ext uri="{FF2B5EF4-FFF2-40B4-BE49-F238E27FC236}">
                  <a16:creationId xmlns:a16="http://schemas.microsoft.com/office/drawing/2014/main" id="{9AFFCC48-3882-2B56-912C-895C5DF710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559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78" name="Rectangle 519">
              <a:extLst>
                <a:ext uri="{FF2B5EF4-FFF2-40B4-BE49-F238E27FC236}">
                  <a16:creationId xmlns:a16="http://schemas.microsoft.com/office/drawing/2014/main" id="{27B06CE1-F8CA-D2D4-7BBD-6E634A1E10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066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79" name="Rectangle 520">
              <a:extLst>
                <a:ext uri="{FF2B5EF4-FFF2-40B4-BE49-F238E27FC236}">
                  <a16:creationId xmlns:a16="http://schemas.microsoft.com/office/drawing/2014/main" id="{54C9D23E-55EF-958C-6F8E-169561D462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573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80" name="Rectangle 521">
              <a:extLst>
                <a:ext uri="{FF2B5EF4-FFF2-40B4-BE49-F238E27FC236}">
                  <a16:creationId xmlns:a16="http://schemas.microsoft.com/office/drawing/2014/main" id="{46A790A3-B8B8-C7B1-A60C-0F4737492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080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81" name="Rectangle 522">
              <a:extLst>
                <a:ext uri="{FF2B5EF4-FFF2-40B4-BE49-F238E27FC236}">
                  <a16:creationId xmlns:a16="http://schemas.microsoft.com/office/drawing/2014/main" id="{9DBE378A-73E3-4067-18E6-4D5B1591D3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589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82" name="Rectangle 523">
              <a:extLst>
                <a:ext uri="{FF2B5EF4-FFF2-40B4-BE49-F238E27FC236}">
                  <a16:creationId xmlns:a16="http://schemas.microsoft.com/office/drawing/2014/main" id="{4A577AB5-6694-E9C9-2921-86F6A925A1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096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83" name="Rectangle 524">
              <a:extLst>
                <a:ext uri="{FF2B5EF4-FFF2-40B4-BE49-F238E27FC236}">
                  <a16:creationId xmlns:a16="http://schemas.microsoft.com/office/drawing/2014/main" id="{DC8C9EE0-CEEF-3EEA-DCCA-9504B8A7C3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603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84" name="Rectangle 525">
              <a:extLst>
                <a:ext uri="{FF2B5EF4-FFF2-40B4-BE49-F238E27FC236}">
                  <a16:creationId xmlns:a16="http://schemas.microsoft.com/office/drawing/2014/main" id="{B88AA239-4ED2-F981-94ED-5B08E15846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559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85" name="Rectangle 526">
              <a:extLst>
                <a:ext uri="{FF2B5EF4-FFF2-40B4-BE49-F238E27FC236}">
                  <a16:creationId xmlns:a16="http://schemas.microsoft.com/office/drawing/2014/main" id="{11BAE805-6147-5FB0-5B4E-D1787F5DC4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066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86" name="Rectangle 527">
              <a:extLst>
                <a:ext uri="{FF2B5EF4-FFF2-40B4-BE49-F238E27FC236}">
                  <a16:creationId xmlns:a16="http://schemas.microsoft.com/office/drawing/2014/main" id="{6D0E5F1B-256B-F74F-511E-5AD83A696B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573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87" name="Rectangle 528">
              <a:extLst>
                <a:ext uri="{FF2B5EF4-FFF2-40B4-BE49-F238E27FC236}">
                  <a16:creationId xmlns:a16="http://schemas.microsoft.com/office/drawing/2014/main" id="{E165E1CF-73B6-935E-B4F5-A3A0E479AF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080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88" name="Rectangle 529">
              <a:extLst>
                <a:ext uri="{FF2B5EF4-FFF2-40B4-BE49-F238E27FC236}">
                  <a16:creationId xmlns:a16="http://schemas.microsoft.com/office/drawing/2014/main" id="{C26A632A-1614-638A-E51C-777E75D08F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589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89" name="Rectangle 530">
              <a:extLst>
                <a:ext uri="{FF2B5EF4-FFF2-40B4-BE49-F238E27FC236}">
                  <a16:creationId xmlns:a16="http://schemas.microsoft.com/office/drawing/2014/main" id="{9B2D5F83-D6FE-93FD-E4B5-077B113A9F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096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90" name="Rectangle 531">
              <a:extLst>
                <a:ext uri="{FF2B5EF4-FFF2-40B4-BE49-F238E27FC236}">
                  <a16:creationId xmlns:a16="http://schemas.microsoft.com/office/drawing/2014/main" id="{51237523-3329-B031-258B-8E2BCD1A51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603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91" name="Rectangle 532">
              <a:extLst>
                <a:ext uri="{FF2B5EF4-FFF2-40B4-BE49-F238E27FC236}">
                  <a16:creationId xmlns:a16="http://schemas.microsoft.com/office/drawing/2014/main" id="{9D25CD2F-63E7-845F-52CD-C94A2C6063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559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92" name="Rectangle 533">
              <a:extLst>
                <a:ext uri="{FF2B5EF4-FFF2-40B4-BE49-F238E27FC236}">
                  <a16:creationId xmlns:a16="http://schemas.microsoft.com/office/drawing/2014/main" id="{1A8E3702-D87C-F1B3-23BC-12CC9E2D3C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066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93" name="Rectangle 534">
              <a:extLst>
                <a:ext uri="{FF2B5EF4-FFF2-40B4-BE49-F238E27FC236}">
                  <a16:creationId xmlns:a16="http://schemas.microsoft.com/office/drawing/2014/main" id="{3847DB46-182C-8C9D-57C3-3456D9BB0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573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94" name="Rectangle 535">
              <a:extLst>
                <a:ext uri="{FF2B5EF4-FFF2-40B4-BE49-F238E27FC236}">
                  <a16:creationId xmlns:a16="http://schemas.microsoft.com/office/drawing/2014/main" id="{0235BFA7-CAA8-D161-B680-1AAEF6AAC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080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95" name="Rectangle 536">
              <a:extLst>
                <a:ext uri="{FF2B5EF4-FFF2-40B4-BE49-F238E27FC236}">
                  <a16:creationId xmlns:a16="http://schemas.microsoft.com/office/drawing/2014/main" id="{45D751C2-8225-971D-2158-4648C1FFD0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589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96" name="Rectangle 537">
              <a:extLst>
                <a:ext uri="{FF2B5EF4-FFF2-40B4-BE49-F238E27FC236}">
                  <a16:creationId xmlns:a16="http://schemas.microsoft.com/office/drawing/2014/main" id="{33298D02-51AC-E036-4960-6F2B72241D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096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97" name="Rectangle 538">
              <a:extLst>
                <a:ext uri="{FF2B5EF4-FFF2-40B4-BE49-F238E27FC236}">
                  <a16:creationId xmlns:a16="http://schemas.microsoft.com/office/drawing/2014/main" id="{7C858524-0149-C9CC-B5E0-7AA68244F4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603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98" name="Rectangle 539">
              <a:extLst>
                <a:ext uri="{FF2B5EF4-FFF2-40B4-BE49-F238E27FC236}">
                  <a16:creationId xmlns:a16="http://schemas.microsoft.com/office/drawing/2014/main" id="{6AF5697A-A7BF-E223-5B23-D80EAB3FB1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559" y="2650123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99" name="Rectangle 540">
              <a:extLst>
                <a:ext uri="{FF2B5EF4-FFF2-40B4-BE49-F238E27FC236}">
                  <a16:creationId xmlns:a16="http://schemas.microsoft.com/office/drawing/2014/main" id="{555F437C-EF15-FA7A-3892-DB06ADE998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066" y="2650123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00" name="Rectangle 541">
              <a:extLst>
                <a:ext uri="{FF2B5EF4-FFF2-40B4-BE49-F238E27FC236}">
                  <a16:creationId xmlns:a16="http://schemas.microsoft.com/office/drawing/2014/main" id="{B8563637-DB1E-00E7-D802-3F2E246FE5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573" y="2650123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01" name="Rectangle 542">
              <a:extLst>
                <a:ext uri="{FF2B5EF4-FFF2-40B4-BE49-F238E27FC236}">
                  <a16:creationId xmlns:a16="http://schemas.microsoft.com/office/drawing/2014/main" id="{B60C55E7-E541-0574-EE89-D923C8123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080" y="2650123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02" name="Rectangle 543">
              <a:extLst>
                <a:ext uri="{FF2B5EF4-FFF2-40B4-BE49-F238E27FC236}">
                  <a16:creationId xmlns:a16="http://schemas.microsoft.com/office/drawing/2014/main" id="{5B383BA3-A1E9-101B-2435-AE4A3E0000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589" y="2650123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03" name="Rectangle 544">
              <a:extLst>
                <a:ext uri="{FF2B5EF4-FFF2-40B4-BE49-F238E27FC236}">
                  <a16:creationId xmlns:a16="http://schemas.microsoft.com/office/drawing/2014/main" id="{A1D1EC61-EDD7-7DE1-6429-186D6B42E1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096" y="2650123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04" name="Rectangle 545">
              <a:extLst>
                <a:ext uri="{FF2B5EF4-FFF2-40B4-BE49-F238E27FC236}">
                  <a16:creationId xmlns:a16="http://schemas.microsoft.com/office/drawing/2014/main" id="{8FBE5208-352B-72F6-E6D8-4F1727050A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603" y="2650123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05" name="Rectangle 546">
              <a:extLst>
                <a:ext uri="{FF2B5EF4-FFF2-40B4-BE49-F238E27FC236}">
                  <a16:creationId xmlns:a16="http://schemas.microsoft.com/office/drawing/2014/main" id="{F331C286-FCF9-7F7E-4506-3F93B8E24A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559" y="2805626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06" name="Rectangle 547">
              <a:extLst>
                <a:ext uri="{FF2B5EF4-FFF2-40B4-BE49-F238E27FC236}">
                  <a16:creationId xmlns:a16="http://schemas.microsoft.com/office/drawing/2014/main" id="{A2CB3941-6145-E32D-028C-4B8AEA15A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066" y="2805626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07" name="Rectangle 548">
              <a:extLst>
                <a:ext uri="{FF2B5EF4-FFF2-40B4-BE49-F238E27FC236}">
                  <a16:creationId xmlns:a16="http://schemas.microsoft.com/office/drawing/2014/main" id="{6B1CF371-BF73-A4DC-1FE8-6CA4A56F6B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573" y="2805626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08" name="Rectangle 549">
              <a:extLst>
                <a:ext uri="{FF2B5EF4-FFF2-40B4-BE49-F238E27FC236}">
                  <a16:creationId xmlns:a16="http://schemas.microsoft.com/office/drawing/2014/main" id="{4B9E81CA-B75F-DAAF-CA42-5039EDF22D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080" y="2805626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09" name="Rectangle 550">
              <a:extLst>
                <a:ext uri="{FF2B5EF4-FFF2-40B4-BE49-F238E27FC236}">
                  <a16:creationId xmlns:a16="http://schemas.microsoft.com/office/drawing/2014/main" id="{AD9D2622-74F1-DCC2-B102-5AD086E3DA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589" y="2805626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10" name="Rectangle 551">
              <a:extLst>
                <a:ext uri="{FF2B5EF4-FFF2-40B4-BE49-F238E27FC236}">
                  <a16:creationId xmlns:a16="http://schemas.microsoft.com/office/drawing/2014/main" id="{69347983-86DB-9948-D633-EB03DE66FF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096" y="2805626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11" name="Rectangle 552">
              <a:extLst>
                <a:ext uri="{FF2B5EF4-FFF2-40B4-BE49-F238E27FC236}">
                  <a16:creationId xmlns:a16="http://schemas.microsoft.com/office/drawing/2014/main" id="{FCD1506C-5BCD-8955-BE1F-5177D9C36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603" y="2805626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12" name="Rectangle 553">
              <a:extLst>
                <a:ext uri="{FF2B5EF4-FFF2-40B4-BE49-F238E27FC236}">
                  <a16:creationId xmlns:a16="http://schemas.microsoft.com/office/drawing/2014/main" id="{A1AB80DB-5970-73C0-16A6-2A52BFB843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559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13" name="Rectangle 554">
              <a:extLst>
                <a:ext uri="{FF2B5EF4-FFF2-40B4-BE49-F238E27FC236}">
                  <a16:creationId xmlns:a16="http://schemas.microsoft.com/office/drawing/2014/main" id="{5ADB1CB0-80DE-70C3-5803-53725498C2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066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14" name="Rectangle 555">
              <a:extLst>
                <a:ext uri="{FF2B5EF4-FFF2-40B4-BE49-F238E27FC236}">
                  <a16:creationId xmlns:a16="http://schemas.microsoft.com/office/drawing/2014/main" id="{3EA5D8B7-4354-F10C-B24B-34F37BE0B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573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15" name="Rectangle 556">
              <a:extLst>
                <a:ext uri="{FF2B5EF4-FFF2-40B4-BE49-F238E27FC236}">
                  <a16:creationId xmlns:a16="http://schemas.microsoft.com/office/drawing/2014/main" id="{E38A63C3-9584-4227-B1A1-ECCA4F6970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080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16" name="Rectangle 557">
              <a:extLst>
                <a:ext uri="{FF2B5EF4-FFF2-40B4-BE49-F238E27FC236}">
                  <a16:creationId xmlns:a16="http://schemas.microsoft.com/office/drawing/2014/main" id="{BE932A7E-86EF-6BA2-5BC2-A5496446C5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589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17" name="Rectangle 558">
              <a:extLst>
                <a:ext uri="{FF2B5EF4-FFF2-40B4-BE49-F238E27FC236}">
                  <a16:creationId xmlns:a16="http://schemas.microsoft.com/office/drawing/2014/main" id="{BCA7E37B-94A7-5CFD-7186-2B51358B00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096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18" name="Rectangle 559">
              <a:extLst>
                <a:ext uri="{FF2B5EF4-FFF2-40B4-BE49-F238E27FC236}">
                  <a16:creationId xmlns:a16="http://schemas.microsoft.com/office/drawing/2014/main" id="{E0915ED5-4B9C-9E52-CCF8-5BA6B27EE7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603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19" name="Rectangle 560">
              <a:extLst>
                <a:ext uri="{FF2B5EF4-FFF2-40B4-BE49-F238E27FC236}">
                  <a16:creationId xmlns:a16="http://schemas.microsoft.com/office/drawing/2014/main" id="{0FE6B099-A522-EC95-0016-BA30C1DF1B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559" y="3116632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20" name="Rectangle 561">
              <a:extLst>
                <a:ext uri="{FF2B5EF4-FFF2-40B4-BE49-F238E27FC236}">
                  <a16:creationId xmlns:a16="http://schemas.microsoft.com/office/drawing/2014/main" id="{115194BC-E2A4-4E4C-20CC-F8121DAF8A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066" y="3116632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21" name="Rectangle 562">
              <a:extLst>
                <a:ext uri="{FF2B5EF4-FFF2-40B4-BE49-F238E27FC236}">
                  <a16:creationId xmlns:a16="http://schemas.microsoft.com/office/drawing/2014/main" id="{7379B931-4FF8-94FC-5162-0765AE06A3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573" y="3116632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22" name="Rectangle 563">
              <a:extLst>
                <a:ext uri="{FF2B5EF4-FFF2-40B4-BE49-F238E27FC236}">
                  <a16:creationId xmlns:a16="http://schemas.microsoft.com/office/drawing/2014/main" id="{A11AC964-4CA9-6385-2722-39B1B7C1C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080" y="3116632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23" name="Rectangle 564">
              <a:extLst>
                <a:ext uri="{FF2B5EF4-FFF2-40B4-BE49-F238E27FC236}">
                  <a16:creationId xmlns:a16="http://schemas.microsoft.com/office/drawing/2014/main" id="{DF5E099C-6CA3-3FEF-405A-32B062931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589" y="3116632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24" name="Rectangle 565">
              <a:extLst>
                <a:ext uri="{FF2B5EF4-FFF2-40B4-BE49-F238E27FC236}">
                  <a16:creationId xmlns:a16="http://schemas.microsoft.com/office/drawing/2014/main" id="{80E6167B-F4C0-55AE-BAD5-A95CDB79A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096" y="3116632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25" name="Rectangle 566">
              <a:extLst>
                <a:ext uri="{FF2B5EF4-FFF2-40B4-BE49-F238E27FC236}">
                  <a16:creationId xmlns:a16="http://schemas.microsoft.com/office/drawing/2014/main" id="{68F10EF0-63EE-AA84-F299-770716167F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603" y="3116632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26" name="Line 567">
              <a:extLst>
                <a:ext uri="{FF2B5EF4-FFF2-40B4-BE49-F238E27FC236}">
                  <a16:creationId xmlns:a16="http://schemas.microsoft.com/office/drawing/2014/main" id="{432287FE-20F4-91FD-43CC-E817F66CF1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8066" y="2156173"/>
              <a:ext cx="0" cy="1134256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27" name="Line 568">
              <a:extLst>
                <a:ext uri="{FF2B5EF4-FFF2-40B4-BE49-F238E27FC236}">
                  <a16:creationId xmlns:a16="http://schemas.microsoft.com/office/drawing/2014/main" id="{F92802C4-372D-FCD6-AD7D-F3BF45B629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5573" y="2156173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28" name="Line 569">
              <a:extLst>
                <a:ext uri="{FF2B5EF4-FFF2-40B4-BE49-F238E27FC236}">
                  <a16:creationId xmlns:a16="http://schemas.microsoft.com/office/drawing/2014/main" id="{8519B4C2-EF6D-5184-C313-72098FB6D4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3080" y="2156173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29" name="Line 570">
              <a:extLst>
                <a:ext uri="{FF2B5EF4-FFF2-40B4-BE49-F238E27FC236}">
                  <a16:creationId xmlns:a16="http://schemas.microsoft.com/office/drawing/2014/main" id="{18650794-6279-4F75-7567-D06E00C2AB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0589" y="2156173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30" name="Line 571">
              <a:extLst>
                <a:ext uri="{FF2B5EF4-FFF2-40B4-BE49-F238E27FC236}">
                  <a16:creationId xmlns:a16="http://schemas.microsoft.com/office/drawing/2014/main" id="{FA23B540-63C1-011C-C47B-B85E3831AD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8096" y="2156173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31" name="Line 572">
              <a:extLst>
                <a:ext uri="{FF2B5EF4-FFF2-40B4-BE49-F238E27FC236}">
                  <a16:creationId xmlns:a16="http://schemas.microsoft.com/office/drawing/2014/main" id="{663533CD-4A42-337A-6013-336A0B7203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75603" y="2156173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32" name="Line 573">
              <a:extLst>
                <a:ext uri="{FF2B5EF4-FFF2-40B4-BE49-F238E27FC236}">
                  <a16:creationId xmlns:a16="http://schemas.microsoft.com/office/drawing/2014/main" id="{5AB3B333-CA20-AAFC-D01C-7E0A8052FC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2337594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33" name="Line 574">
              <a:extLst>
                <a:ext uri="{FF2B5EF4-FFF2-40B4-BE49-F238E27FC236}">
                  <a16:creationId xmlns:a16="http://schemas.microsoft.com/office/drawing/2014/main" id="{7FEC0B79-9DA2-27B0-15EB-5CDE83A328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2493097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34" name="Line 575">
              <a:extLst>
                <a:ext uri="{FF2B5EF4-FFF2-40B4-BE49-F238E27FC236}">
                  <a16:creationId xmlns:a16="http://schemas.microsoft.com/office/drawing/2014/main" id="{DA68F31F-D62D-76E3-5AED-8D74A68AF0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2650123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35" name="Line 576">
              <a:extLst>
                <a:ext uri="{FF2B5EF4-FFF2-40B4-BE49-F238E27FC236}">
                  <a16:creationId xmlns:a16="http://schemas.microsoft.com/office/drawing/2014/main" id="{0157E619-6AE2-7EB7-9FBD-131AAAC067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280562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36" name="Line 577">
              <a:extLst>
                <a:ext uri="{FF2B5EF4-FFF2-40B4-BE49-F238E27FC236}">
                  <a16:creationId xmlns:a16="http://schemas.microsoft.com/office/drawing/2014/main" id="{57CBF756-8935-5642-0943-506FB7484A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2961130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37" name="Line 578">
              <a:extLst>
                <a:ext uri="{FF2B5EF4-FFF2-40B4-BE49-F238E27FC236}">
                  <a16:creationId xmlns:a16="http://schemas.microsoft.com/office/drawing/2014/main" id="{B8CA9A79-967A-CE51-E619-7A42F1F123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3116632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38" name="Line 579">
              <a:extLst>
                <a:ext uri="{FF2B5EF4-FFF2-40B4-BE49-F238E27FC236}">
                  <a16:creationId xmlns:a16="http://schemas.microsoft.com/office/drawing/2014/main" id="{964AAFA0-8C3D-F7FC-60A1-CBBD54D6B3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50559" y="2156173"/>
              <a:ext cx="0" cy="1134256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39" name="Line 580">
              <a:extLst>
                <a:ext uri="{FF2B5EF4-FFF2-40B4-BE49-F238E27FC236}">
                  <a16:creationId xmlns:a16="http://schemas.microsoft.com/office/drawing/2014/main" id="{7C0811E7-4435-2446-7CBA-341ABEB701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110" y="2156173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40" name="Line 581">
              <a:extLst>
                <a:ext uri="{FF2B5EF4-FFF2-40B4-BE49-F238E27FC236}">
                  <a16:creationId xmlns:a16="http://schemas.microsoft.com/office/drawing/2014/main" id="{4FE8277C-EF19-3B03-3CB6-60467E11F4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2162272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41" name="Line 582">
              <a:extLst>
                <a:ext uri="{FF2B5EF4-FFF2-40B4-BE49-F238E27FC236}">
                  <a16:creationId xmlns:a16="http://schemas.microsoft.com/office/drawing/2014/main" id="{B0224A8D-8E0E-D5FA-51EB-3A2E7A49F6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328585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42" name="Rectangle 583">
              <a:extLst>
                <a:ext uri="{FF2B5EF4-FFF2-40B4-BE49-F238E27FC236}">
                  <a16:creationId xmlns:a16="http://schemas.microsoft.com/office/drawing/2014/main" id="{8B52A787-7B92-CDC8-3713-D8B48139C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9493" y="2226281"/>
              <a:ext cx="135933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Sat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3" name="Rectangle 584">
              <a:extLst>
                <a:ext uri="{FF2B5EF4-FFF2-40B4-BE49-F238E27FC236}">
                  <a16:creationId xmlns:a16="http://schemas.microsoft.com/office/drawing/2014/main" id="{1B419E01-C8EC-B2F9-1DEA-25BE83B081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6628" y="2226281"/>
              <a:ext cx="110613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Fri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4" name="Rectangle 585">
              <a:extLst>
                <a:ext uri="{FF2B5EF4-FFF2-40B4-BE49-F238E27FC236}">
                  <a16:creationId xmlns:a16="http://schemas.microsoft.com/office/drawing/2014/main" id="{3B56FB83-A16B-DFE3-E2E5-57EEB935B6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2500" y="2226281"/>
              <a:ext cx="16391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Thu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5" name="Rectangle 586">
              <a:extLst>
                <a:ext uri="{FF2B5EF4-FFF2-40B4-BE49-F238E27FC236}">
                  <a16:creationId xmlns:a16="http://schemas.microsoft.com/office/drawing/2014/main" id="{6922B455-707A-0633-D791-72BE2D523C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1682" y="2226281"/>
              <a:ext cx="203900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Wed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6" name="Rectangle 587">
              <a:extLst>
                <a:ext uri="{FF2B5EF4-FFF2-40B4-BE49-F238E27FC236}">
                  <a16:creationId xmlns:a16="http://schemas.microsoft.com/office/drawing/2014/main" id="{773C3B6F-756C-FBFD-E7F2-651127140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4140" y="2226281"/>
              <a:ext cx="161254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Tue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7" name="Rectangle 588">
              <a:extLst>
                <a:ext uri="{FF2B5EF4-FFF2-40B4-BE49-F238E27FC236}">
                  <a16:creationId xmlns:a16="http://schemas.microsoft.com/office/drawing/2014/main" id="{A211DCC2-1B6A-3BA2-BA56-CBC418DBDC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7349" y="2226281"/>
              <a:ext cx="202566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Mon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8" name="Rectangle 589">
              <a:extLst>
                <a:ext uri="{FF2B5EF4-FFF2-40B4-BE49-F238E27FC236}">
                  <a16:creationId xmlns:a16="http://schemas.microsoft.com/office/drawing/2014/main" id="{AFAB40E2-4EEF-9719-B07A-A60BF9D27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2470" y="2226281"/>
              <a:ext cx="161254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Sun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9" name="Rectangle 590">
              <a:extLst>
                <a:ext uri="{FF2B5EF4-FFF2-40B4-BE49-F238E27FC236}">
                  <a16:creationId xmlns:a16="http://schemas.microsoft.com/office/drawing/2014/main" id="{3B22106C-907C-E581-C79C-0CD136598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35" y="2392456"/>
              <a:ext cx="54640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0" name="Rectangle 591">
              <a:extLst>
                <a:ext uri="{FF2B5EF4-FFF2-40B4-BE49-F238E27FC236}">
                  <a16:creationId xmlns:a16="http://schemas.microsoft.com/office/drawing/2014/main" id="{B6615DEB-B1C8-BA5A-2181-8E00C5206A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5228" y="2392456"/>
              <a:ext cx="54640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1" name="Rectangle 592">
              <a:extLst>
                <a:ext uri="{FF2B5EF4-FFF2-40B4-BE49-F238E27FC236}">
                  <a16:creationId xmlns:a16="http://schemas.microsoft.com/office/drawing/2014/main" id="{8872BDD8-5C0B-1D07-95FC-F1FA86D04C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7721" y="2392456"/>
              <a:ext cx="54640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2" name="Rectangle 593">
              <a:extLst>
                <a:ext uri="{FF2B5EF4-FFF2-40B4-BE49-F238E27FC236}">
                  <a16:creationId xmlns:a16="http://schemas.microsoft.com/office/drawing/2014/main" id="{8650DB1D-2F0D-01E4-06A9-D3F8A06E5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0213" y="2392456"/>
              <a:ext cx="54640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3" name="Rectangle 594">
              <a:extLst>
                <a:ext uri="{FF2B5EF4-FFF2-40B4-BE49-F238E27FC236}">
                  <a16:creationId xmlns:a16="http://schemas.microsoft.com/office/drawing/2014/main" id="{0F043BEE-8C44-73F2-45F2-3DF3F4752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2706" y="2392456"/>
              <a:ext cx="54640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4" name="Rectangle 595">
              <a:extLst>
                <a:ext uri="{FF2B5EF4-FFF2-40B4-BE49-F238E27FC236}">
                  <a16:creationId xmlns:a16="http://schemas.microsoft.com/office/drawing/2014/main" id="{BFEB16C2-C487-C6CC-1984-DB7A48C828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5199" y="2392456"/>
              <a:ext cx="54640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5" name="Rectangle 596">
              <a:extLst>
                <a:ext uri="{FF2B5EF4-FFF2-40B4-BE49-F238E27FC236}">
                  <a16:creationId xmlns:a16="http://schemas.microsoft.com/office/drawing/2014/main" id="{611E6BDD-B01B-251B-7889-2669D6A9D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6114" y="2547959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6" name="Rectangle 597">
              <a:extLst>
                <a:ext uri="{FF2B5EF4-FFF2-40B4-BE49-F238E27FC236}">
                  <a16:creationId xmlns:a16="http://schemas.microsoft.com/office/drawing/2014/main" id="{D70B1448-A524-9604-68E9-1F51298091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607" y="2547959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7" name="Rectangle 598">
              <a:extLst>
                <a:ext uri="{FF2B5EF4-FFF2-40B4-BE49-F238E27FC236}">
                  <a16:creationId xmlns:a16="http://schemas.microsoft.com/office/drawing/2014/main" id="{4C035B5D-42C5-5135-285D-CF0D7980A8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1100" y="2547959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8" name="Rectangle 599">
              <a:extLst>
                <a:ext uri="{FF2B5EF4-FFF2-40B4-BE49-F238E27FC236}">
                  <a16:creationId xmlns:a16="http://schemas.microsoft.com/office/drawing/2014/main" id="{6F03EF03-D2C3-15AB-C6DF-00D12704CD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3592" y="2547959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9" name="Rectangle 600">
              <a:extLst>
                <a:ext uri="{FF2B5EF4-FFF2-40B4-BE49-F238E27FC236}">
                  <a16:creationId xmlns:a16="http://schemas.microsoft.com/office/drawing/2014/main" id="{DB501057-0C9A-FC4D-D2ED-D4227335F1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2706" y="2547959"/>
              <a:ext cx="54640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0" name="Rectangle 601">
              <a:extLst>
                <a:ext uri="{FF2B5EF4-FFF2-40B4-BE49-F238E27FC236}">
                  <a16:creationId xmlns:a16="http://schemas.microsoft.com/office/drawing/2014/main" id="{761EE7E3-C7E9-42B0-B91D-06DB5F8966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5199" y="2547959"/>
              <a:ext cx="54640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1" name="Rectangle 602">
              <a:extLst>
                <a:ext uri="{FF2B5EF4-FFF2-40B4-BE49-F238E27FC236}">
                  <a16:creationId xmlns:a16="http://schemas.microsoft.com/office/drawing/2014/main" id="{1B2C2B7A-ECB3-E600-AA64-651BE362D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7692" y="2547959"/>
              <a:ext cx="54640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2" name="Rectangle 603">
              <a:extLst>
                <a:ext uri="{FF2B5EF4-FFF2-40B4-BE49-F238E27FC236}">
                  <a16:creationId xmlns:a16="http://schemas.microsoft.com/office/drawing/2014/main" id="{CEB21245-249C-73C6-50B3-3B948DF0B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6114" y="2703462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3" name="Rectangle 604">
              <a:extLst>
                <a:ext uri="{FF2B5EF4-FFF2-40B4-BE49-F238E27FC236}">
                  <a16:creationId xmlns:a16="http://schemas.microsoft.com/office/drawing/2014/main" id="{C5C74327-782B-34FF-B43E-91A07EBC51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607" y="2703462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4" name="Rectangle 605">
              <a:extLst>
                <a:ext uri="{FF2B5EF4-FFF2-40B4-BE49-F238E27FC236}">
                  <a16:creationId xmlns:a16="http://schemas.microsoft.com/office/drawing/2014/main" id="{0D0A832B-4892-50DE-24CA-10BBFD9D7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1100" y="2703462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5" name="Rectangle 606">
              <a:extLst>
                <a:ext uri="{FF2B5EF4-FFF2-40B4-BE49-F238E27FC236}">
                  <a16:creationId xmlns:a16="http://schemas.microsoft.com/office/drawing/2014/main" id="{88254968-4F3C-5339-91BE-83B29B46B5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3592" y="2703462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6" name="Rectangle 608">
              <a:extLst>
                <a:ext uri="{FF2B5EF4-FFF2-40B4-BE49-F238E27FC236}">
                  <a16:creationId xmlns:a16="http://schemas.microsoft.com/office/drawing/2014/main" id="{02F0CCF2-6028-A421-D04D-6FDB1F65B4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6085" y="2703462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7" name="Rectangle 609">
              <a:extLst>
                <a:ext uri="{FF2B5EF4-FFF2-40B4-BE49-F238E27FC236}">
                  <a16:creationId xmlns:a16="http://schemas.microsoft.com/office/drawing/2014/main" id="{8F5603C3-F864-9EE2-9212-079F94296C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8578" y="2703462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8" name="Rectangle 610">
              <a:extLst>
                <a:ext uri="{FF2B5EF4-FFF2-40B4-BE49-F238E27FC236}">
                  <a16:creationId xmlns:a16="http://schemas.microsoft.com/office/drawing/2014/main" id="{633994F8-84C9-3945-9CE2-94BE1702B9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1071" y="2703462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9" name="Rectangle 611">
              <a:extLst>
                <a:ext uri="{FF2B5EF4-FFF2-40B4-BE49-F238E27FC236}">
                  <a16:creationId xmlns:a16="http://schemas.microsoft.com/office/drawing/2014/main" id="{209B9632-FDDC-2568-3409-284EDF9BF3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6114" y="2858964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70" name="Rectangle 612">
              <a:extLst>
                <a:ext uri="{FF2B5EF4-FFF2-40B4-BE49-F238E27FC236}">
                  <a16:creationId xmlns:a16="http://schemas.microsoft.com/office/drawing/2014/main" id="{7083C177-3424-DC6E-39AB-BD99988035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607" y="2858964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71" name="Rectangle 613">
              <a:extLst>
                <a:ext uri="{FF2B5EF4-FFF2-40B4-BE49-F238E27FC236}">
                  <a16:creationId xmlns:a16="http://schemas.microsoft.com/office/drawing/2014/main" id="{8250D0A3-2D3D-9667-10C2-543F50A5D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1100" y="2858964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72" name="Rectangle 614">
              <a:extLst>
                <a:ext uri="{FF2B5EF4-FFF2-40B4-BE49-F238E27FC236}">
                  <a16:creationId xmlns:a16="http://schemas.microsoft.com/office/drawing/2014/main" id="{352E5D57-BE48-58AA-95BA-24AADA3B2A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3592" y="2858964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73" name="Rectangle 615">
              <a:extLst>
                <a:ext uri="{FF2B5EF4-FFF2-40B4-BE49-F238E27FC236}">
                  <a16:creationId xmlns:a16="http://schemas.microsoft.com/office/drawing/2014/main" id="{1538965E-6073-FF95-00E4-D714EB2064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6085" y="2858964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74" name="Rectangle 616">
              <a:extLst>
                <a:ext uri="{FF2B5EF4-FFF2-40B4-BE49-F238E27FC236}">
                  <a16:creationId xmlns:a16="http://schemas.microsoft.com/office/drawing/2014/main" id="{6D5E3E04-5ECF-EAAC-DD93-EFFC3937D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8578" y="2858964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75" name="Rectangle 617">
              <a:extLst>
                <a:ext uri="{FF2B5EF4-FFF2-40B4-BE49-F238E27FC236}">
                  <a16:creationId xmlns:a16="http://schemas.microsoft.com/office/drawing/2014/main" id="{4D0CD4AF-EEB5-6E3A-9990-0CEAE29011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1071" y="2858964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76" name="Rectangle 618">
              <a:extLst>
                <a:ext uri="{FF2B5EF4-FFF2-40B4-BE49-F238E27FC236}">
                  <a16:creationId xmlns:a16="http://schemas.microsoft.com/office/drawing/2014/main" id="{96887D00-4F6E-11BE-FBC6-B67F4BF8C0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6085" y="3014467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77" name="Rectangle 619">
              <a:extLst>
                <a:ext uri="{FF2B5EF4-FFF2-40B4-BE49-F238E27FC236}">
                  <a16:creationId xmlns:a16="http://schemas.microsoft.com/office/drawing/2014/main" id="{E25077A8-01C3-DE29-AFEA-D10D827DF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8578" y="3014467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78" name="Rectangle 620">
              <a:extLst>
                <a:ext uri="{FF2B5EF4-FFF2-40B4-BE49-F238E27FC236}">
                  <a16:creationId xmlns:a16="http://schemas.microsoft.com/office/drawing/2014/main" id="{DFA41C3C-FB81-F3ED-EBE7-387191E28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1071" y="3014467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379" name="Group 1378">
            <a:extLst>
              <a:ext uri="{FF2B5EF4-FFF2-40B4-BE49-F238E27FC236}">
                <a16:creationId xmlns:a16="http://schemas.microsoft.com/office/drawing/2014/main" id="{342DA32C-221B-ADA8-0647-F20E163561E8}"/>
              </a:ext>
            </a:extLst>
          </p:cNvPr>
          <p:cNvGrpSpPr/>
          <p:nvPr/>
        </p:nvGrpSpPr>
        <p:grpSpPr>
          <a:xfrm>
            <a:off x="3351378" y="1634373"/>
            <a:ext cx="2433600" cy="2798420"/>
            <a:chOff x="899592" y="2156173"/>
            <a:chExt cx="2023200" cy="1134256"/>
          </a:xfrm>
        </p:grpSpPr>
        <p:sp>
          <p:nvSpPr>
            <p:cNvPr id="1380" name="Rectangle 415">
              <a:extLst>
                <a:ext uri="{FF2B5EF4-FFF2-40B4-BE49-F238E27FC236}">
                  <a16:creationId xmlns:a16="http://schemas.microsoft.com/office/drawing/2014/main" id="{C3009707-1B40-1676-DBB5-6F47E31838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16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81" name="Rectangle 416">
              <a:extLst>
                <a:ext uri="{FF2B5EF4-FFF2-40B4-BE49-F238E27FC236}">
                  <a16:creationId xmlns:a16="http://schemas.microsoft.com/office/drawing/2014/main" id="{BF622F3A-55B9-0876-ACA2-7DF33D30F7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423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82" name="Rectangle 417">
              <a:extLst>
                <a:ext uri="{FF2B5EF4-FFF2-40B4-BE49-F238E27FC236}">
                  <a16:creationId xmlns:a16="http://schemas.microsoft.com/office/drawing/2014/main" id="{5F08CB07-56EB-6BCB-E46A-CD0724BB6F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930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83" name="Rectangle 418">
              <a:extLst>
                <a:ext uri="{FF2B5EF4-FFF2-40B4-BE49-F238E27FC236}">
                  <a16:creationId xmlns:a16="http://schemas.microsoft.com/office/drawing/2014/main" id="{0E052A4B-0F0C-8693-6D6B-0DE0E8DE5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437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84" name="Rectangle 419">
              <a:extLst>
                <a:ext uri="{FF2B5EF4-FFF2-40B4-BE49-F238E27FC236}">
                  <a16:creationId xmlns:a16="http://schemas.microsoft.com/office/drawing/2014/main" id="{F35DF830-C736-5AB4-07EC-7ACCB1C5B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946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85" name="Rectangle 420">
              <a:extLst>
                <a:ext uri="{FF2B5EF4-FFF2-40B4-BE49-F238E27FC236}">
                  <a16:creationId xmlns:a16="http://schemas.microsoft.com/office/drawing/2014/main" id="{836844F9-1C1C-19E6-4B3D-6D054F3233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53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86" name="Rectangle 421">
              <a:extLst>
                <a:ext uri="{FF2B5EF4-FFF2-40B4-BE49-F238E27FC236}">
                  <a16:creationId xmlns:a16="http://schemas.microsoft.com/office/drawing/2014/main" id="{6D6CD441-0B4E-39B5-60E8-279350F248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960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87" name="Rectangle 422">
              <a:extLst>
                <a:ext uri="{FF2B5EF4-FFF2-40B4-BE49-F238E27FC236}">
                  <a16:creationId xmlns:a16="http://schemas.microsoft.com/office/drawing/2014/main" id="{0264483E-0F9B-CB75-8BCD-E67AF324E9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16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88" name="Rectangle 423">
              <a:extLst>
                <a:ext uri="{FF2B5EF4-FFF2-40B4-BE49-F238E27FC236}">
                  <a16:creationId xmlns:a16="http://schemas.microsoft.com/office/drawing/2014/main" id="{801C1867-D2B7-EE3B-7DE9-1161CEE09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423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89" name="Rectangle 424">
              <a:extLst>
                <a:ext uri="{FF2B5EF4-FFF2-40B4-BE49-F238E27FC236}">
                  <a16:creationId xmlns:a16="http://schemas.microsoft.com/office/drawing/2014/main" id="{606C0FF2-8612-952B-A103-7CFD0A542A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930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90" name="Rectangle 425">
              <a:extLst>
                <a:ext uri="{FF2B5EF4-FFF2-40B4-BE49-F238E27FC236}">
                  <a16:creationId xmlns:a16="http://schemas.microsoft.com/office/drawing/2014/main" id="{CBF0D73C-C007-6641-BBAC-6FEE2119C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437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91" name="Rectangle 426">
              <a:extLst>
                <a:ext uri="{FF2B5EF4-FFF2-40B4-BE49-F238E27FC236}">
                  <a16:creationId xmlns:a16="http://schemas.microsoft.com/office/drawing/2014/main" id="{3DF63977-57B7-DB1D-0861-8D87B52CB0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946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92" name="Rectangle 427">
              <a:extLst>
                <a:ext uri="{FF2B5EF4-FFF2-40B4-BE49-F238E27FC236}">
                  <a16:creationId xmlns:a16="http://schemas.microsoft.com/office/drawing/2014/main" id="{A8C201BF-923E-AA5C-0BC9-0DF17C158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53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93" name="Rectangle 428">
              <a:extLst>
                <a:ext uri="{FF2B5EF4-FFF2-40B4-BE49-F238E27FC236}">
                  <a16:creationId xmlns:a16="http://schemas.microsoft.com/office/drawing/2014/main" id="{EBA44098-9AD1-A4ED-1244-93DCFCC3E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960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94" name="Rectangle 429">
              <a:extLst>
                <a:ext uri="{FF2B5EF4-FFF2-40B4-BE49-F238E27FC236}">
                  <a16:creationId xmlns:a16="http://schemas.microsoft.com/office/drawing/2014/main" id="{DDFDED86-F8F5-B911-DDEE-6C317293D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16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95" name="Rectangle 430">
              <a:extLst>
                <a:ext uri="{FF2B5EF4-FFF2-40B4-BE49-F238E27FC236}">
                  <a16:creationId xmlns:a16="http://schemas.microsoft.com/office/drawing/2014/main" id="{C9223551-76A2-63CA-7435-121D3AFB96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423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96" name="Rectangle 431">
              <a:extLst>
                <a:ext uri="{FF2B5EF4-FFF2-40B4-BE49-F238E27FC236}">
                  <a16:creationId xmlns:a16="http://schemas.microsoft.com/office/drawing/2014/main" id="{B802EA99-373A-9049-26CB-9A8E413B1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930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97" name="Rectangle 432">
              <a:extLst>
                <a:ext uri="{FF2B5EF4-FFF2-40B4-BE49-F238E27FC236}">
                  <a16:creationId xmlns:a16="http://schemas.microsoft.com/office/drawing/2014/main" id="{87108086-D050-DC46-DA0B-C0162E5594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437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98" name="Rectangle 433">
              <a:extLst>
                <a:ext uri="{FF2B5EF4-FFF2-40B4-BE49-F238E27FC236}">
                  <a16:creationId xmlns:a16="http://schemas.microsoft.com/office/drawing/2014/main" id="{48C94AB5-B562-1216-3BCE-2DBD53474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946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99" name="Rectangle 434">
              <a:extLst>
                <a:ext uri="{FF2B5EF4-FFF2-40B4-BE49-F238E27FC236}">
                  <a16:creationId xmlns:a16="http://schemas.microsoft.com/office/drawing/2014/main" id="{510AB366-074A-A738-AA86-5DA9B06CC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53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00" name="Rectangle 435">
              <a:extLst>
                <a:ext uri="{FF2B5EF4-FFF2-40B4-BE49-F238E27FC236}">
                  <a16:creationId xmlns:a16="http://schemas.microsoft.com/office/drawing/2014/main" id="{C7A07396-52B3-4641-DC95-C12BF70DF1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960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01" name="Rectangle 436">
              <a:extLst>
                <a:ext uri="{FF2B5EF4-FFF2-40B4-BE49-F238E27FC236}">
                  <a16:creationId xmlns:a16="http://schemas.microsoft.com/office/drawing/2014/main" id="{DBF88586-DB2B-B266-F619-8D085FF77F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16" y="2650123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02" name="Rectangle 437">
              <a:extLst>
                <a:ext uri="{FF2B5EF4-FFF2-40B4-BE49-F238E27FC236}">
                  <a16:creationId xmlns:a16="http://schemas.microsoft.com/office/drawing/2014/main" id="{6EEE644D-6DF8-3D94-D342-9BE373495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423" y="2650123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03" name="Rectangle 438">
              <a:extLst>
                <a:ext uri="{FF2B5EF4-FFF2-40B4-BE49-F238E27FC236}">
                  <a16:creationId xmlns:a16="http://schemas.microsoft.com/office/drawing/2014/main" id="{F41F7814-7E77-2011-D37C-3467FDC1BF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930" y="2650123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04" name="Rectangle 439">
              <a:extLst>
                <a:ext uri="{FF2B5EF4-FFF2-40B4-BE49-F238E27FC236}">
                  <a16:creationId xmlns:a16="http://schemas.microsoft.com/office/drawing/2014/main" id="{46656684-02C5-DA88-1312-42BFAE1BE4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437" y="2650123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05" name="Rectangle 440">
              <a:extLst>
                <a:ext uri="{FF2B5EF4-FFF2-40B4-BE49-F238E27FC236}">
                  <a16:creationId xmlns:a16="http://schemas.microsoft.com/office/drawing/2014/main" id="{98FBE5EA-EE31-8DD4-9A00-5FE0AA0CB3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946" y="2650123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06" name="Rectangle 441">
              <a:extLst>
                <a:ext uri="{FF2B5EF4-FFF2-40B4-BE49-F238E27FC236}">
                  <a16:creationId xmlns:a16="http://schemas.microsoft.com/office/drawing/2014/main" id="{04AC9AA5-6F3D-83AD-5B69-11743A787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53" y="2650123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07" name="Rectangle 442">
              <a:extLst>
                <a:ext uri="{FF2B5EF4-FFF2-40B4-BE49-F238E27FC236}">
                  <a16:creationId xmlns:a16="http://schemas.microsoft.com/office/drawing/2014/main" id="{EE0A05E3-4C64-F562-1118-A045326113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960" y="2650123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08" name="Rectangle 443">
              <a:extLst>
                <a:ext uri="{FF2B5EF4-FFF2-40B4-BE49-F238E27FC236}">
                  <a16:creationId xmlns:a16="http://schemas.microsoft.com/office/drawing/2014/main" id="{F6108541-4C6E-ED07-DC1B-49DFD89616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16" y="2805626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09" name="Rectangle 444">
              <a:extLst>
                <a:ext uri="{FF2B5EF4-FFF2-40B4-BE49-F238E27FC236}">
                  <a16:creationId xmlns:a16="http://schemas.microsoft.com/office/drawing/2014/main" id="{BEAB070C-F0F4-ACE8-64ED-B8374B0B35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423" y="2805626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10" name="Rectangle 445">
              <a:extLst>
                <a:ext uri="{FF2B5EF4-FFF2-40B4-BE49-F238E27FC236}">
                  <a16:creationId xmlns:a16="http://schemas.microsoft.com/office/drawing/2014/main" id="{A6AA1E88-0CCE-3231-6216-D94296E6F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930" y="2805626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11" name="Rectangle 446">
              <a:extLst>
                <a:ext uri="{FF2B5EF4-FFF2-40B4-BE49-F238E27FC236}">
                  <a16:creationId xmlns:a16="http://schemas.microsoft.com/office/drawing/2014/main" id="{6B73B2B0-C269-FA5F-9276-B940F68303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437" y="2805626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12" name="Rectangle 447">
              <a:extLst>
                <a:ext uri="{FF2B5EF4-FFF2-40B4-BE49-F238E27FC236}">
                  <a16:creationId xmlns:a16="http://schemas.microsoft.com/office/drawing/2014/main" id="{C139F4D5-1231-90F9-5952-FF522C578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946" y="2805626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13" name="Rectangle 448">
              <a:extLst>
                <a:ext uri="{FF2B5EF4-FFF2-40B4-BE49-F238E27FC236}">
                  <a16:creationId xmlns:a16="http://schemas.microsoft.com/office/drawing/2014/main" id="{C13BAEB4-B904-4EF0-834C-6A7125D542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53" y="2805626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14" name="Rectangle 449">
              <a:extLst>
                <a:ext uri="{FF2B5EF4-FFF2-40B4-BE49-F238E27FC236}">
                  <a16:creationId xmlns:a16="http://schemas.microsoft.com/office/drawing/2014/main" id="{F2BB4C17-5750-0010-234A-208FCCC043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960" y="2805626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15" name="Rectangle 450">
              <a:extLst>
                <a:ext uri="{FF2B5EF4-FFF2-40B4-BE49-F238E27FC236}">
                  <a16:creationId xmlns:a16="http://schemas.microsoft.com/office/drawing/2014/main" id="{776A1BDF-E4C4-5561-0160-82E96630E6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16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16" name="Rectangle 451">
              <a:extLst>
                <a:ext uri="{FF2B5EF4-FFF2-40B4-BE49-F238E27FC236}">
                  <a16:creationId xmlns:a16="http://schemas.microsoft.com/office/drawing/2014/main" id="{C898382B-45C2-735F-6AB5-3C3EC5BF07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423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17" name="Rectangle 452">
              <a:extLst>
                <a:ext uri="{FF2B5EF4-FFF2-40B4-BE49-F238E27FC236}">
                  <a16:creationId xmlns:a16="http://schemas.microsoft.com/office/drawing/2014/main" id="{70B47C7C-B884-719E-13E5-E065315C9D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930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18" name="Rectangle 453">
              <a:extLst>
                <a:ext uri="{FF2B5EF4-FFF2-40B4-BE49-F238E27FC236}">
                  <a16:creationId xmlns:a16="http://schemas.microsoft.com/office/drawing/2014/main" id="{ECC9A3A6-85BA-522F-0C99-0C4F2AE621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437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19" name="Rectangle 454">
              <a:extLst>
                <a:ext uri="{FF2B5EF4-FFF2-40B4-BE49-F238E27FC236}">
                  <a16:creationId xmlns:a16="http://schemas.microsoft.com/office/drawing/2014/main" id="{8295C861-24EB-15D2-3E3C-E0DA0D52FE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946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20" name="Rectangle 455">
              <a:extLst>
                <a:ext uri="{FF2B5EF4-FFF2-40B4-BE49-F238E27FC236}">
                  <a16:creationId xmlns:a16="http://schemas.microsoft.com/office/drawing/2014/main" id="{8DD230CA-25EA-D605-B276-20E3919EEA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53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21" name="Rectangle 456">
              <a:extLst>
                <a:ext uri="{FF2B5EF4-FFF2-40B4-BE49-F238E27FC236}">
                  <a16:creationId xmlns:a16="http://schemas.microsoft.com/office/drawing/2014/main" id="{7BF36951-B22B-3F1B-696D-62E143C11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960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22" name="Rectangle 457">
              <a:extLst>
                <a:ext uri="{FF2B5EF4-FFF2-40B4-BE49-F238E27FC236}">
                  <a16:creationId xmlns:a16="http://schemas.microsoft.com/office/drawing/2014/main" id="{E16DD557-64E1-B7A1-4ED3-E485A312CB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16" y="3116632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23" name="Rectangle 458">
              <a:extLst>
                <a:ext uri="{FF2B5EF4-FFF2-40B4-BE49-F238E27FC236}">
                  <a16:creationId xmlns:a16="http://schemas.microsoft.com/office/drawing/2014/main" id="{D181D672-E744-7E85-0739-BCD8D663D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423" y="3116632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24" name="Rectangle 459">
              <a:extLst>
                <a:ext uri="{FF2B5EF4-FFF2-40B4-BE49-F238E27FC236}">
                  <a16:creationId xmlns:a16="http://schemas.microsoft.com/office/drawing/2014/main" id="{BB2A6918-3C38-5F27-1CCD-F568568951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930" y="3116632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25" name="Rectangle 460">
              <a:extLst>
                <a:ext uri="{FF2B5EF4-FFF2-40B4-BE49-F238E27FC236}">
                  <a16:creationId xmlns:a16="http://schemas.microsoft.com/office/drawing/2014/main" id="{7DEA371A-51C0-2162-9D1D-F5F8DB0D3C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437" y="3116632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26" name="Rectangle 461">
              <a:extLst>
                <a:ext uri="{FF2B5EF4-FFF2-40B4-BE49-F238E27FC236}">
                  <a16:creationId xmlns:a16="http://schemas.microsoft.com/office/drawing/2014/main" id="{36E1F08F-2788-48E2-4D1B-66262605D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946" y="3116632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27" name="Rectangle 462">
              <a:extLst>
                <a:ext uri="{FF2B5EF4-FFF2-40B4-BE49-F238E27FC236}">
                  <a16:creationId xmlns:a16="http://schemas.microsoft.com/office/drawing/2014/main" id="{8409CC2A-C035-B03D-DDD5-EC5E8F11C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53" y="3116632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28" name="Rectangle 463">
              <a:extLst>
                <a:ext uri="{FF2B5EF4-FFF2-40B4-BE49-F238E27FC236}">
                  <a16:creationId xmlns:a16="http://schemas.microsoft.com/office/drawing/2014/main" id="{371B9326-4524-3A66-85E1-1BA9ADD45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960" y="3116632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29" name="Line 464">
              <a:extLst>
                <a:ext uri="{FF2B5EF4-FFF2-40B4-BE49-F238E27FC236}">
                  <a16:creationId xmlns:a16="http://schemas.microsoft.com/office/drawing/2014/main" id="{CF13131C-592F-06FA-6724-5FB3C50F03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2423" y="2156173"/>
              <a:ext cx="0" cy="1134256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30" name="Line 465">
              <a:extLst>
                <a:ext uri="{FF2B5EF4-FFF2-40B4-BE49-F238E27FC236}">
                  <a16:creationId xmlns:a16="http://schemas.microsoft.com/office/drawing/2014/main" id="{9D1938F0-1F24-A7EE-F41A-EA71AEC5B8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9930" y="2156173"/>
              <a:ext cx="0" cy="1134256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31" name="Line 466">
              <a:extLst>
                <a:ext uri="{FF2B5EF4-FFF2-40B4-BE49-F238E27FC236}">
                  <a16:creationId xmlns:a16="http://schemas.microsoft.com/office/drawing/2014/main" id="{2C8B03CE-06A7-913C-F79B-7E7A8F9018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7437" y="2156173"/>
              <a:ext cx="0" cy="1134256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32" name="Line 467">
              <a:extLst>
                <a:ext uri="{FF2B5EF4-FFF2-40B4-BE49-F238E27FC236}">
                  <a16:creationId xmlns:a16="http://schemas.microsoft.com/office/drawing/2014/main" id="{3D7857CF-2252-2C3F-645E-9DAC79D2B5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4946" y="2156173"/>
              <a:ext cx="0" cy="1134256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33" name="Line 468">
              <a:extLst>
                <a:ext uri="{FF2B5EF4-FFF2-40B4-BE49-F238E27FC236}">
                  <a16:creationId xmlns:a16="http://schemas.microsoft.com/office/drawing/2014/main" id="{275056E4-25AF-CDC6-D1B9-5099E773EF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42453" y="2156173"/>
              <a:ext cx="0" cy="1134256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34" name="Line 469">
              <a:extLst>
                <a:ext uri="{FF2B5EF4-FFF2-40B4-BE49-F238E27FC236}">
                  <a16:creationId xmlns:a16="http://schemas.microsoft.com/office/drawing/2014/main" id="{54048B14-E10D-B1C2-BC19-ECAC769FAA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9960" y="2156173"/>
              <a:ext cx="0" cy="1134256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35" name="Line 470">
              <a:extLst>
                <a:ext uri="{FF2B5EF4-FFF2-40B4-BE49-F238E27FC236}">
                  <a16:creationId xmlns:a16="http://schemas.microsoft.com/office/drawing/2014/main" id="{669110F3-088A-F891-F779-BE93B96F7C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2337594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36" name="Line 471">
              <a:extLst>
                <a:ext uri="{FF2B5EF4-FFF2-40B4-BE49-F238E27FC236}">
                  <a16:creationId xmlns:a16="http://schemas.microsoft.com/office/drawing/2014/main" id="{190694AF-4B43-40F7-C96D-DAE6617BED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2493097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37" name="Line 472">
              <a:extLst>
                <a:ext uri="{FF2B5EF4-FFF2-40B4-BE49-F238E27FC236}">
                  <a16:creationId xmlns:a16="http://schemas.microsoft.com/office/drawing/2014/main" id="{B59F7E72-E4E0-D4E3-F056-99CD203BF1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2650123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38" name="Line 473">
              <a:extLst>
                <a:ext uri="{FF2B5EF4-FFF2-40B4-BE49-F238E27FC236}">
                  <a16:creationId xmlns:a16="http://schemas.microsoft.com/office/drawing/2014/main" id="{3AB7CB4E-2BF7-FE92-7AF7-E51792C2E9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280562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39" name="Line 474">
              <a:extLst>
                <a:ext uri="{FF2B5EF4-FFF2-40B4-BE49-F238E27FC236}">
                  <a16:creationId xmlns:a16="http://schemas.microsoft.com/office/drawing/2014/main" id="{B62E01A2-B6DE-A397-8F2B-3B399A7E27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2961130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40" name="Line 475">
              <a:extLst>
                <a:ext uri="{FF2B5EF4-FFF2-40B4-BE49-F238E27FC236}">
                  <a16:creationId xmlns:a16="http://schemas.microsoft.com/office/drawing/2014/main" id="{A8BD6174-A098-4E19-8816-CC0E87BB8E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3116632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41" name="Line 476">
              <a:extLst>
                <a:ext uri="{FF2B5EF4-FFF2-40B4-BE49-F238E27FC236}">
                  <a16:creationId xmlns:a16="http://schemas.microsoft.com/office/drawing/2014/main" id="{537125E5-2CCF-385B-6BC7-619F898B32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4916" y="2156173"/>
              <a:ext cx="0" cy="1134256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42" name="Line 477">
              <a:extLst>
                <a:ext uri="{FF2B5EF4-FFF2-40B4-BE49-F238E27FC236}">
                  <a16:creationId xmlns:a16="http://schemas.microsoft.com/office/drawing/2014/main" id="{D7DE679F-94A9-B36E-3F26-4579124DA2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17467" y="2156173"/>
              <a:ext cx="0" cy="1134256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43" name="Line 478">
              <a:extLst>
                <a:ext uri="{FF2B5EF4-FFF2-40B4-BE49-F238E27FC236}">
                  <a16:creationId xmlns:a16="http://schemas.microsoft.com/office/drawing/2014/main" id="{9CB6D6F7-C59B-07F7-8BA2-6735BD6EAB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2162272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44" name="Line 479">
              <a:extLst>
                <a:ext uri="{FF2B5EF4-FFF2-40B4-BE49-F238E27FC236}">
                  <a16:creationId xmlns:a16="http://schemas.microsoft.com/office/drawing/2014/main" id="{58AC6A0A-367C-0A22-6767-832C438D72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328585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45" name="Rectangle 480">
              <a:extLst>
                <a:ext uri="{FF2B5EF4-FFF2-40B4-BE49-F238E27FC236}">
                  <a16:creationId xmlns:a16="http://schemas.microsoft.com/office/drawing/2014/main" id="{C501CCFB-7013-AE0C-5900-BF24824FE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3850" y="2226323"/>
              <a:ext cx="135933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Sat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46" name="Rectangle 481">
              <a:extLst>
                <a:ext uri="{FF2B5EF4-FFF2-40B4-BE49-F238E27FC236}">
                  <a16:creationId xmlns:a16="http://schemas.microsoft.com/office/drawing/2014/main" id="{6A714E88-3129-BDFB-A4EA-A7CA6BD7F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9653" y="2226323"/>
              <a:ext cx="110613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Fri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47" name="Rectangle 482">
              <a:extLst>
                <a:ext uri="{FF2B5EF4-FFF2-40B4-BE49-F238E27FC236}">
                  <a16:creationId xmlns:a16="http://schemas.microsoft.com/office/drawing/2014/main" id="{5E97C53B-B8FE-1E84-2151-7B7FFC0B8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6857" y="2226323"/>
              <a:ext cx="163919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Thu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48" name="Rectangle 483">
              <a:extLst>
                <a:ext uri="{FF2B5EF4-FFF2-40B4-BE49-F238E27FC236}">
                  <a16:creationId xmlns:a16="http://schemas.microsoft.com/office/drawing/2014/main" id="{7FB908E0-11FC-09F8-BCC7-1D9A7B830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4707" y="2226323"/>
              <a:ext cx="203900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Wed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49" name="Rectangle 484">
              <a:extLst>
                <a:ext uri="{FF2B5EF4-FFF2-40B4-BE49-F238E27FC236}">
                  <a16:creationId xmlns:a16="http://schemas.microsoft.com/office/drawing/2014/main" id="{04E15884-5FD7-AED8-211C-337749602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8497" y="2226323"/>
              <a:ext cx="161254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Tue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50" name="Rectangle 485">
              <a:extLst>
                <a:ext uri="{FF2B5EF4-FFF2-40B4-BE49-F238E27FC236}">
                  <a16:creationId xmlns:a16="http://schemas.microsoft.com/office/drawing/2014/main" id="{08F51D0A-4FFD-810E-18F2-4B3555FA0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1706" y="2226323"/>
              <a:ext cx="202566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Mon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51" name="Rectangle 486">
              <a:extLst>
                <a:ext uri="{FF2B5EF4-FFF2-40B4-BE49-F238E27FC236}">
                  <a16:creationId xmlns:a16="http://schemas.microsoft.com/office/drawing/2014/main" id="{9FFC0F3C-12D7-5E9A-D559-CD6C943CA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6827" y="2226323"/>
              <a:ext cx="161254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Sun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52" name="Rectangle 487">
              <a:extLst>
                <a:ext uri="{FF2B5EF4-FFF2-40B4-BE49-F238E27FC236}">
                  <a16:creationId xmlns:a16="http://schemas.microsoft.com/office/drawing/2014/main" id="{740896C8-0C59-7A37-2D52-8B255457B7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7092" y="2392498"/>
              <a:ext cx="54640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53" name="Rectangle 488">
              <a:extLst>
                <a:ext uri="{FF2B5EF4-FFF2-40B4-BE49-F238E27FC236}">
                  <a16:creationId xmlns:a16="http://schemas.microsoft.com/office/drawing/2014/main" id="{E6775FB3-22FF-855A-3C1F-4F14FDC2FC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9585" y="2392498"/>
              <a:ext cx="54640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54" name="Rectangle 489">
              <a:extLst>
                <a:ext uri="{FF2B5EF4-FFF2-40B4-BE49-F238E27FC236}">
                  <a16:creationId xmlns:a16="http://schemas.microsoft.com/office/drawing/2014/main" id="{C989CC69-CDA3-EA67-9523-69F1761B6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7092" y="2548001"/>
              <a:ext cx="54640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55" name="Rectangle 490">
              <a:extLst>
                <a:ext uri="{FF2B5EF4-FFF2-40B4-BE49-F238E27FC236}">
                  <a16:creationId xmlns:a16="http://schemas.microsoft.com/office/drawing/2014/main" id="{9DA28434-3F7B-8666-4A1E-B06E0A6E56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9585" y="2548001"/>
              <a:ext cx="54640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56" name="Rectangle 491">
              <a:extLst>
                <a:ext uri="{FF2B5EF4-FFF2-40B4-BE49-F238E27FC236}">
                  <a16:creationId xmlns:a16="http://schemas.microsoft.com/office/drawing/2014/main" id="{ABFF433B-4533-43AE-6002-2FEDC6B30D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2078" y="2548001"/>
              <a:ext cx="54640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57" name="Rectangle 492">
              <a:extLst>
                <a:ext uri="{FF2B5EF4-FFF2-40B4-BE49-F238E27FC236}">
                  <a16:creationId xmlns:a16="http://schemas.microsoft.com/office/drawing/2014/main" id="{C317CF4D-9EDA-2F46-8FAA-A73A1ADEB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571" y="2548001"/>
              <a:ext cx="54640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58" name="Rectangle 493">
              <a:extLst>
                <a:ext uri="{FF2B5EF4-FFF2-40B4-BE49-F238E27FC236}">
                  <a16:creationId xmlns:a16="http://schemas.microsoft.com/office/drawing/2014/main" id="{CE375D5F-5109-59CF-B733-E29FB53A44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7063" y="2548001"/>
              <a:ext cx="54640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59" name="Rectangle 494">
              <a:extLst>
                <a:ext uri="{FF2B5EF4-FFF2-40B4-BE49-F238E27FC236}">
                  <a16:creationId xmlns:a16="http://schemas.microsoft.com/office/drawing/2014/main" id="{F117F614-A1D9-0EBE-AB15-F96022CE0D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556" y="2548001"/>
              <a:ext cx="54640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60" name="Rectangle 495">
              <a:extLst>
                <a:ext uri="{FF2B5EF4-FFF2-40B4-BE49-F238E27FC236}">
                  <a16:creationId xmlns:a16="http://schemas.microsoft.com/office/drawing/2014/main" id="{0F4E503B-32F0-039F-DE4B-B53C3B8A4D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2049" y="2548001"/>
              <a:ext cx="54640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61" name="Rectangle 496">
              <a:extLst>
                <a:ext uri="{FF2B5EF4-FFF2-40B4-BE49-F238E27FC236}">
                  <a16:creationId xmlns:a16="http://schemas.microsoft.com/office/drawing/2014/main" id="{674255B7-ECEA-5326-7E28-0DF7FA02A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471" y="2703504"/>
              <a:ext cx="109279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62" name="Rectangle 497">
              <a:extLst>
                <a:ext uri="{FF2B5EF4-FFF2-40B4-BE49-F238E27FC236}">
                  <a16:creationId xmlns:a16="http://schemas.microsoft.com/office/drawing/2014/main" id="{37C6514F-DF33-5D11-5B88-DC5146D571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2964" y="2703504"/>
              <a:ext cx="109279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63" name="Rectangle 498">
              <a:extLst>
                <a:ext uri="{FF2B5EF4-FFF2-40B4-BE49-F238E27FC236}">
                  <a16:creationId xmlns:a16="http://schemas.microsoft.com/office/drawing/2014/main" id="{B1AF6868-E334-A290-0DF3-3F0D707B3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5457" y="2703504"/>
              <a:ext cx="109279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64" name="Rectangle 499">
              <a:extLst>
                <a:ext uri="{FF2B5EF4-FFF2-40B4-BE49-F238E27FC236}">
                  <a16:creationId xmlns:a16="http://schemas.microsoft.com/office/drawing/2014/main" id="{025BFDCF-FFFC-32C7-F4AE-2492729EC2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7949" y="2703504"/>
              <a:ext cx="109279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65" name="Rectangle 500">
              <a:extLst>
                <a:ext uri="{FF2B5EF4-FFF2-40B4-BE49-F238E27FC236}">
                  <a16:creationId xmlns:a16="http://schemas.microsoft.com/office/drawing/2014/main" id="{BA1E7E01-4C83-B4BE-4E51-CB3A342552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0442" y="2703504"/>
              <a:ext cx="109279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66" name="Rectangle 501">
              <a:extLst>
                <a:ext uri="{FF2B5EF4-FFF2-40B4-BE49-F238E27FC236}">
                  <a16:creationId xmlns:a16="http://schemas.microsoft.com/office/drawing/2014/main" id="{2F0C5302-64AC-B4B9-AD3E-C88489050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2935" y="2703504"/>
              <a:ext cx="109279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67" name="Rectangle 502">
              <a:extLst>
                <a:ext uri="{FF2B5EF4-FFF2-40B4-BE49-F238E27FC236}">
                  <a16:creationId xmlns:a16="http://schemas.microsoft.com/office/drawing/2014/main" id="{EC917722-E521-40A4-5572-5CA78C5073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428" y="2703504"/>
              <a:ext cx="109279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68" name="Rectangle 503">
              <a:extLst>
                <a:ext uri="{FF2B5EF4-FFF2-40B4-BE49-F238E27FC236}">
                  <a16:creationId xmlns:a16="http://schemas.microsoft.com/office/drawing/2014/main" id="{4530FC4C-4B5B-03F2-BBCE-4B205FA8D0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471" y="2859006"/>
              <a:ext cx="109279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69" name="Rectangle 504">
              <a:extLst>
                <a:ext uri="{FF2B5EF4-FFF2-40B4-BE49-F238E27FC236}">
                  <a16:creationId xmlns:a16="http://schemas.microsoft.com/office/drawing/2014/main" id="{31F189D4-90E9-20D6-FFC4-D469FAD52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2964" y="2859006"/>
              <a:ext cx="109279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0" name="Rectangle 505">
              <a:extLst>
                <a:ext uri="{FF2B5EF4-FFF2-40B4-BE49-F238E27FC236}">
                  <a16:creationId xmlns:a16="http://schemas.microsoft.com/office/drawing/2014/main" id="{653B3C24-F296-2C40-B39B-3D0A0E2EA3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5457" y="2859006"/>
              <a:ext cx="109279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1" name="Rectangle 506">
              <a:extLst>
                <a:ext uri="{FF2B5EF4-FFF2-40B4-BE49-F238E27FC236}">
                  <a16:creationId xmlns:a16="http://schemas.microsoft.com/office/drawing/2014/main" id="{F53780B5-D02C-5823-3608-31C06E710C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7949" y="2859006"/>
              <a:ext cx="109279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2" name="Rectangle 507">
              <a:extLst>
                <a:ext uri="{FF2B5EF4-FFF2-40B4-BE49-F238E27FC236}">
                  <a16:creationId xmlns:a16="http://schemas.microsoft.com/office/drawing/2014/main" id="{C759B469-AE86-7C0F-AA08-01D508AE63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0442" y="2859006"/>
              <a:ext cx="109279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3" name="Rectangle 508">
              <a:extLst>
                <a:ext uri="{FF2B5EF4-FFF2-40B4-BE49-F238E27FC236}">
                  <a16:creationId xmlns:a16="http://schemas.microsoft.com/office/drawing/2014/main" id="{5D2E5EC8-CB10-14E1-4720-DCD2C80CF1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2935" y="2859006"/>
              <a:ext cx="109279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4" name="Rectangle 509">
              <a:extLst>
                <a:ext uri="{FF2B5EF4-FFF2-40B4-BE49-F238E27FC236}">
                  <a16:creationId xmlns:a16="http://schemas.microsoft.com/office/drawing/2014/main" id="{BA3B76D7-2228-475C-B8F2-6B28189D34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428" y="2859006"/>
              <a:ext cx="109279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5" name="Rectangle 510">
              <a:extLst>
                <a:ext uri="{FF2B5EF4-FFF2-40B4-BE49-F238E27FC236}">
                  <a16:creationId xmlns:a16="http://schemas.microsoft.com/office/drawing/2014/main" id="{4C1D5A11-FDA5-AFBA-AA9D-4F21B056D8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471" y="3014509"/>
              <a:ext cx="109279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30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6" name="Rectangle 511">
              <a:extLst>
                <a:ext uri="{FF2B5EF4-FFF2-40B4-BE49-F238E27FC236}">
                  <a16:creationId xmlns:a16="http://schemas.microsoft.com/office/drawing/2014/main" id="{6CF0601F-DD8D-D5EA-B4C8-D517A5A68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2964" y="3014509"/>
              <a:ext cx="109279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7" name="Rectangle 512">
              <a:extLst>
                <a:ext uri="{FF2B5EF4-FFF2-40B4-BE49-F238E27FC236}">
                  <a16:creationId xmlns:a16="http://schemas.microsoft.com/office/drawing/2014/main" id="{1026992C-0860-E1DD-D4E2-B6D22FFB71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5457" y="3014509"/>
              <a:ext cx="109279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8" name="Rectangle 513">
              <a:extLst>
                <a:ext uri="{FF2B5EF4-FFF2-40B4-BE49-F238E27FC236}">
                  <a16:creationId xmlns:a16="http://schemas.microsoft.com/office/drawing/2014/main" id="{4C36F05A-E6C2-F938-7974-3DEBF4DA8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7949" y="3014509"/>
              <a:ext cx="109279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9" name="Rectangle 514">
              <a:extLst>
                <a:ext uri="{FF2B5EF4-FFF2-40B4-BE49-F238E27FC236}">
                  <a16:creationId xmlns:a16="http://schemas.microsoft.com/office/drawing/2014/main" id="{6DC7B8F0-C14F-CB7D-8525-FF8CF898EF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0442" y="3014509"/>
              <a:ext cx="109279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80" name="Rectangle 515">
              <a:extLst>
                <a:ext uri="{FF2B5EF4-FFF2-40B4-BE49-F238E27FC236}">
                  <a16:creationId xmlns:a16="http://schemas.microsoft.com/office/drawing/2014/main" id="{C29A7E38-8AC2-3CB2-368F-3190FF34EC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2935" y="3014509"/>
              <a:ext cx="109279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81" name="Rectangle 516">
              <a:extLst>
                <a:ext uri="{FF2B5EF4-FFF2-40B4-BE49-F238E27FC236}">
                  <a16:creationId xmlns:a16="http://schemas.microsoft.com/office/drawing/2014/main" id="{086C2026-3889-34C3-3700-ACE6F38697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428" y="3014509"/>
              <a:ext cx="109279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82" name="Rectangle 517">
              <a:extLst>
                <a:ext uri="{FF2B5EF4-FFF2-40B4-BE49-F238E27FC236}">
                  <a16:creationId xmlns:a16="http://schemas.microsoft.com/office/drawing/2014/main" id="{BF8A9AFB-7F55-66A5-05D9-B78A247CF0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428" y="3176110"/>
              <a:ext cx="109279" cy="623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31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6184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D3AD2F-B6C0-1E4C-E3AC-772057AE4E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E4EE26-86B9-2717-1619-B235E2323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Q3 Calendar 2026</a:t>
            </a:r>
            <a:endParaRPr lang="zh-CN" altLang="en-US" dirty="0"/>
          </a:p>
        </p:txBody>
      </p:sp>
      <p:grpSp>
        <p:nvGrpSpPr>
          <p:cNvPr id="467" name="Group 466">
            <a:extLst>
              <a:ext uri="{FF2B5EF4-FFF2-40B4-BE49-F238E27FC236}">
                <a16:creationId xmlns:a16="http://schemas.microsoft.com/office/drawing/2014/main" id="{0C710894-2ABB-3D35-9270-62CCCBAD2579}"/>
              </a:ext>
            </a:extLst>
          </p:cNvPr>
          <p:cNvGrpSpPr/>
          <p:nvPr/>
        </p:nvGrpSpPr>
        <p:grpSpPr>
          <a:xfrm>
            <a:off x="432670" y="1059582"/>
            <a:ext cx="2649600" cy="3518758"/>
            <a:chOff x="432670" y="992352"/>
            <a:chExt cx="2649600" cy="1874042"/>
          </a:xfrm>
        </p:grpSpPr>
        <p:sp>
          <p:nvSpPr>
            <p:cNvPr id="468" name="同侧圆角矩形 259">
              <a:extLst>
                <a:ext uri="{FF2B5EF4-FFF2-40B4-BE49-F238E27FC236}">
                  <a16:creationId xmlns:a16="http://schemas.microsoft.com/office/drawing/2014/main" id="{0909DB19-439F-E8C5-2F1B-EE01FFE360C1}"/>
                </a:ext>
              </a:extLst>
            </p:cNvPr>
            <p:cNvSpPr/>
            <p:nvPr/>
          </p:nvSpPr>
          <p:spPr>
            <a:xfrm flipV="1">
              <a:off x="432670" y="1534394"/>
              <a:ext cx="2649600" cy="1332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  <p:sp>
          <p:nvSpPr>
            <p:cNvPr id="469" name="同侧圆角矩形 260">
              <a:extLst>
                <a:ext uri="{FF2B5EF4-FFF2-40B4-BE49-F238E27FC236}">
                  <a16:creationId xmlns:a16="http://schemas.microsoft.com/office/drawing/2014/main" id="{2A9AB89A-CD08-D62B-85ED-43BFE2964749}"/>
                </a:ext>
              </a:extLst>
            </p:cNvPr>
            <p:cNvSpPr/>
            <p:nvPr/>
          </p:nvSpPr>
          <p:spPr>
            <a:xfrm>
              <a:off x="432671" y="992352"/>
              <a:ext cx="2648770" cy="272770"/>
            </a:xfrm>
            <a:prstGeom prst="round2Same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b="1" dirty="0"/>
                <a:t>July</a:t>
              </a:r>
            </a:p>
          </p:txBody>
        </p:sp>
        <p:sp>
          <p:nvSpPr>
            <p:cNvPr id="470" name="矩形 261">
              <a:extLst>
                <a:ext uri="{FF2B5EF4-FFF2-40B4-BE49-F238E27FC236}">
                  <a16:creationId xmlns:a16="http://schemas.microsoft.com/office/drawing/2014/main" id="{7978BDEF-1FA2-76AC-345D-4EA6A206C173}"/>
                </a:ext>
              </a:extLst>
            </p:cNvPr>
            <p:cNvSpPr/>
            <p:nvPr/>
          </p:nvSpPr>
          <p:spPr>
            <a:xfrm>
              <a:off x="432670" y="1265122"/>
              <a:ext cx="2649600" cy="2692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</p:grpSp>
      <p:grpSp>
        <p:nvGrpSpPr>
          <p:cNvPr id="514" name="Group 513">
            <a:extLst>
              <a:ext uri="{FF2B5EF4-FFF2-40B4-BE49-F238E27FC236}">
                <a16:creationId xmlns:a16="http://schemas.microsoft.com/office/drawing/2014/main" id="{4996AAFB-F429-BC9B-0348-DF267550E5C2}"/>
              </a:ext>
            </a:extLst>
          </p:cNvPr>
          <p:cNvGrpSpPr/>
          <p:nvPr/>
        </p:nvGrpSpPr>
        <p:grpSpPr>
          <a:xfrm>
            <a:off x="3243378" y="1059582"/>
            <a:ext cx="2649600" cy="3524400"/>
            <a:chOff x="3243378" y="992352"/>
            <a:chExt cx="2649600" cy="1877047"/>
          </a:xfrm>
        </p:grpSpPr>
        <p:sp>
          <p:nvSpPr>
            <p:cNvPr id="515" name="同侧圆角矩形 312">
              <a:extLst>
                <a:ext uri="{FF2B5EF4-FFF2-40B4-BE49-F238E27FC236}">
                  <a16:creationId xmlns:a16="http://schemas.microsoft.com/office/drawing/2014/main" id="{4B05688D-D4B6-6227-BFB7-F6E046E423F2}"/>
                </a:ext>
              </a:extLst>
            </p:cNvPr>
            <p:cNvSpPr/>
            <p:nvPr/>
          </p:nvSpPr>
          <p:spPr>
            <a:xfrm flipV="1">
              <a:off x="3244166" y="1537399"/>
              <a:ext cx="2648812" cy="1332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  <p:sp>
          <p:nvSpPr>
            <p:cNvPr id="516" name="同侧圆角矩形 313">
              <a:extLst>
                <a:ext uri="{FF2B5EF4-FFF2-40B4-BE49-F238E27FC236}">
                  <a16:creationId xmlns:a16="http://schemas.microsoft.com/office/drawing/2014/main" id="{8C98A0BE-C351-3687-8B76-20C6BA34ABC6}"/>
                </a:ext>
              </a:extLst>
            </p:cNvPr>
            <p:cNvSpPr/>
            <p:nvPr/>
          </p:nvSpPr>
          <p:spPr>
            <a:xfrm>
              <a:off x="3243378" y="992352"/>
              <a:ext cx="2647982" cy="274282"/>
            </a:xfrm>
            <a:prstGeom prst="round2SameRect">
              <a:avLst/>
            </a:prstGeom>
            <a:solidFill>
              <a:srgbClr val="73BC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b="1" dirty="0"/>
                <a:t>August</a:t>
              </a:r>
            </a:p>
          </p:txBody>
        </p:sp>
        <p:sp>
          <p:nvSpPr>
            <p:cNvPr id="517" name="矩形 314">
              <a:extLst>
                <a:ext uri="{FF2B5EF4-FFF2-40B4-BE49-F238E27FC236}">
                  <a16:creationId xmlns:a16="http://schemas.microsoft.com/office/drawing/2014/main" id="{48FA6C09-700C-61D9-9317-4BB0D8F15ADD}"/>
                </a:ext>
              </a:extLst>
            </p:cNvPr>
            <p:cNvSpPr/>
            <p:nvPr/>
          </p:nvSpPr>
          <p:spPr>
            <a:xfrm>
              <a:off x="3244166" y="1266634"/>
              <a:ext cx="2648812" cy="2707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</p:grpSp>
      <p:grpSp>
        <p:nvGrpSpPr>
          <p:cNvPr id="518" name="Group 517">
            <a:extLst>
              <a:ext uri="{FF2B5EF4-FFF2-40B4-BE49-F238E27FC236}">
                <a16:creationId xmlns:a16="http://schemas.microsoft.com/office/drawing/2014/main" id="{10FA09A6-A7E2-41B7-98CD-287E046856CE}"/>
              </a:ext>
            </a:extLst>
          </p:cNvPr>
          <p:cNvGrpSpPr/>
          <p:nvPr/>
        </p:nvGrpSpPr>
        <p:grpSpPr>
          <a:xfrm>
            <a:off x="6054086" y="1059582"/>
            <a:ext cx="2649600" cy="3518758"/>
            <a:chOff x="6054086" y="992352"/>
            <a:chExt cx="2649600" cy="1874042"/>
          </a:xfrm>
        </p:grpSpPr>
        <p:sp>
          <p:nvSpPr>
            <p:cNvPr id="519" name="同侧圆角矩形 365">
              <a:extLst>
                <a:ext uri="{FF2B5EF4-FFF2-40B4-BE49-F238E27FC236}">
                  <a16:creationId xmlns:a16="http://schemas.microsoft.com/office/drawing/2014/main" id="{DB9C5070-9014-9121-AEAC-163F064E4D7E}"/>
                </a:ext>
              </a:extLst>
            </p:cNvPr>
            <p:cNvSpPr/>
            <p:nvPr/>
          </p:nvSpPr>
          <p:spPr>
            <a:xfrm flipV="1">
              <a:off x="6054086" y="1534394"/>
              <a:ext cx="2649600" cy="1332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  <p:sp>
          <p:nvSpPr>
            <p:cNvPr id="520" name="同侧圆角矩形 366">
              <a:extLst>
                <a:ext uri="{FF2B5EF4-FFF2-40B4-BE49-F238E27FC236}">
                  <a16:creationId xmlns:a16="http://schemas.microsoft.com/office/drawing/2014/main" id="{3469F81F-6261-B8F6-A191-0442E8D15AFA}"/>
                </a:ext>
              </a:extLst>
            </p:cNvPr>
            <p:cNvSpPr/>
            <p:nvPr/>
          </p:nvSpPr>
          <p:spPr>
            <a:xfrm>
              <a:off x="6054087" y="992352"/>
              <a:ext cx="2648770" cy="272770"/>
            </a:xfrm>
            <a:prstGeom prst="round2Same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b="1" dirty="0"/>
                <a:t>September</a:t>
              </a:r>
            </a:p>
          </p:txBody>
        </p:sp>
        <p:sp>
          <p:nvSpPr>
            <p:cNvPr id="521" name="矩形 367">
              <a:extLst>
                <a:ext uri="{FF2B5EF4-FFF2-40B4-BE49-F238E27FC236}">
                  <a16:creationId xmlns:a16="http://schemas.microsoft.com/office/drawing/2014/main" id="{F19C4464-EA20-4787-DB9A-8ABA7F838AAE}"/>
                </a:ext>
              </a:extLst>
            </p:cNvPr>
            <p:cNvSpPr/>
            <p:nvPr/>
          </p:nvSpPr>
          <p:spPr>
            <a:xfrm>
              <a:off x="6054086" y="1265122"/>
              <a:ext cx="2649600" cy="2692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</p:grpSp>
      <p:grpSp>
        <p:nvGrpSpPr>
          <p:cNvPr id="522" name="Group 521">
            <a:extLst>
              <a:ext uri="{FF2B5EF4-FFF2-40B4-BE49-F238E27FC236}">
                <a16:creationId xmlns:a16="http://schemas.microsoft.com/office/drawing/2014/main" id="{CBF0F4F4-6F4F-34F8-AE8F-0A925AFF1FD9}"/>
              </a:ext>
            </a:extLst>
          </p:cNvPr>
          <p:cNvGrpSpPr/>
          <p:nvPr/>
        </p:nvGrpSpPr>
        <p:grpSpPr>
          <a:xfrm>
            <a:off x="540670" y="1640613"/>
            <a:ext cx="2433600" cy="2798420"/>
            <a:chOff x="5169230" y="2156175"/>
            <a:chExt cx="2023200" cy="1135780"/>
          </a:xfrm>
        </p:grpSpPr>
        <p:sp>
          <p:nvSpPr>
            <p:cNvPr id="523" name="Rectangle 621">
              <a:extLst>
                <a:ext uri="{FF2B5EF4-FFF2-40B4-BE49-F238E27FC236}">
                  <a16:creationId xmlns:a16="http://schemas.microsoft.com/office/drawing/2014/main" id="{42ABD543-3A2A-C202-AED0-A8E8416E9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554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24" name="Rectangle 622">
              <a:extLst>
                <a:ext uri="{FF2B5EF4-FFF2-40B4-BE49-F238E27FC236}">
                  <a16:creationId xmlns:a16="http://schemas.microsoft.com/office/drawing/2014/main" id="{EFEB8D7E-D87F-3C87-C08E-89866433DE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061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25" name="Rectangle 623">
              <a:extLst>
                <a:ext uri="{FF2B5EF4-FFF2-40B4-BE49-F238E27FC236}">
                  <a16:creationId xmlns:a16="http://schemas.microsoft.com/office/drawing/2014/main" id="{59751F9B-4C53-6D0F-697D-014E8E418C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569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26" name="Rectangle 624">
              <a:extLst>
                <a:ext uri="{FF2B5EF4-FFF2-40B4-BE49-F238E27FC236}">
                  <a16:creationId xmlns:a16="http://schemas.microsoft.com/office/drawing/2014/main" id="{E742D431-2FB6-03DF-17B2-EF1EED30CC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076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27" name="Rectangle 625">
              <a:extLst>
                <a:ext uri="{FF2B5EF4-FFF2-40B4-BE49-F238E27FC236}">
                  <a16:creationId xmlns:a16="http://schemas.microsoft.com/office/drawing/2014/main" id="{01119D43-F55E-97E0-C94F-9CB4AA2C3B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84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28" name="Rectangle 626">
              <a:extLst>
                <a:ext uri="{FF2B5EF4-FFF2-40B4-BE49-F238E27FC236}">
                  <a16:creationId xmlns:a16="http://schemas.microsoft.com/office/drawing/2014/main" id="{E552EBB2-0E69-3C84-FC4F-25DE19613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091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29" name="Rectangle 627">
              <a:extLst>
                <a:ext uri="{FF2B5EF4-FFF2-40B4-BE49-F238E27FC236}">
                  <a16:creationId xmlns:a16="http://schemas.microsoft.com/office/drawing/2014/main" id="{77C32EAA-D006-9C0F-F27F-204383FDFB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599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30" name="Rectangle 628">
              <a:extLst>
                <a:ext uri="{FF2B5EF4-FFF2-40B4-BE49-F238E27FC236}">
                  <a16:creationId xmlns:a16="http://schemas.microsoft.com/office/drawing/2014/main" id="{5D93593D-FFA4-6691-A865-DAABAA942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554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31" name="Rectangle 629">
              <a:extLst>
                <a:ext uri="{FF2B5EF4-FFF2-40B4-BE49-F238E27FC236}">
                  <a16:creationId xmlns:a16="http://schemas.microsoft.com/office/drawing/2014/main" id="{10C2A968-7697-714F-E351-955D26B1AF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061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32" name="Rectangle 630">
              <a:extLst>
                <a:ext uri="{FF2B5EF4-FFF2-40B4-BE49-F238E27FC236}">
                  <a16:creationId xmlns:a16="http://schemas.microsoft.com/office/drawing/2014/main" id="{56ED4E13-F0E4-0F65-1E20-67C7B9E64B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569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33" name="Rectangle 631">
              <a:extLst>
                <a:ext uri="{FF2B5EF4-FFF2-40B4-BE49-F238E27FC236}">
                  <a16:creationId xmlns:a16="http://schemas.microsoft.com/office/drawing/2014/main" id="{1C1274E7-CC97-7F70-4ABB-C588496A98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076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34" name="Rectangle 632">
              <a:extLst>
                <a:ext uri="{FF2B5EF4-FFF2-40B4-BE49-F238E27FC236}">
                  <a16:creationId xmlns:a16="http://schemas.microsoft.com/office/drawing/2014/main" id="{E54A8619-D69F-2D96-F306-B356F2A07E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84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35" name="Rectangle 633">
              <a:extLst>
                <a:ext uri="{FF2B5EF4-FFF2-40B4-BE49-F238E27FC236}">
                  <a16:creationId xmlns:a16="http://schemas.microsoft.com/office/drawing/2014/main" id="{CF6D4E16-2640-5442-92B6-D42F2C18C2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091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36" name="Rectangle 634">
              <a:extLst>
                <a:ext uri="{FF2B5EF4-FFF2-40B4-BE49-F238E27FC236}">
                  <a16:creationId xmlns:a16="http://schemas.microsoft.com/office/drawing/2014/main" id="{E7D3AF01-2F4E-771A-CF70-9C3DDFD8D9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599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37" name="Rectangle 635">
              <a:extLst>
                <a:ext uri="{FF2B5EF4-FFF2-40B4-BE49-F238E27FC236}">
                  <a16:creationId xmlns:a16="http://schemas.microsoft.com/office/drawing/2014/main" id="{37E0DF3A-9D87-F385-2AB4-E5F4A6FDC6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554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38" name="Rectangle 636">
              <a:extLst>
                <a:ext uri="{FF2B5EF4-FFF2-40B4-BE49-F238E27FC236}">
                  <a16:creationId xmlns:a16="http://schemas.microsoft.com/office/drawing/2014/main" id="{C72F2F00-C394-9343-5DCD-2840DF2C95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061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39" name="Rectangle 637">
              <a:extLst>
                <a:ext uri="{FF2B5EF4-FFF2-40B4-BE49-F238E27FC236}">
                  <a16:creationId xmlns:a16="http://schemas.microsoft.com/office/drawing/2014/main" id="{EE5B7F81-AFC2-EC72-AE00-911E5FE7CC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569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40" name="Rectangle 638">
              <a:extLst>
                <a:ext uri="{FF2B5EF4-FFF2-40B4-BE49-F238E27FC236}">
                  <a16:creationId xmlns:a16="http://schemas.microsoft.com/office/drawing/2014/main" id="{B655D207-9E53-9CD8-6D2D-A4CE3CBBA9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076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41" name="Rectangle 639">
              <a:extLst>
                <a:ext uri="{FF2B5EF4-FFF2-40B4-BE49-F238E27FC236}">
                  <a16:creationId xmlns:a16="http://schemas.microsoft.com/office/drawing/2014/main" id="{CB8998C8-E7DF-3B49-22AC-67A6ECC63B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84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42" name="Rectangle 640">
              <a:extLst>
                <a:ext uri="{FF2B5EF4-FFF2-40B4-BE49-F238E27FC236}">
                  <a16:creationId xmlns:a16="http://schemas.microsoft.com/office/drawing/2014/main" id="{88F999D2-8701-8E37-01A4-54CFF4D057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091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43" name="Rectangle 641">
              <a:extLst>
                <a:ext uri="{FF2B5EF4-FFF2-40B4-BE49-F238E27FC236}">
                  <a16:creationId xmlns:a16="http://schemas.microsoft.com/office/drawing/2014/main" id="{5F704870-A785-A72A-4369-3540E0AAA5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599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44" name="Rectangle 642">
              <a:extLst>
                <a:ext uri="{FF2B5EF4-FFF2-40B4-BE49-F238E27FC236}">
                  <a16:creationId xmlns:a16="http://schemas.microsoft.com/office/drawing/2014/main" id="{25868C95-811E-6B91-C80F-316355E59B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554" y="265012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45" name="Rectangle 643">
              <a:extLst>
                <a:ext uri="{FF2B5EF4-FFF2-40B4-BE49-F238E27FC236}">
                  <a16:creationId xmlns:a16="http://schemas.microsoft.com/office/drawing/2014/main" id="{D95DB19E-36AC-1E66-5A56-999BDB689F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061" y="265012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46" name="Rectangle 644">
              <a:extLst>
                <a:ext uri="{FF2B5EF4-FFF2-40B4-BE49-F238E27FC236}">
                  <a16:creationId xmlns:a16="http://schemas.microsoft.com/office/drawing/2014/main" id="{543A9BB6-AA36-AC2A-B1DF-91FA743A8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569" y="265012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47" name="Rectangle 645">
              <a:extLst>
                <a:ext uri="{FF2B5EF4-FFF2-40B4-BE49-F238E27FC236}">
                  <a16:creationId xmlns:a16="http://schemas.microsoft.com/office/drawing/2014/main" id="{AC7E9102-46BC-51BF-6D7A-A42497BF60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076" y="265012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48" name="Rectangle 646">
              <a:extLst>
                <a:ext uri="{FF2B5EF4-FFF2-40B4-BE49-F238E27FC236}">
                  <a16:creationId xmlns:a16="http://schemas.microsoft.com/office/drawing/2014/main" id="{A7C0BA14-9C9D-84B1-F612-08CC57C44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84" y="265012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49" name="Rectangle 647">
              <a:extLst>
                <a:ext uri="{FF2B5EF4-FFF2-40B4-BE49-F238E27FC236}">
                  <a16:creationId xmlns:a16="http://schemas.microsoft.com/office/drawing/2014/main" id="{961DE307-7777-C1A6-934C-E93C1614C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091" y="265012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50" name="Rectangle 648">
              <a:extLst>
                <a:ext uri="{FF2B5EF4-FFF2-40B4-BE49-F238E27FC236}">
                  <a16:creationId xmlns:a16="http://schemas.microsoft.com/office/drawing/2014/main" id="{078B84A6-F6CE-7652-C7F9-CA5593E685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599" y="265012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51" name="Rectangle 649">
              <a:extLst>
                <a:ext uri="{FF2B5EF4-FFF2-40B4-BE49-F238E27FC236}">
                  <a16:creationId xmlns:a16="http://schemas.microsoft.com/office/drawing/2014/main" id="{696FBA0F-C802-6724-795D-18199C30CE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554" y="2805627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52" name="Rectangle 650">
              <a:extLst>
                <a:ext uri="{FF2B5EF4-FFF2-40B4-BE49-F238E27FC236}">
                  <a16:creationId xmlns:a16="http://schemas.microsoft.com/office/drawing/2014/main" id="{853539A0-8DC0-DF2D-66DA-B83C670F5C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061" y="2805627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53" name="Rectangle 651">
              <a:extLst>
                <a:ext uri="{FF2B5EF4-FFF2-40B4-BE49-F238E27FC236}">
                  <a16:creationId xmlns:a16="http://schemas.microsoft.com/office/drawing/2014/main" id="{0068564A-AD8E-13EE-6687-0F2C2D9E7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569" y="2805627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54" name="Rectangle 652">
              <a:extLst>
                <a:ext uri="{FF2B5EF4-FFF2-40B4-BE49-F238E27FC236}">
                  <a16:creationId xmlns:a16="http://schemas.microsoft.com/office/drawing/2014/main" id="{EAFA086E-E131-F8F8-7C81-24919B1EB8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076" y="2805627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55" name="Rectangle 653">
              <a:extLst>
                <a:ext uri="{FF2B5EF4-FFF2-40B4-BE49-F238E27FC236}">
                  <a16:creationId xmlns:a16="http://schemas.microsoft.com/office/drawing/2014/main" id="{911C71A6-7F07-E371-D720-6A2B00931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84" y="2805627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56" name="Rectangle 654">
              <a:extLst>
                <a:ext uri="{FF2B5EF4-FFF2-40B4-BE49-F238E27FC236}">
                  <a16:creationId xmlns:a16="http://schemas.microsoft.com/office/drawing/2014/main" id="{CA11F4A9-E1F1-7DAD-A83A-71D682FCB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091" y="2805627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57" name="Rectangle 655">
              <a:extLst>
                <a:ext uri="{FF2B5EF4-FFF2-40B4-BE49-F238E27FC236}">
                  <a16:creationId xmlns:a16="http://schemas.microsoft.com/office/drawing/2014/main" id="{EA5BC5F3-78D9-67C9-9246-5E8E2FA8B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599" y="2805627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58" name="Rectangle 656">
              <a:extLst>
                <a:ext uri="{FF2B5EF4-FFF2-40B4-BE49-F238E27FC236}">
                  <a16:creationId xmlns:a16="http://schemas.microsoft.com/office/drawing/2014/main" id="{87DB5943-98E2-7DE0-99E4-E800A2A50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554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59" name="Rectangle 657">
              <a:extLst>
                <a:ext uri="{FF2B5EF4-FFF2-40B4-BE49-F238E27FC236}">
                  <a16:creationId xmlns:a16="http://schemas.microsoft.com/office/drawing/2014/main" id="{31A97797-F746-908B-9FDE-B35B3A437D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061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60" name="Rectangle 658">
              <a:extLst>
                <a:ext uri="{FF2B5EF4-FFF2-40B4-BE49-F238E27FC236}">
                  <a16:creationId xmlns:a16="http://schemas.microsoft.com/office/drawing/2014/main" id="{0EE8A61A-25A1-C0A8-D6EF-9981FF400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569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61" name="Rectangle 659">
              <a:extLst>
                <a:ext uri="{FF2B5EF4-FFF2-40B4-BE49-F238E27FC236}">
                  <a16:creationId xmlns:a16="http://schemas.microsoft.com/office/drawing/2014/main" id="{FB7C4531-6DB8-BEB0-8E7E-A8440EBFB5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076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62" name="Rectangle 660">
              <a:extLst>
                <a:ext uri="{FF2B5EF4-FFF2-40B4-BE49-F238E27FC236}">
                  <a16:creationId xmlns:a16="http://schemas.microsoft.com/office/drawing/2014/main" id="{7B79C878-824A-4840-9F03-03A52A07A9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84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63" name="Rectangle 661">
              <a:extLst>
                <a:ext uri="{FF2B5EF4-FFF2-40B4-BE49-F238E27FC236}">
                  <a16:creationId xmlns:a16="http://schemas.microsoft.com/office/drawing/2014/main" id="{F6804CE8-8FAD-2D0D-8AC7-9F70F69BE0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091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64" name="Rectangle 662">
              <a:extLst>
                <a:ext uri="{FF2B5EF4-FFF2-40B4-BE49-F238E27FC236}">
                  <a16:creationId xmlns:a16="http://schemas.microsoft.com/office/drawing/2014/main" id="{37A0AB8A-D7BA-0F4D-31F4-FB2F1758C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599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65" name="Rectangle 663">
              <a:extLst>
                <a:ext uri="{FF2B5EF4-FFF2-40B4-BE49-F238E27FC236}">
                  <a16:creationId xmlns:a16="http://schemas.microsoft.com/office/drawing/2014/main" id="{F549F372-5D46-F2D8-3B01-225ABE278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554" y="3116633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66" name="Rectangle 664">
              <a:extLst>
                <a:ext uri="{FF2B5EF4-FFF2-40B4-BE49-F238E27FC236}">
                  <a16:creationId xmlns:a16="http://schemas.microsoft.com/office/drawing/2014/main" id="{ACEC87FA-49FE-EFB5-2FD0-71F764E59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061" y="3116633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67" name="Rectangle 665">
              <a:extLst>
                <a:ext uri="{FF2B5EF4-FFF2-40B4-BE49-F238E27FC236}">
                  <a16:creationId xmlns:a16="http://schemas.microsoft.com/office/drawing/2014/main" id="{1C0D1B31-F4F0-D7A5-2668-854F44472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569" y="3116633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68" name="Rectangle 666">
              <a:extLst>
                <a:ext uri="{FF2B5EF4-FFF2-40B4-BE49-F238E27FC236}">
                  <a16:creationId xmlns:a16="http://schemas.microsoft.com/office/drawing/2014/main" id="{05F4E142-A1CD-F67A-9A7D-FCD6D1C26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076" y="3116633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69" name="Rectangle 667">
              <a:extLst>
                <a:ext uri="{FF2B5EF4-FFF2-40B4-BE49-F238E27FC236}">
                  <a16:creationId xmlns:a16="http://schemas.microsoft.com/office/drawing/2014/main" id="{2509ED2F-D85B-3C26-BF03-14EE6BD67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84" y="3116633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70" name="Rectangle 668">
              <a:extLst>
                <a:ext uri="{FF2B5EF4-FFF2-40B4-BE49-F238E27FC236}">
                  <a16:creationId xmlns:a16="http://schemas.microsoft.com/office/drawing/2014/main" id="{4AD3ED21-4175-17EF-8FAF-4C0EBBF34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091" y="3116633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71" name="Rectangle 669">
              <a:extLst>
                <a:ext uri="{FF2B5EF4-FFF2-40B4-BE49-F238E27FC236}">
                  <a16:creationId xmlns:a16="http://schemas.microsoft.com/office/drawing/2014/main" id="{79AD09BD-5039-60AB-67A0-BDF1E4AB48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599" y="3116633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72" name="Line 670">
              <a:extLst>
                <a:ext uri="{FF2B5EF4-FFF2-40B4-BE49-F238E27FC236}">
                  <a16:creationId xmlns:a16="http://schemas.microsoft.com/office/drawing/2014/main" id="{ACD6254B-EA84-E56F-F350-656803ECD0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62061" y="2156175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73" name="Line 671">
              <a:extLst>
                <a:ext uri="{FF2B5EF4-FFF2-40B4-BE49-F238E27FC236}">
                  <a16:creationId xmlns:a16="http://schemas.microsoft.com/office/drawing/2014/main" id="{D3718FC0-8348-156B-D905-768E934C18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49569" y="2156175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74" name="Line 672">
              <a:extLst>
                <a:ext uri="{FF2B5EF4-FFF2-40B4-BE49-F238E27FC236}">
                  <a16:creationId xmlns:a16="http://schemas.microsoft.com/office/drawing/2014/main" id="{A21E4C8E-238A-2C73-348A-F5EE835A8F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37076" y="2156175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75" name="Line 673">
              <a:extLst>
                <a:ext uri="{FF2B5EF4-FFF2-40B4-BE49-F238E27FC236}">
                  <a16:creationId xmlns:a16="http://schemas.microsoft.com/office/drawing/2014/main" id="{4D664D26-D57C-690A-A6DA-A2D58A4952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24584" y="2156175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76" name="Line 674">
              <a:extLst>
                <a:ext uri="{FF2B5EF4-FFF2-40B4-BE49-F238E27FC236}">
                  <a16:creationId xmlns:a16="http://schemas.microsoft.com/office/drawing/2014/main" id="{BE5439B8-323B-6B90-1DD8-015EB42060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2091" y="2156175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77" name="Line 675">
              <a:extLst>
                <a:ext uri="{FF2B5EF4-FFF2-40B4-BE49-F238E27FC236}">
                  <a16:creationId xmlns:a16="http://schemas.microsoft.com/office/drawing/2014/main" id="{FD495F50-06C0-F4B6-0607-FC694B7156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99599" y="2156175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78" name="Line 676">
              <a:extLst>
                <a:ext uri="{FF2B5EF4-FFF2-40B4-BE49-F238E27FC236}">
                  <a16:creationId xmlns:a16="http://schemas.microsoft.com/office/drawing/2014/main" id="{6F2314B9-2451-2AEF-18EE-5D3E5F5CE7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2337594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79" name="Line 677">
              <a:extLst>
                <a:ext uri="{FF2B5EF4-FFF2-40B4-BE49-F238E27FC236}">
                  <a16:creationId xmlns:a16="http://schemas.microsoft.com/office/drawing/2014/main" id="{5BA99D08-D83D-6226-7B7E-9739A55216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2493097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80" name="Line 678">
              <a:extLst>
                <a:ext uri="{FF2B5EF4-FFF2-40B4-BE49-F238E27FC236}">
                  <a16:creationId xmlns:a16="http://schemas.microsoft.com/office/drawing/2014/main" id="{6B17FF66-949B-D127-62B3-7F3893E6EF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2650124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81" name="Line 679">
              <a:extLst>
                <a:ext uri="{FF2B5EF4-FFF2-40B4-BE49-F238E27FC236}">
                  <a16:creationId xmlns:a16="http://schemas.microsoft.com/office/drawing/2014/main" id="{24DD435E-3AC7-4F7F-7DBA-4C2AA73BA6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2805627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82" name="Line 680">
              <a:extLst>
                <a:ext uri="{FF2B5EF4-FFF2-40B4-BE49-F238E27FC236}">
                  <a16:creationId xmlns:a16="http://schemas.microsoft.com/office/drawing/2014/main" id="{CB024020-1948-9040-4D4E-1CCBB687E8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2961130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83" name="Line 681">
              <a:extLst>
                <a:ext uri="{FF2B5EF4-FFF2-40B4-BE49-F238E27FC236}">
                  <a16:creationId xmlns:a16="http://schemas.microsoft.com/office/drawing/2014/main" id="{589AD93E-0F04-153C-4975-E2ECE8D227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3116633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84" name="Line 683">
              <a:extLst>
                <a:ext uri="{FF2B5EF4-FFF2-40B4-BE49-F238E27FC236}">
                  <a16:creationId xmlns:a16="http://schemas.microsoft.com/office/drawing/2014/main" id="{9D7A0F41-4E67-2B9B-9B2B-9EA6CCA4BF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87106" y="2156175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85" name="Line 684">
              <a:extLst>
                <a:ext uri="{FF2B5EF4-FFF2-40B4-BE49-F238E27FC236}">
                  <a16:creationId xmlns:a16="http://schemas.microsoft.com/office/drawing/2014/main" id="{E82F410A-24B9-6F89-BA67-A83F4987BD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2162272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86" name="Line 685">
              <a:extLst>
                <a:ext uri="{FF2B5EF4-FFF2-40B4-BE49-F238E27FC236}">
                  <a16:creationId xmlns:a16="http://schemas.microsoft.com/office/drawing/2014/main" id="{7F74E3E3-701F-52A9-4010-9E77ACCC8E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328585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87" name="Rectangle 686">
              <a:extLst>
                <a:ext uri="{FF2B5EF4-FFF2-40B4-BE49-F238E27FC236}">
                  <a16:creationId xmlns:a16="http://schemas.microsoft.com/office/drawing/2014/main" id="{DF0669CB-4816-BA51-8F5D-262C38D3EB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2157" y="2226282"/>
              <a:ext cx="135933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Sat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8" name="Rectangle 687">
              <a:extLst>
                <a:ext uri="{FF2B5EF4-FFF2-40B4-BE49-F238E27FC236}">
                  <a16:creationId xmlns:a16="http://schemas.microsoft.com/office/drawing/2014/main" id="{A62EDA6D-F16F-17C5-907B-2B3747D21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9292" y="2226282"/>
              <a:ext cx="110613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Fri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9" name="Rectangle 688">
              <a:extLst>
                <a:ext uri="{FF2B5EF4-FFF2-40B4-BE49-F238E27FC236}">
                  <a16:creationId xmlns:a16="http://schemas.microsoft.com/office/drawing/2014/main" id="{6BA2D7A2-9E0C-9AB3-B5D3-45457D4918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76495" y="2226282"/>
              <a:ext cx="16391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Thu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0" name="Rectangle 689">
              <a:extLst>
                <a:ext uri="{FF2B5EF4-FFF2-40B4-BE49-F238E27FC236}">
                  <a16:creationId xmlns:a16="http://schemas.microsoft.com/office/drawing/2014/main" id="{A8D3A2C8-DE35-A5DC-FEFB-A8439F36EB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4346" y="2226282"/>
              <a:ext cx="203900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Wed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1" name="Rectangle 690">
              <a:extLst>
                <a:ext uri="{FF2B5EF4-FFF2-40B4-BE49-F238E27FC236}">
                  <a16:creationId xmlns:a16="http://schemas.microsoft.com/office/drawing/2014/main" id="{EA9EBD97-AB7B-30AE-6350-2F34CB1F0B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8136" y="2226282"/>
              <a:ext cx="161254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Tue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2" name="Rectangle 691">
              <a:extLst>
                <a:ext uri="{FF2B5EF4-FFF2-40B4-BE49-F238E27FC236}">
                  <a16:creationId xmlns:a16="http://schemas.microsoft.com/office/drawing/2014/main" id="{B3CE32C0-5987-46DB-6D66-FCBC63C020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0013" y="2226282"/>
              <a:ext cx="202566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Mon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3" name="Rectangle 692">
              <a:extLst>
                <a:ext uri="{FF2B5EF4-FFF2-40B4-BE49-F238E27FC236}">
                  <a16:creationId xmlns:a16="http://schemas.microsoft.com/office/drawing/2014/main" id="{533F5641-DD27-3930-77F5-F1338B767C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6465" y="2226282"/>
              <a:ext cx="161254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Sun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4" name="Rectangle 693">
              <a:extLst>
                <a:ext uri="{FF2B5EF4-FFF2-40B4-BE49-F238E27FC236}">
                  <a16:creationId xmlns:a16="http://schemas.microsoft.com/office/drawing/2014/main" id="{A7B0581A-9272-3D6F-9A4A-48FBC1A0DA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6731" y="2392456"/>
              <a:ext cx="54640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5" name="Rectangle 694">
              <a:extLst>
                <a:ext uri="{FF2B5EF4-FFF2-40B4-BE49-F238E27FC236}">
                  <a16:creationId xmlns:a16="http://schemas.microsoft.com/office/drawing/2014/main" id="{7A85F5FF-44D7-0745-3C17-AF247A915E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9223" y="2392456"/>
              <a:ext cx="54640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6" name="Rectangle 695">
              <a:extLst>
                <a:ext uri="{FF2B5EF4-FFF2-40B4-BE49-F238E27FC236}">
                  <a16:creationId xmlns:a16="http://schemas.microsoft.com/office/drawing/2014/main" id="{930AF488-1422-D83E-3736-B537AB5CB8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1716" y="2392456"/>
              <a:ext cx="54640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7" name="Rectangle 696">
              <a:extLst>
                <a:ext uri="{FF2B5EF4-FFF2-40B4-BE49-F238E27FC236}">
                  <a16:creationId xmlns:a16="http://schemas.microsoft.com/office/drawing/2014/main" id="{E6E691BA-221E-1041-0997-F7E2BCDCD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209" y="2392456"/>
              <a:ext cx="54640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8" name="Rectangle 697">
              <a:extLst>
                <a:ext uri="{FF2B5EF4-FFF2-40B4-BE49-F238E27FC236}">
                  <a16:creationId xmlns:a16="http://schemas.microsoft.com/office/drawing/2014/main" id="{6ECC6121-0BD6-7B58-90F1-57912B9AC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0110" y="2547959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9" name="Rectangle 698">
              <a:extLst>
                <a:ext uri="{FF2B5EF4-FFF2-40B4-BE49-F238E27FC236}">
                  <a16:creationId xmlns:a16="http://schemas.microsoft.com/office/drawing/2014/main" id="{2C27439E-797D-5F0F-BC33-2D98F41CA6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2602" y="2547959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0" name="Rectangle 699">
              <a:extLst>
                <a:ext uri="{FF2B5EF4-FFF2-40B4-BE49-F238E27FC236}">
                  <a16:creationId xmlns:a16="http://schemas.microsoft.com/office/drawing/2014/main" id="{36B56936-7049-031A-71C0-34AAEE2FDA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1716" y="2547959"/>
              <a:ext cx="54640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1" name="Rectangle 700">
              <a:extLst>
                <a:ext uri="{FF2B5EF4-FFF2-40B4-BE49-F238E27FC236}">
                  <a16:creationId xmlns:a16="http://schemas.microsoft.com/office/drawing/2014/main" id="{1780A4BD-BA92-FB2F-97D5-2C67B6C2F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209" y="2547959"/>
              <a:ext cx="54640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2" name="Rectangle 701">
              <a:extLst>
                <a:ext uri="{FF2B5EF4-FFF2-40B4-BE49-F238E27FC236}">
                  <a16:creationId xmlns:a16="http://schemas.microsoft.com/office/drawing/2014/main" id="{B5EAE2BF-6613-142C-15F1-C8EA8D374B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6702" y="2547959"/>
              <a:ext cx="54640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3" name="Rectangle 702">
              <a:extLst>
                <a:ext uri="{FF2B5EF4-FFF2-40B4-BE49-F238E27FC236}">
                  <a16:creationId xmlns:a16="http://schemas.microsoft.com/office/drawing/2014/main" id="{FD6E7003-6415-8D17-933B-85FCC139F2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9195" y="2547959"/>
              <a:ext cx="54640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4" name="Rectangle 703">
              <a:extLst>
                <a:ext uri="{FF2B5EF4-FFF2-40B4-BE49-F238E27FC236}">
                  <a16:creationId xmlns:a16="http://schemas.microsoft.com/office/drawing/2014/main" id="{834A6DE3-0F54-6EB1-9487-323FA0477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1687" y="2547959"/>
              <a:ext cx="54640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5" name="Rectangle 704">
              <a:extLst>
                <a:ext uri="{FF2B5EF4-FFF2-40B4-BE49-F238E27FC236}">
                  <a16:creationId xmlns:a16="http://schemas.microsoft.com/office/drawing/2014/main" id="{82EC1EDB-1FDF-EED6-4C91-37E01FB18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0110" y="2703462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6" name="Rectangle 705">
              <a:extLst>
                <a:ext uri="{FF2B5EF4-FFF2-40B4-BE49-F238E27FC236}">
                  <a16:creationId xmlns:a16="http://schemas.microsoft.com/office/drawing/2014/main" id="{AF59280E-1986-2D08-DF50-42F7671D3D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2602" y="2703462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7" name="Rectangle 706">
              <a:extLst>
                <a:ext uri="{FF2B5EF4-FFF2-40B4-BE49-F238E27FC236}">
                  <a16:creationId xmlns:a16="http://schemas.microsoft.com/office/drawing/2014/main" id="{AEAC5FE3-0962-4BA2-589C-2F890F092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5095" y="2703462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8" name="Rectangle 707">
              <a:extLst>
                <a:ext uri="{FF2B5EF4-FFF2-40B4-BE49-F238E27FC236}">
                  <a16:creationId xmlns:a16="http://schemas.microsoft.com/office/drawing/2014/main" id="{A54113A6-4910-F544-626D-6122AA240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7588" y="2703462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9" name="Rectangle 708">
              <a:extLst>
                <a:ext uri="{FF2B5EF4-FFF2-40B4-BE49-F238E27FC236}">
                  <a16:creationId xmlns:a16="http://schemas.microsoft.com/office/drawing/2014/main" id="{9A5632A0-115C-4F76-8D84-624008539B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0081" y="2703462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0" name="Rectangle 709">
              <a:extLst>
                <a:ext uri="{FF2B5EF4-FFF2-40B4-BE49-F238E27FC236}">
                  <a16:creationId xmlns:a16="http://schemas.microsoft.com/office/drawing/2014/main" id="{3F35F1E7-D4CB-606B-D22C-D475C0BDB8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2573" y="2703462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1" name="Rectangle 710">
              <a:extLst>
                <a:ext uri="{FF2B5EF4-FFF2-40B4-BE49-F238E27FC236}">
                  <a16:creationId xmlns:a16="http://schemas.microsoft.com/office/drawing/2014/main" id="{C96305D2-17D5-95F4-6BCA-1EBD4EE800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3735" y="2703462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2" name="Rectangle 711">
              <a:extLst>
                <a:ext uri="{FF2B5EF4-FFF2-40B4-BE49-F238E27FC236}">
                  <a16:creationId xmlns:a16="http://schemas.microsoft.com/office/drawing/2014/main" id="{E560228F-D766-BED8-D10F-1E2F3725D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0110" y="2858964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3" name="Rectangle 712">
              <a:extLst>
                <a:ext uri="{FF2B5EF4-FFF2-40B4-BE49-F238E27FC236}">
                  <a16:creationId xmlns:a16="http://schemas.microsoft.com/office/drawing/2014/main" id="{4E070077-CC8C-5FCE-078F-BE9B599904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2602" y="2858964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4" name="Rectangle 713">
              <a:extLst>
                <a:ext uri="{FF2B5EF4-FFF2-40B4-BE49-F238E27FC236}">
                  <a16:creationId xmlns:a16="http://schemas.microsoft.com/office/drawing/2014/main" id="{E5756A92-69BC-8F90-CFC2-EBCDC5BD69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5095" y="2858964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5" name="Rectangle 714">
              <a:extLst>
                <a:ext uri="{FF2B5EF4-FFF2-40B4-BE49-F238E27FC236}">
                  <a16:creationId xmlns:a16="http://schemas.microsoft.com/office/drawing/2014/main" id="{498DC806-D917-414D-A9BD-ABCE473F7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7588" y="2858964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6" name="Rectangle 715">
              <a:extLst>
                <a:ext uri="{FF2B5EF4-FFF2-40B4-BE49-F238E27FC236}">
                  <a16:creationId xmlns:a16="http://schemas.microsoft.com/office/drawing/2014/main" id="{67ECB9F7-1EAC-4540-28FA-C61439B0D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0081" y="2858964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7" name="Rectangle 716">
              <a:extLst>
                <a:ext uri="{FF2B5EF4-FFF2-40B4-BE49-F238E27FC236}">
                  <a16:creationId xmlns:a16="http://schemas.microsoft.com/office/drawing/2014/main" id="{279C4D32-9CB5-D5E0-C9EA-03333238AB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2573" y="2858964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8" name="Rectangle 717">
              <a:extLst>
                <a:ext uri="{FF2B5EF4-FFF2-40B4-BE49-F238E27FC236}">
                  <a16:creationId xmlns:a16="http://schemas.microsoft.com/office/drawing/2014/main" id="{9A85F305-440E-7A33-BF0F-F0EB2C4DFA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3735" y="2858964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9" name="Rectangle 718">
              <a:extLst>
                <a:ext uri="{FF2B5EF4-FFF2-40B4-BE49-F238E27FC236}">
                  <a16:creationId xmlns:a16="http://schemas.microsoft.com/office/drawing/2014/main" id="{D59DC38D-467F-FA1C-86A5-5BC555965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2602" y="3014467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0" name="Rectangle 719">
              <a:extLst>
                <a:ext uri="{FF2B5EF4-FFF2-40B4-BE49-F238E27FC236}">
                  <a16:creationId xmlns:a16="http://schemas.microsoft.com/office/drawing/2014/main" id="{1BD20255-AD9E-F877-718B-6A85A93618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5095" y="3014467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1" name="Rectangle 720">
              <a:extLst>
                <a:ext uri="{FF2B5EF4-FFF2-40B4-BE49-F238E27FC236}">
                  <a16:creationId xmlns:a16="http://schemas.microsoft.com/office/drawing/2014/main" id="{54A365ED-898C-21BF-F923-5B4DA5147E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7588" y="3014467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2" name="Rectangle 721">
              <a:extLst>
                <a:ext uri="{FF2B5EF4-FFF2-40B4-BE49-F238E27FC236}">
                  <a16:creationId xmlns:a16="http://schemas.microsoft.com/office/drawing/2014/main" id="{6EFEA041-51F7-EDFA-B185-66EB730FF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0081" y="3014467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3" name="Rectangle 722">
              <a:extLst>
                <a:ext uri="{FF2B5EF4-FFF2-40B4-BE49-F238E27FC236}">
                  <a16:creationId xmlns:a16="http://schemas.microsoft.com/office/drawing/2014/main" id="{DA4E36EC-A830-4B68-68E6-EDA4CA2E9F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2573" y="3014467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4" name="Rectangle 723">
              <a:extLst>
                <a:ext uri="{FF2B5EF4-FFF2-40B4-BE49-F238E27FC236}">
                  <a16:creationId xmlns:a16="http://schemas.microsoft.com/office/drawing/2014/main" id="{02024097-3FF7-86F4-9727-677C6258EB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3735" y="3014467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5" name="Line 683">
              <a:extLst>
                <a:ext uri="{FF2B5EF4-FFF2-40B4-BE49-F238E27FC236}">
                  <a16:creationId xmlns:a16="http://schemas.microsoft.com/office/drawing/2014/main" id="{5D0496C4-6DCC-9B26-122D-C2FB53A9AB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79745" y="2156175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</p:grpSp>
      <p:grpSp>
        <p:nvGrpSpPr>
          <p:cNvPr id="626" name="Group 625">
            <a:extLst>
              <a:ext uri="{FF2B5EF4-FFF2-40B4-BE49-F238E27FC236}">
                <a16:creationId xmlns:a16="http://schemas.microsoft.com/office/drawing/2014/main" id="{8EA74A50-192F-FB1F-9BCB-36234800C614}"/>
              </a:ext>
            </a:extLst>
          </p:cNvPr>
          <p:cNvGrpSpPr/>
          <p:nvPr/>
        </p:nvGrpSpPr>
        <p:grpSpPr>
          <a:xfrm>
            <a:off x="3351378" y="1640613"/>
            <a:ext cx="2433600" cy="2798420"/>
            <a:chOff x="7319638" y="2156175"/>
            <a:chExt cx="2023200" cy="1135780"/>
          </a:xfrm>
        </p:grpSpPr>
        <p:sp>
          <p:nvSpPr>
            <p:cNvPr id="627" name="Rectangle 724">
              <a:extLst>
                <a:ext uri="{FF2B5EF4-FFF2-40B4-BE49-F238E27FC236}">
                  <a16:creationId xmlns:a16="http://schemas.microsoft.com/office/drawing/2014/main" id="{3841F6C0-29A2-1D49-2B02-784290ED5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28" name="Rectangle 725">
              <a:extLst>
                <a:ext uri="{FF2B5EF4-FFF2-40B4-BE49-F238E27FC236}">
                  <a16:creationId xmlns:a16="http://schemas.microsoft.com/office/drawing/2014/main" id="{FCCF7CB0-9092-60CE-1978-A89F9ACAFD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29" name="Rectangle 726">
              <a:extLst>
                <a:ext uri="{FF2B5EF4-FFF2-40B4-BE49-F238E27FC236}">
                  <a16:creationId xmlns:a16="http://schemas.microsoft.com/office/drawing/2014/main" id="{0C0129DF-F1BC-D0DA-8C88-8DFB05318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30" name="Rectangle 727">
              <a:extLst>
                <a:ext uri="{FF2B5EF4-FFF2-40B4-BE49-F238E27FC236}">
                  <a16:creationId xmlns:a16="http://schemas.microsoft.com/office/drawing/2014/main" id="{17165D6D-C20F-E2CA-F9A7-41B9E15027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31" name="Rectangle 728">
              <a:extLst>
                <a:ext uri="{FF2B5EF4-FFF2-40B4-BE49-F238E27FC236}">
                  <a16:creationId xmlns:a16="http://schemas.microsoft.com/office/drawing/2014/main" id="{50F8CC98-6DF7-FF91-CF37-BCC7D6A18D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32" name="Rectangle 729">
              <a:extLst>
                <a:ext uri="{FF2B5EF4-FFF2-40B4-BE49-F238E27FC236}">
                  <a16:creationId xmlns:a16="http://schemas.microsoft.com/office/drawing/2014/main" id="{45DC2CBC-2675-E09D-6BEF-8C89CAB0A0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33" name="Rectangle 730">
              <a:extLst>
                <a:ext uri="{FF2B5EF4-FFF2-40B4-BE49-F238E27FC236}">
                  <a16:creationId xmlns:a16="http://schemas.microsoft.com/office/drawing/2014/main" id="{98F1E1BC-BD6B-151C-11D7-53B966F86A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34" name="Rectangle 731">
              <a:extLst>
                <a:ext uri="{FF2B5EF4-FFF2-40B4-BE49-F238E27FC236}">
                  <a16:creationId xmlns:a16="http://schemas.microsoft.com/office/drawing/2014/main" id="{B41DF2DA-F0D2-59AA-3298-1562C8B939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35" name="Rectangle 732">
              <a:extLst>
                <a:ext uri="{FF2B5EF4-FFF2-40B4-BE49-F238E27FC236}">
                  <a16:creationId xmlns:a16="http://schemas.microsoft.com/office/drawing/2014/main" id="{CA04175B-8AD1-4AB8-2818-32479EFE77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37" name="Rectangle 733">
              <a:extLst>
                <a:ext uri="{FF2B5EF4-FFF2-40B4-BE49-F238E27FC236}">
                  <a16:creationId xmlns:a16="http://schemas.microsoft.com/office/drawing/2014/main" id="{66D2D3A7-7DC9-CEC3-B485-CF026BCE8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38" name="Rectangle 734">
              <a:extLst>
                <a:ext uri="{FF2B5EF4-FFF2-40B4-BE49-F238E27FC236}">
                  <a16:creationId xmlns:a16="http://schemas.microsoft.com/office/drawing/2014/main" id="{9F2E0B0A-F234-C1AE-CA62-5B793BFC4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39" name="Rectangle 735">
              <a:extLst>
                <a:ext uri="{FF2B5EF4-FFF2-40B4-BE49-F238E27FC236}">
                  <a16:creationId xmlns:a16="http://schemas.microsoft.com/office/drawing/2014/main" id="{B934E14A-FFC4-EFA3-06C2-1AA0A336C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88" name="Rectangle 736">
              <a:extLst>
                <a:ext uri="{FF2B5EF4-FFF2-40B4-BE49-F238E27FC236}">
                  <a16:creationId xmlns:a16="http://schemas.microsoft.com/office/drawing/2014/main" id="{C449AB1B-76AA-6CA6-0604-FE8C1EE344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89" name="Rectangle 737">
              <a:extLst>
                <a:ext uri="{FF2B5EF4-FFF2-40B4-BE49-F238E27FC236}">
                  <a16:creationId xmlns:a16="http://schemas.microsoft.com/office/drawing/2014/main" id="{44CC587C-83EB-ED6F-0CF1-F3B345937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90" name="Rectangle 738">
              <a:extLst>
                <a:ext uri="{FF2B5EF4-FFF2-40B4-BE49-F238E27FC236}">
                  <a16:creationId xmlns:a16="http://schemas.microsoft.com/office/drawing/2014/main" id="{668554FD-13B6-6AB5-4C52-3813ECE21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91" name="Rectangle 739">
              <a:extLst>
                <a:ext uri="{FF2B5EF4-FFF2-40B4-BE49-F238E27FC236}">
                  <a16:creationId xmlns:a16="http://schemas.microsoft.com/office/drawing/2014/main" id="{433EDE39-DE0F-F841-5B46-FED74DBF81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92" name="Rectangle 740">
              <a:extLst>
                <a:ext uri="{FF2B5EF4-FFF2-40B4-BE49-F238E27FC236}">
                  <a16:creationId xmlns:a16="http://schemas.microsoft.com/office/drawing/2014/main" id="{B8F60769-049E-C0B8-FF71-01E207114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93" name="Rectangle 741">
              <a:extLst>
                <a:ext uri="{FF2B5EF4-FFF2-40B4-BE49-F238E27FC236}">
                  <a16:creationId xmlns:a16="http://schemas.microsoft.com/office/drawing/2014/main" id="{422D7351-3473-22FA-11EA-59DBFE6DAC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94" name="Rectangle 742">
              <a:extLst>
                <a:ext uri="{FF2B5EF4-FFF2-40B4-BE49-F238E27FC236}">
                  <a16:creationId xmlns:a16="http://schemas.microsoft.com/office/drawing/2014/main" id="{0E6474AE-F31B-E89C-FFD0-AACC3250C7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95" name="Rectangle 743">
              <a:extLst>
                <a:ext uri="{FF2B5EF4-FFF2-40B4-BE49-F238E27FC236}">
                  <a16:creationId xmlns:a16="http://schemas.microsoft.com/office/drawing/2014/main" id="{F2C54583-4C29-76E5-0F2E-5EE4FEE21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96" name="Rectangle 744">
              <a:extLst>
                <a:ext uri="{FF2B5EF4-FFF2-40B4-BE49-F238E27FC236}">
                  <a16:creationId xmlns:a16="http://schemas.microsoft.com/office/drawing/2014/main" id="{B47123FD-BD28-10D4-BDCA-48F631B5A3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97" name="Rectangle 745">
              <a:extLst>
                <a:ext uri="{FF2B5EF4-FFF2-40B4-BE49-F238E27FC236}">
                  <a16:creationId xmlns:a16="http://schemas.microsoft.com/office/drawing/2014/main" id="{48C0258A-DC8E-1737-3BBD-0C5C64C8A5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265012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98" name="Rectangle 746">
              <a:extLst>
                <a:ext uri="{FF2B5EF4-FFF2-40B4-BE49-F238E27FC236}">
                  <a16:creationId xmlns:a16="http://schemas.microsoft.com/office/drawing/2014/main" id="{E6E089FC-A9D0-BD10-BAA5-9C20C59283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265012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99" name="Rectangle 747">
              <a:extLst>
                <a:ext uri="{FF2B5EF4-FFF2-40B4-BE49-F238E27FC236}">
                  <a16:creationId xmlns:a16="http://schemas.microsoft.com/office/drawing/2014/main" id="{B63575DF-1B57-B8D0-47BC-C801A8D391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265012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00" name="Rectangle 748">
              <a:extLst>
                <a:ext uri="{FF2B5EF4-FFF2-40B4-BE49-F238E27FC236}">
                  <a16:creationId xmlns:a16="http://schemas.microsoft.com/office/drawing/2014/main" id="{25B36592-89E1-434F-9FD5-5256CFE76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265012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01" name="Rectangle 749">
              <a:extLst>
                <a:ext uri="{FF2B5EF4-FFF2-40B4-BE49-F238E27FC236}">
                  <a16:creationId xmlns:a16="http://schemas.microsoft.com/office/drawing/2014/main" id="{DFC3A146-C085-7163-EF2D-4BD208ACC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265012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02" name="Rectangle 750">
              <a:extLst>
                <a:ext uri="{FF2B5EF4-FFF2-40B4-BE49-F238E27FC236}">
                  <a16:creationId xmlns:a16="http://schemas.microsoft.com/office/drawing/2014/main" id="{98D1CA44-4A09-CD0A-31B3-313A6FC76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265012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03" name="Rectangle 751">
              <a:extLst>
                <a:ext uri="{FF2B5EF4-FFF2-40B4-BE49-F238E27FC236}">
                  <a16:creationId xmlns:a16="http://schemas.microsoft.com/office/drawing/2014/main" id="{91090407-9F05-F08F-214C-328240EE60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265012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04" name="Rectangle 752">
              <a:extLst>
                <a:ext uri="{FF2B5EF4-FFF2-40B4-BE49-F238E27FC236}">
                  <a16:creationId xmlns:a16="http://schemas.microsoft.com/office/drawing/2014/main" id="{BFE278D6-8865-60F4-0E4B-3978E4D1E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2805627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05" name="Rectangle 753">
              <a:extLst>
                <a:ext uri="{FF2B5EF4-FFF2-40B4-BE49-F238E27FC236}">
                  <a16:creationId xmlns:a16="http://schemas.microsoft.com/office/drawing/2014/main" id="{F9378F75-4D1A-9CEF-DF6E-6618DD131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2805627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06" name="Rectangle 754">
              <a:extLst>
                <a:ext uri="{FF2B5EF4-FFF2-40B4-BE49-F238E27FC236}">
                  <a16:creationId xmlns:a16="http://schemas.microsoft.com/office/drawing/2014/main" id="{01DDE948-1A91-2949-9FBF-76E82A5F7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2805627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07" name="Rectangle 755">
              <a:extLst>
                <a:ext uri="{FF2B5EF4-FFF2-40B4-BE49-F238E27FC236}">
                  <a16:creationId xmlns:a16="http://schemas.microsoft.com/office/drawing/2014/main" id="{A381DC63-CD8C-4C7A-53FD-026577CB85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2805627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08" name="Rectangle 756">
              <a:extLst>
                <a:ext uri="{FF2B5EF4-FFF2-40B4-BE49-F238E27FC236}">
                  <a16:creationId xmlns:a16="http://schemas.microsoft.com/office/drawing/2014/main" id="{28CA390F-4BAC-5E46-5695-5A95FABF2F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2805627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09" name="Rectangle 757">
              <a:extLst>
                <a:ext uri="{FF2B5EF4-FFF2-40B4-BE49-F238E27FC236}">
                  <a16:creationId xmlns:a16="http://schemas.microsoft.com/office/drawing/2014/main" id="{2CB86E21-56B5-00AA-D48B-F4F687B0FF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2805627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10" name="Rectangle 758">
              <a:extLst>
                <a:ext uri="{FF2B5EF4-FFF2-40B4-BE49-F238E27FC236}">
                  <a16:creationId xmlns:a16="http://schemas.microsoft.com/office/drawing/2014/main" id="{6F5A9D86-CD6F-49DB-28CF-8C254DF99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2805627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11" name="Rectangle 759">
              <a:extLst>
                <a:ext uri="{FF2B5EF4-FFF2-40B4-BE49-F238E27FC236}">
                  <a16:creationId xmlns:a16="http://schemas.microsoft.com/office/drawing/2014/main" id="{CD348E23-F712-A138-56C9-CED7BE470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12" name="Rectangle 760">
              <a:extLst>
                <a:ext uri="{FF2B5EF4-FFF2-40B4-BE49-F238E27FC236}">
                  <a16:creationId xmlns:a16="http://schemas.microsoft.com/office/drawing/2014/main" id="{932F2FA4-DA10-BE4F-A7EF-B36066475C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13" name="Rectangle 761">
              <a:extLst>
                <a:ext uri="{FF2B5EF4-FFF2-40B4-BE49-F238E27FC236}">
                  <a16:creationId xmlns:a16="http://schemas.microsoft.com/office/drawing/2014/main" id="{3C074F53-F648-B3AC-611A-937A78031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14" name="Rectangle 762">
              <a:extLst>
                <a:ext uri="{FF2B5EF4-FFF2-40B4-BE49-F238E27FC236}">
                  <a16:creationId xmlns:a16="http://schemas.microsoft.com/office/drawing/2014/main" id="{2910D914-3AFF-BB48-44E1-DEFF61BB95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15" name="Rectangle 763">
              <a:extLst>
                <a:ext uri="{FF2B5EF4-FFF2-40B4-BE49-F238E27FC236}">
                  <a16:creationId xmlns:a16="http://schemas.microsoft.com/office/drawing/2014/main" id="{4B12106C-2F01-52E8-8D9A-8F77716F9F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16" name="Rectangle 764">
              <a:extLst>
                <a:ext uri="{FF2B5EF4-FFF2-40B4-BE49-F238E27FC236}">
                  <a16:creationId xmlns:a16="http://schemas.microsoft.com/office/drawing/2014/main" id="{68F5E48D-5F01-0A03-E795-8667BC13D6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17" name="Rectangle 765">
              <a:extLst>
                <a:ext uri="{FF2B5EF4-FFF2-40B4-BE49-F238E27FC236}">
                  <a16:creationId xmlns:a16="http://schemas.microsoft.com/office/drawing/2014/main" id="{BBA8D549-2BF5-E566-1887-6DE9C89E1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18" name="Rectangle 766">
              <a:extLst>
                <a:ext uri="{FF2B5EF4-FFF2-40B4-BE49-F238E27FC236}">
                  <a16:creationId xmlns:a16="http://schemas.microsoft.com/office/drawing/2014/main" id="{7EE866FD-27B9-AA08-4D47-A03019946D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3116633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19" name="Rectangle 767">
              <a:extLst>
                <a:ext uri="{FF2B5EF4-FFF2-40B4-BE49-F238E27FC236}">
                  <a16:creationId xmlns:a16="http://schemas.microsoft.com/office/drawing/2014/main" id="{78402B2E-0D4E-838B-49D3-B86E61134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3116633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20" name="Rectangle 768">
              <a:extLst>
                <a:ext uri="{FF2B5EF4-FFF2-40B4-BE49-F238E27FC236}">
                  <a16:creationId xmlns:a16="http://schemas.microsoft.com/office/drawing/2014/main" id="{4B67D9DA-7A4F-D913-FFA2-D250A7B5DD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3116633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21" name="Rectangle 769">
              <a:extLst>
                <a:ext uri="{FF2B5EF4-FFF2-40B4-BE49-F238E27FC236}">
                  <a16:creationId xmlns:a16="http://schemas.microsoft.com/office/drawing/2014/main" id="{1164487D-E20E-5D00-4D21-14656DEB2A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3116633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22" name="Rectangle 770">
              <a:extLst>
                <a:ext uri="{FF2B5EF4-FFF2-40B4-BE49-F238E27FC236}">
                  <a16:creationId xmlns:a16="http://schemas.microsoft.com/office/drawing/2014/main" id="{A0FBBEA2-C5E0-8970-AAFC-12EE190E0E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3116633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23" name="Rectangle 771">
              <a:extLst>
                <a:ext uri="{FF2B5EF4-FFF2-40B4-BE49-F238E27FC236}">
                  <a16:creationId xmlns:a16="http://schemas.microsoft.com/office/drawing/2014/main" id="{06E83DA9-1272-CFF8-C701-C9ED8F9F3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3116633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24" name="Rectangle 772">
              <a:extLst>
                <a:ext uri="{FF2B5EF4-FFF2-40B4-BE49-F238E27FC236}">
                  <a16:creationId xmlns:a16="http://schemas.microsoft.com/office/drawing/2014/main" id="{12EE786D-868C-3E9E-EA66-5DCD7A475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3116633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25" name="Line 773">
              <a:extLst>
                <a:ext uri="{FF2B5EF4-FFF2-40B4-BE49-F238E27FC236}">
                  <a16:creationId xmlns:a16="http://schemas.microsoft.com/office/drawing/2014/main" id="{610A28AE-2A1A-4475-98F3-8C18ADD8B1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12469" y="2156175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26" name="Line 774">
              <a:extLst>
                <a:ext uri="{FF2B5EF4-FFF2-40B4-BE49-F238E27FC236}">
                  <a16:creationId xmlns:a16="http://schemas.microsoft.com/office/drawing/2014/main" id="{FF8B499C-A0E2-AE4A-B57E-76BEAC74A4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99977" y="2156175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27" name="Line 775">
              <a:extLst>
                <a:ext uri="{FF2B5EF4-FFF2-40B4-BE49-F238E27FC236}">
                  <a16:creationId xmlns:a16="http://schemas.microsoft.com/office/drawing/2014/main" id="{A5218BC1-22D6-AE8B-FEA0-CBB2621E4F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87484" y="2156175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28" name="Line 776">
              <a:extLst>
                <a:ext uri="{FF2B5EF4-FFF2-40B4-BE49-F238E27FC236}">
                  <a16:creationId xmlns:a16="http://schemas.microsoft.com/office/drawing/2014/main" id="{18835DCC-A14B-147B-8603-B9FC4CF88A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74992" y="2156175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29" name="Line 777">
              <a:extLst>
                <a:ext uri="{FF2B5EF4-FFF2-40B4-BE49-F238E27FC236}">
                  <a16:creationId xmlns:a16="http://schemas.microsoft.com/office/drawing/2014/main" id="{BEE1B563-F1B2-AD68-42AB-4022F72286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62499" y="2156175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30" name="Line 778">
              <a:extLst>
                <a:ext uri="{FF2B5EF4-FFF2-40B4-BE49-F238E27FC236}">
                  <a16:creationId xmlns:a16="http://schemas.microsoft.com/office/drawing/2014/main" id="{AAEB114E-25B5-1BC3-84E6-4D1452903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50007" y="2156175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31" name="Line 779">
              <a:extLst>
                <a:ext uri="{FF2B5EF4-FFF2-40B4-BE49-F238E27FC236}">
                  <a16:creationId xmlns:a16="http://schemas.microsoft.com/office/drawing/2014/main" id="{C4EBFD21-AB17-434A-A01F-C4C8D4FE43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2337594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32" name="Line 780">
              <a:extLst>
                <a:ext uri="{FF2B5EF4-FFF2-40B4-BE49-F238E27FC236}">
                  <a16:creationId xmlns:a16="http://schemas.microsoft.com/office/drawing/2014/main" id="{C26BE326-05BA-95BD-ED6C-DF5C84DC9F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2493097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36" name="Line 781">
              <a:extLst>
                <a:ext uri="{FF2B5EF4-FFF2-40B4-BE49-F238E27FC236}">
                  <a16:creationId xmlns:a16="http://schemas.microsoft.com/office/drawing/2014/main" id="{F427F258-6F94-32A6-9725-95B79A2605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2650124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37" name="Line 782">
              <a:extLst>
                <a:ext uri="{FF2B5EF4-FFF2-40B4-BE49-F238E27FC236}">
                  <a16:creationId xmlns:a16="http://schemas.microsoft.com/office/drawing/2014/main" id="{17EE8D8E-C737-D44D-93F1-B230450062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2805627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38" name="Line 783">
              <a:extLst>
                <a:ext uri="{FF2B5EF4-FFF2-40B4-BE49-F238E27FC236}">
                  <a16:creationId xmlns:a16="http://schemas.microsoft.com/office/drawing/2014/main" id="{D339C183-6E22-9E71-A2E1-214FA873FE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2961130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39" name="Line 784">
              <a:extLst>
                <a:ext uri="{FF2B5EF4-FFF2-40B4-BE49-F238E27FC236}">
                  <a16:creationId xmlns:a16="http://schemas.microsoft.com/office/drawing/2014/main" id="{CBB4400E-BAE4-80E4-A581-E4B39AB694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3116633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40" name="Line 785">
              <a:extLst>
                <a:ext uri="{FF2B5EF4-FFF2-40B4-BE49-F238E27FC236}">
                  <a16:creationId xmlns:a16="http://schemas.microsoft.com/office/drawing/2014/main" id="{0D915C1B-DE1F-9D79-6AB4-399DDBB3FD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24962" y="2156175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41" name="Line 786">
              <a:extLst>
                <a:ext uri="{FF2B5EF4-FFF2-40B4-BE49-F238E27FC236}">
                  <a16:creationId xmlns:a16="http://schemas.microsoft.com/office/drawing/2014/main" id="{45F44CC7-567B-530D-C7F9-DED71343CA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37514" y="2156175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42" name="Line 787">
              <a:extLst>
                <a:ext uri="{FF2B5EF4-FFF2-40B4-BE49-F238E27FC236}">
                  <a16:creationId xmlns:a16="http://schemas.microsoft.com/office/drawing/2014/main" id="{6E84747A-DF7D-E7AF-4E48-EBF249179F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2162272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43" name="Line 788">
              <a:extLst>
                <a:ext uri="{FF2B5EF4-FFF2-40B4-BE49-F238E27FC236}">
                  <a16:creationId xmlns:a16="http://schemas.microsoft.com/office/drawing/2014/main" id="{7D3958C1-E647-7CE1-742D-3841ECA9DC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328585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44" name="Rectangle 789">
              <a:extLst>
                <a:ext uri="{FF2B5EF4-FFF2-40B4-BE49-F238E27FC236}">
                  <a16:creationId xmlns:a16="http://schemas.microsoft.com/office/drawing/2014/main" id="{235C1F31-2545-2B41-F78D-96B8C19C42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13897" y="2226282"/>
              <a:ext cx="135933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Sat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5" name="Rectangle 790">
              <a:extLst>
                <a:ext uri="{FF2B5EF4-FFF2-40B4-BE49-F238E27FC236}">
                  <a16:creationId xmlns:a16="http://schemas.microsoft.com/office/drawing/2014/main" id="{8424B034-C1D9-526E-7013-60C4A6E7B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39700" y="2226282"/>
              <a:ext cx="110613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Fri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6" name="Rectangle 791">
              <a:extLst>
                <a:ext uri="{FF2B5EF4-FFF2-40B4-BE49-F238E27FC236}">
                  <a16:creationId xmlns:a16="http://schemas.microsoft.com/office/drawing/2014/main" id="{B9E05493-17F8-F8F7-8576-8AD4334A43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26902" y="2226282"/>
              <a:ext cx="16391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Thu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7" name="Rectangle 792">
              <a:extLst>
                <a:ext uri="{FF2B5EF4-FFF2-40B4-BE49-F238E27FC236}">
                  <a16:creationId xmlns:a16="http://schemas.microsoft.com/office/drawing/2014/main" id="{1E7AD2F8-C6B2-A71C-DF40-45BE407E18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6085" y="2226282"/>
              <a:ext cx="203900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Wed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8" name="Rectangle 793">
              <a:extLst>
                <a:ext uri="{FF2B5EF4-FFF2-40B4-BE49-F238E27FC236}">
                  <a16:creationId xmlns:a16="http://schemas.microsoft.com/office/drawing/2014/main" id="{75A0F830-C5FE-1056-E6B4-3D7D644D3C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8544" y="2226282"/>
              <a:ext cx="161254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Tue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9" name="Rectangle 794">
              <a:extLst>
                <a:ext uri="{FF2B5EF4-FFF2-40B4-BE49-F238E27FC236}">
                  <a16:creationId xmlns:a16="http://schemas.microsoft.com/office/drawing/2014/main" id="{F5C90757-CA83-B4A9-49B2-0998B1C9C2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1753" y="2226282"/>
              <a:ext cx="202566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Mon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0" name="Rectangle 795">
              <a:extLst>
                <a:ext uri="{FF2B5EF4-FFF2-40B4-BE49-F238E27FC236}">
                  <a16:creationId xmlns:a16="http://schemas.microsoft.com/office/drawing/2014/main" id="{F1FBC73E-4C21-E61E-FC3A-82A7123406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76872" y="2226282"/>
              <a:ext cx="161254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Sun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1" name="Rectangle 796">
              <a:extLst>
                <a:ext uri="{FF2B5EF4-FFF2-40B4-BE49-F238E27FC236}">
                  <a16:creationId xmlns:a16="http://schemas.microsoft.com/office/drawing/2014/main" id="{1851D170-1C64-0041-856C-9326E4AC89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7139" y="2392456"/>
              <a:ext cx="54640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5" name="Rectangle 797">
              <a:extLst>
                <a:ext uri="{FF2B5EF4-FFF2-40B4-BE49-F238E27FC236}">
                  <a16:creationId xmlns:a16="http://schemas.microsoft.com/office/drawing/2014/main" id="{4B5892E7-0937-1C2C-8670-C6460B0EA9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7139" y="2547959"/>
              <a:ext cx="54640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6" name="Rectangle 798">
              <a:extLst>
                <a:ext uri="{FF2B5EF4-FFF2-40B4-BE49-F238E27FC236}">
                  <a16:creationId xmlns:a16="http://schemas.microsoft.com/office/drawing/2014/main" id="{7727C213-8D0E-5862-D8E2-37DCD8AF2B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79631" y="2547959"/>
              <a:ext cx="54640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8" name="Rectangle 799">
              <a:extLst>
                <a:ext uri="{FF2B5EF4-FFF2-40B4-BE49-F238E27FC236}">
                  <a16:creationId xmlns:a16="http://schemas.microsoft.com/office/drawing/2014/main" id="{97B9B9C1-9788-AAB0-D1E2-0F1AA6136B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2124" y="2547959"/>
              <a:ext cx="54640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9" name="Rectangle 800">
              <a:extLst>
                <a:ext uri="{FF2B5EF4-FFF2-40B4-BE49-F238E27FC236}">
                  <a16:creationId xmlns:a16="http://schemas.microsoft.com/office/drawing/2014/main" id="{4C90EFD4-D02E-A85D-3ED3-F3B9E6284D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04617" y="2547959"/>
              <a:ext cx="54640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6" name="Rectangle 801">
              <a:extLst>
                <a:ext uri="{FF2B5EF4-FFF2-40B4-BE49-F238E27FC236}">
                  <a16:creationId xmlns:a16="http://schemas.microsoft.com/office/drawing/2014/main" id="{EF060BA9-8E8D-5E53-8A09-5D5622E00C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17110" y="2547959"/>
              <a:ext cx="54640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7" name="Rectangle 802">
              <a:extLst>
                <a:ext uri="{FF2B5EF4-FFF2-40B4-BE49-F238E27FC236}">
                  <a16:creationId xmlns:a16="http://schemas.microsoft.com/office/drawing/2014/main" id="{5C2C9DA9-15BD-2C20-EF4C-035547D8A7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9602" y="2547959"/>
              <a:ext cx="54640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8" name="Rectangle 803">
              <a:extLst>
                <a:ext uri="{FF2B5EF4-FFF2-40B4-BE49-F238E27FC236}">
                  <a16:creationId xmlns:a16="http://schemas.microsoft.com/office/drawing/2014/main" id="{87CBBD5F-E8F6-E632-74AC-9CBE0DD7F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2095" y="2547959"/>
              <a:ext cx="54640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9" name="Rectangle 804">
              <a:extLst>
                <a:ext uri="{FF2B5EF4-FFF2-40B4-BE49-F238E27FC236}">
                  <a16:creationId xmlns:a16="http://schemas.microsoft.com/office/drawing/2014/main" id="{9D9E8908-3F73-DECE-5229-73C9A83D60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0518" y="2703462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0" name="Rectangle 805">
              <a:extLst>
                <a:ext uri="{FF2B5EF4-FFF2-40B4-BE49-F238E27FC236}">
                  <a16:creationId xmlns:a16="http://schemas.microsoft.com/office/drawing/2014/main" id="{37A1B412-0A9C-7C82-F629-6461934ACA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3010" y="2703462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1" name="Rectangle 806">
              <a:extLst>
                <a:ext uri="{FF2B5EF4-FFF2-40B4-BE49-F238E27FC236}">
                  <a16:creationId xmlns:a16="http://schemas.microsoft.com/office/drawing/2014/main" id="{FE9C1089-7587-A691-173D-763B90A6F9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5503" y="2703462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2" name="Rectangle 807">
              <a:extLst>
                <a:ext uri="{FF2B5EF4-FFF2-40B4-BE49-F238E27FC236}">
                  <a16:creationId xmlns:a16="http://schemas.microsoft.com/office/drawing/2014/main" id="{B2B50A85-ABA6-6DCA-AF92-4816ABFBA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7996" y="2703462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3" name="Rectangle 809">
              <a:extLst>
                <a:ext uri="{FF2B5EF4-FFF2-40B4-BE49-F238E27FC236}">
                  <a16:creationId xmlns:a16="http://schemas.microsoft.com/office/drawing/2014/main" id="{92222FDE-3424-B874-A0E8-B5F822E329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0489" y="2703462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4" name="Rectangle 810">
              <a:extLst>
                <a:ext uri="{FF2B5EF4-FFF2-40B4-BE49-F238E27FC236}">
                  <a16:creationId xmlns:a16="http://schemas.microsoft.com/office/drawing/2014/main" id="{2FC7CD73-78B4-60E6-0B22-CB7AAA4660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2981" y="2703462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5" name="Rectangle 811">
              <a:extLst>
                <a:ext uri="{FF2B5EF4-FFF2-40B4-BE49-F238E27FC236}">
                  <a16:creationId xmlns:a16="http://schemas.microsoft.com/office/drawing/2014/main" id="{EEA56DF8-4A94-ED49-FAEB-96CC5FCF6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2095" y="2703462"/>
              <a:ext cx="54640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6" name="Rectangle 812">
              <a:extLst>
                <a:ext uri="{FF2B5EF4-FFF2-40B4-BE49-F238E27FC236}">
                  <a16:creationId xmlns:a16="http://schemas.microsoft.com/office/drawing/2014/main" id="{E0F76891-8497-F49D-4753-0CB6F70FF5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0518" y="2858964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7" name="Rectangle 813">
              <a:extLst>
                <a:ext uri="{FF2B5EF4-FFF2-40B4-BE49-F238E27FC236}">
                  <a16:creationId xmlns:a16="http://schemas.microsoft.com/office/drawing/2014/main" id="{F17F1620-6291-119A-D4FD-557A3DBE74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3010" y="2858964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8" name="Rectangle 814">
              <a:extLst>
                <a:ext uri="{FF2B5EF4-FFF2-40B4-BE49-F238E27FC236}">
                  <a16:creationId xmlns:a16="http://schemas.microsoft.com/office/drawing/2014/main" id="{ADDD2BAA-5135-DB45-573F-F65EB74C31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5503" y="2858964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9" name="Rectangle 815">
              <a:extLst>
                <a:ext uri="{FF2B5EF4-FFF2-40B4-BE49-F238E27FC236}">
                  <a16:creationId xmlns:a16="http://schemas.microsoft.com/office/drawing/2014/main" id="{20E21AB2-B455-FA22-71CE-5B8A9D032D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7996" y="2858964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0" name="Rectangle 816">
              <a:extLst>
                <a:ext uri="{FF2B5EF4-FFF2-40B4-BE49-F238E27FC236}">
                  <a16:creationId xmlns:a16="http://schemas.microsoft.com/office/drawing/2014/main" id="{69CFA89C-CF9B-0BD3-B967-83B277536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0489" y="2858964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1" name="Rectangle 817">
              <a:extLst>
                <a:ext uri="{FF2B5EF4-FFF2-40B4-BE49-F238E27FC236}">
                  <a16:creationId xmlns:a16="http://schemas.microsoft.com/office/drawing/2014/main" id="{62C968A2-EA5D-AF64-979E-E7BC110A53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2981" y="2858964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2" name="Rectangle 818">
              <a:extLst>
                <a:ext uri="{FF2B5EF4-FFF2-40B4-BE49-F238E27FC236}">
                  <a16:creationId xmlns:a16="http://schemas.microsoft.com/office/drawing/2014/main" id="{B16DC2BF-97EF-82C5-D6B3-4A1D67A62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5474" y="2858964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3" name="Rectangle 819">
              <a:extLst>
                <a:ext uri="{FF2B5EF4-FFF2-40B4-BE49-F238E27FC236}">
                  <a16:creationId xmlns:a16="http://schemas.microsoft.com/office/drawing/2014/main" id="{EBA2A209-6494-004D-5A1C-C16B8FC517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0518" y="3014467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4" name="Rectangle 820">
              <a:extLst>
                <a:ext uri="{FF2B5EF4-FFF2-40B4-BE49-F238E27FC236}">
                  <a16:creationId xmlns:a16="http://schemas.microsoft.com/office/drawing/2014/main" id="{ED587F02-EBCE-06A2-08A9-045F67DC25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3010" y="3014467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5" name="Rectangle 821">
              <a:extLst>
                <a:ext uri="{FF2B5EF4-FFF2-40B4-BE49-F238E27FC236}">
                  <a16:creationId xmlns:a16="http://schemas.microsoft.com/office/drawing/2014/main" id="{A6A2726B-2B41-2B70-7950-E5B5F30FB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5503" y="3014467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6" name="Rectangle 822">
              <a:extLst>
                <a:ext uri="{FF2B5EF4-FFF2-40B4-BE49-F238E27FC236}">
                  <a16:creationId xmlns:a16="http://schemas.microsoft.com/office/drawing/2014/main" id="{1FD86791-9081-6327-722C-EF01CE2D9A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7996" y="3014467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7" name="Rectangle 823">
              <a:extLst>
                <a:ext uri="{FF2B5EF4-FFF2-40B4-BE49-F238E27FC236}">
                  <a16:creationId xmlns:a16="http://schemas.microsoft.com/office/drawing/2014/main" id="{5EF42AC4-1575-BCFC-D322-C2212FE3E7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0489" y="3014467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8" name="Rectangle 824">
              <a:extLst>
                <a:ext uri="{FF2B5EF4-FFF2-40B4-BE49-F238E27FC236}">
                  <a16:creationId xmlns:a16="http://schemas.microsoft.com/office/drawing/2014/main" id="{215661A5-7104-BBDD-8863-39CF2BA4CE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2981" y="3014467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9" name="Rectangle 825">
              <a:extLst>
                <a:ext uri="{FF2B5EF4-FFF2-40B4-BE49-F238E27FC236}">
                  <a16:creationId xmlns:a16="http://schemas.microsoft.com/office/drawing/2014/main" id="{86387790-3C08-099B-C337-50D96A9437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5474" y="3014467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0" name="Rectangle 826">
              <a:extLst>
                <a:ext uri="{FF2B5EF4-FFF2-40B4-BE49-F238E27FC236}">
                  <a16:creationId xmlns:a16="http://schemas.microsoft.com/office/drawing/2014/main" id="{C99B2AA7-5B55-E173-22EC-D3E4FA0DA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2981" y="3176068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1" name="Rectangle 827">
              <a:extLst>
                <a:ext uri="{FF2B5EF4-FFF2-40B4-BE49-F238E27FC236}">
                  <a16:creationId xmlns:a16="http://schemas.microsoft.com/office/drawing/2014/main" id="{F71DE22A-5E70-4DD5-4306-DC8E3F9B21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5474" y="3176068"/>
              <a:ext cx="109279" cy="624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30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32" name="Group 731">
            <a:extLst>
              <a:ext uri="{FF2B5EF4-FFF2-40B4-BE49-F238E27FC236}">
                <a16:creationId xmlns:a16="http://schemas.microsoft.com/office/drawing/2014/main" id="{88F2A6BF-7DE7-21A1-2D7C-B197B47AD070}"/>
              </a:ext>
            </a:extLst>
          </p:cNvPr>
          <p:cNvGrpSpPr/>
          <p:nvPr/>
        </p:nvGrpSpPr>
        <p:grpSpPr>
          <a:xfrm>
            <a:off x="6162086" y="1640613"/>
            <a:ext cx="2433600" cy="2798420"/>
            <a:chOff x="899592" y="3934173"/>
            <a:chExt cx="2023200" cy="1155599"/>
          </a:xfrm>
        </p:grpSpPr>
        <p:sp>
          <p:nvSpPr>
            <p:cNvPr id="733" name="Rectangle 828">
              <a:extLst>
                <a:ext uri="{FF2B5EF4-FFF2-40B4-BE49-F238E27FC236}">
                  <a16:creationId xmlns:a16="http://schemas.microsoft.com/office/drawing/2014/main" id="{3D6FA62B-A2AD-EF06-A04B-9FED1EABA2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16" y="3940385"/>
              <a:ext cx="287507" cy="17862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34" name="Rectangle 829">
              <a:extLst>
                <a:ext uri="{FF2B5EF4-FFF2-40B4-BE49-F238E27FC236}">
                  <a16:creationId xmlns:a16="http://schemas.microsoft.com/office/drawing/2014/main" id="{61683217-DFD8-24CD-137E-2D92E66FBA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423" y="3940385"/>
              <a:ext cx="287507" cy="17862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35" name="Rectangle 830">
              <a:extLst>
                <a:ext uri="{FF2B5EF4-FFF2-40B4-BE49-F238E27FC236}">
                  <a16:creationId xmlns:a16="http://schemas.microsoft.com/office/drawing/2014/main" id="{366D0CDA-DE82-35DB-6884-6F49672BDE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930" y="3940385"/>
              <a:ext cx="287507" cy="17862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36" name="Rectangle 831">
              <a:extLst>
                <a:ext uri="{FF2B5EF4-FFF2-40B4-BE49-F238E27FC236}">
                  <a16:creationId xmlns:a16="http://schemas.microsoft.com/office/drawing/2014/main" id="{96F8FAC8-C04B-79A5-BDD8-8DD281BC8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437" y="3940385"/>
              <a:ext cx="287507" cy="17862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37" name="Rectangle 832">
              <a:extLst>
                <a:ext uri="{FF2B5EF4-FFF2-40B4-BE49-F238E27FC236}">
                  <a16:creationId xmlns:a16="http://schemas.microsoft.com/office/drawing/2014/main" id="{2A0A848C-2D4B-E573-AB9E-EDDA4E082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946" y="3940385"/>
              <a:ext cx="287507" cy="17862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38" name="Rectangle 833">
              <a:extLst>
                <a:ext uri="{FF2B5EF4-FFF2-40B4-BE49-F238E27FC236}">
                  <a16:creationId xmlns:a16="http://schemas.microsoft.com/office/drawing/2014/main" id="{67408C4F-0E2F-47A4-74F4-12C38FE02B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53" y="3940385"/>
              <a:ext cx="287507" cy="17862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39" name="Rectangle 834">
              <a:extLst>
                <a:ext uri="{FF2B5EF4-FFF2-40B4-BE49-F238E27FC236}">
                  <a16:creationId xmlns:a16="http://schemas.microsoft.com/office/drawing/2014/main" id="{7B3B8ABB-FD01-6A61-0C00-C76D54A35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960" y="3940385"/>
              <a:ext cx="287507" cy="17862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40" name="Rectangle 835">
              <a:extLst>
                <a:ext uri="{FF2B5EF4-FFF2-40B4-BE49-F238E27FC236}">
                  <a16:creationId xmlns:a16="http://schemas.microsoft.com/office/drawing/2014/main" id="{82B87E1F-6E6F-9F89-4EB8-249791CF1E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16" y="411900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41" name="Rectangle 836">
              <a:extLst>
                <a:ext uri="{FF2B5EF4-FFF2-40B4-BE49-F238E27FC236}">
                  <a16:creationId xmlns:a16="http://schemas.microsoft.com/office/drawing/2014/main" id="{1C50EAA9-5A5E-C964-8EB1-A6AB857651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423" y="411900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42" name="Rectangle 837">
              <a:extLst>
                <a:ext uri="{FF2B5EF4-FFF2-40B4-BE49-F238E27FC236}">
                  <a16:creationId xmlns:a16="http://schemas.microsoft.com/office/drawing/2014/main" id="{81B2FD2D-3B49-3792-3D95-CCA0F008BA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930" y="411900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43" name="Rectangle 838">
              <a:extLst>
                <a:ext uri="{FF2B5EF4-FFF2-40B4-BE49-F238E27FC236}">
                  <a16:creationId xmlns:a16="http://schemas.microsoft.com/office/drawing/2014/main" id="{99483EA3-6D17-EA3E-E8FA-EA30D137E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437" y="411900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44" name="Rectangle 839">
              <a:extLst>
                <a:ext uri="{FF2B5EF4-FFF2-40B4-BE49-F238E27FC236}">
                  <a16:creationId xmlns:a16="http://schemas.microsoft.com/office/drawing/2014/main" id="{86A95D5C-3559-9014-9C21-C103614B1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946" y="411900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45" name="Rectangle 840">
              <a:extLst>
                <a:ext uri="{FF2B5EF4-FFF2-40B4-BE49-F238E27FC236}">
                  <a16:creationId xmlns:a16="http://schemas.microsoft.com/office/drawing/2014/main" id="{96E67C3E-902A-E2EB-BE5F-31DE529D7A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53" y="411900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46" name="Rectangle 841">
              <a:extLst>
                <a:ext uri="{FF2B5EF4-FFF2-40B4-BE49-F238E27FC236}">
                  <a16:creationId xmlns:a16="http://schemas.microsoft.com/office/drawing/2014/main" id="{C2F3798E-DF50-0AC2-8187-28AF2863F8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960" y="411900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47" name="Rectangle 842">
              <a:extLst>
                <a:ext uri="{FF2B5EF4-FFF2-40B4-BE49-F238E27FC236}">
                  <a16:creationId xmlns:a16="http://schemas.microsoft.com/office/drawing/2014/main" id="{1E97D51D-0AB5-1348-08D4-861B4753A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16" y="427743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48" name="Rectangle 843">
              <a:extLst>
                <a:ext uri="{FF2B5EF4-FFF2-40B4-BE49-F238E27FC236}">
                  <a16:creationId xmlns:a16="http://schemas.microsoft.com/office/drawing/2014/main" id="{764B916A-D077-2DFE-4223-114F02CFBF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423" y="427743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49" name="Rectangle 844">
              <a:extLst>
                <a:ext uri="{FF2B5EF4-FFF2-40B4-BE49-F238E27FC236}">
                  <a16:creationId xmlns:a16="http://schemas.microsoft.com/office/drawing/2014/main" id="{0AE10CE0-7602-A087-7C95-0B4672BEB4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930" y="427743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50" name="Rectangle 845">
              <a:extLst>
                <a:ext uri="{FF2B5EF4-FFF2-40B4-BE49-F238E27FC236}">
                  <a16:creationId xmlns:a16="http://schemas.microsoft.com/office/drawing/2014/main" id="{F27E623F-71F1-C030-AF0D-96644AB5F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437" y="427743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51" name="Rectangle 846">
              <a:extLst>
                <a:ext uri="{FF2B5EF4-FFF2-40B4-BE49-F238E27FC236}">
                  <a16:creationId xmlns:a16="http://schemas.microsoft.com/office/drawing/2014/main" id="{9212A644-265C-62C5-B8EF-89B0126255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946" y="427743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52" name="Rectangle 847">
              <a:extLst>
                <a:ext uri="{FF2B5EF4-FFF2-40B4-BE49-F238E27FC236}">
                  <a16:creationId xmlns:a16="http://schemas.microsoft.com/office/drawing/2014/main" id="{A26496AC-F6F5-90DA-6C09-CFAE127B46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53" y="427743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53" name="Rectangle 848">
              <a:extLst>
                <a:ext uri="{FF2B5EF4-FFF2-40B4-BE49-F238E27FC236}">
                  <a16:creationId xmlns:a16="http://schemas.microsoft.com/office/drawing/2014/main" id="{A4599811-C7E8-EAAE-7A43-9F705F781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960" y="427743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54" name="Rectangle 849">
              <a:extLst>
                <a:ext uri="{FF2B5EF4-FFF2-40B4-BE49-F238E27FC236}">
                  <a16:creationId xmlns:a16="http://schemas.microsoft.com/office/drawing/2014/main" id="{74411E6B-11FA-73B8-8E79-711E4B78E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16" y="4435865"/>
              <a:ext cx="287507" cy="1599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55" name="Rectangle 850">
              <a:extLst>
                <a:ext uri="{FF2B5EF4-FFF2-40B4-BE49-F238E27FC236}">
                  <a16:creationId xmlns:a16="http://schemas.microsoft.com/office/drawing/2014/main" id="{225D358A-A026-ACE8-33CD-C37D171B4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423" y="4435865"/>
              <a:ext cx="287507" cy="1599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56" name="Rectangle 851">
              <a:extLst>
                <a:ext uri="{FF2B5EF4-FFF2-40B4-BE49-F238E27FC236}">
                  <a16:creationId xmlns:a16="http://schemas.microsoft.com/office/drawing/2014/main" id="{B51493AC-267E-0D40-62FD-8F3EEAA6EF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930" y="4435865"/>
              <a:ext cx="287507" cy="1599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57" name="Rectangle 852">
              <a:extLst>
                <a:ext uri="{FF2B5EF4-FFF2-40B4-BE49-F238E27FC236}">
                  <a16:creationId xmlns:a16="http://schemas.microsoft.com/office/drawing/2014/main" id="{CCC29E29-CB30-B831-CAA9-0A7045B0B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437" y="4435865"/>
              <a:ext cx="287507" cy="1599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58" name="Rectangle 853">
              <a:extLst>
                <a:ext uri="{FF2B5EF4-FFF2-40B4-BE49-F238E27FC236}">
                  <a16:creationId xmlns:a16="http://schemas.microsoft.com/office/drawing/2014/main" id="{57CA8909-2A2A-2C49-9EA0-DC6B11C4C2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946" y="4435865"/>
              <a:ext cx="287507" cy="1599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59" name="Rectangle 854">
              <a:extLst>
                <a:ext uri="{FF2B5EF4-FFF2-40B4-BE49-F238E27FC236}">
                  <a16:creationId xmlns:a16="http://schemas.microsoft.com/office/drawing/2014/main" id="{AFCAC894-CE84-4D99-69E2-2D6ABE092B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53" y="4435865"/>
              <a:ext cx="287507" cy="1599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60" name="Rectangle 855">
              <a:extLst>
                <a:ext uri="{FF2B5EF4-FFF2-40B4-BE49-F238E27FC236}">
                  <a16:creationId xmlns:a16="http://schemas.microsoft.com/office/drawing/2014/main" id="{DE89317B-EC04-798C-C66A-B21BB0DCE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960" y="4435865"/>
              <a:ext cx="287507" cy="1599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61" name="Rectangle 856">
              <a:extLst>
                <a:ext uri="{FF2B5EF4-FFF2-40B4-BE49-F238E27FC236}">
                  <a16:creationId xmlns:a16="http://schemas.microsoft.com/office/drawing/2014/main" id="{88694F19-65FC-6B1A-E5BC-A06A1B61DD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16" y="459584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62" name="Rectangle 857">
              <a:extLst>
                <a:ext uri="{FF2B5EF4-FFF2-40B4-BE49-F238E27FC236}">
                  <a16:creationId xmlns:a16="http://schemas.microsoft.com/office/drawing/2014/main" id="{A6367955-8B8B-02C8-7EB1-EED464179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423" y="459584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63" name="Rectangle 858">
              <a:extLst>
                <a:ext uri="{FF2B5EF4-FFF2-40B4-BE49-F238E27FC236}">
                  <a16:creationId xmlns:a16="http://schemas.microsoft.com/office/drawing/2014/main" id="{BCEB9CC6-E27E-F507-AD28-D822693D18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930" y="459584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64" name="Rectangle 859">
              <a:extLst>
                <a:ext uri="{FF2B5EF4-FFF2-40B4-BE49-F238E27FC236}">
                  <a16:creationId xmlns:a16="http://schemas.microsoft.com/office/drawing/2014/main" id="{B11B91DE-02FE-D95E-001B-342D9547BB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437" y="459584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65" name="Rectangle 860">
              <a:extLst>
                <a:ext uri="{FF2B5EF4-FFF2-40B4-BE49-F238E27FC236}">
                  <a16:creationId xmlns:a16="http://schemas.microsoft.com/office/drawing/2014/main" id="{FAA73422-32A9-4E23-17BE-D6B98B85F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946" y="459584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66" name="Rectangle 861">
              <a:extLst>
                <a:ext uri="{FF2B5EF4-FFF2-40B4-BE49-F238E27FC236}">
                  <a16:creationId xmlns:a16="http://schemas.microsoft.com/office/drawing/2014/main" id="{FB8BA7CB-3BCD-4EDC-B602-BB54EBE9F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53" y="459584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67" name="Rectangle 862">
              <a:extLst>
                <a:ext uri="{FF2B5EF4-FFF2-40B4-BE49-F238E27FC236}">
                  <a16:creationId xmlns:a16="http://schemas.microsoft.com/office/drawing/2014/main" id="{D6974762-30AA-7B12-3373-88AC341C88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960" y="459584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61" name="Rectangle 863">
              <a:extLst>
                <a:ext uri="{FF2B5EF4-FFF2-40B4-BE49-F238E27FC236}">
                  <a16:creationId xmlns:a16="http://schemas.microsoft.com/office/drawing/2014/main" id="{5FD0D40C-1589-978A-D361-F94F03617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16" y="4754275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89" name="Rectangle 864">
              <a:extLst>
                <a:ext uri="{FF2B5EF4-FFF2-40B4-BE49-F238E27FC236}">
                  <a16:creationId xmlns:a16="http://schemas.microsoft.com/office/drawing/2014/main" id="{0CE18F56-7647-80EA-B682-3333720DEF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423" y="4754275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90" name="Rectangle 865">
              <a:extLst>
                <a:ext uri="{FF2B5EF4-FFF2-40B4-BE49-F238E27FC236}">
                  <a16:creationId xmlns:a16="http://schemas.microsoft.com/office/drawing/2014/main" id="{75AD731F-6AB7-5C4D-BF64-AF42F9E125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930" y="4754275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91" name="Rectangle 866">
              <a:extLst>
                <a:ext uri="{FF2B5EF4-FFF2-40B4-BE49-F238E27FC236}">
                  <a16:creationId xmlns:a16="http://schemas.microsoft.com/office/drawing/2014/main" id="{3191B67F-B95A-05C7-F28C-E9E99BBB0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437" y="4754275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92" name="Rectangle 867">
              <a:extLst>
                <a:ext uri="{FF2B5EF4-FFF2-40B4-BE49-F238E27FC236}">
                  <a16:creationId xmlns:a16="http://schemas.microsoft.com/office/drawing/2014/main" id="{4D374C92-2CC9-F70B-F84F-4E4F6926A5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946" y="4754275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93" name="Rectangle 868">
              <a:extLst>
                <a:ext uri="{FF2B5EF4-FFF2-40B4-BE49-F238E27FC236}">
                  <a16:creationId xmlns:a16="http://schemas.microsoft.com/office/drawing/2014/main" id="{57126215-38FA-DCD5-B4BD-706ECFF7F2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53" y="4754275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94" name="Rectangle 869">
              <a:extLst>
                <a:ext uri="{FF2B5EF4-FFF2-40B4-BE49-F238E27FC236}">
                  <a16:creationId xmlns:a16="http://schemas.microsoft.com/office/drawing/2014/main" id="{B6D3C59B-D8B6-3853-E914-CF24CCDDC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960" y="4754275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95" name="Rectangle 870">
              <a:extLst>
                <a:ext uri="{FF2B5EF4-FFF2-40B4-BE49-F238E27FC236}">
                  <a16:creationId xmlns:a16="http://schemas.microsoft.com/office/drawing/2014/main" id="{4141B284-38DF-AE28-BD2F-6E45724A2C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16" y="4912704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96" name="Rectangle 871">
              <a:extLst>
                <a:ext uri="{FF2B5EF4-FFF2-40B4-BE49-F238E27FC236}">
                  <a16:creationId xmlns:a16="http://schemas.microsoft.com/office/drawing/2014/main" id="{852B6FBA-700B-B5D7-E23C-BEB9CAFA65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423" y="4912704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97" name="Rectangle 872">
              <a:extLst>
                <a:ext uri="{FF2B5EF4-FFF2-40B4-BE49-F238E27FC236}">
                  <a16:creationId xmlns:a16="http://schemas.microsoft.com/office/drawing/2014/main" id="{801C1CAD-6AA1-F1AD-ACD7-6A50DA28A3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930" y="4912704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98" name="Rectangle 873">
              <a:extLst>
                <a:ext uri="{FF2B5EF4-FFF2-40B4-BE49-F238E27FC236}">
                  <a16:creationId xmlns:a16="http://schemas.microsoft.com/office/drawing/2014/main" id="{2C226AEF-4BB8-1A03-E9C1-624FD0554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437" y="4912704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99" name="Rectangle 874">
              <a:extLst>
                <a:ext uri="{FF2B5EF4-FFF2-40B4-BE49-F238E27FC236}">
                  <a16:creationId xmlns:a16="http://schemas.microsoft.com/office/drawing/2014/main" id="{0A14B687-1259-A962-C8E5-CF7CED3408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946" y="4912704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0" name="Rectangle 875">
              <a:extLst>
                <a:ext uri="{FF2B5EF4-FFF2-40B4-BE49-F238E27FC236}">
                  <a16:creationId xmlns:a16="http://schemas.microsoft.com/office/drawing/2014/main" id="{EADDB5C5-9EDA-C5A0-F518-4216DE7BA5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53" y="4912704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1" name="Rectangle 876">
              <a:extLst>
                <a:ext uri="{FF2B5EF4-FFF2-40B4-BE49-F238E27FC236}">
                  <a16:creationId xmlns:a16="http://schemas.microsoft.com/office/drawing/2014/main" id="{D17B80DF-C339-44CD-78A2-612CB1F0D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960" y="4912704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2" name="Line 877">
              <a:extLst>
                <a:ext uri="{FF2B5EF4-FFF2-40B4-BE49-F238E27FC236}">
                  <a16:creationId xmlns:a16="http://schemas.microsoft.com/office/drawing/2014/main" id="{536666DB-E661-93A2-F0B9-C153937D9F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2423" y="3934173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3" name="Line 878">
              <a:extLst>
                <a:ext uri="{FF2B5EF4-FFF2-40B4-BE49-F238E27FC236}">
                  <a16:creationId xmlns:a16="http://schemas.microsoft.com/office/drawing/2014/main" id="{711D22B1-5FD5-A435-D0C6-47B43B3B9F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9930" y="3934173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4" name="Line 879">
              <a:extLst>
                <a:ext uri="{FF2B5EF4-FFF2-40B4-BE49-F238E27FC236}">
                  <a16:creationId xmlns:a16="http://schemas.microsoft.com/office/drawing/2014/main" id="{BAA21027-3DE3-BD1C-7418-362562A578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7437" y="3934173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5" name="Line 880">
              <a:extLst>
                <a:ext uri="{FF2B5EF4-FFF2-40B4-BE49-F238E27FC236}">
                  <a16:creationId xmlns:a16="http://schemas.microsoft.com/office/drawing/2014/main" id="{1C0FB310-37DE-5E3C-9DEF-43E52A54BE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4946" y="3934173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6" name="Line 881">
              <a:extLst>
                <a:ext uri="{FF2B5EF4-FFF2-40B4-BE49-F238E27FC236}">
                  <a16:creationId xmlns:a16="http://schemas.microsoft.com/office/drawing/2014/main" id="{856B8F76-E917-8BF3-00D3-998DAFD056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42453" y="3934173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7" name="Line 882">
              <a:extLst>
                <a:ext uri="{FF2B5EF4-FFF2-40B4-BE49-F238E27FC236}">
                  <a16:creationId xmlns:a16="http://schemas.microsoft.com/office/drawing/2014/main" id="{5005A3F3-FB82-FF8F-7165-C0C624AD77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9960" y="3934173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8" name="Line 883">
              <a:extLst>
                <a:ext uri="{FF2B5EF4-FFF2-40B4-BE49-F238E27FC236}">
                  <a16:creationId xmlns:a16="http://schemas.microsoft.com/office/drawing/2014/main" id="{96F81D83-0355-DFD5-5B42-DA173FF9A8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4119007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9" name="Line 884">
              <a:extLst>
                <a:ext uri="{FF2B5EF4-FFF2-40B4-BE49-F238E27FC236}">
                  <a16:creationId xmlns:a16="http://schemas.microsoft.com/office/drawing/2014/main" id="{C0CF2E91-8EF9-A027-500B-A44642330C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427743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10" name="Line 885">
              <a:extLst>
                <a:ext uri="{FF2B5EF4-FFF2-40B4-BE49-F238E27FC236}">
                  <a16:creationId xmlns:a16="http://schemas.microsoft.com/office/drawing/2014/main" id="{B34AD5E3-67B1-BFD7-D423-76B9C2D735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4435865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11" name="Line 886">
              <a:extLst>
                <a:ext uri="{FF2B5EF4-FFF2-40B4-BE49-F238E27FC236}">
                  <a16:creationId xmlns:a16="http://schemas.microsoft.com/office/drawing/2014/main" id="{77149FF2-950B-40FC-3E5C-235CA1A459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459584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12" name="Line 887">
              <a:extLst>
                <a:ext uri="{FF2B5EF4-FFF2-40B4-BE49-F238E27FC236}">
                  <a16:creationId xmlns:a16="http://schemas.microsoft.com/office/drawing/2014/main" id="{68E3C728-64B1-E3EF-8D2E-B546D16747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4754275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13" name="Line 888">
              <a:extLst>
                <a:ext uri="{FF2B5EF4-FFF2-40B4-BE49-F238E27FC236}">
                  <a16:creationId xmlns:a16="http://schemas.microsoft.com/office/drawing/2014/main" id="{9D7C7D16-65E4-474E-C5E0-3134A06D6F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4912704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15" name="Line 889">
              <a:extLst>
                <a:ext uri="{FF2B5EF4-FFF2-40B4-BE49-F238E27FC236}">
                  <a16:creationId xmlns:a16="http://schemas.microsoft.com/office/drawing/2014/main" id="{C54AAE83-C67E-FC04-A96C-7959F6EC09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4916" y="3934173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16" name="Line 890">
              <a:extLst>
                <a:ext uri="{FF2B5EF4-FFF2-40B4-BE49-F238E27FC236}">
                  <a16:creationId xmlns:a16="http://schemas.microsoft.com/office/drawing/2014/main" id="{BF15690C-C633-6FFA-D807-3CFB7EC979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17467" y="3934173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17" name="Line 891">
              <a:extLst>
                <a:ext uri="{FF2B5EF4-FFF2-40B4-BE49-F238E27FC236}">
                  <a16:creationId xmlns:a16="http://schemas.microsoft.com/office/drawing/2014/main" id="{70458B7F-390A-783C-BF94-71B13B6C1F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3940385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18" name="Line 892">
              <a:extLst>
                <a:ext uri="{FF2B5EF4-FFF2-40B4-BE49-F238E27FC236}">
                  <a16:creationId xmlns:a16="http://schemas.microsoft.com/office/drawing/2014/main" id="{8E96A243-8E0F-F4E8-8E39-7F350BAD55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5083559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19" name="Rectangle 893">
              <a:extLst>
                <a:ext uri="{FF2B5EF4-FFF2-40B4-BE49-F238E27FC236}">
                  <a16:creationId xmlns:a16="http://schemas.microsoft.com/office/drawing/2014/main" id="{DDA5318D-F3B6-9F73-1E7C-49D662A153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3850" y="4004195"/>
              <a:ext cx="135933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Sat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0" name="Rectangle 894">
              <a:extLst>
                <a:ext uri="{FF2B5EF4-FFF2-40B4-BE49-F238E27FC236}">
                  <a16:creationId xmlns:a16="http://schemas.microsoft.com/office/drawing/2014/main" id="{5A2D232E-5DDF-44E1-1B5B-AF90A46407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9653" y="4004195"/>
              <a:ext cx="110613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Fri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1" name="Rectangle 895">
              <a:extLst>
                <a:ext uri="{FF2B5EF4-FFF2-40B4-BE49-F238E27FC236}">
                  <a16:creationId xmlns:a16="http://schemas.microsoft.com/office/drawing/2014/main" id="{11ED2368-506A-FFD9-3A2B-3F8DF830B4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6857" y="4004195"/>
              <a:ext cx="16391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Thu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2" name="Rectangle 896">
              <a:extLst>
                <a:ext uri="{FF2B5EF4-FFF2-40B4-BE49-F238E27FC236}">
                  <a16:creationId xmlns:a16="http://schemas.microsoft.com/office/drawing/2014/main" id="{427DB44E-BEE6-733A-3C76-2FBA6645D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4707" y="4004195"/>
              <a:ext cx="20390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Wed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3" name="Rectangle 897">
              <a:extLst>
                <a:ext uri="{FF2B5EF4-FFF2-40B4-BE49-F238E27FC236}">
                  <a16:creationId xmlns:a16="http://schemas.microsoft.com/office/drawing/2014/main" id="{FC0D6B07-2076-F55E-1FC2-47FE6B4148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8497" y="4004195"/>
              <a:ext cx="161254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Tue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4" name="Rectangle 898">
              <a:extLst>
                <a:ext uri="{FF2B5EF4-FFF2-40B4-BE49-F238E27FC236}">
                  <a16:creationId xmlns:a16="http://schemas.microsoft.com/office/drawing/2014/main" id="{DB5B6824-E8A0-68D7-D853-D0FDA435A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1706" y="4004195"/>
              <a:ext cx="202566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Mon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5" name="Rectangle 899">
              <a:extLst>
                <a:ext uri="{FF2B5EF4-FFF2-40B4-BE49-F238E27FC236}">
                  <a16:creationId xmlns:a16="http://schemas.microsoft.com/office/drawing/2014/main" id="{9FE841FE-B58F-2310-37F5-26AE9350F4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6827" y="4004195"/>
              <a:ext cx="161254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Sun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6" name="Rectangle 900">
              <a:extLst>
                <a:ext uri="{FF2B5EF4-FFF2-40B4-BE49-F238E27FC236}">
                  <a16:creationId xmlns:a16="http://schemas.microsoft.com/office/drawing/2014/main" id="{81D43218-7E97-C50D-6F32-F70F5D6F7F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7092" y="4175049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7" name="Rectangle 901">
              <a:extLst>
                <a:ext uri="{FF2B5EF4-FFF2-40B4-BE49-F238E27FC236}">
                  <a16:creationId xmlns:a16="http://schemas.microsoft.com/office/drawing/2014/main" id="{1D2277C7-7D6F-11D3-8BD4-A9E04923B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9585" y="4175049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8" name="Rectangle 902">
              <a:extLst>
                <a:ext uri="{FF2B5EF4-FFF2-40B4-BE49-F238E27FC236}">
                  <a16:creationId xmlns:a16="http://schemas.microsoft.com/office/drawing/2014/main" id="{3EE56916-6AC6-3ADE-E4DD-8799CF8EF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2078" y="4175049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9" name="Rectangle 903">
              <a:extLst>
                <a:ext uri="{FF2B5EF4-FFF2-40B4-BE49-F238E27FC236}">
                  <a16:creationId xmlns:a16="http://schemas.microsoft.com/office/drawing/2014/main" id="{A9B0018B-6513-13CD-81ED-03D47708CC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571" y="4175049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0" name="Rectangle 904">
              <a:extLst>
                <a:ext uri="{FF2B5EF4-FFF2-40B4-BE49-F238E27FC236}">
                  <a16:creationId xmlns:a16="http://schemas.microsoft.com/office/drawing/2014/main" id="{33CCCFF4-6BE6-8B56-E3FC-62B556955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7063" y="4175049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1" name="Rectangle 905">
              <a:extLst>
                <a:ext uri="{FF2B5EF4-FFF2-40B4-BE49-F238E27FC236}">
                  <a16:creationId xmlns:a16="http://schemas.microsoft.com/office/drawing/2014/main" id="{69E58422-B99E-CD33-A138-BF946C2C7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471" y="4331925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2" name="Rectangle 906">
              <a:extLst>
                <a:ext uri="{FF2B5EF4-FFF2-40B4-BE49-F238E27FC236}">
                  <a16:creationId xmlns:a16="http://schemas.microsoft.com/office/drawing/2014/main" id="{BD549C11-8779-1022-F8E5-B4FD59500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2964" y="4331925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3" name="Rectangle 907">
              <a:extLst>
                <a:ext uri="{FF2B5EF4-FFF2-40B4-BE49-F238E27FC236}">
                  <a16:creationId xmlns:a16="http://schemas.microsoft.com/office/drawing/2014/main" id="{65BE8F2F-4CBD-EF1C-39B3-516CED6488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5457" y="4331925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4" name="Rectangle 908">
              <a:extLst>
                <a:ext uri="{FF2B5EF4-FFF2-40B4-BE49-F238E27FC236}">
                  <a16:creationId xmlns:a16="http://schemas.microsoft.com/office/drawing/2014/main" id="{45DF131F-7C28-5D09-8407-FE4CDC431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571" y="4331925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5" name="Rectangle 909">
              <a:extLst>
                <a:ext uri="{FF2B5EF4-FFF2-40B4-BE49-F238E27FC236}">
                  <a16:creationId xmlns:a16="http://schemas.microsoft.com/office/drawing/2014/main" id="{DE8DD8B0-8656-3BA4-CE48-30307BC407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7063" y="4331925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6" name="Rectangle 910">
              <a:extLst>
                <a:ext uri="{FF2B5EF4-FFF2-40B4-BE49-F238E27FC236}">
                  <a16:creationId xmlns:a16="http://schemas.microsoft.com/office/drawing/2014/main" id="{A8DA918D-9FED-BC67-2F8C-825D32A91D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556" y="4331925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7" name="Rectangle 911">
              <a:extLst>
                <a:ext uri="{FF2B5EF4-FFF2-40B4-BE49-F238E27FC236}">
                  <a16:creationId xmlns:a16="http://schemas.microsoft.com/office/drawing/2014/main" id="{DD857944-8425-009A-A6C9-BAB4CF0F8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2049" y="4331925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8" name="Rectangle 912">
              <a:extLst>
                <a:ext uri="{FF2B5EF4-FFF2-40B4-BE49-F238E27FC236}">
                  <a16:creationId xmlns:a16="http://schemas.microsoft.com/office/drawing/2014/main" id="{07F2B1C6-E501-E218-2414-BCDDAAED5A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471" y="4490354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9" name="Rectangle 913">
              <a:extLst>
                <a:ext uri="{FF2B5EF4-FFF2-40B4-BE49-F238E27FC236}">
                  <a16:creationId xmlns:a16="http://schemas.microsoft.com/office/drawing/2014/main" id="{0FD897FA-3622-0625-914E-10D1C37471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2964" y="4490354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0" name="Rectangle 914">
              <a:extLst>
                <a:ext uri="{FF2B5EF4-FFF2-40B4-BE49-F238E27FC236}">
                  <a16:creationId xmlns:a16="http://schemas.microsoft.com/office/drawing/2014/main" id="{289B7FCB-3356-E6C8-1693-AA3015BEA1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5457" y="4490354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1" name="Rectangle 915">
              <a:extLst>
                <a:ext uri="{FF2B5EF4-FFF2-40B4-BE49-F238E27FC236}">
                  <a16:creationId xmlns:a16="http://schemas.microsoft.com/office/drawing/2014/main" id="{CFD111C3-A551-A8A7-9D62-4196ECEFFE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7949" y="4490354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2" name="Rectangle 916">
              <a:extLst>
                <a:ext uri="{FF2B5EF4-FFF2-40B4-BE49-F238E27FC236}">
                  <a16:creationId xmlns:a16="http://schemas.microsoft.com/office/drawing/2014/main" id="{848A582E-4DA4-FE6F-C11A-697481CAAD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0442" y="4490354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3" name="Rectangle 917">
              <a:extLst>
                <a:ext uri="{FF2B5EF4-FFF2-40B4-BE49-F238E27FC236}">
                  <a16:creationId xmlns:a16="http://schemas.microsoft.com/office/drawing/2014/main" id="{58753A80-0BF1-9F34-0444-72539B52DB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2935" y="4490354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4" name="Rectangle 918">
              <a:extLst>
                <a:ext uri="{FF2B5EF4-FFF2-40B4-BE49-F238E27FC236}">
                  <a16:creationId xmlns:a16="http://schemas.microsoft.com/office/drawing/2014/main" id="{0664E3FB-1F96-8F47-4B40-BCFE6C00DD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428" y="4490354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5" name="Rectangle 919">
              <a:extLst>
                <a:ext uri="{FF2B5EF4-FFF2-40B4-BE49-F238E27FC236}">
                  <a16:creationId xmlns:a16="http://schemas.microsoft.com/office/drawing/2014/main" id="{FA6DD56F-E445-2863-00B2-BF4DD4CAA5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471" y="4648782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6" name="Rectangle 920">
              <a:extLst>
                <a:ext uri="{FF2B5EF4-FFF2-40B4-BE49-F238E27FC236}">
                  <a16:creationId xmlns:a16="http://schemas.microsoft.com/office/drawing/2014/main" id="{D2006EFE-E428-51D0-49E6-D93826E052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2964" y="4648782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7" name="Rectangle 921">
              <a:extLst>
                <a:ext uri="{FF2B5EF4-FFF2-40B4-BE49-F238E27FC236}">
                  <a16:creationId xmlns:a16="http://schemas.microsoft.com/office/drawing/2014/main" id="{16A56D83-8B09-F960-173F-6369B8EDB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5457" y="4648782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2" name="Rectangle 922">
              <a:extLst>
                <a:ext uri="{FF2B5EF4-FFF2-40B4-BE49-F238E27FC236}">
                  <a16:creationId xmlns:a16="http://schemas.microsoft.com/office/drawing/2014/main" id="{B9F9BD5A-A37D-657B-1760-6E69EC8AA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7949" y="4648782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3" name="Rectangle 923">
              <a:extLst>
                <a:ext uri="{FF2B5EF4-FFF2-40B4-BE49-F238E27FC236}">
                  <a16:creationId xmlns:a16="http://schemas.microsoft.com/office/drawing/2014/main" id="{954C36B9-AA81-A849-DD84-CB6F5394F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0442" y="4648782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4" name="Rectangle 924">
              <a:extLst>
                <a:ext uri="{FF2B5EF4-FFF2-40B4-BE49-F238E27FC236}">
                  <a16:creationId xmlns:a16="http://schemas.microsoft.com/office/drawing/2014/main" id="{62CF9282-F5A5-8E2D-399D-DF472C3BF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2935" y="4648782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5" name="Rectangle 925">
              <a:extLst>
                <a:ext uri="{FF2B5EF4-FFF2-40B4-BE49-F238E27FC236}">
                  <a16:creationId xmlns:a16="http://schemas.microsoft.com/office/drawing/2014/main" id="{E0146ECC-6468-3CF7-EBC2-4A400EA197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428" y="4648782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6" name="Rectangle 926">
              <a:extLst>
                <a:ext uri="{FF2B5EF4-FFF2-40B4-BE49-F238E27FC236}">
                  <a16:creationId xmlns:a16="http://schemas.microsoft.com/office/drawing/2014/main" id="{36D4CA5C-1486-752B-F294-9843259094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7949" y="4807212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7" name="Rectangle 927">
              <a:extLst>
                <a:ext uri="{FF2B5EF4-FFF2-40B4-BE49-F238E27FC236}">
                  <a16:creationId xmlns:a16="http://schemas.microsoft.com/office/drawing/2014/main" id="{51E8AC69-60F0-D60F-F933-16E9818960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0442" y="4807212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8" name="Rectangle 928">
              <a:extLst>
                <a:ext uri="{FF2B5EF4-FFF2-40B4-BE49-F238E27FC236}">
                  <a16:creationId xmlns:a16="http://schemas.microsoft.com/office/drawing/2014/main" id="{7720C7BD-5094-A48F-B7CD-02295213D5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2935" y="4807212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9" name="Rectangle 929">
              <a:extLst>
                <a:ext uri="{FF2B5EF4-FFF2-40B4-BE49-F238E27FC236}">
                  <a16:creationId xmlns:a16="http://schemas.microsoft.com/office/drawing/2014/main" id="{99BBEF68-0820-1F6F-5D82-2E6C5F2C53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428" y="4807212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2610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D452B8-587C-3B2E-2868-8476EBA7D7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4AEC38-6608-8470-F8E7-DD54FC029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Q4 Calendar 2026</a:t>
            </a:r>
            <a:endParaRPr lang="zh-CN" altLang="en-US" dirty="0"/>
          </a:p>
        </p:txBody>
      </p:sp>
      <p:grpSp>
        <p:nvGrpSpPr>
          <p:cNvPr id="467" name="Group 466">
            <a:extLst>
              <a:ext uri="{FF2B5EF4-FFF2-40B4-BE49-F238E27FC236}">
                <a16:creationId xmlns:a16="http://schemas.microsoft.com/office/drawing/2014/main" id="{DFA11C1C-3264-B615-85B1-7B8D4BA1A4F5}"/>
              </a:ext>
            </a:extLst>
          </p:cNvPr>
          <p:cNvGrpSpPr/>
          <p:nvPr/>
        </p:nvGrpSpPr>
        <p:grpSpPr>
          <a:xfrm>
            <a:off x="432670" y="1059582"/>
            <a:ext cx="2649600" cy="3524396"/>
            <a:chOff x="432670" y="2947603"/>
            <a:chExt cx="2649600" cy="1877045"/>
          </a:xfrm>
        </p:grpSpPr>
        <p:sp>
          <p:nvSpPr>
            <p:cNvPr id="468" name="同侧圆角矩形 418">
              <a:extLst>
                <a:ext uri="{FF2B5EF4-FFF2-40B4-BE49-F238E27FC236}">
                  <a16:creationId xmlns:a16="http://schemas.microsoft.com/office/drawing/2014/main" id="{1712C7FF-5E36-EE4D-D5E3-B994AA2CA553}"/>
                </a:ext>
              </a:extLst>
            </p:cNvPr>
            <p:cNvSpPr/>
            <p:nvPr/>
          </p:nvSpPr>
          <p:spPr>
            <a:xfrm flipV="1">
              <a:off x="433458" y="3492649"/>
              <a:ext cx="2648812" cy="1331999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  <p:sp>
          <p:nvSpPr>
            <p:cNvPr id="469" name="同侧圆角矩形 419">
              <a:extLst>
                <a:ext uri="{FF2B5EF4-FFF2-40B4-BE49-F238E27FC236}">
                  <a16:creationId xmlns:a16="http://schemas.microsoft.com/office/drawing/2014/main" id="{7B69A9F1-6EA5-6B78-893D-6AD915703CFB}"/>
                </a:ext>
              </a:extLst>
            </p:cNvPr>
            <p:cNvSpPr/>
            <p:nvPr/>
          </p:nvSpPr>
          <p:spPr>
            <a:xfrm>
              <a:off x="432670" y="2947603"/>
              <a:ext cx="2647982" cy="274282"/>
            </a:xfrm>
            <a:prstGeom prst="round2Same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b="1" dirty="0"/>
                <a:t>October</a:t>
              </a:r>
            </a:p>
          </p:txBody>
        </p:sp>
        <p:sp>
          <p:nvSpPr>
            <p:cNvPr id="470" name="矩形 420">
              <a:extLst>
                <a:ext uri="{FF2B5EF4-FFF2-40B4-BE49-F238E27FC236}">
                  <a16:creationId xmlns:a16="http://schemas.microsoft.com/office/drawing/2014/main" id="{FBA83829-0F5C-C594-D2C8-517F2FD67450}"/>
                </a:ext>
              </a:extLst>
            </p:cNvPr>
            <p:cNvSpPr/>
            <p:nvPr/>
          </p:nvSpPr>
          <p:spPr>
            <a:xfrm>
              <a:off x="433458" y="3221885"/>
              <a:ext cx="2648812" cy="2707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</p:grpSp>
      <p:grpSp>
        <p:nvGrpSpPr>
          <p:cNvPr id="514" name="Group 513">
            <a:extLst>
              <a:ext uri="{FF2B5EF4-FFF2-40B4-BE49-F238E27FC236}">
                <a16:creationId xmlns:a16="http://schemas.microsoft.com/office/drawing/2014/main" id="{45C62F50-7CF2-D613-C39E-E9B4DCA87419}"/>
              </a:ext>
            </a:extLst>
          </p:cNvPr>
          <p:cNvGrpSpPr/>
          <p:nvPr/>
        </p:nvGrpSpPr>
        <p:grpSpPr>
          <a:xfrm>
            <a:off x="3243378" y="1059582"/>
            <a:ext cx="2649600" cy="3518758"/>
            <a:chOff x="3243378" y="2947603"/>
            <a:chExt cx="2649600" cy="1874042"/>
          </a:xfrm>
        </p:grpSpPr>
        <p:sp>
          <p:nvSpPr>
            <p:cNvPr id="515" name="同侧圆角矩形 471">
              <a:extLst>
                <a:ext uri="{FF2B5EF4-FFF2-40B4-BE49-F238E27FC236}">
                  <a16:creationId xmlns:a16="http://schemas.microsoft.com/office/drawing/2014/main" id="{B2CC2825-4FE6-150A-E8FF-A968701582EF}"/>
                </a:ext>
              </a:extLst>
            </p:cNvPr>
            <p:cNvSpPr/>
            <p:nvPr/>
          </p:nvSpPr>
          <p:spPr>
            <a:xfrm flipV="1">
              <a:off x="3243378" y="3489645"/>
              <a:ext cx="2649600" cy="1332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  <p:sp>
          <p:nvSpPr>
            <p:cNvPr id="516" name="同侧圆角矩形 472">
              <a:extLst>
                <a:ext uri="{FF2B5EF4-FFF2-40B4-BE49-F238E27FC236}">
                  <a16:creationId xmlns:a16="http://schemas.microsoft.com/office/drawing/2014/main" id="{9F322960-616E-0221-1B6D-7AE781DF85E0}"/>
                </a:ext>
              </a:extLst>
            </p:cNvPr>
            <p:cNvSpPr/>
            <p:nvPr/>
          </p:nvSpPr>
          <p:spPr>
            <a:xfrm>
              <a:off x="3243379" y="2947603"/>
              <a:ext cx="2648770" cy="272770"/>
            </a:xfrm>
            <a:prstGeom prst="round2Same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b="1" dirty="0"/>
                <a:t>November</a:t>
              </a:r>
            </a:p>
          </p:txBody>
        </p:sp>
        <p:sp>
          <p:nvSpPr>
            <p:cNvPr id="517" name="矩形 473">
              <a:extLst>
                <a:ext uri="{FF2B5EF4-FFF2-40B4-BE49-F238E27FC236}">
                  <a16:creationId xmlns:a16="http://schemas.microsoft.com/office/drawing/2014/main" id="{8376BA03-079B-0D17-C3B4-9C964DE347BA}"/>
                </a:ext>
              </a:extLst>
            </p:cNvPr>
            <p:cNvSpPr/>
            <p:nvPr/>
          </p:nvSpPr>
          <p:spPr>
            <a:xfrm>
              <a:off x="3243378" y="3220373"/>
              <a:ext cx="2649600" cy="2692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</p:grpSp>
      <p:grpSp>
        <p:nvGrpSpPr>
          <p:cNvPr id="518" name="Group 517">
            <a:extLst>
              <a:ext uri="{FF2B5EF4-FFF2-40B4-BE49-F238E27FC236}">
                <a16:creationId xmlns:a16="http://schemas.microsoft.com/office/drawing/2014/main" id="{9D7B14AC-ADB8-8153-5BAE-69A3123475DF}"/>
              </a:ext>
            </a:extLst>
          </p:cNvPr>
          <p:cNvGrpSpPr/>
          <p:nvPr/>
        </p:nvGrpSpPr>
        <p:grpSpPr>
          <a:xfrm>
            <a:off x="6054086" y="1059582"/>
            <a:ext cx="2649600" cy="3524400"/>
            <a:chOff x="6054086" y="2947603"/>
            <a:chExt cx="2649600" cy="1877047"/>
          </a:xfrm>
        </p:grpSpPr>
        <p:sp>
          <p:nvSpPr>
            <p:cNvPr id="519" name="同侧圆角矩形 524">
              <a:extLst>
                <a:ext uri="{FF2B5EF4-FFF2-40B4-BE49-F238E27FC236}">
                  <a16:creationId xmlns:a16="http://schemas.microsoft.com/office/drawing/2014/main" id="{CD42E117-3C20-3843-61B3-E57ACC7A704C}"/>
                </a:ext>
              </a:extLst>
            </p:cNvPr>
            <p:cNvSpPr/>
            <p:nvPr/>
          </p:nvSpPr>
          <p:spPr>
            <a:xfrm flipV="1">
              <a:off x="6054874" y="3492650"/>
              <a:ext cx="2648812" cy="1332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  <p:sp>
          <p:nvSpPr>
            <p:cNvPr id="520" name="同侧圆角矩形 525">
              <a:extLst>
                <a:ext uri="{FF2B5EF4-FFF2-40B4-BE49-F238E27FC236}">
                  <a16:creationId xmlns:a16="http://schemas.microsoft.com/office/drawing/2014/main" id="{AC8A723D-A899-5636-6FD3-EC39758FCE5C}"/>
                </a:ext>
              </a:extLst>
            </p:cNvPr>
            <p:cNvSpPr/>
            <p:nvPr/>
          </p:nvSpPr>
          <p:spPr>
            <a:xfrm>
              <a:off x="6054086" y="2947603"/>
              <a:ext cx="2647982" cy="274282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b="1" dirty="0"/>
                <a:t>December</a:t>
              </a:r>
            </a:p>
          </p:txBody>
        </p:sp>
        <p:sp>
          <p:nvSpPr>
            <p:cNvPr id="521" name="矩形 526">
              <a:extLst>
                <a:ext uri="{FF2B5EF4-FFF2-40B4-BE49-F238E27FC236}">
                  <a16:creationId xmlns:a16="http://schemas.microsoft.com/office/drawing/2014/main" id="{22E6BAC0-27C3-D174-3DD5-67007E26FE03}"/>
                </a:ext>
              </a:extLst>
            </p:cNvPr>
            <p:cNvSpPr/>
            <p:nvPr/>
          </p:nvSpPr>
          <p:spPr>
            <a:xfrm>
              <a:off x="6054874" y="3221885"/>
              <a:ext cx="2648812" cy="2707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</p:grpSp>
      <p:grpSp>
        <p:nvGrpSpPr>
          <p:cNvPr id="522" name="Group 521">
            <a:extLst>
              <a:ext uri="{FF2B5EF4-FFF2-40B4-BE49-F238E27FC236}">
                <a16:creationId xmlns:a16="http://schemas.microsoft.com/office/drawing/2014/main" id="{31C5F271-F2CE-9356-D3B6-18053C9F6916}"/>
              </a:ext>
            </a:extLst>
          </p:cNvPr>
          <p:cNvGrpSpPr/>
          <p:nvPr/>
        </p:nvGrpSpPr>
        <p:grpSpPr>
          <a:xfrm>
            <a:off x="540670" y="1629903"/>
            <a:ext cx="2433600" cy="2798420"/>
            <a:chOff x="3045235" y="3934173"/>
            <a:chExt cx="2023200" cy="1155599"/>
          </a:xfrm>
        </p:grpSpPr>
        <p:sp>
          <p:nvSpPr>
            <p:cNvPr id="523" name="Rectangle 930">
              <a:extLst>
                <a:ext uri="{FF2B5EF4-FFF2-40B4-BE49-F238E27FC236}">
                  <a16:creationId xmlns:a16="http://schemas.microsoft.com/office/drawing/2014/main" id="{5A90CD9E-AD8F-7C99-A467-D8C6362854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559" y="3940385"/>
              <a:ext cx="287507" cy="17862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24" name="Rectangle 931">
              <a:extLst>
                <a:ext uri="{FF2B5EF4-FFF2-40B4-BE49-F238E27FC236}">
                  <a16:creationId xmlns:a16="http://schemas.microsoft.com/office/drawing/2014/main" id="{6FE2A84E-B47E-48DF-2462-3D3DD40A9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066" y="3940385"/>
              <a:ext cx="287507" cy="17862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25" name="Rectangle 932">
              <a:extLst>
                <a:ext uri="{FF2B5EF4-FFF2-40B4-BE49-F238E27FC236}">
                  <a16:creationId xmlns:a16="http://schemas.microsoft.com/office/drawing/2014/main" id="{6706EB5A-A66E-C556-547B-DE665D368F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573" y="3940385"/>
              <a:ext cx="287507" cy="17862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26" name="Rectangle 933">
              <a:extLst>
                <a:ext uri="{FF2B5EF4-FFF2-40B4-BE49-F238E27FC236}">
                  <a16:creationId xmlns:a16="http://schemas.microsoft.com/office/drawing/2014/main" id="{91CD3049-5F3A-45B3-3A65-E295BBB642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080" y="3940385"/>
              <a:ext cx="287507" cy="17862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27" name="Rectangle 934">
              <a:extLst>
                <a:ext uri="{FF2B5EF4-FFF2-40B4-BE49-F238E27FC236}">
                  <a16:creationId xmlns:a16="http://schemas.microsoft.com/office/drawing/2014/main" id="{91971709-8AAB-2245-5590-1B7B26D53E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589" y="3940385"/>
              <a:ext cx="287507" cy="17862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28" name="Rectangle 935">
              <a:extLst>
                <a:ext uri="{FF2B5EF4-FFF2-40B4-BE49-F238E27FC236}">
                  <a16:creationId xmlns:a16="http://schemas.microsoft.com/office/drawing/2014/main" id="{67DF8631-1A60-373D-3185-C4C24C976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096" y="3940385"/>
              <a:ext cx="287507" cy="17862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29" name="Rectangle 936">
              <a:extLst>
                <a:ext uri="{FF2B5EF4-FFF2-40B4-BE49-F238E27FC236}">
                  <a16:creationId xmlns:a16="http://schemas.microsoft.com/office/drawing/2014/main" id="{33E75AD4-9945-1CB1-02CE-B62198324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603" y="3940385"/>
              <a:ext cx="287507" cy="17862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30" name="Rectangle 937">
              <a:extLst>
                <a:ext uri="{FF2B5EF4-FFF2-40B4-BE49-F238E27FC236}">
                  <a16:creationId xmlns:a16="http://schemas.microsoft.com/office/drawing/2014/main" id="{1B3C6BF5-9B12-99F6-A262-FA88E154C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559" y="411900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31" name="Rectangle 938">
              <a:extLst>
                <a:ext uri="{FF2B5EF4-FFF2-40B4-BE49-F238E27FC236}">
                  <a16:creationId xmlns:a16="http://schemas.microsoft.com/office/drawing/2014/main" id="{8D172B56-9C52-B7EE-546E-9D67B71569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066" y="411900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32" name="Rectangle 939">
              <a:extLst>
                <a:ext uri="{FF2B5EF4-FFF2-40B4-BE49-F238E27FC236}">
                  <a16:creationId xmlns:a16="http://schemas.microsoft.com/office/drawing/2014/main" id="{55842F08-4AAC-234E-EFD8-7916F01324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573" y="411900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33" name="Rectangle 940">
              <a:extLst>
                <a:ext uri="{FF2B5EF4-FFF2-40B4-BE49-F238E27FC236}">
                  <a16:creationId xmlns:a16="http://schemas.microsoft.com/office/drawing/2014/main" id="{796177EA-1D49-E0A5-3909-DBA7ACFE96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080" y="411900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34" name="Rectangle 941">
              <a:extLst>
                <a:ext uri="{FF2B5EF4-FFF2-40B4-BE49-F238E27FC236}">
                  <a16:creationId xmlns:a16="http://schemas.microsoft.com/office/drawing/2014/main" id="{2B460B18-91B2-2F13-8069-6FEBA39602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589" y="411900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35" name="Rectangle 942">
              <a:extLst>
                <a:ext uri="{FF2B5EF4-FFF2-40B4-BE49-F238E27FC236}">
                  <a16:creationId xmlns:a16="http://schemas.microsoft.com/office/drawing/2014/main" id="{BE31652E-E55C-B58E-54B8-D02217D0BA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096" y="411900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36" name="Rectangle 943">
              <a:extLst>
                <a:ext uri="{FF2B5EF4-FFF2-40B4-BE49-F238E27FC236}">
                  <a16:creationId xmlns:a16="http://schemas.microsoft.com/office/drawing/2014/main" id="{B3981AF6-4F59-AD29-5F2D-903B938C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603" y="411900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37" name="Rectangle 944">
              <a:extLst>
                <a:ext uri="{FF2B5EF4-FFF2-40B4-BE49-F238E27FC236}">
                  <a16:creationId xmlns:a16="http://schemas.microsoft.com/office/drawing/2014/main" id="{A93EC2F6-E168-37D1-998D-3979EBEF4E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559" y="427743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38" name="Rectangle 945">
              <a:extLst>
                <a:ext uri="{FF2B5EF4-FFF2-40B4-BE49-F238E27FC236}">
                  <a16:creationId xmlns:a16="http://schemas.microsoft.com/office/drawing/2014/main" id="{276064FE-DAE6-C884-E78F-3BE0FBE255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066" y="427743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39" name="Rectangle 946">
              <a:extLst>
                <a:ext uri="{FF2B5EF4-FFF2-40B4-BE49-F238E27FC236}">
                  <a16:creationId xmlns:a16="http://schemas.microsoft.com/office/drawing/2014/main" id="{CFC95AED-F888-E1DA-6CCD-129FBB799C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573" y="427743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40" name="Rectangle 947">
              <a:extLst>
                <a:ext uri="{FF2B5EF4-FFF2-40B4-BE49-F238E27FC236}">
                  <a16:creationId xmlns:a16="http://schemas.microsoft.com/office/drawing/2014/main" id="{E1BE5194-A7BF-8EE0-884A-A28DC2BBC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080" y="427743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41" name="Rectangle 948">
              <a:extLst>
                <a:ext uri="{FF2B5EF4-FFF2-40B4-BE49-F238E27FC236}">
                  <a16:creationId xmlns:a16="http://schemas.microsoft.com/office/drawing/2014/main" id="{6CB6B4F6-1E38-3708-9E81-68B5F2088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589" y="427743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42" name="Rectangle 949">
              <a:extLst>
                <a:ext uri="{FF2B5EF4-FFF2-40B4-BE49-F238E27FC236}">
                  <a16:creationId xmlns:a16="http://schemas.microsoft.com/office/drawing/2014/main" id="{ED2BC31D-8C53-2C7A-4B02-2EB0ACB52C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096" y="427743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43" name="Rectangle 950">
              <a:extLst>
                <a:ext uri="{FF2B5EF4-FFF2-40B4-BE49-F238E27FC236}">
                  <a16:creationId xmlns:a16="http://schemas.microsoft.com/office/drawing/2014/main" id="{1FD20027-1363-46BA-DBEB-21EF9A5198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603" y="427743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44" name="Rectangle 951">
              <a:extLst>
                <a:ext uri="{FF2B5EF4-FFF2-40B4-BE49-F238E27FC236}">
                  <a16:creationId xmlns:a16="http://schemas.microsoft.com/office/drawing/2014/main" id="{2E63F534-8637-0A35-C6B2-494174F2F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559" y="4435865"/>
              <a:ext cx="287507" cy="1599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45" name="Rectangle 952">
              <a:extLst>
                <a:ext uri="{FF2B5EF4-FFF2-40B4-BE49-F238E27FC236}">
                  <a16:creationId xmlns:a16="http://schemas.microsoft.com/office/drawing/2014/main" id="{5EFE0776-8C55-500F-96DD-877219A3CF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066" y="4435865"/>
              <a:ext cx="287507" cy="1599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46" name="Rectangle 953">
              <a:extLst>
                <a:ext uri="{FF2B5EF4-FFF2-40B4-BE49-F238E27FC236}">
                  <a16:creationId xmlns:a16="http://schemas.microsoft.com/office/drawing/2014/main" id="{2764D9D4-3928-8F4A-04A8-BD6F40E249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573" y="4435865"/>
              <a:ext cx="287507" cy="1599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47" name="Rectangle 954">
              <a:extLst>
                <a:ext uri="{FF2B5EF4-FFF2-40B4-BE49-F238E27FC236}">
                  <a16:creationId xmlns:a16="http://schemas.microsoft.com/office/drawing/2014/main" id="{3D6ADA28-A8E5-F62C-76C2-41045BCBDD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080" y="4435865"/>
              <a:ext cx="287507" cy="1599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48" name="Rectangle 955">
              <a:extLst>
                <a:ext uri="{FF2B5EF4-FFF2-40B4-BE49-F238E27FC236}">
                  <a16:creationId xmlns:a16="http://schemas.microsoft.com/office/drawing/2014/main" id="{1A39FFDD-56B0-75C0-51D3-7A2C9FFFB6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589" y="4435865"/>
              <a:ext cx="287507" cy="1599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49" name="Rectangle 956">
              <a:extLst>
                <a:ext uri="{FF2B5EF4-FFF2-40B4-BE49-F238E27FC236}">
                  <a16:creationId xmlns:a16="http://schemas.microsoft.com/office/drawing/2014/main" id="{978EAE49-2996-6F99-6C4C-9FF352167E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096" y="4435865"/>
              <a:ext cx="287507" cy="1599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50" name="Rectangle 957">
              <a:extLst>
                <a:ext uri="{FF2B5EF4-FFF2-40B4-BE49-F238E27FC236}">
                  <a16:creationId xmlns:a16="http://schemas.microsoft.com/office/drawing/2014/main" id="{178ADAA7-CD3B-5B94-C09F-9019337825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603" y="4435865"/>
              <a:ext cx="287507" cy="1599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51" name="Rectangle 958">
              <a:extLst>
                <a:ext uri="{FF2B5EF4-FFF2-40B4-BE49-F238E27FC236}">
                  <a16:creationId xmlns:a16="http://schemas.microsoft.com/office/drawing/2014/main" id="{A49D181C-BC20-AAD6-4A7B-FB35226E0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559" y="459584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52" name="Rectangle 959">
              <a:extLst>
                <a:ext uri="{FF2B5EF4-FFF2-40B4-BE49-F238E27FC236}">
                  <a16:creationId xmlns:a16="http://schemas.microsoft.com/office/drawing/2014/main" id="{2E0E699B-B31D-C1DB-31FD-A1E18B0CBD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066" y="459584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53" name="Rectangle 960">
              <a:extLst>
                <a:ext uri="{FF2B5EF4-FFF2-40B4-BE49-F238E27FC236}">
                  <a16:creationId xmlns:a16="http://schemas.microsoft.com/office/drawing/2014/main" id="{4FCAC1F9-B3A9-796B-0585-EFA6B8D6FE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573" y="459584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54" name="Rectangle 961">
              <a:extLst>
                <a:ext uri="{FF2B5EF4-FFF2-40B4-BE49-F238E27FC236}">
                  <a16:creationId xmlns:a16="http://schemas.microsoft.com/office/drawing/2014/main" id="{FC0B89AA-838B-C0DF-3612-87D0A8706D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080" y="459584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55" name="Rectangle 962">
              <a:extLst>
                <a:ext uri="{FF2B5EF4-FFF2-40B4-BE49-F238E27FC236}">
                  <a16:creationId xmlns:a16="http://schemas.microsoft.com/office/drawing/2014/main" id="{C6E98503-1EC0-5A10-4FF2-40E0C2FD3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589" y="459584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56" name="Rectangle 963">
              <a:extLst>
                <a:ext uri="{FF2B5EF4-FFF2-40B4-BE49-F238E27FC236}">
                  <a16:creationId xmlns:a16="http://schemas.microsoft.com/office/drawing/2014/main" id="{EF5B1AC7-527F-E1E6-B4D9-FBEE794BF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096" y="459584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57" name="Rectangle 964">
              <a:extLst>
                <a:ext uri="{FF2B5EF4-FFF2-40B4-BE49-F238E27FC236}">
                  <a16:creationId xmlns:a16="http://schemas.microsoft.com/office/drawing/2014/main" id="{FC65BE0C-FABD-E21B-435E-4FE6F9D027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603" y="459584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58" name="Rectangle 965">
              <a:extLst>
                <a:ext uri="{FF2B5EF4-FFF2-40B4-BE49-F238E27FC236}">
                  <a16:creationId xmlns:a16="http://schemas.microsoft.com/office/drawing/2014/main" id="{FE6491ED-40E3-27AC-710F-72353447B8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559" y="4754275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59" name="Rectangle 966">
              <a:extLst>
                <a:ext uri="{FF2B5EF4-FFF2-40B4-BE49-F238E27FC236}">
                  <a16:creationId xmlns:a16="http://schemas.microsoft.com/office/drawing/2014/main" id="{F54B59D6-B78C-CAF3-AD96-27D6246EC2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066" y="4754275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60" name="Rectangle 967">
              <a:extLst>
                <a:ext uri="{FF2B5EF4-FFF2-40B4-BE49-F238E27FC236}">
                  <a16:creationId xmlns:a16="http://schemas.microsoft.com/office/drawing/2014/main" id="{670E7481-82A1-76FA-14FD-C887A9B3A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573" y="4754275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61" name="Rectangle 968">
              <a:extLst>
                <a:ext uri="{FF2B5EF4-FFF2-40B4-BE49-F238E27FC236}">
                  <a16:creationId xmlns:a16="http://schemas.microsoft.com/office/drawing/2014/main" id="{EA85D782-C749-CFA4-AE6F-94764A775D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080" y="4754275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62" name="Rectangle 969">
              <a:extLst>
                <a:ext uri="{FF2B5EF4-FFF2-40B4-BE49-F238E27FC236}">
                  <a16:creationId xmlns:a16="http://schemas.microsoft.com/office/drawing/2014/main" id="{3260BB91-77F0-B2AE-9B7D-41B2EF657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589" y="4754275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63" name="Rectangle 970">
              <a:extLst>
                <a:ext uri="{FF2B5EF4-FFF2-40B4-BE49-F238E27FC236}">
                  <a16:creationId xmlns:a16="http://schemas.microsoft.com/office/drawing/2014/main" id="{346AF731-79EE-6854-83F0-CF38AA9AB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096" y="4754275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64" name="Rectangle 971">
              <a:extLst>
                <a:ext uri="{FF2B5EF4-FFF2-40B4-BE49-F238E27FC236}">
                  <a16:creationId xmlns:a16="http://schemas.microsoft.com/office/drawing/2014/main" id="{2DC4640A-6A82-34AD-88E0-595C0475C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603" y="4754275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65" name="Rectangle 972">
              <a:extLst>
                <a:ext uri="{FF2B5EF4-FFF2-40B4-BE49-F238E27FC236}">
                  <a16:creationId xmlns:a16="http://schemas.microsoft.com/office/drawing/2014/main" id="{0B61E635-F4CE-437C-E91C-E79524CFD6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559" y="4912704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66" name="Rectangle 973">
              <a:extLst>
                <a:ext uri="{FF2B5EF4-FFF2-40B4-BE49-F238E27FC236}">
                  <a16:creationId xmlns:a16="http://schemas.microsoft.com/office/drawing/2014/main" id="{A4A3337D-46B0-6287-D297-28B230D7C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066" y="4912704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67" name="Rectangle 974">
              <a:extLst>
                <a:ext uri="{FF2B5EF4-FFF2-40B4-BE49-F238E27FC236}">
                  <a16:creationId xmlns:a16="http://schemas.microsoft.com/office/drawing/2014/main" id="{8DD725CC-B55B-1BB0-B3D0-5AF3B5145D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573" y="4912704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68" name="Rectangle 975">
              <a:extLst>
                <a:ext uri="{FF2B5EF4-FFF2-40B4-BE49-F238E27FC236}">
                  <a16:creationId xmlns:a16="http://schemas.microsoft.com/office/drawing/2014/main" id="{281618A6-7453-23D2-2F51-D50D5D4A7A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080" y="4912704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69" name="Rectangle 976">
              <a:extLst>
                <a:ext uri="{FF2B5EF4-FFF2-40B4-BE49-F238E27FC236}">
                  <a16:creationId xmlns:a16="http://schemas.microsoft.com/office/drawing/2014/main" id="{1CF97225-B2A1-44C3-2376-36599F895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589" y="4912704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70" name="Rectangle 977">
              <a:extLst>
                <a:ext uri="{FF2B5EF4-FFF2-40B4-BE49-F238E27FC236}">
                  <a16:creationId xmlns:a16="http://schemas.microsoft.com/office/drawing/2014/main" id="{27CEB762-5DDA-DCBA-A381-9F1761B475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096" y="4912704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71" name="Rectangle 978">
              <a:extLst>
                <a:ext uri="{FF2B5EF4-FFF2-40B4-BE49-F238E27FC236}">
                  <a16:creationId xmlns:a16="http://schemas.microsoft.com/office/drawing/2014/main" id="{26DDE633-58E4-56AD-EBCB-DD29CFD243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603" y="4912704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72" name="Line 979">
              <a:extLst>
                <a:ext uri="{FF2B5EF4-FFF2-40B4-BE49-F238E27FC236}">
                  <a16:creationId xmlns:a16="http://schemas.microsoft.com/office/drawing/2014/main" id="{0200F0B8-DF9F-B512-13E9-A80BAC31BB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8066" y="3934173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73" name="Line 980">
              <a:extLst>
                <a:ext uri="{FF2B5EF4-FFF2-40B4-BE49-F238E27FC236}">
                  <a16:creationId xmlns:a16="http://schemas.microsoft.com/office/drawing/2014/main" id="{39EAD485-DB4D-22D5-8E06-6D084953E4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5573" y="3934173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74" name="Line 981">
              <a:extLst>
                <a:ext uri="{FF2B5EF4-FFF2-40B4-BE49-F238E27FC236}">
                  <a16:creationId xmlns:a16="http://schemas.microsoft.com/office/drawing/2014/main" id="{2C575E36-7C2F-7ACE-F549-386E1C38AD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3080" y="3934173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75" name="Line 982">
              <a:extLst>
                <a:ext uri="{FF2B5EF4-FFF2-40B4-BE49-F238E27FC236}">
                  <a16:creationId xmlns:a16="http://schemas.microsoft.com/office/drawing/2014/main" id="{468F7B8A-173E-E0C7-D74D-D2C3A553A2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0589" y="3934173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76" name="Line 983">
              <a:extLst>
                <a:ext uri="{FF2B5EF4-FFF2-40B4-BE49-F238E27FC236}">
                  <a16:creationId xmlns:a16="http://schemas.microsoft.com/office/drawing/2014/main" id="{E43D3F1A-DE5E-44E7-A226-16DDB2B5EA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8096" y="3934173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77" name="Line 984">
              <a:extLst>
                <a:ext uri="{FF2B5EF4-FFF2-40B4-BE49-F238E27FC236}">
                  <a16:creationId xmlns:a16="http://schemas.microsoft.com/office/drawing/2014/main" id="{21E485D5-9EC0-1777-5657-E57B1AC1BA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75603" y="3934173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78" name="Line 985">
              <a:extLst>
                <a:ext uri="{FF2B5EF4-FFF2-40B4-BE49-F238E27FC236}">
                  <a16:creationId xmlns:a16="http://schemas.microsoft.com/office/drawing/2014/main" id="{F7DF3A4F-A813-7934-B841-3AC948D086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4119007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79" name="Line 986">
              <a:extLst>
                <a:ext uri="{FF2B5EF4-FFF2-40B4-BE49-F238E27FC236}">
                  <a16:creationId xmlns:a16="http://schemas.microsoft.com/office/drawing/2014/main" id="{0C9CBAA4-0E9C-662A-ADAD-5DAB7D3CDF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427743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80" name="Line 987">
              <a:extLst>
                <a:ext uri="{FF2B5EF4-FFF2-40B4-BE49-F238E27FC236}">
                  <a16:creationId xmlns:a16="http://schemas.microsoft.com/office/drawing/2014/main" id="{9DAD3BF8-6418-1CEB-9FC5-8BE4ECA4C4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4435865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81" name="Line 988">
              <a:extLst>
                <a:ext uri="{FF2B5EF4-FFF2-40B4-BE49-F238E27FC236}">
                  <a16:creationId xmlns:a16="http://schemas.microsoft.com/office/drawing/2014/main" id="{7BA4EFBD-C733-9FDF-B6F3-F339B7ED2E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459584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82" name="Line 989">
              <a:extLst>
                <a:ext uri="{FF2B5EF4-FFF2-40B4-BE49-F238E27FC236}">
                  <a16:creationId xmlns:a16="http://schemas.microsoft.com/office/drawing/2014/main" id="{554F6638-D1A3-9E06-48AB-F0687236D7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4754275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83" name="Line 990">
              <a:extLst>
                <a:ext uri="{FF2B5EF4-FFF2-40B4-BE49-F238E27FC236}">
                  <a16:creationId xmlns:a16="http://schemas.microsoft.com/office/drawing/2014/main" id="{E3451E8E-9D32-956C-CCC2-1C478B9383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4912704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84" name="Line 991">
              <a:extLst>
                <a:ext uri="{FF2B5EF4-FFF2-40B4-BE49-F238E27FC236}">
                  <a16:creationId xmlns:a16="http://schemas.microsoft.com/office/drawing/2014/main" id="{0182F23E-F176-AAA3-A6B8-D9844BD980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50559" y="3934173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85" name="Line 992">
              <a:extLst>
                <a:ext uri="{FF2B5EF4-FFF2-40B4-BE49-F238E27FC236}">
                  <a16:creationId xmlns:a16="http://schemas.microsoft.com/office/drawing/2014/main" id="{A1E883F4-6EFC-F7D6-6C42-3D99DD5D2E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110" y="3934173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86" name="Line 993">
              <a:extLst>
                <a:ext uri="{FF2B5EF4-FFF2-40B4-BE49-F238E27FC236}">
                  <a16:creationId xmlns:a16="http://schemas.microsoft.com/office/drawing/2014/main" id="{39BB740D-242A-0F11-7CB2-B0D07394C9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3940385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87" name="Line 994">
              <a:extLst>
                <a:ext uri="{FF2B5EF4-FFF2-40B4-BE49-F238E27FC236}">
                  <a16:creationId xmlns:a16="http://schemas.microsoft.com/office/drawing/2014/main" id="{19AE7886-0B52-F92F-6303-365D048F4A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5083559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88" name="Rectangle 995">
              <a:extLst>
                <a:ext uri="{FF2B5EF4-FFF2-40B4-BE49-F238E27FC236}">
                  <a16:creationId xmlns:a16="http://schemas.microsoft.com/office/drawing/2014/main" id="{4AE71BBB-C98F-5F0E-1278-BB6F0B3FA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9493" y="4004195"/>
              <a:ext cx="135933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Sat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9" name="Rectangle 996">
              <a:extLst>
                <a:ext uri="{FF2B5EF4-FFF2-40B4-BE49-F238E27FC236}">
                  <a16:creationId xmlns:a16="http://schemas.microsoft.com/office/drawing/2014/main" id="{A62BADEA-8C9A-E15F-E2D6-5F80962AD7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6628" y="4004195"/>
              <a:ext cx="110613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Fri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0" name="Rectangle 997">
              <a:extLst>
                <a:ext uri="{FF2B5EF4-FFF2-40B4-BE49-F238E27FC236}">
                  <a16:creationId xmlns:a16="http://schemas.microsoft.com/office/drawing/2014/main" id="{DAD6A73E-AA8F-D4FC-E9C6-5BCAFB7EA2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2500" y="4004195"/>
              <a:ext cx="16391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Thu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1" name="Rectangle 998">
              <a:extLst>
                <a:ext uri="{FF2B5EF4-FFF2-40B4-BE49-F238E27FC236}">
                  <a16:creationId xmlns:a16="http://schemas.microsoft.com/office/drawing/2014/main" id="{3E98A5DB-B7AF-DB3B-6747-4F2ED1254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1682" y="4004195"/>
              <a:ext cx="20390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Wed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2" name="Rectangle 999">
              <a:extLst>
                <a:ext uri="{FF2B5EF4-FFF2-40B4-BE49-F238E27FC236}">
                  <a16:creationId xmlns:a16="http://schemas.microsoft.com/office/drawing/2014/main" id="{BA46707E-E70D-2AF8-D845-8A8A254440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4140" y="4004195"/>
              <a:ext cx="161254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Tue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3" name="Rectangle 1000">
              <a:extLst>
                <a:ext uri="{FF2B5EF4-FFF2-40B4-BE49-F238E27FC236}">
                  <a16:creationId xmlns:a16="http://schemas.microsoft.com/office/drawing/2014/main" id="{F26B9423-CC75-2B94-9E43-06636D5B61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7349" y="4004195"/>
              <a:ext cx="202566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Mon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4" name="Rectangle 1001">
              <a:extLst>
                <a:ext uri="{FF2B5EF4-FFF2-40B4-BE49-F238E27FC236}">
                  <a16:creationId xmlns:a16="http://schemas.microsoft.com/office/drawing/2014/main" id="{CDEB241C-52D1-5444-290B-C7D9674EE8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2470" y="4004195"/>
              <a:ext cx="161254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Sun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5" name="Rectangle 1002">
              <a:extLst>
                <a:ext uri="{FF2B5EF4-FFF2-40B4-BE49-F238E27FC236}">
                  <a16:creationId xmlns:a16="http://schemas.microsoft.com/office/drawing/2014/main" id="{E7584986-3D58-03A7-6704-7A584D189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35" y="4175049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6" name="Rectangle 1003">
              <a:extLst>
                <a:ext uri="{FF2B5EF4-FFF2-40B4-BE49-F238E27FC236}">
                  <a16:creationId xmlns:a16="http://schemas.microsoft.com/office/drawing/2014/main" id="{7D9A0CFD-0850-96CB-01A0-19AE19761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5228" y="4175049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7" name="Rectangle 1004">
              <a:extLst>
                <a:ext uri="{FF2B5EF4-FFF2-40B4-BE49-F238E27FC236}">
                  <a16:creationId xmlns:a16="http://schemas.microsoft.com/office/drawing/2014/main" id="{3BD9F635-EA4A-0254-219D-992816E7D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7721" y="4175049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8" name="Rectangle 1005">
              <a:extLst>
                <a:ext uri="{FF2B5EF4-FFF2-40B4-BE49-F238E27FC236}">
                  <a16:creationId xmlns:a16="http://schemas.microsoft.com/office/drawing/2014/main" id="{79E651C3-A2B8-F4E2-5B7D-078B8AE3C3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6114" y="4331925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9" name="Rectangle 1006">
              <a:extLst>
                <a:ext uri="{FF2B5EF4-FFF2-40B4-BE49-F238E27FC236}">
                  <a16:creationId xmlns:a16="http://schemas.microsoft.com/office/drawing/2014/main" id="{C2D424AF-2814-74FE-2DA4-265F205EEE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5228" y="4331925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0" name="Rectangle 1007">
              <a:extLst>
                <a:ext uri="{FF2B5EF4-FFF2-40B4-BE49-F238E27FC236}">
                  <a16:creationId xmlns:a16="http://schemas.microsoft.com/office/drawing/2014/main" id="{FFBAF163-4FCC-1253-43C6-CD5A16AD4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7721" y="4331925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1" name="Rectangle 1008">
              <a:extLst>
                <a:ext uri="{FF2B5EF4-FFF2-40B4-BE49-F238E27FC236}">
                  <a16:creationId xmlns:a16="http://schemas.microsoft.com/office/drawing/2014/main" id="{9EFA8DE9-BF6C-83CC-F24D-AC8A811FFC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0213" y="4331925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2" name="Rectangle 1010">
              <a:extLst>
                <a:ext uri="{FF2B5EF4-FFF2-40B4-BE49-F238E27FC236}">
                  <a16:creationId xmlns:a16="http://schemas.microsoft.com/office/drawing/2014/main" id="{8DEF29F6-0AF8-7616-31F2-F95E95952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2706" y="4331926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3" name="Rectangle 1011">
              <a:extLst>
                <a:ext uri="{FF2B5EF4-FFF2-40B4-BE49-F238E27FC236}">
                  <a16:creationId xmlns:a16="http://schemas.microsoft.com/office/drawing/2014/main" id="{D372D9CA-08F7-709A-CF0F-CBD5037085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5199" y="4331926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4" name="Rectangle 1012">
              <a:extLst>
                <a:ext uri="{FF2B5EF4-FFF2-40B4-BE49-F238E27FC236}">
                  <a16:creationId xmlns:a16="http://schemas.microsoft.com/office/drawing/2014/main" id="{A315565A-DEE7-F36E-9244-4E7367107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7692" y="4331926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5" name="Rectangle 1013">
              <a:extLst>
                <a:ext uri="{FF2B5EF4-FFF2-40B4-BE49-F238E27FC236}">
                  <a16:creationId xmlns:a16="http://schemas.microsoft.com/office/drawing/2014/main" id="{D0BB300E-9887-3D38-6059-062BB5967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6114" y="4490355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6" name="Rectangle 1014">
              <a:extLst>
                <a:ext uri="{FF2B5EF4-FFF2-40B4-BE49-F238E27FC236}">
                  <a16:creationId xmlns:a16="http://schemas.microsoft.com/office/drawing/2014/main" id="{23669372-13FF-02EA-7EE4-D5FD63527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607" y="4490355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7" name="Rectangle 1015">
              <a:extLst>
                <a:ext uri="{FF2B5EF4-FFF2-40B4-BE49-F238E27FC236}">
                  <a16:creationId xmlns:a16="http://schemas.microsoft.com/office/drawing/2014/main" id="{8052409D-122F-3382-9BAF-6A7886347A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1100" y="4490355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8" name="Rectangle 1016">
              <a:extLst>
                <a:ext uri="{FF2B5EF4-FFF2-40B4-BE49-F238E27FC236}">
                  <a16:creationId xmlns:a16="http://schemas.microsoft.com/office/drawing/2014/main" id="{1C53E091-C494-EB6C-D276-43056C4B9C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3592" y="4490355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9" name="Rectangle 1017">
              <a:extLst>
                <a:ext uri="{FF2B5EF4-FFF2-40B4-BE49-F238E27FC236}">
                  <a16:creationId xmlns:a16="http://schemas.microsoft.com/office/drawing/2014/main" id="{099792FD-CC63-C156-FC89-64368E6E32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6085" y="4490355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0" name="Rectangle 1018">
              <a:extLst>
                <a:ext uri="{FF2B5EF4-FFF2-40B4-BE49-F238E27FC236}">
                  <a16:creationId xmlns:a16="http://schemas.microsoft.com/office/drawing/2014/main" id="{96E339CB-538E-7338-2124-5740B78F6C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8578" y="4490355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1" name="Rectangle 1019">
              <a:extLst>
                <a:ext uri="{FF2B5EF4-FFF2-40B4-BE49-F238E27FC236}">
                  <a16:creationId xmlns:a16="http://schemas.microsoft.com/office/drawing/2014/main" id="{E74F0D9D-F951-9CBE-AEE2-E64F3E18DC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1071" y="4490355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2" name="Rectangle 1020">
              <a:extLst>
                <a:ext uri="{FF2B5EF4-FFF2-40B4-BE49-F238E27FC236}">
                  <a16:creationId xmlns:a16="http://schemas.microsoft.com/office/drawing/2014/main" id="{2FA97105-A7F1-91B8-6E69-D401C5B71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6114" y="4648784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3" name="Rectangle 1021">
              <a:extLst>
                <a:ext uri="{FF2B5EF4-FFF2-40B4-BE49-F238E27FC236}">
                  <a16:creationId xmlns:a16="http://schemas.microsoft.com/office/drawing/2014/main" id="{718ACF25-7252-A6FF-2C3D-0537A30AC1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607" y="4648784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4" name="Rectangle 1022">
              <a:extLst>
                <a:ext uri="{FF2B5EF4-FFF2-40B4-BE49-F238E27FC236}">
                  <a16:creationId xmlns:a16="http://schemas.microsoft.com/office/drawing/2014/main" id="{848C2C51-8CD9-1DB8-EF1E-0EE566CAAD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1100" y="4648784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5" name="Rectangle 1023">
              <a:extLst>
                <a:ext uri="{FF2B5EF4-FFF2-40B4-BE49-F238E27FC236}">
                  <a16:creationId xmlns:a16="http://schemas.microsoft.com/office/drawing/2014/main" id="{BF7F6D13-E11F-757D-CE2D-D2CA41793E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3592" y="4648784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6" name="Rectangle 1024">
              <a:extLst>
                <a:ext uri="{FF2B5EF4-FFF2-40B4-BE49-F238E27FC236}">
                  <a16:creationId xmlns:a16="http://schemas.microsoft.com/office/drawing/2014/main" id="{8B110606-5995-67BB-92DF-9A1C07123A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6085" y="4648784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7" name="Rectangle 1025">
              <a:extLst>
                <a:ext uri="{FF2B5EF4-FFF2-40B4-BE49-F238E27FC236}">
                  <a16:creationId xmlns:a16="http://schemas.microsoft.com/office/drawing/2014/main" id="{8341BFF9-D86B-391B-143A-FA632C6D38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8578" y="4648784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8" name="Rectangle 1026">
              <a:extLst>
                <a:ext uri="{FF2B5EF4-FFF2-40B4-BE49-F238E27FC236}">
                  <a16:creationId xmlns:a16="http://schemas.microsoft.com/office/drawing/2014/main" id="{E2E0A5D4-0869-CA2C-2F32-1483FE360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1071" y="4648784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9" name="Rectangle 1027">
              <a:extLst>
                <a:ext uri="{FF2B5EF4-FFF2-40B4-BE49-F238E27FC236}">
                  <a16:creationId xmlns:a16="http://schemas.microsoft.com/office/drawing/2014/main" id="{1CDDE5FA-F8D3-AC8B-FA82-3CFDE948F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6114" y="4807213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31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0" name="Rectangle 1028">
              <a:extLst>
                <a:ext uri="{FF2B5EF4-FFF2-40B4-BE49-F238E27FC236}">
                  <a16:creationId xmlns:a16="http://schemas.microsoft.com/office/drawing/2014/main" id="{4E30BA6C-7736-76A5-9D71-AE6B5A644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607" y="4807213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1" name="Rectangle 1029">
              <a:extLst>
                <a:ext uri="{FF2B5EF4-FFF2-40B4-BE49-F238E27FC236}">
                  <a16:creationId xmlns:a16="http://schemas.microsoft.com/office/drawing/2014/main" id="{8CF12C30-7B02-4646-9C73-CE94FE6974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1100" y="4807213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2" name="Rectangle 1030">
              <a:extLst>
                <a:ext uri="{FF2B5EF4-FFF2-40B4-BE49-F238E27FC236}">
                  <a16:creationId xmlns:a16="http://schemas.microsoft.com/office/drawing/2014/main" id="{864EF873-DDFF-BDE8-F8F8-E547DA1E62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3592" y="4807213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3" name="Rectangle 1031">
              <a:extLst>
                <a:ext uri="{FF2B5EF4-FFF2-40B4-BE49-F238E27FC236}">
                  <a16:creationId xmlns:a16="http://schemas.microsoft.com/office/drawing/2014/main" id="{0F394475-D7F9-1281-5602-EB64BC99FA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6085" y="4807213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4" name="Rectangle 1032">
              <a:extLst>
                <a:ext uri="{FF2B5EF4-FFF2-40B4-BE49-F238E27FC236}">
                  <a16:creationId xmlns:a16="http://schemas.microsoft.com/office/drawing/2014/main" id="{A6F81FF1-69FA-573C-CCFC-F526D07084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8578" y="4807213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5" name="Rectangle 1033">
              <a:extLst>
                <a:ext uri="{FF2B5EF4-FFF2-40B4-BE49-F238E27FC236}">
                  <a16:creationId xmlns:a16="http://schemas.microsoft.com/office/drawing/2014/main" id="{C85E8DA6-42E6-D80C-1A7A-849B978727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1071" y="4807213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626" name="Group 625">
            <a:extLst>
              <a:ext uri="{FF2B5EF4-FFF2-40B4-BE49-F238E27FC236}">
                <a16:creationId xmlns:a16="http://schemas.microsoft.com/office/drawing/2014/main" id="{1A1E2665-C9D5-1FEF-CF9E-E9442D36B233}"/>
              </a:ext>
            </a:extLst>
          </p:cNvPr>
          <p:cNvGrpSpPr/>
          <p:nvPr/>
        </p:nvGrpSpPr>
        <p:grpSpPr>
          <a:xfrm>
            <a:off x="6162086" y="1629903"/>
            <a:ext cx="2433600" cy="2798420"/>
            <a:chOff x="7319638" y="3934174"/>
            <a:chExt cx="2023200" cy="1155599"/>
          </a:xfrm>
        </p:grpSpPr>
        <p:sp>
          <p:nvSpPr>
            <p:cNvPr id="627" name="Rectangle 1136">
              <a:extLst>
                <a:ext uri="{FF2B5EF4-FFF2-40B4-BE49-F238E27FC236}">
                  <a16:creationId xmlns:a16="http://schemas.microsoft.com/office/drawing/2014/main" id="{F4173BE1-54D8-EC18-7C96-DB47F7A2BE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3940386"/>
              <a:ext cx="287507" cy="1786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28" name="Rectangle 1137">
              <a:extLst>
                <a:ext uri="{FF2B5EF4-FFF2-40B4-BE49-F238E27FC236}">
                  <a16:creationId xmlns:a16="http://schemas.microsoft.com/office/drawing/2014/main" id="{250E33B5-B116-FD27-89D8-B54EB68F7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3940386"/>
              <a:ext cx="287507" cy="1786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29" name="Rectangle 1138">
              <a:extLst>
                <a:ext uri="{FF2B5EF4-FFF2-40B4-BE49-F238E27FC236}">
                  <a16:creationId xmlns:a16="http://schemas.microsoft.com/office/drawing/2014/main" id="{E56C34B0-FD09-6D04-4D2D-B9BE448969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3940386"/>
              <a:ext cx="287507" cy="1786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30" name="Rectangle 1139">
              <a:extLst>
                <a:ext uri="{FF2B5EF4-FFF2-40B4-BE49-F238E27FC236}">
                  <a16:creationId xmlns:a16="http://schemas.microsoft.com/office/drawing/2014/main" id="{6E541785-F99C-7B6C-A3BF-BFD213728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3940386"/>
              <a:ext cx="287507" cy="1786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31" name="Rectangle 1140">
              <a:extLst>
                <a:ext uri="{FF2B5EF4-FFF2-40B4-BE49-F238E27FC236}">
                  <a16:creationId xmlns:a16="http://schemas.microsoft.com/office/drawing/2014/main" id="{73C72662-44EE-E91E-7EF5-42E0096834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3940386"/>
              <a:ext cx="287507" cy="1786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32" name="Rectangle 1141">
              <a:extLst>
                <a:ext uri="{FF2B5EF4-FFF2-40B4-BE49-F238E27FC236}">
                  <a16:creationId xmlns:a16="http://schemas.microsoft.com/office/drawing/2014/main" id="{9674E3EB-6B48-725C-6632-3458DD65B0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3940386"/>
              <a:ext cx="287507" cy="1786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33" name="Rectangle 1142">
              <a:extLst>
                <a:ext uri="{FF2B5EF4-FFF2-40B4-BE49-F238E27FC236}">
                  <a16:creationId xmlns:a16="http://schemas.microsoft.com/office/drawing/2014/main" id="{C1501145-2D5C-569D-E70A-12E4ABB76C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3940386"/>
              <a:ext cx="287507" cy="1786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34" name="Rectangle 1143">
              <a:extLst>
                <a:ext uri="{FF2B5EF4-FFF2-40B4-BE49-F238E27FC236}">
                  <a16:creationId xmlns:a16="http://schemas.microsoft.com/office/drawing/2014/main" id="{F2D8282A-E62D-D734-DCF6-DEC802733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4119008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35" name="Rectangle 1144">
              <a:extLst>
                <a:ext uri="{FF2B5EF4-FFF2-40B4-BE49-F238E27FC236}">
                  <a16:creationId xmlns:a16="http://schemas.microsoft.com/office/drawing/2014/main" id="{F5C72385-8585-3385-CC24-647A0B44A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4119008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37" name="Rectangle 1145">
              <a:extLst>
                <a:ext uri="{FF2B5EF4-FFF2-40B4-BE49-F238E27FC236}">
                  <a16:creationId xmlns:a16="http://schemas.microsoft.com/office/drawing/2014/main" id="{133E370E-E71E-1336-2FAC-0110A660CF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4119008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38" name="Rectangle 1146">
              <a:extLst>
                <a:ext uri="{FF2B5EF4-FFF2-40B4-BE49-F238E27FC236}">
                  <a16:creationId xmlns:a16="http://schemas.microsoft.com/office/drawing/2014/main" id="{4CD4E9FB-8DA3-A5F6-DC0A-7DCAC39C75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4119008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39" name="Rectangle 1147">
              <a:extLst>
                <a:ext uri="{FF2B5EF4-FFF2-40B4-BE49-F238E27FC236}">
                  <a16:creationId xmlns:a16="http://schemas.microsoft.com/office/drawing/2014/main" id="{1BB3FAA9-4322-FF34-CA1A-4396503214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4119008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88" name="Rectangle 1148">
              <a:extLst>
                <a:ext uri="{FF2B5EF4-FFF2-40B4-BE49-F238E27FC236}">
                  <a16:creationId xmlns:a16="http://schemas.microsoft.com/office/drawing/2014/main" id="{12D0A415-4653-FDCC-ED4C-EA23047834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4119008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89" name="Rectangle 1149">
              <a:extLst>
                <a:ext uri="{FF2B5EF4-FFF2-40B4-BE49-F238E27FC236}">
                  <a16:creationId xmlns:a16="http://schemas.microsoft.com/office/drawing/2014/main" id="{2A50F15F-3985-64FD-CC9E-A6762FE98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4119008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90" name="Rectangle 1150">
              <a:extLst>
                <a:ext uri="{FF2B5EF4-FFF2-40B4-BE49-F238E27FC236}">
                  <a16:creationId xmlns:a16="http://schemas.microsoft.com/office/drawing/2014/main" id="{16D1959A-F9C5-403E-2986-0A5D48551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427743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91" name="Rectangle 1151">
              <a:extLst>
                <a:ext uri="{FF2B5EF4-FFF2-40B4-BE49-F238E27FC236}">
                  <a16:creationId xmlns:a16="http://schemas.microsoft.com/office/drawing/2014/main" id="{93568B2E-8B22-E160-A89F-AB4E51B29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427743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92" name="Rectangle 1152">
              <a:extLst>
                <a:ext uri="{FF2B5EF4-FFF2-40B4-BE49-F238E27FC236}">
                  <a16:creationId xmlns:a16="http://schemas.microsoft.com/office/drawing/2014/main" id="{54EA8634-165F-26D6-0DA6-C2D8EB94A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427743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93" name="Rectangle 1153">
              <a:extLst>
                <a:ext uri="{FF2B5EF4-FFF2-40B4-BE49-F238E27FC236}">
                  <a16:creationId xmlns:a16="http://schemas.microsoft.com/office/drawing/2014/main" id="{A9AF4A40-86EF-CE8F-F489-BF35F6DB5A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427743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94" name="Rectangle 1154">
              <a:extLst>
                <a:ext uri="{FF2B5EF4-FFF2-40B4-BE49-F238E27FC236}">
                  <a16:creationId xmlns:a16="http://schemas.microsoft.com/office/drawing/2014/main" id="{D6DEC9CD-0112-64DC-63C5-85E7133D8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427743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95" name="Rectangle 1155">
              <a:extLst>
                <a:ext uri="{FF2B5EF4-FFF2-40B4-BE49-F238E27FC236}">
                  <a16:creationId xmlns:a16="http://schemas.microsoft.com/office/drawing/2014/main" id="{01BD45C1-8224-3E9B-D851-92890E792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427743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96" name="Rectangle 1156">
              <a:extLst>
                <a:ext uri="{FF2B5EF4-FFF2-40B4-BE49-F238E27FC236}">
                  <a16:creationId xmlns:a16="http://schemas.microsoft.com/office/drawing/2014/main" id="{9339F46B-A0E9-5D25-8F20-2B81FB444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427743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97" name="Rectangle 1157">
              <a:extLst>
                <a:ext uri="{FF2B5EF4-FFF2-40B4-BE49-F238E27FC236}">
                  <a16:creationId xmlns:a16="http://schemas.microsoft.com/office/drawing/2014/main" id="{DB5A3A40-91E9-6FEF-F5E8-B9AA9040B8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4435866"/>
              <a:ext cx="287507" cy="15998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98" name="Rectangle 1158">
              <a:extLst>
                <a:ext uri="{FF2B5EF4-FFF2-40B4-BE49-F238E27FC236}">
                  <a16:creationId xmlns:a16="http://schemas.microsoft.com/office/drawing/2014/main" id="{14B77EE0-04B4-35A1-59C9-226537ABEB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4435866"/>
              <a:ext cx="287507" cy="15998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99" name="Rectangle 1159">
              <a:extLst>
                <a:ext uri="{FF2B5EF4-FFF2-40B4-BE49-F238E27FC236}">
                  <a16:creationId xmlns:a16="http://schemas.microsoft.com/office/drawing/2014/main" id="{03D32350-51BB-71F4-C5F6-018370706F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4435866"/>
              <a:ext cx="287507" cy="15998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00" name="Rectangle 1160">
              <a:extLst>
                <a:ext uri="{FF2B5EF4-FFF2-40B4-BE49-F238E27FC236}">
                  <a16:creationId xmlns:a16="http://schemas.microsoft.com/office/drawing/2014/main" id="{F5DE4B6D-3606-591A-063D-C2D644735C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4435866"/>
              <a:ext cx="287507" cy="15998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01" name="Rectangle 1161">
              <a:extLst>
                <a:ext uri="{FF2B5EF4-FFF2-40B4-BE49-F238E27FC236}">
                  <a16:creationId xmlns:a16="http://schemas.microsoft.com/office/drawing/2014/main" id="{A96422E4-602E-6931-963C-03A554A24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4435866"/>
              <a:ext cx="287507" cy="15998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02" name="Rectangle 1162">
              <a:extLst>
                <a:ext uri="{FF2B5EF4-FFF2-40B4-BE49-F238E27FC236}">
                  <a16:creationId xmlns:a16="http://schemas.microsoft.com/office/drawing/2014/main" id="{1D678A05-6723-4C17-FE76-D46208D8CA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4435866"/>
              <a:ext cx="287507" cy="15998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03" name="Rectangle 1163">
              <a:extLst>
                <a:ext uri="{FF2B5EF4-FFF2-40B4-BE49-F238E27FC236}">
                  <a16:creationId xmlns:a16="http://schemas.microsoft.com/office/drawing/2014/main" id="{99763639-B307-5BC9-4A8D-3BAC5F822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4435866"/>
              <a:ext cx="287507" cy="15998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04" name="Rectangle 1164">
              <a:extLst>
                <a:ext uri="{FF2B5EF4-FFF2-40B4-BE49-F238E27FC236}">
                  <a16:creationId xmlns:a16="http://schemas.microsoft.com/office/drawing/2014/main" id="{B4A7F963-6BB3-7B2C-D852-BFE61D45F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459584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05" name="Rectangle 1165">
              <a:extLst>
                <a:ext uri="{FF2B5EF4-FFF2-40B4-BE49-F238E27FC236}">
                  <a16:creationId xmlns:a16="http://schemas.microsoft.com/office/drawing/2014/main" id="{8764B0BE-C4C8-A735-170A-6AD0467BCA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459584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06" name="Rectangle 1166">
              <a:extLst>
                <a:ext uri="{FF2B5EF4-FFF2-40B4-BE49-F238E27FC236}">
                  <a16:creationId xmlns:a16="http://schemas.microsoft.com/office/drawing/2014/main" id="{019CF134-781C-9B91-79F4-1EB57049A6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459584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07" name="Rectangle 1167">
              <a:extLst>
                <a:ext uri="{FF2B5EF4-FFF2-40B4-BE49-F238E27FC236}">
                  <a16:creationId xmlns:a16="http://schemas.microsoft.com/office/drawing/2014/main" id="{572F053D-02D2-F488-D3C4-464749954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459584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08" name="Rectangle 1168">
              <a:extLst>
                <a:ext uri="{FF2B5EF4-FFF2-40B4-BE49-F238E27FC236}">
                  <a16:creationId xmlns:a16="http://schemas.microsoft.com/office/drawing/2014/main" id="{6FD025FF-A10F-BE6D-8CD2-7794D59CF6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459584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09" name="Rectangle 1169">
              <a:extLst>
                <a:ext uri="{FF2B5EF4-FFF2-40B4-BE49-F238E27FC236}">
                  <a16:creationId xmlns:a16="http://schemas.microsoft.com/office/drawing/2014/main" id="{5AEEF3EF-90B9-4D01-2567-ABE620C6DA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459584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10" name="Rectangle 1170">
              <a:extLst>
                <a:ext uri="{FF2B5EF4-FFF2-40B4-BE49-F238E27FC236}">
                  <a16:creationId xmlns:a16="http://schemas.microsoft.com/office/drawing/2014/main" id="{EE3F6613-44CE-50CE-D08D-F7F4D70879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459584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11" name="Rectangle 1171">
              <a:extLst>
                <a:ext uri="{FF2B5EF4-FFF2-40B4-BE49-F238E27FC236}">
                  <a16:creationId xmlns:a16="http://schemas.microsoft.com/office/drawing/2014/main" id="{1F8780AA-23D2-5181-A94B-95533720C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475427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12" name="Rectangle 1172">
              <a:extLst>
                <a:ext uri="{FF2B5EF4-FFF2-40B4-BE49-F238E27FC236}">
                  <a16:creationId xmlns:a16="http://schemas.microsoft.com/office/drawing/2014/main" id="{02F17E1D-8A5D-7768-E36F-E06BF0F03C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475427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13" name="Rectangle 1173">
              <a:extLst>
                <a:ext uri="{FF2B5EF4-FFF2-40B4-BE49-F238E27FC236}">
                  <a16:creationId xmlns:a16="http://schemas.microsoft.com/office/drawing/2014/main" id="{1C2C1FFC-28FB-2262-B61A-3262817FD0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475427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14" name="Rectangle 1174">
              <a:extLst>
                <a:ext uri="{FF2B5EF4-FFF2-40B4-BE49-F238E27FC236}">
                  <a16:creationId xmlns:a16="http://schemas.microsoft.com/office/drawing/2014/main" id="{3C284FC4-4127-7FBC-3140-BF8CDE6944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475427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15" name="Rectangle 1175">
              <a:extLst>
                <a:ext uri="{FF2B5EF4-FFF2-40B4-BE49-F238E27FC236}">
                  <a16:creationId xmlns:a16="http://schemas.microsoft.com/office/drawing/2014/main" id="{5084624D-DA13-0453-83F2-90C5BF4ABB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475427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16" name="Rectangle 1176">
              <a:extLst>
                <a:ext uri="{FF2B5EF4-FFF2-40B4-BE49-F238E27FC236}">
                  <a16:creationId xmlns:a16="http://schemas.microsoft.com/office/drawing/2014/main" id="{97F8FFEC-D71A-3129-4229-4FB3D40ED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475427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17" name="Rectangle 1177">
              <a:extLst>
                <a:ext uri="{FF2B5EF4-FFF2-40B4-BE49-F238E27FC236}">
                  <a16:creationId xmlns:a16="http://schemas.microsoft.com/office/drawing/2014/main" id="{95374A68-FDE0-3E37-44A8-2FB5984BB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475427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18" name="Rectangle 1178">
              <a:extLst>
                <a:ext uri="{FF2B5EF4-FFF2-40B4-BE49-F238E27FC236}">
                  <a16:creationId xmlns:a16="http://schemas.microsoft.com/office/drawing/2014/main" id="{5F4FA300-A24C-C282-FB50-1F84253FD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4912705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19" name="Rectangle 1179">
              <a:extLst>
                <a:ext uri="{FF2B5EF4-FFF2-40B4-BE49-F238E27FC236}">
                  <a16:creationId xmlns:a16="http://schemas.microsoft.com/office/drawing/2014/main" id="{66EC5B8C-5EB6-480D-3FBC-8E0DB450D1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4912705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20" name="Rectangle 1180">
              <a:extLst>
                <a:ext uri="{FF2B5EF4-FFF2-40B4-BE49-F238E27FC236}">
                  <a16:creationId xmlns:a16="http://schemas.microsoft.com/office/drawing/2014/main" id="{B070B250-215F-DF80-B378-18D15281EA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4912705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21" name="Rectangle 1181">
              <a:extLst>
                <a:ext uri="{FF2B5EF4-FFF2-40B4-BE49-F238E27FC236}">
                  <a16:creationId xmlns:a16="http://schemas.microsoft.com/office/drawing/2014/main" id="{2E192AE5-A8DE-B7B4-97A0-1BDF90A395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4912705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22" name="Rectangle 1182">
              <a:extLst>
                <a:ext uri="{FF2B5EF4-FFF2-40B4-BE49-F238E27FC236}">
                  <a16:creationId xmlns:a16="http://schemas.microsoft.com/office/drawing/2014/main" id="{1BBF536A-9FEE-96DD-4A4B-511A03FC0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4912705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23" name="Rectangle 1183">
              <a:extLst>
                <a:ext uri="{FF2B5EF4-FFF2-40B4-BE49-F238E27FC236}">
                  <a16:creationId xmlns:a16="http://schemas.microsoft.com/office/drawing/2014/main" id="{8DCB6873-7476-AAFA-2F91-2E5BCC7FD3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4912705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24" name="Rectangle 1184">
              <a:extLst>
                <a:ext uri="{FF2B5EF4-FFF2-40B4-BE49-F238E27FC236}">
                  <a16:creationId xmlns:a16="http://schemas.microsoft.com/office/drawing/2014/main" id="{B8613912-0BC8-AE48-3008-69EACDDDA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4912705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25" name="Line 1185">
              <a:extLst>
                <a:ext uri="{FF2B5EF4-FFF2-40B4-BE49-F238E27FC236}">
                  <a16:creationId xmlns:a16="http://schemas.microsoft.com/office/drawing/2014/main" id="{D02B79B7-93E4-6C51-B71C-1098FAB87D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12469" y="3934174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26" name="Line 1186">
              <a:extLst>
                <a:ext uri="{FF2B5EF4-FFF2-40B4-BE49-F238E27FC236}">
                  <a16:creationId xmlns:a16="http://schemas.microsoft.com/office/drawing/2014/main" id="{5C8E0780-3E47-0F81-2003-1518DCA8EC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99977" y="3934174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27" name="Line 1187">
              <a:extLst>
                <a:ext uri="{FF2B5EF4-FFF2-40B4-BE49-F238E27FC236}">
                  <a16:creationId xmlns:a16="http://schemas.microsoft.com/office/drawing/2014/main" id="{0D72BF8D-E0D1-314D-A86A-A5B8548751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87484" y="3934174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28" name="Line 1188">
              <a:extLst>
                <a:ext uri="{FF2B5EF4-FFF2-40B4-BE49-F238E27FC236}">
                  <a16:creationId xmlns:a16="http://schemas.microsoft.com/office/drawing/2014/main" id="{2CB26EA0-BE49-BEF2-AF92-E254A2A44F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74992" y="3934174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29" name="Line 1189">
              <a:extLst>
                <a:ext uri="{FF2B5EF4-FFF2-40B4-BE49-F238E27FC236}">
                  <a16:creationId xmlns:a16="http://schemas.microsoft.com/office/drawing/2014/main" id="{C05FEC7E-0381-1C87-31CD-943C2F8F37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62499" y="3934174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30" name="Line 1190">
              <a:extLst>
                <a:ext uri="{FF2B5EF4-FFF2-40B4-BE49-F238E27FC236}">
                  <a16:creationId xmlns:a16="http://schemas.microsoft.com/office/drawing/2014/main" id="{BD91DC7C-BD05-40DF-6A33-24086259C8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50007" y="3934174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31" name="Line 1191">
              <a:extLst>
                <a:ext uri="{FF2B5EF4-FFF2-40B4-BE49-F238E27FC236}">
                  <a16:creationId xmlns:a16="http://schemas.microsoft.com/office/drawing/2014/main" id="{7E21D16E-E1C9-FA44-F775-F23DE5323E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4119008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32" name="Line 1192">
              <a:extLst>
                <a:ext uri="{FF2B5EF4-FFF2-40B4-BE49-F238E27FC236}">
                  <a16:creationId xmlns:a16="http://schemas.microsoft.com/office/drawing/2014/main" id="{671EA46B-3630-BCC4-03DC-1274FDCE50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4277437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36" name="Line 1193">
              <a:extLst>
                <a:ext uri="{FF2B5EF4-FFF2-40B4-BE49-F238E27FC236}">
                  <a16:creationId xmlns:a16="http://schemas.microsoft.com/office/drawing/2014/main" id="{ED94ADF7-4447-6BA6-53B0-041F99FEDE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443586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37" name="Line 1194">
              <a:extLst>
                <a:ext uri="{FF2B5EF4-FFF2-40B4-BE49-F238E27FC236}">
                  <a16:creationId xmlns:a16="http://schemas.microsoft.com/office/drawing/2014/main" id="{BD481BE5-48A4-C3FC-191E-35EECF3724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4595847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38" name="Line 1195">
              <a:extLst>
                <a:ext uri="{FF2B5EF4-FFF2-40B4-BE49-F238E27FC236}">
                  <a16:creationId xmlns:a16="http://schemas.microsoft.com/office/drawing/2014/main" id="{543C0E80-7360-30D5-B908-CB501885C3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475427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39" name="Line 1196">
              <a:extLst>
                <a:ext uri="{FF2B5EF4-FFF2-40B4-BE49-F238E27FC236}">
                  <a16:creationId xmlns:a16="http://schemas.microsoft.com/office/drawing/2014/main" id="{4A11A8EC-5DF7-DCD4-4532-1439BE6ECF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4912705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40" name="Line 1197">
              <a:extLst>
                <a:ext uri="{FF2B5EF4-FFF2-40B4-BE49-F238E27FC236}">
                  <a16:creationId xmlns:a16="http://schemas.microsoft.com/office/drawing/2014/main" id="{29488A71-4BE6-829C-0BA4-BD1B184A00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24962" y="3934174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41" name="Line 1198">
              <a:extLst>
                <a:ext uri="{FF2B5EF4-FFF2-40B4-BE49-F238E27FC236}">
                  <a16:creationId xmlns:a16="http://schemas.microsoft.com/office/drawing/2014/main" id="{F8EB1CEA-5D4D-0D64-AC26-D1CE81422C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37514" y="3934174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42" name="Line 1199">
              <a:extLst>
                <a:ext uri="{FF2B5EF4-FFF2-40B4-BE49-F238E27FC236}">
                  <a16:creationId xmlns:a16="http://schemas.microsoft.com/office/drawing/2014/main" id="{B5B41BFB-539E-5250-4620-A303F8E3AC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394038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43" name="Line 1200">
              <a:extLst>
                <a:ext uri="{FF2B5EF4-FFF2-40B4-BE49-F238E27FC236}">
                  <a16:creationId xmlns:a16="http://schemas.microsoft.com/office/drawing/2014/main" id="{45109CC6-D67C-46ED-8003-91F7E96462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5083560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44" name="Rectangle 1201">
              <a:extLst>
                <a:ext uri="{FF2B5EF4-FFF2-40B4-BE49-F238E27FC236}">
                  <a16:creationId xmlns:a16="http://schemas.microsoft.com/office/drawing/2014/main" id="{A6161043-BA79-E6E3-717A-11B97CD8A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13897" y="4004195"/>
              <a:ext cx="135933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Sat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5" name="Rectangle 1202">
              <a:extLst>
                <a:ext uri="{FF2B5EF4-FFF2-40B4-BE49-F238E27FC236}">
                  <a16:creationId xmlns:a16="http://schemas.microsoft.com/office/drawing/2014/main" id="{B381F79E-5090-0D11-D535-445F5B2B4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39700" y="4004195"/>
              <a:ext cx="110613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Fri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6" name="Rectangle 1203">
              <a:extLst>
                <a:ext uri="{FF2B5EF4-FFF2-40B4-BE49-F238E27FC236}">
                  <a16:creationId xmlns:a16="http://schemas.microsoft.com/office/drawing/2014/main" id="{1E2827CD-0996-DCA8-0218-377659456D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26902" y="4004195"/>
              <a:ext cx="16391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Thu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7" name="Rectangle 1204">
              <a:extLst>
                <a:ext uri="{FF2B5EF4-FFF2-40B4-BE49-F238E27FC236}">
                  <a16:creationId xmlns:a16="http://schemas.microsoft.com/office/drawing/2014/main" id="{F12E6468-3D26-0C58-E870-AB1D78F97E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6085" y="4004195"/>
              <a:ext cx="20390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Wed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8" name="Rectangle 1205">
              <a:extLst>
                <a:ext uri="{FF2B5EF4-FFF2-40B4-BE49-F238E27FC236}">
                  <a16:creationId xmlns:a16="http://schemas.microsoft.com/office/drawing/2014/main" id="{1280C577-6EB2-8E1D-698A-C0C4699D41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8544" y="4004195"/>
              <a:ext cx="161254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Tue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9" name="Rectangle 1206">
              <a:extLst>
                <a:ext uri="{FF2B5EF4-FFF2-40B4-BE49-F238E27FC236}">
                  <a16:creationId xmlns:a16="http://schemas.microsoft.com/office/drawing/2014/main" id="{1A5840C0-1F5D-FE01-488D-361720B361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1753" y="4004195"/>
              <a:ext cx="202566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Mon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0" name="Rectangle 1207">
              <a:extLst>
                <a:ext uri="{FF2B5EF4-FFF2-40B4-BE49-F238E27FC236}">
                  <a16:creationId xmlns:a16="http://schemas.microsoft.com/office/drawing/2014/main" id="{F0DA5C94-915E-001C-F4B0-57FDB22FF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76872" y="4004195"/>
              <a:ext cx="161254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Sun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1" name="Rectangle 1208">
              <a:extLst>
                <a:ext uri="{FF2B5EF4-FFF2-40B4-BE49-F238E27FC236}">
                  <a16:creationId xmlns:a16="http://schemas.microsoft.com/office/drawing/2014/main" id="{471E2AEC-3DA5-57D7-6017-62B96FA732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7139" y="4175050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5" name="Rectangle 1209">
              <a:extLst>
                <a:ext uri="{FF2B5EF4-FFF2-40B4-BE49-F238E27FC236}">
                  <a16:creationId xmlns:a16="http://schemas.microsoft.com/office/drawing/2014/main" id="{82B3BB99-636D-BDC7-A68D-8C95E1D5F7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79631" y="4175050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6" name="Rectangle 1211">
              <a:extLst>
                <a:ext uri="{FF2B5EF4-FFF2-40B4-BE49-F238E27FC236}">
                  <a16:creationId xmlns:a16="http://schemas.microsoft.com/office/drawing/2014/main" id="{3AD6A4C0-999C-D6AC-924B-D4E7025EEA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2123" y="4175050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8" name="Rectangle 1212">
              <a:extLst>
                <a:ext uri="{FF2B5EF4-FFF2-40B4-BE49-F238E27FC236}">
                  <a16:creationId xmlns:a16="http://schemas.microsoft.com/office/drawing/2014/main" id="{DE1C600A-EE17-62F4-719C-4607993B8C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04616" y="4175050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9" name="Rectangle 1213">
              <a:extLst>
                <a:ext uri="{FF2B5EF4-FFF2-40B4-BE49-F238E27FC236}">
                  <a16:creationId xmlns:a16="http://schemas.microsoft.com/office/drawing/2014/main" id="{D82FF1B2-ECCF-2801-011E-D132810622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17109" y="4175050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6" name="Rectangle 1214">
              <a:extLst>
                <a:ext uri="{FF2B5EF4-FFF2-40B4-BE49-F238E27FC236}">
                  <a16:creationId xmlns:a16="http://schemas.microsoft.com/office/drawing/2014/main" id="{748BD198-B9FB-8D8C-ACAC-5AFD64226E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0517" y="4331925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7" name="Rectangle 1215">
              <a:extLst>
                <a:ext uri="{FF2B5EF4-FFF2-40B4-BE49-F238E27FC236}">
                  <a16:creationId xmlns:a16="http://schemas.microsoft.com/office/drawing/2014/main" id="{73764821-4788-ABAE-AB63-B9FBBB82E7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3010" y="4331925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8" name="Rectangle 1216">
              <a:extLst>
                <a:ext uri="{FF2B5EF4-FFF2-40B4-BE49-F238E27FC236}">
                  <a16:creationId xmlns:a16="http://schemas.microsoft.com/office/drawing/2014/main" id="{1A1284A6-610D-D597-0AF9-E4EDCF1F3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5502" y="4331925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9" name="Rectangle 1217">
              <a:extLst>
                <a:ext uri="{FF2B5EF4-FFF2-40B4-BE49-F238E27FC236}">
                  <a16:creationId xmlns:a16="http://schemas.microsoft.com/office/drawing/2014/main" id="{2CD9D847-48E2-42EE-9756-86D4B1E5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04616" y="4331925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0" name="Rectangle 1218">
              <a:extLst>
                <a:ext uri="{FF2B5EF4-FFF2-40B4-BE49-F238E27FC236}">
                  <a16:creationId xmlns:a16="http://schemas.microsoft.com/office/drawing/2014/main" id="{BB360AE4-A95A-D1FA-7601-76C7147F6D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17109" y="4331925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1" name="Rectangle 1219">
              <a:extLst>
                <a:ext uri="{FF2B5EF4-FFF2-40B4-BE49-F238E27FC236}">
                  <a16:creationId xmlns:a16="http://schemas.microsoft.com/office/drawing/2014/main" id="{4C1CAB24-03EA-3B29-B6FE-038102DBCC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9602" y="4331925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2" name="Rectangle 1220">
              <a:extLst>
                <a:ext uri="{FF2B5EF4-FFF2-40B4-BE49-F238E27FC236}">
                  <a16:creationId xmlns:a16="http://schemas.microsoft.com/office/drawing/2014/main" id="{D6EEE67F-EC8A-44AC-E5E6-4AD8D9D80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2094" y="4331925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3" name="Rectangle 1221">
              <a:extLst>
                <a:ext uri="{FF2B5EF4-FFF2-40B4-BE49-F238E27FC236}">
                  <a16:creationId xmlns:a16="http://schemas.microsoft.com/office/drawing/2014/main" id="{B6EB803E-438E-FAEB-0217-F935CBCD58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0517" y="4490354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4" name="Rectangle 1222">
              <a:extLst>
                <a:ext uri="{FF2B5EF4-FFF2-40B4-BE49-F238E27FC236}">
                  <a16:creationId xmlns:a16="http://schemas.microsoft.com/office/drawing/2014/main" id="{D6463E0E-9B2C-21C5-5EE9-E89E67E50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3010" y="4490354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5" name="Rectangle 1223">
              <a:extLst>
                <a:ext uri="{FF2B5EF4-FFF2-40B4-BE49-F238E27FC236}">
                  <a16:creationId xmlns:a16="http://schemas.microsoft.com/office/drawing/2014/main" id="{98110775-33E5-79D5-EE29-464A65AD9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5502" y="4490354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6" name="Rectangle 1224">
              <a:extLst>
                <a:ext uri="{FF2B5EF4-FFF2-40B4-BE49-F238E27FC236}">
                  <a16:creationId xmlns:a16="http://schemas.microsoft.com/office/drawing/2014/main" id="{906C093D-EDF5-453A-5AC4-CB0F62A3FF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7995" y="4490354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7" name="Rectangle 1225">
              <a:extLst>
                <a:ext uri="{FF2B5EF4-FFF2-40B4-BE49-F238E27FC236}">
                  <a16:creationId xmlns:a16="http://schemas.microsoft.com/office/drawing/2014/main" id="{E53F418D-918A-1D6E-C79F-ABF377DC1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0488" y="4490354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8" name="Rectangle 1226">
              <a:extLst>
                <a:ext uri="{FF2B5EF4-FFF2-40B4-BE49-F238E27FC236}">
                  <a16:creationId xmlns:a16="http://schemas.microsoft.com/office/drawing/2014/main" id="{0A5F6912-DC33-33C3-27B5-F36022D7E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2981" y="4490354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9" name="Rectangle 1227">
              <a:extLst>
                <a:ext uri="{FF2B5EF4-FFF2-40B4-BE49-F238E27FC236}">
                  <a16:creationId xmlns:a16="http://schemas.microsoft.com/office/drawing/2014/main" id="{B4A3D643-147A-3156-0549-832E801FAC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5473" y="4490354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0" name="Rectangle 1228">
              <a:extLst>
                <a:ext uri="{FF2B5EF4-FFF2-40B4-BE49-F238E27FC236}">
                  <a16:creationId xmlns:a16="http://schemas.microsoft.com/office/drawing/2014/main" id="{E30C1773-583E-B124-5F23-B802D68CE7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0517" y="4648782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1" name="Rectangle 1229">
              <a:extLst>
                <a:ext uri="{FF2B5EF4-FFF2-40B4-BE49-F238E27FC236}">
                  <a16:creationId xmlns:a16="http://schemas.microsoft.com/office/drawing/2014/main" id="{1726F189-B568-D60A-04D8-BD3FA1BBB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3010" y="4648782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2" name="Rectangle 1230">
              <a:extLst>
                <a:ext uri="{FF2B5EF4-FFF2-40B4-BE49-F238E27FC236}">
                  <a16:creationId xmlns:a16="http://schemas.microsoft.com/office/drawing/2014/main" id="{080F5950-FFB7-C080-CC91-77DCD57BF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5502" y="4648782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3" name="Rectangle 1231">
              <a:extLst>
                <a:ext uri="{FF2B5EF4-FFF2-40B4-BE49-F238E27FC236}">
                  <a16:creationId xmlns:a16="http://schemas.microsoft.com/office/drawing/2014/main" id="{C2661149-717A-3A44-2C22-06F9EAC86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7995" y="4648782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4" name="Rectangle 1232">
              <a:extLst>
                <a:ext uri="{FF2B5EF4-FFF2-40B4-BE49-F238E27FC236}">
                  <a16:creationId xmlns:a16="http://schemas.microsoft.com/office/drawing/2014/main" id="{8C783029-FC72-BE6B-4B44-3D7E84E70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0488" y="4648782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5" name="Rectangle 1233">
              <a:extLst>
                <a:ext uri="{FF2B5EF4-FFF2-40B4-BE49-F238E27FC236}">
                  <a16:creationId xmlns:a16="http://schemas.microsoft.com/office/drawing/2014/main" id="{0C79DD5A-85B8-12D3-8AA4-E391B94987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2981" y="4648782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6" name="Rectangle 1234">
              <a:extLst>
                <a:ext uri="{FF2B5EF4-FFF2-40B4-BE49-F238E27FC236}">
                  <a16:creationId xmlns:a16="http://schemas.microsoft.com/office/drawing/2014/main" id="{7A0CBE78-D14D-6A89-BC8D-E81F184538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5473" y="4648782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7" name="Rectangle 1235">
              <a:extLst>
                <a:ext uri="{FF2B5EF4-FFF2-40B4-BE49-F238E27FC236}">
                  <a16:creationId xmlns:a16="http://schemas.microsoft.com/office/drawing/2014/main" id="{610063B7-4D5E-78CD-0476-44EE5BD030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5502" y="4807212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8" name="Rectangle 1236">
              <a:extLst>
                <a:ext uri="{FF2B5EF4-FFF2-40B4-BE49-F238E27FC236}">
                  <a16:creationId xmlns:a16="http://schemas.microsoft.com/office/drawing/2014/main" id="{A19E2D32-66A1-1C5C-531E-F56A69B0B4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7995" y="4807212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9" name="Rectangle 1237">
              <a:extLst>
                <a:ext uri="{FF2B5EF4-FFF2-40B4-BE49-F238E27FC236}">
                  <a16:creationId xmlns:a16="http://schemas.microsoft.com/office/drawing/2014/main" id="{AED1FF29-6AE7-8501-55A0-2F7BAD37B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0488" y="4807212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0" name="Rectangle 1238">
              <a:extLst>
                <a:ext uri="{FF2B5EF4-FFF2-40B4-BE49-F238E27FC236}">
                  <a16:creationId xmlns:a16="http://schemas.microsoft.com/office/drawing/2014/main" id="{8CAE1752-1D99-2925-07DC-31AE23DBDC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2981" y="4807212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1" name="Rectangle 1239">
              <a:extLst>
                <a:ext uri="{FF2B5EF4-FFF2-40B4-BE49-F238E27FC236}">
                  <a16:creationId xmlns:a16="http://schemas.microsoft.com/office/drawing/2014/main" id="{6EDF4D60-FB05-938F-1AB9-99A39E5F3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5473" y="4807212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32" name="Group 731">
            <a:extLst>
              <a:ext uri="{FF2B5EF4-FFF2-40B4-BE49-F238E27FC236}">
                <a16:creationId xmlns:a16="http://schemas.microsoft.com/office/drawing/2014/main" id="{8A88CAA2-3186-4D7F-18B7-6A9A14F9642F}"/>
              </a:ext>
            </a:extLst>
          </p:cNvPr>
          <p:cNvGrpSpPr/>
          <p:nvPr/>
        </p:nvGrpSpPr>
        <p:grpSpPr>
          <a:xfrm>
            <a:off x="3351378" y="1629903"/>
            <a:ext cx="2433600" cy="2798420"/>
            <a:chOff x="5169230" y="3934174"/>
            <a:chExt cx="2023200" cy="1155599"/>
          </a:xfrm>
        </p:grpSpPr>
        <p:sp>
          <p:nvSpPr>
            <p:cNvPr id="733" name="Rectangle 1034">
              <a:extLst>
                <a:ext uri="{FF2B5EF4-FFF2-40B4-BE49-F238E27FC236}">
                  <a16:creationId xmlns:a16="http://schemas.microsoft.com/office/drawing/2014/main" id="{7BF7BC3F-26A2-50CC-5E41-71487DC1C8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554" y="3940386"/>
              <a:ext cx="287507" cy="1786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34" name="Rectangle 1041">
              <a:extLst>
                <a:ext uri="{FF2B5EF4-FFF2-40B4-BE49-F238E27FC236}">
                  <a16:creationId xmlns:a16="http://schemas.microsoft.com/office/drawing/2014/main" id="{71C9FDDD-6968-E804-D459-E307DBB915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554" y="4119008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35" name="Rectangle 1048">
              <a:extLst>
                <a:ext uri="{FF2B5EF4-FFF2-40B4-BE49-F238E27FC236}">
                  <a16:creationId xmlns:a16="http://schemas.microsoft.com/office/drawing/2014/main" id="{AC2FE9DD-16A4-2171-E0AB-82FB26A868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554" y="427743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36" name="Rectangle 1055">
              <a:extLst>
                <a:ext uri="{FF2B5EF4-FFF2-40B4-BE49-F238E27FC236}">
                  <a16:creationId xmlns:a16="http://schemas.microsoft.com/office/drawing/2014/main" id="{AD53E421-2AEB-6B49-1121-57078F3C6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554" y="4435866"/>
              <a:ext cx="287507" cy="15998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37" name="Rectangle 1062">
              <a:extLst>
                <a:ext uri="{FF2B5EF4-FFF2-40B4-BE49-F238E27FC236}">
                  <a16:creationId xmlns:a16="http://schemas.microsoft.com/office/drawing/2014/main" id="{EAF9A452-DC3E-0E0A-E94A-4302E3CFD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554" y="459584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38" name="Rectangle 1069">
              <a:extLst>
                <a:ext uri="{FF2B5EF4-FFF2-40B4-BE49-F238E27FC236}">
                  <a16:creationId xmlns:a16="http://schemas.microsoft.com/office/drawing/2014/main" id="{90A55B31-0600-B262-9CC6-8AC825BC1A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554" y="475427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39" name="Rectangle 1076">
              <a:extLst>
                <a:ext uri="{FF2B5EF4-FFF2-40B4-BE49-F238E27FC236}">
                  <a16:creationId xmlns:a16="http://schemas.microsoft.com/office/drawing/2014/main" id="{C7C9495D-3C55-ECDF-063C-9CD62E0BB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554" y="4912705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40" name="Line 1089">
              <a:extLst>
                <a:ext uri="{FF2B5EF4-FFF2-40B4-BE49-F238E27FC236}">
                  <a16:creationId xmlns:a16="http://schemas.microsoft.com/office/drawing/2014/main" id="{924887DA-6532-07F2-1741-2686FDF3C9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4119008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41" name="Line 1090">
              <a:extLst>
                <a:ext uri="{FF2B5EF4-FFF2-40B4-BE49-F238E27FC236}">
                  <a16:creationId xmlns:a16="http://schemas.microsoft.com/office/drawing/2014/main" id="{561B9A2E-0403-5A31-FFA8-6EDB82D651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4277437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42" name="Line 1091">
              <a:extLst>
                <a:ext uri="{FF2B5EF4-FFF2-40B4-BE49-F238E27FC236}">
                  <a16:creationId xmlns:a16="http://schemas.microsoft.com/office/drawing/2014/main" id="{A4F63BEA-8142-E7EA-E101-133414249F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443586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43" name="Line 1092">
              <a:extLst>
                <a:ext uri="{FF2B5EF4-FFF2-40B4-BE49-F238E27FC236}">
                  <a16:creationId xmlns:a16="http://schemas.microsoft.com/office/drawing/2014/main" id="{6A5B2B64-BB57-3FB0-3871-0D65AC1EBD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4595847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44" name="Line 1093">
              <a:extLst>
                <a:ext uri="{FF2B5EF4-FFF2-40B4-BE49-F238E27FC236}">
                  <a16:creationId xmlns:a16="http://schemas.microsoft.com/office/drawing/2014/main" id="{8F036CBC-1F0B-A83E-D3BA-C740303810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475427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45" name="Line 1094">
              <a:extLst>
                <a:ext uri="{FF2B5EF4-FFF2-40B4-BE49-F238E27FC236}">
                  <a16:creationId xmlns:a16="http://schemas.microsoft.com/office/drawing/2014/main" id="{38876223-EAAA-A175-43FD-03830F0FAA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4912705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46" name="Line 1095">
              <a:extLst>
                <a:ext uri="{FF2B5EF4-FFF2-40B4-BE49-F238E27FC236}">
                  <a16:creationId xmlns:a16="http://schemas.microsoft.com/office/drawing/2014/main" id="{9C12BA86-45F3-A1F4-A5DD-8F020F71E1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74554" y="3934174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47" name="Line 1097">
              <a:extLst>
                <a:ext uri="{FF2B5EF4-FFF2-40B4-BE49-F238E27FC236}">
                  <a16:creationId xmlns:a16="http://schemas.microsoft.com/office/drawing/2014/main" id="{55439BFC-E0A6-D72F-F3D5-130FD44E9B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394038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48" name="Line 1098">
              <a:extLst>
                <a:ext uri="{FF2B5EF4-FFF2-40B4-BE49-F238E27FC236}">
                  <a16:creationId xmlns:a16="http://schemas.microsoft.com/office/drawing/2014/main" id="{400AC02B-B943-20FB-5314-7C7BD2144A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5083560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49" name="Rectangle 1105">
              <a:extLst>
                <a:ext uri="{FF2B5EF4-FFF2-40B4-BE49-F238E27FC236}">
                  <a16:creationId xmlns:a16="http://schemas.microsoft.com/office/drawing/2014/main" id="{E8D266F7-1FC9-1C76-D5AE-A1ABFE5FB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6465" y="4004195"/>
              <a:ext cx="161254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Sun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0" name="Rectangle 1035">
              <a:extLst>
                <a:ext uri="{FF2B5EF4-FFF2-40B4-BE49-F238E27FC236}">
                  <a16:creationId xmlns:a16="http://schemas.microsoft.com/office/drawing/2014/main" id="{8CADB38E-6EE7-5B89-8225-7514DC7E4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061" y="3940386"/>
              <a:ext cx="287507" cy="1786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51" name="Rectangle 1036">
              <a:extLst>
                <a:ext uri="{FF2B5EF4-FFF2-40B4-BE49-F238E27FC236}">
                  <a16:creationId xmlns:a16="http://schemas.microsoft.com/office/drawing/2014/main" id="{B0F4DCA1-4184-CBDE-F1A5-9999E58196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569" y="3940386"/>
              <a:ext cx="287507" cy="1786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52" name="Rectangle 1037">
              <a:extLst>
                <a:ext uri="{FF2B5EF4-FFF2-40B4-BE49-F238E27FC236}">
                  <a16:creationId xmlns:a16="http://schemas.microsoft.com/office/drawing/2014/main" id="{80BA9DF5-6895-B8FB-0C06-D5317DB96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076" y="3940386"/>
              <a:ext cx="287507" cy="1786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53" name="Rectangle 1038">
              <a:extLst>
                <a:ext uri="{FF2B5EF4-FFF2-40B4-BE49-F238E27FC236}">
                  <a16:creationId xmlns:a16="http://schemas.microsoft.com/office/drawing/2014/main" id="{09CD065D-9560-553B-E82A-F52E8FFFC9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84" y="3940386"/>
              <a:ext cx="287507" cy="1786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54" name="Rectangle 1039">
              <a:extLst>
                <a:ext uri="{FF2B5EF4-FFF2-40B4-BE49-F238E27FC236}">
                  <a16:creationId xmlns:a16="http://schemas.microsoft.com/office/drawing/2014/main" id="{02B1B616-FA1E-5248-78A4-96A8AB772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091" y="3940386"/>
              <a:ext cx="287507" cy="1786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55" name="Rectangle 1040">
              <a:extLst>
                <a:ext uri="{FF2B5EF4-FFF2-40B4-BE49-F238E27FC236}">
                  <a16:creationId xmlns:a16="http://schemas.microsoft.com/office/drawing/2014/main" id="{2205D6D2-7C6C-A237-51D9-8BBFEDB0A2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599" y="3940386"/>
              <a:ext cx="287507" cy="1786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56" name="Rectangle 1042">
              <a:extLst>
                <a:ext uri="{FF2B5EF4-FFF2-40B4-BE49-F238E27FC236}">
                  <a16:creationId xmlns:a16="http://schemas.microsoft.com/office/drawing/2014/main" id="{BE080699-3D28-E491-DC1F-B36BAF14B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061" y="4119008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57" name="Rectangle 1043">
              <a:extLst>
                <a:ext uri="{FF2B5EF4-FFF2-40B4-BE49-F238E27FC236}">
                  <a16:creationId xmlns:a16="http://schemas.microsoft.com/office/drawing/2014/main" id="{3A9C659D-0434-B5A2-F843-20AF25D411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569" y="4119008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58" name="Rectangle 1044">
              <a:extLst>
                <a:ext uri="{FF2B5EF4-FFF2-40B4-BE49-F238E27FC236}">
                  <a16:creationId xmlns:a16="http://schemas.microsoft.com/office/drawing/2014/main" id="{C14011F3-07EB-5FE2-5B49-547818FAD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076" y="4119008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59" name="Rectangle 1045">
              <a:extLst>
                <a:ext uri="{FF2B5EF4-FFF2-40B4-BE49-F238E27FC236}">
                  <a16:creationId xmlns:a16="http://schemas.microsoft.com/office/drawing/2014/main" id="{0EC6DB33-44A1-583C-A71C-FA93F8480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84" y="4119008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60" name="Rectangle 1046">
              <a:extLst>
                <a:ext uri="{FF2B5EF4-FFF2-40B4-BE49-F238E27FC236}">
                  <a16:creationId xmlns:a16="http://schemas.microsoft.com/office/drawing/2014/main" id="{2C551C05-C109-7848-A6A7-8F75A7F2A6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091" y="4119008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61" name="Rectangle 1047">
              <a:extLst>
                <a:ext uri="{FF2B5EF4-FFF2-40B4-BE49-F238E27FC236}">
                  <a16:creationId xmlns:a16="http://schemas.microsoft.com/office/drawing/2014/main" id="{645BD780-3009-0FF5-8E13-1B44475B1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599" y="4119008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62" name="Rectangle 1049">
              <a:extLst>
                <a:ext uri="{FF2B5EF4-FFF2-40B4-BE49-F238E27FC236}">
                  <a16:creationId xmlns:a16="http://schemas.microsoft.com/office/drawing/2014/main" id="{A2857BD7-E222-061B-7D17-FA1FE38C9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061" y="427743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63" name="Rectangle 1050">
              <a:extLst>
                <a:ext uri="{FF2B5EF4-FFF2-40B4-BE49-F238E27FC236}">
                  <a16:creationId xmlns:a16="http://schemas.microsoft.com/office/drawing/2014/main" id="{64D28BFA-1BD6-ACAB-42E3-2995A85A18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569" y="427743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64" name="Rectangle 1051">
              <a:extLst>
                <a:ext uri="{FF2B5EF4-FFF2-40B4-BE49-F238E27FC236}">
                  <a16:creationId xmlns:a16="http://schemas.microsoft.com/office/drawing/2014/main" id="{B5BE41B9-058C-F99F-63E3-B8079BD7E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076" y="427743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65" name="Rectangle 1052">
              <a:extLst>
                <a:ext uri="{FF2B5EF4-FFF2-40B4-BE49-F238E27FC236}">
                  <a16:creationId xmlns:a16="http://schemas.microsoft.com/office/drawing/2014/main" id="{FA8687A9-435E-95BB-0463-91840D1990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84" y="427743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66" name="Rectangle 1053">
              <a:extLst>
                <a:ext uri="{FF2B5EF4-FFF2-40B4-BE49-F238E27FC236}">
                  <a16:creationId xmlns:a16="http://schemas.microsoft.com/office/drawing/2014/main" id="{C6E1FDD1-7E6B-0DB2-32A1-7FF731B2C8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091" y="427743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67" name="Rectangle 1054">
              <a:extLst>
                <a:ext uri="{FF2B5EF4-FFF2-40B4-BE49-F238E27FC236}">
                  <a16:creationId xmlns:a16="http://schemas.microsoft.com/office/drawing/2014/main" id="{D47CE76B-C305-39E7-36D7-1516C45B56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599" y="427743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61" name="Rectangle 1056">
              <a:extLst>
                <a:ext uri="{FF2B5EF4-FFF2-40B4-BE49-F238E27FC236}">
                  <a16:creationId xmlns:a16="http://schemas.microsoft.com/office/drawing/2014/main" id="{91AD8574-C01D-1D0E-03ED-ED2A33B18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061" y="4435866"/>
              <a:ext cx="287507" cy="15998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89" name="Rectangle 1057">
              <a:extLst>
                <a:ext uri="{FF2B5EF4-FFF2-40B4-BE49-F238E27FC236}">
                  <a16:creationId xmlns:a16="http://schemas.microsoft.com/office/drawing/2014/main" id="{9D612F56-5737-8E4D-045F-DEF9125F1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569" y="4435866"/>
              <a:ext cx="287507" cy="15998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90" name="Rectangle 1058">
              <a:extLst>
                <a:ext uri="{FF2B5EF4-FFF2-40B4-BE49-F238E27FC236}">
                  <a16:creationId xmlns:a16="http://schemas.microsoft.com/office/drawing/2014/main" id="{B1B924A7-5BF1-9072-2856-40C918B231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076" y="4435866"/>
              <a:ext cx="287507" cy="15998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91" name="Rectangle 1059">
              <a:extLst>
                <a:ext uri="{FF2B5EF4-FFF2-40B4-BE49-F238E27FC236}">
                  <a16:creationId xmlns:a16="http://schemas.microsoft.com/office/drawing/2014/main" id="{EFB6DBD6-D3FA-62FF-21CC-A1E9D8AA00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84" y="4435866"/>
              <a:ext cx="287507" cy="15998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92" name="Rectangle 1060">
              <a:extLst>
                <a:ext uri="{FF2B5EF4-FFF2-40B4-BE49-F238E27FC236}">
                  <a16:creationId xmlns:a16="http://schemas.microsoft.com/office/drawing/2014/main" id="{31403BA3-7311-AC12-94C1-0DD0F7559E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091" y="4435866"/>
              <a:ext cx="287507" cy="15998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93" name="Rectangle 1061">
              <a:extLst>
                <a:ext uri="{FF2B5EF4-FFF2-40B4-BE49-F238E27FC236}">
                  <a16:creationId xmlns:a16="http://schemas.microsoft.com/office/drawing/2014/main" id="{001BAAD5-36B4-8806-054D-208240A66C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599" y="4435866"/>
              <a:ext cx="287507" cy="15998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94" name="Rectangle 1063">
              <a:extLst>
                <a:ext uri="{FF2B5EF4-FFF2-40B4-BE49-F238E27FC236}">
                  <a16:creationId xmlns:a16="http://schemas.microsoft.com/office/drawing/2014/main" id="{12C7D89B-063B-F673-A46C-B791677C02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061" y="459584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95" name="Rectangle 1064">
              <a:extLst>
                <a:ext uri="{FF2B5EF4-FFF2-40B4-BE49-F238E27FC236}">
                  <a16:creationId xmlns:a16="http://schemas.microsoft.com/office/drawing/2014/main" id="{0C89DA98-0AC8-E668-B361-BBB89536C4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569" y="459584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96" name="Rectangle 1065">
              <a:extLst>
                <a:ext uri="{FF2B5EF4-FFF2-40B4-BE49-F238E27FC236}">
                  <a16:creationId xmlns:a16="http://schemas.microsoft.com/office/drawing/2014/main" id="{F2E9A431-7AD9-9A3A-9E84-3C8C2C766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076" y="459584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97" name="Rectangle 1066">
              <a:extLst>
                <a:ext uri="{FF2B5EF4-FFF2-40B4-BE49-F238E27FC236}">
                  <a16:creationId xmlns:a16="http://schemas.microsoft.com/office/drawing/2014/main" id="{36CB8E3D-E361-A881-0E87-892B8E9AE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84" y="459584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98" name="Rectangle 1067">
              <a:extLst>
                <a:ext uri="{FF2B5EF4-FFF2-40B4-BE49-F238E27FC236}">
                  <a16:creationId xmlns:a16="http://schemas.microsoft.com/office/drawing/2014/main" id="{3DCBDAB9-9A47-4C27-CE1F-AC7A254DB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091" y="459584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99" name="Rectangle 1068">
              <a:extLst>
                <a:ext uri="{FF2B5EF4-FFF2-40B4-BE49-F238E27FC236}">
                  <a16:creationId xmlns:a16="http://schemas.microsoft.com/office/drawing/2014/main" id="{B65C594C-F777-D6B0-847C-1C4B0EF67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599" y="459584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0" name="Rectangle 1070">
              <a:extLst>
                <a:ext uri="{FF2B5EF4-FFF2-40B4-BE49-F238E27FC236}">
                  <a16:creationId xmlns:a16="http://schemas.microsoft.com/office/drawing/2014/main" id="{E17F8864-2450-308A-831B-5787486D1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061" y="475427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1" name="Rectangle 1071">
              <a:extLst>
                <a:ext uri="{FF2B5EF4-FFF2-40B4-BE49-F238E27FC236}">
                  <a16:creationId xmlns:a16="http://schemas.microsoft.com/office/drawing/2014/main" id="{A8B18114-5C9E-CFE4-6EB8-251E9BD70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569" y="475427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2" name="Rectangle 1072">
              <a:extLst>
                <a:ext uri="{FF2B5EF4-FFF2-40B4-BE49-F238E27FC236}">
                  <a16:creationId xmlns:a16="http://schemas.microsoft.com/office/drawing/2014/main" id="{4DB01881-9A0B-2DD2-4BAA-91E69E4981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076" y="475427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3" name="Rectangle 1073">
              <a:extLst>
                <a:ext uri="{FF2B5EF4-FFF2-40B4-BE49-F238E27FC236}">
                  <a16:creationId xmlns:a16="http://schemas.microsoft.com/office/drawing/2014/main" id="{4518929D-EB9F-B3E9-6AA9-0602047C7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84" y="475427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4" name="Rectangle 1074">
              <a:extLst>
                <a:ext uri="{FF2B5EF4-FFF2-40B4-BE49-F238E27FC236}">
                  <a16:creationId xmlns:a16="http://schemas.microsoft.com/office/drawing/2014/main" id="{25AD23FF-37A2-3BC4-CF44-F636CA4A0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091" y="475427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5" name="Rectangle 1075">
              <a:extLst>
                <a:ext uri="{FF2B5EF4-FFF2-40B4-BE49-F238E27FC236}">
                  <a16:creationId xmlns:a16="http://schemas.microsoft.com/office/drawing/2014/main" id="{5208266A-0124-077F-6F38-AF859A7F6A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599" y="475427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6" name="Rectangle 1077">
              <a:extLst>
                <a:ext uri="{FF2B5EF4-FFF2-40B4-BE49-F238E27FC236}">
                  <a16:creationId xmlns:a16="http://schemas.microsoft.com/office/drawing/2014/main" id="{C913DD07-0889-D0A9-95E9-448646389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061" y="4912705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7" name="Rectangle 1078">
              <a:extLst>
                <a:ext uri="{FF2B5EF4-FFF2-40B4-BE49-F238E27FC236}">
                  <a16:creationId xmlns:a16="http://schemas.microsoft.com/office/drawing/2014/main" id="{74DA1F2B-A4B4-49E6-4A2C-B0348F9E38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569" y="4912705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8" name="Rectangle 1079">
              <a:extLst>
                <a:ext uri="{FF2B5EF4-FFF2-40B4-BE49-F238E27FC236}">
                  <a16:creationId xmlns:a16="http://schemas.microsoft.com/office/drawing/2014/main" id="{CD460A8D-27C5-19C7-C508-F5F6AF82F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076" y="4912705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9" name="Rectangle 1080">
              <a:extLst>
                <a:ext uri="{FF2B5EF4-FFF2-40B4-BE49-F238E27FC236}">
                  <a16:creationId xmlns:a16="http://schemas.microsoft.com/office/drawing/2014/main" id="{EA0E8371-618F-9B24-294C-0894867C8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84" y="4912705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10" name="Rectangle 1081">
              <a:extLst>
                <a:ext uri="{FF2B5EF4-FFF2-40B4-BE49-F238E27FC236}">
                  <a16:creationId xmlns:a16="http://schemas.microsoft.com/office/drawing/2014/main" id="{7B3B939F-E03F-B235-F28A-60E7C70009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091" y="4912705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11" name="Rectangle 1082">
              <a:extLst>
                <a:ext uri="{FF2B5EF4-FFF2-40B4-BE49-F238E27FC236}">
                  <a16:creationId xmlns:a16="http://schemas.microsoft.com/office/drawing/2014/main" id="{1C3435C4-A456-4382-42EF-221431DA9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599" y="4912705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12" name="Line 1083">
              <a:extLst>
                <a:ext uri="{FF2B5EF4-FFF2-40B4-BE49-F238E27FC236}">
                  <a16:creationId xmlns:a16="http://schemas.microsoft.com/office/drawing/2014/main" id="{E69B8137-758A-F83B-6BA0-3B9C8B2AD9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62061" y="3934174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13" name="Line 1084">
              <a:extLst>
                <a:ext uri="{FF2B5EF4-FFF2-40B4-BE49-F238E27FC236}">
                  <a16:creationId xmlns:a16="http://schemas.microsoft.com/office/drawing/2014/main" id="{5B03A8F2-A112-015D-A09D-6AE55E85D7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49569" y="3934174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15" name="Line 1085">
              <a:extLst>
                <a:ext uri="{FF2B5EF4-FFF2-40B4-BE49-F238E27FC236}">
                  <a16:creationId xmlns:a16="http://schemas.microsoft.com/office/drawing/2014/main" id="{55D65F7D-F3D5-6188-F88B-21797D2747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37076" y="3934174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16" name="Line 1086">
              <a:extLst>
                <a:ext uri="{FF2B5EF4-FFF2-40B4-BE49-F238E27FC236}">
                  <a16:creationId xmlns:a16="http://schemas.microsoft.com/office/drawing/2014/main" id="{17DC0666-5C29-240B-215D-943A346A9C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24584" y="3934174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17" name="Line 1087">
              <a:extLst>
                <a:ext uri="{FF2B5EF4-FFF2-40B4-BE49-F238E27FC236}">
                  <a16:creationId xmlns:a16="http://schemas.microsoft.com/office/drawing/2014/main" id="{DF1CDB6A-4D72-6D63-DD65-56DB22B02E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2091" y="3934174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18" name="Line 1088">
              <a:extLst>
                <a:ext uri="{FF2B5EF4-FFF2-40B4-BE49-F238E27FC236}">
                  <a16:creationId xmlns:a16="http://schemas.microsoft.com/office/drawing/2014/main" id="{35C6C2C1-DDE8-69ED-03D2-C699271034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99599" y="3934174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19" name="Line 1096">
              <a:extLst>
                <a:ext uri="{FF2B5EF4-FFF2-40B4-BE49-F238E27FC236}">
                  <a16:creationId xmlns:a16="http://schemas.microsoft.com/office/drawing/2014/main" id="{FC5675C8-0B08-8543-BF68-2F1E8599A7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87106" y="3934174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20" name="Rectangle 1099">
              <a:extLst>
                <a:ext uri="{FF2B5EF4-FFF2-40B4-BE49-F238E27FC236}">
                  <a16:creationId xmlns:a16="http://schemas.microsoft.com/office/drawing/2014/main" id="{463AEA4E-A0B2-3F9E-0B7A-F449EB838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2157" y="4004195"/>
              <a:ext cx="135933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Sat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1" name="Rectangle 1100">
              <a:extLst>
                <a:ext uri="{FF2B5EF4-FFF2-40B4-BE49-F238E27FC236}">
                  <a16:creationId xmlns:a16="http://schemas.microsoft.com/office/drawing/2014/main" id="{E7E5BE17-4AF1-7ECC-8C26-6EA6245BC7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9292" y="4004195"/>
              <a:ext cx="110613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Fri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2" name="Rectangle 1101">
              <a:extLst>
                <a:ext uri="{FF2B5EF4-FFF2-40B4-BE49-F238E27FC236}">
                  <a16:creationId xmlns:a16="http://schemas.microsoft.com/office/drawing/2014/main" id="{064A06F9-BF1A-27F6-E929-AE3A8896A6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76495" y="4004195"/>
              <a:ext cx="16391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Thu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3" name="Rectangle 1102">
              <a:extLst>
                <a:ext uri="{FF2B5EF4-FFF2-40B4-BE49-F238E27FC236}">
                  <a16:creationId xmlns:a16="http://schemas.microsoft.com/office/drawing/2014/main" id="{B6439BB5-2F0C-7D13-FCB1-972A730E1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4346" y="4004195"/>
              <a:ext cx="20390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Wed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4" name="Rectangle 1103">
              <a:extLst>
                <a:ext uri="{FF2B5EF4-FFF2-40B4-BE49-F238E27FC236}">
                  <a16:creationId xmlns:a16="http://schemas.microsoft.com/office/drawing/2014/main" id="{1BC851E6-D7A6-3301-E1ED-A40986C840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8136" y="4004195"/>
              <a:ext cx="161254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Tue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5" name="Rectangle 1104">
              <a:extLst>
                <a:ext uri="{FF2B5EF4-FFF2-40B4-BE49-F238E27FC236}">
                  <a16:creationId xmlns:a16="http://schemas.microsoft.com/office/drawing/2014/main" id="{0D698E57-FB9C-60DD-90EF-5871EB916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0013" y="4004195"/>
              <a:ext cx="202566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Mon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6" name="Rectangle 1106">
              <a:extLst>
                <a:ext uri="{FF2B5EF4-FFF2-40B4-BE49-F238E27FC236}">
                  <a16:creationId xmlns:a16="http://schemas.microsoft.com/office/drawing/2014/main" id="{FA9B0B01-8478-5C74-F61D-D13639ACD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6731" y="4175050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7" name="Rectangle 1107">
              <a:extLst>
                <a:ext uri="{FF2B5EF4-FFF2-40B4-BE49-F238E27FC236}">
                  <a16:creationId xmlns:a16="http://schemas.microsoft.com/office/drawing/2014/main" id="{FC649852-BD5B-C16F-46DF-CD4AF01BF3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9223" y="4175050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8" name="Rectangle 1108">
              <a:extLst>
                <a:ext uri="{FF2B5EF4-FFF2-40B4-BE49-F238E27FC236}">
                  <a16:creationId xmlns:a16="http://schemas.microsoft.com/office/drawing/2014/main" id="{E219BC09-AE0D-3387-72D9-4EACBE95D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1716" y="4175050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9" name="Rectangle 1109">
              <a:extLst>
                <a:ext uri="{FF2B5EF4-FFF2-40B4-BE49-F238E27FC236}">
                  <a16:creationId xmlns:a16="http://schemas.microsoft.com/office/drawing/2014/main" id="{0584B2D0-3A36-BA18-7126-568E8755B6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209" y="4175050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0" name="Rectangle 1110">
              <a:extLst>
                <a:ext uri="{FF2B5EF4-FFF2-40B4-BE49-F238E27FC236}">
                  <a16:creationId xmlns:a16="http://schemas.microsoft.com/office/drawing/2014/main" id="{6D7DB1B1-BAB6-07A6-4D1F-9F740A9D0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6702" y="4175050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1" name="Rectangle 1111">
              <a:extLst>
                <a:ext uri="{FF2B5EF4-FFF2-40B4-BE49-F238E27FC236}">
                  <a16:creationId xmlns:a16="http://schemas.microsoft.com/office/drawing/2014/main" id="{D94D3AF2-12D1-E105-01DC-63013A3B94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9195" y="4175050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2" name="Rectangle 1112">
              <a:extLst>
                <a:ext uri="{FF2B5EF4-FFF2-40B4-BE49-F238E27FC236}">
                  <a16:creationId xmlns:a16="http://schemas.microsoft.com/office/drawing/2014/main" id="{681A2BE4-CB20-EC0C-BFEB-8CE07069A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1687" y="4175050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3" name="Rectangle 1113">
              <a:extLst>
                <a:ext uri="{FF2B5EF4-FFF2-40B4-BE49-F238E27FC236}">
                  <a16:creationId xmlns:a16="http://schemas.microsoft.com/office/drawing/2014/main" id="{94C601F5-59C6-74BD-E39D-2601778368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0110" y="4331926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4" name="Rectangle 1114">
              <a:extLst>
                <a:ext uri="{FF2B5EF4-FFF2-40B4-BE49-F238E27FC236}">
                  <a16:creationId xmlns:a16="http://schemas.microsoft.com/office/drawing/2014/main" id="{EFD20845-C06D-5B14-14ED-B9F355079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2602" y="4331926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5" name="Rectangle 1115">
              <a:extLst>
                <a:ext uri="{FF2B5EF4-FFF2-40B4-BE49-F238E27FC236}">
                  <a16:creationId xmlns:a16="http://schemas.microsoft.com/office/drawing/2014/main" id="{55CF6FD2-3D26-B8A9-C554-25832D23A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5095" y="4331926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6" name="Rectangle 1116">
              <a:extLst>
                <a:ext uri="{FF2B5EF4-FFF2-40B4-BE49-F238E27FC236}">
                  <a16:creationId xmlns:a16="http://schemas.microsoft.com/office/drawing/2014/main" id="{33857B5B-9E1E-A763-0CCB-F337B01365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7588" y="4331926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7" name="Rectangle 1117">
              <a:extLst>
                <a:ext uri="{FF2B5EF4-FFF2-40B4-BE49-F238E27FC236}">
                  <a16:creationId xmlns:a16="http://schemas.microsoft.com/office/drawing/2014/main" id="{DB652C38-451A-EB12-C158-9F5CCE4E2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0081" y="4331926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8" name="Rectangle 1118">
              <a:extLst>
                <a:ext uri="{FF2B5EF4-FFF2-40B4-BE49-F238E27FC236}">
                  <a16:creationId xmlns:a16="http://schemas.microsoft.com/office/drawing/2014/main" id="{1CFD15AD-C3B3-6159-BD8D-53EC52805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9195" y="4331926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9" name="Rectangle 1119">
              <a:extLst>
                <a:ext uri="{FF2B5EF4-FFF2-40B4-BE49-F238E27FC236}">
                  <a16:creationId xmlns:a16="http://schemas.microsoft.com/office/drawing/2014/main" id="{DA8BB36E-047E-B025-946E-910B2A2EF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1687" y="4331926"/>
              <a:ext cx="54640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0" name="Rectangle 1120">
              <a:extLst>
                <a:ext uri="{FF2B5EF4-FFF2-40B4-BE49-F238E27FC236}">
                  <a16:creationId xmlns:a16="http://schemas.microsoft.com/office/drawing/2014/main" id="{11D62F2E-FC0A-0549-600F-FD3F14E40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0110" y="4490355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1" name="Rectangle 1121">
              <a:extLst>
                <a:ext uri="{FF2B5EF4-FFF2-40B4-BE49-F238E27FC236}">
                  <a16:creationId xmlns:a16="http://schemas.microsoft.com/office/drawing/2014/main" id="{CE63A4E3-9F0A-92E6-F893-E5CF32AFBD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2602" y="4490355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2" name="Rectangle 1122">
              <a:extLst>
                <a:ext uri="{FF2B5EF4-FFF2-40B4-BE49-F238E27FC236}">
                  <a16:creationId xmlns:a16="http://schemas.microsoft.com/office/drawing/2014/main" id="{CC0B44E3-84D7-92AF-F18A-13E63A54DC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5095" y="4490355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3" name="Rectangle 1123">
              <a:extLst>
                <a:ext uri="{FF2B5EF4-FFF2-40B4-BE49-F238E27FC236}">
                  <a16:creationId xmlns:a16="http://schemas.microsoft.com/office/drawing/2014/main" id="{E32072B7-C28B-F144-2B68-FB4B56742A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7588" y="4490355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4" name="Rectangle 1124">
              <a:extLst>
                <a:ext uri="{FF2B5EF4-FFF2-40B4-BE49-F238E27FC236}">
                  <a16:creationId xmlns:a16="http://schemas.microsoft.com/office/drawing/2014/main" id="{C438CA67-4787-94E4-420E-327E30028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0081" y="4490355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5" name="Rectangle 1125">
              <a:extLst>
                <a:ext uri="{FF2B5EF4-FFF2-40B4-BE49-F238E27FC236}">
                  <a16:creationId xmlns:a16="http://schemas.microsoft.com/office/drawing/2014/main" id="{57CF965E-5E81-AE20-8DDB-889C4E9AFA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2573" y="4490355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6" name="Rectangle 1126">
              <a:extLst>
                <a:ext uri="{FF2B5EF4-FFF2-40B4-BE49-F238E27FC236}">
                  <a16:creationId xmlns:a16="http://schemas.microsoft.com/office/drawing/2014/main" id="{4620E2D5-F5DC-2A29-54D4-C7CAAAE14E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3735" y="4490355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7" name="Rectangle 1127">
              <a:extLst>
                <a:ext uri="{FF2B5EF4-FFF2-40B4-BE49-F238E27FC236}">
                  <a16:creationId xmlns:a16="http://schemas.microsoft.com/office/drawing/2014/main" id="{020F03AE-A0D6-B701-B0CE-CDE861A8C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0110" y="4648784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2" name="Rectangle 1128">
              <a:extLst>
                <a:ext uri="{FF2B5EF4-FFF2-40B4-BE49-F238E27FC236}">
                  <a16:creationId xmlns:a16="http://schemas.microsoft.com/office/drawing/2014/main" id="{95970F79-ADF9-F0B3-8A89-3AC507C9EC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2602" y="4648784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3" name="Rectangle 1129">
              <a:extLst>
                <a:ext uri="{FF2B5EF4-FFF2-40B4-BE49-F238E27FC236}">
                  <a16:creationId xmlns:a16="http://schemas.microsoft.com/office/drawing/2014/main" id="{23282459-50A4-0E1C-CC93-8C9209608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5095" y="4648784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4" name="Rectangle 1130">
              <a:extLst>
                <a:ext uri="{FF2B5EF4-FFF2-40B4-BE49-F238E27FC236}">
                  <a16:creationId xmlns:a16="http://schemas.microsoft.com/office/drawing/2014/main" id="{3C58553B-4CD1-A8EA-204B-CA7F816C5F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7588" y="4648784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5" name="Rectangle 1131">
              <a:extLst>
                <a:ext uri="{FF2B5EF4-FFF2-40B4-BE49-F238E27FC236}">
                  <a16:creationId xmlns:a16="http://schemas.microsoft.com/office/drawing/2014/main" id="{D2C54116-6B89-C556-5799-36CC42F308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0081" y="4648784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6" name="Rectangle 1132">
              <a:extLst>
                <a:ext uri="{FF2B5EF4-FFF2-40B4-BE49-F238E27FC236}">
                  <a16:creationId xmlns:a16="http://schemas.microsoft.com/office/drawing/2014/main" id="{2C15B18C-114F-01DE-C569-D4EAF18E9F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2573" y="4648784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7" name="Rectangle 1133">
              <a:extLst>
                <a:ext uri="{FF2B5EF4-FFF2-40B4-BE49-F238E27FC236}">
                  <a16:creationId xmlns:a16="http://schemas.microsoft.com/office/drawing/2014/main" id="{C8DE0894-4DE4-0BCA-5DCE-E2E293A5DD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3735" y="4648784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8" name="Rectangle 1134">
              <a:extLst>
                <a:ext uri="{FF2B5EF4-FFF2-40B4-BE49-F238E27FC236}">
                  <a16:creationId xmlns:a16="http://schemas.microsoft.com/office/drawing/2014/main" id="{851FEA36-F4C7-CF32-1433-F9AAFB88C4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2573" y="4807213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9" name="Rectangle 1135">
              <a:extLst>
                <a:ext uri="{FF2B5EF4-FFF2-40B4-BE49-F238E27FC236}">
                  <a16:creationId xmlns:a16="http://schemas.microsoft.com/office/drawing/2014/main" id="{AEAB30BB-DE80-2D85-E33B-6FC38F3F50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3735" y="4807213"/>
              <a:ext cx="109279" cy="635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4997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3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" name="组合 705"/>
          <p:cNvGrpSpPr/>
          <p:nvPr/>
        </p:nvGrpSpPr>
        <p:grpSpPr>
          <a:xfrm>
            <a:off x="432670" y="992352"/>
            <a:ext cx="8271016" cy="3667846"/>
            <a:chOff x="432670" y="992352"/>
            <a:chExt cx="8271016" cy="3667846"/>
          </a:xfrm>
        </p:grpSpPr>
        <p:grpSp>
          <p:nvGrpSpPr>
            <p:cNvPr id="707" name="组合 706"/>
            <p:cNvGrpSpPr/>
            <p:nvPr/>
          </p:nvGrpSpPr>
          <p:grpSpPr>
            <a:xfrm>
              <a:off x="432670" y="3626025"/>
              <a:ext cx="8271016" cy="170174"/>
              <a:chOff x="432670" y="3626025"/>
              <a:chExt cx="8271016" cy="170174"/>
            </a:xfrm>
          </p:grpSpPr>
          <p:sp>
            <p:nvSpPr>
              <p:cNvPr id="751" name="矩形 750"/>
              <p:cNvSpPr/>
              <p:nvPr/>
            </p:nvSpPr>
            <p:spPr>
              <a:xfrm>
                <a:off x="432670" y="3626025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  <p:sp>
            <p:nvSpPr>
              <p:cNvPr id="752" name="矩形 751"/>
              <p:cNvSpPr/>
              <p:nvPr/>
            </p:nvSpPr>
            <p:spPr>
              <a:xfrm>
                <a:off x="2517075" y="3626970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  <p:sp>
            <p:nvSpPr>
              <p:cNvPr id="753" name="矩形 752"/>
              <p:cNvSpPr/>
              <p:nvPr/>
            </p:nvSpPr>
            <p:spPr>
              <a:xfrm>
                <a:off x="4600280" y="3626026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  <p:sp>
            <p:nvSpPr>
              <p:cNvPr id="754" name="矩形 753"/>
              <p:cNvSpPr/>
              <p:nvPr/>
            </p:nvSpPr>
            <p:spPr>
              <a:xfrm>
                <a:off x="6684686" y="3626970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</p:grpSp>
        <p:grpSp>
          <p:nvGrpSpPr>
            <p:cNvPr id="708" name="组合 707"/>
            <p:cNvGrpSpPr/>
            <p:nvPr/>
          </p:nvGrpSpPr>
          <p:grpSpPr>
            <a:xfrm>
              <a:off x="432670" y="2394430"/>
              <a:ext cx="8271016" cy="170173"/>
              <a:chOff x="432670" y="2394430"/>
              <a:chExt cx="8271016" cy="170173"/>
            </a:xfrm>
          </p:grpSpPr>
          <p:sp>
            <p:nvSpPr>
              <p:cNvPr id="747" name="矩形 746"/>
              <p:cNvSpPr/>
              <p:nvPr/>
            </p:nvSpPr>
            <p:spPr>
              <a:xfrm>
                <a:off x="432670" y="2394430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  <p:sp>
            <p:nvSpPr>
              <p:cNvPr id="748" name="矩形 747"/>
              <p:cNvSpPr/>
              <p:nvPr/>
            </p:nvSpPr>
            <p:spPr>
              <a:xfrm>
                <a:off x="2517075" y="2395374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  <p:sp>
            <p:nvSpPr>
              <p:cNvPr id="749" name="矩形 748"/>
              <p:cNvSpPr/>
              <p:nvPr/>
            </p:nvSpPr>
            <p:spPr>
              <a:xfrm>
                <a:off x="4600280" y="2394430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  <p:sp>
            <p:nvSpPr>
              <p:cNvPr id="750" name="矩形 749"/>
              <p:cNvSpPr/>
              <p:nvPr/>
            </p:nvSpPr>
            <p:spPr>
              <a:xfrm>
                <a:off x="6684686" y="2395374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</p:grpSp>
        <p:grpSp>
          <p:nvGrpSpPr>
            <p:cNvPr id="709" name="组合 708"/>
            <p:cNvGrpSpPr/>
            <p:nvPr/>
          </p:nvGrpSpPr>
          <p:grpSpPr>
            <a:xfrm>
              <a:off x="432670" y="1162834"/>
              <a:ext cx="8271016" cy="170173"/>
              <a:chOff x="432670" y="1162834"/>
              <a:chExt cx="8271016" cy="170173"/>
            </a:xfrm>
          </p:grpSpPr>
          <p:sp>
            <p:nvSpPr>
              <p:cNvPr id="742" name="矩形 741"/>
              <p:cNvSpPr/>
              <p:nvPr/>
            </p:nvSpPr>
            <p:spPr>
              <a:xfrm>
                <a:off x="432670" y="1162834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  <p:sp>
            <p:nvSpPr>
              <p:cNvPr id="743" name="矩形 742"/>
              <p:cNvSpPr/>
              <p:nvPr/>
            </p:nvSpPr>
            <p:spPr>
              <a:xfrm>
                <a:off x="2517075" y="1163778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  <p:sp>
            <p:nvSpPr>
              <p:cNvPr id="744" name="矩形 743"/>
              <p:cNvSpPr/>
              <p:nvPr/>
            </p:nvSpPr>
            <p:spPr>
              <a:xfrm>
                <a:off x="4600280" y="1162834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  <p:sp>
            <p:nvSpPr>
              <p:cNvPr id="746" name="矩形 745"/>
              <p:cNvSpPr/>
              <p:nvPr/>
            </p:nvSpPr>
            <p:spPr>
              <a:xfrm>
                <a:off x="6684686" y="1163778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</p:grpSp>
        <p:sp>
          <p:nvSpPr>
            <p:cNvPr id="710" name="同侧圆角矩形 709"/>
            <p:cNvSpPr/>
            <p:nvPr/>
          </p:nvSpPr>
          <p:spPr>
            <a:xfrm>
              <a:off x="432671" y="992352"/>
              <a:ext cx="2018967" cy="170482"/>
            </a:xfrm>
            <a:prstGeom prst="round2Same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January</a:t>
              </a:r>
            </a:p>
          </p:txBody>
        </p:sp>
        <p:sp>
          <p:nvSpPr>
            <p:cNvPr id="711" name="同侧圆角矩形 710"/>
            <p:cNvSpPr/>
            <p:nvPr/>
          </p:nvSpPr>
          <p:spPr>
            <a:xfrm flipV="1">
              <a:off x="432670" y="2562724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712" name="同侧圆角矩形 711"/>
            <p:cNvSpPr/>
            <p:nvPr/>
          </p:nvSpPr>
          <p:spPr>
            <a:xfrm>
              <a:off x="432671" y="2223948"/>
              <a:ext cx="2018967" cy="170482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May</a:t>
              </a:r>
            </a:p>
          </p:txBody>
        </p:sp>
        <p:sp>
          <p:nvSpPr>
            <p:cNvPr id="713" name="同侧圆角矩形 712"/>
            <p:cNvSpPr/>
            <p:nvPr/>
          </p:nvSpPr>
          <p:spPr>
            <a:xfrm flipV="1">
              <a:off x="432670" y="3794320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714" name="同侧圆角矩形 713"/>
            <p:cNvSpPr/>
            <p:nvPr/>
          </p:nvSpPr>
          <p:spPr>
            <a:xfrm>
              <a:off x="432671" y="3455544"/>
              <a:ext cx="2018967" cy="170481"/>
            </a:xfrm>
            <a:prstGeom prst="round2Same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September</a:t>
              </a:r>
            </a:p>
          </p:txBody>
        </p:sp>
        <p:sp>
          <p:nvSpPr>
            <p:cNvPr id="715" name="同侧圆角矩形 714"/>
            <p:cNvSpPr/>
            <p:nvPr/>
          </p:nvSpPr>
          <p:spPr>
            <a:xfrm>
              <a:off x="2516475" y="992352"/>
              <a:ext cx="2018367" cy="171426"/>
            </a:xfrm>
            <a:prstGeom prst="round2Same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February</a:t>
              </a:r>
            </a:p>
          </p:txBody>
        </p:sp>
        <p:sp>
          <p:nvSpPr>
            <p:cNvPr id="716" name="同侧圆角矩形 715"/>
            <p:cNvSpPr/>
            <p:nvPr/>
          </p:nvSpPr>
          <p:spPr>
            <a:xfrm>
              <a:off x="2516475" y="2223948"/>
              <a:ext cx="2018367" cy="171426"/>
            </a:xfrm>
            <a:prstGeom prst="round2Same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June</a:t>
              </a:r>
            </a:p>
          </p:txBody>
        </p:sp>
        <p:grpSp>
          <p:nvGrpSpPr>
            <p:cNvPr id="717" name="组合 716"/>
            <p:cNvGrpSpPr/>
            <p:nvPr/>
          </p:nvGrpSpPr>
          <p:grpSpPr>
            <a:xfrm>
              <a:off x="2643335" y="2588461"/>
              <a:ext cx="1780989" cy="107722"/>
              <a:chOff x="4917933" y="2194378"/>
              <a:chExt cx="3197841" cy="246871"/>
            </a:xfrm>
          </p:grpSpPr>
          <p:sp>
            <p:nvSpPr>
              <p:cNvPr id="735" name="Rectangle 110"/>
              <p:cNvSpPr>
                <a:spLocks noChangeArrowheads="1"/>
              </p:cNvSpPr>
              <p:nvPr/>
            </p:nvSpPr>
            <p:spPr bwMode="auto">
              <a:xfrm>
                <a:off x="4917933" y="2194378"/>
                <a:ext cx="161184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</a:t>
                </a:r>
                <a:endParaRPr lang="zh-CN" altLang="zh-CN" sz="7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36" name="Rectangle 111"/>
              <p:cNvSpPr>
                <a:spLocks noChangeArrowheads="1"/>
              </p:cNvSpPr>
              <p:nvPr/>
            </p:nvSpPr>
            <p:spPr bwMode="auto">
              <a:xfrm>
                <a:off x="5405407" y="2194378"/>
                <a:ext cx="227384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</a:t>
                </a:r>
                <a:endParaRPr lang="zh-CN" altLang="zh-CN" sz="7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37" name="Rectangle 112"/>
              <p:cNvSpPr>
                <a:spLocks noChangeArrowheads="1"/>
              </p:cNvSpPr>
              <p:nvPr/>
            </p:nvSpPr>
            <p:spPr bwMode="auto">
              <a:xfrm>
                <a:off x="5957647" y="2194378"/>
                <a:ext cx="166939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</a:t>
                </a:r>
                <a:endParaRPr lang="zh-CN" altLang="zh-CN" sz="7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38" name="Rectangle 113"/>
              <p:cNvSpPr>
                <a:spLocks noChangeArrowheads="1"/>
              </p:cNvSpPr>
              <p:nvPr/>
            </p:nvSpPr>
            <p:spPr bwMode="auto">
              <a:xfrm>
                <a:off x="6449447" y="2194378"/>
                <a:ext cx="227384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</a:t>
                </a:r>
                <a:endParaRPr lang="zh-CN" altLang="zh-CN" sz="7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39" name="Rectangle 114"/>
              <p:cNvSpPr>
                <a:spLocks noChangeArrowheads="1"/>
              </p:cNvSpPr>
              <p:nvPr/>
            </p:nvSpPr>
            <p:spPr bwMode="auto">
              <a:xfrm>
                <a:off x="7001689" y="2194378"/>
                <a:ext cx="166939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</a:t>
                </a:r>
                <a:endParaRPr lang="zh-CN" altLang="zh-CN" sz="7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40" name="Rectangle 115"/>
              <p:cNvSpPr>
                <a:spLocks noChangeArrowheads="1"/>
              </p:cNvSpPr>
              <p:nvPr/>
            </p:nvSpPr>
            <p:spPr bwMode="auto">
              <a:xfrm>
                <a:off x="7496135" y="2194378"/>
                <a:ext cx="132402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</a:t>
                </a:r>
                <a:endParaRPr lang="zh-CN" altLang="zh-CN" sz="7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41" name="Rectangle 116"/>
              <p:cNvSpPr>
                <a:spLocks noChangeArrowheads="1"/>
              </p:cNvSpPr>
              <p:nvPr/>
            </p:nvSpPr>
            <p:spPr bwMode="auto">
              <a:xfrm>
                <a:off x="7960346" y="2194378"/>
                <a:ext cx="155428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</a:t>
                </a:r>
                <a:endParaRPr lang="zh-CN" altLang="zh-CN" sz="7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</p:grpSp>
        <p:sp>
          <p:nvSpPr>
            <p:cNvPr id="718" name="同侧圆角矩形 717"/>
            <p:cNvSpPr/>
            <p:nvPr/>
          </p:nvSpPr>
          <p:spPr>
            <a:xfrm flipV="1">
              <a:off x="2517075" y="2564602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719" name="同侧圆角矩形 718"/>
            <p:cNvSpPr/>
            <p:nvPr/>
          </p:nvSpPr>
          <p:spPr>
            <a:xfrm flipV="1">
              <a:off x="2517075" y="3796198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720" name="同侧圆角矩形 719"/>
            <p:cNvSpPr/>
            <p:nvPr/>
          </p:nvSpPr>
          <p:spPr>
            <a:xfrm>
              <a:off x="2516475" y="3455544"/>
              <a:ext cx="2018367" cy="171426"/>
            </a:xfrm>
            <a:prstGeom prst="round2Same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October</a:t>
              </a:r>
            </a:p>
          </p:txBody>
        </p:sp>
        <p:sp>
          <p:nvSpPr>
            <p:cNvPr id="721" name="同侧圆角矩形 720"/>
            <p:cNvSpPr/>
            <p:nvPr/>
          </p:nvSpPr>
          <p:spPr>
            <a:xfrm>
              <a:off x="4600281" y="992352"/>
              <a:ext cx="2018967" cy="170482"/>
            </a:xfrm>
            <a:prstGeom prst="round2SameRect">
              <a:avLst/>
            </a:prstGeom>
            <a:solidFill>
              <a:srgbClr val="F5B9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March</a:t>
              </a:r>
            </a:p>
          </p:txBody>
        </p:sp>
        <p:sp>
          <p:nvSpPr>
            <p:cNvPr id="722" name="同侧圆角矩形 721"/>
            <p:cNvSpPr/>
            <p:nvPr/>
          </p:nvSpPr>
          <p:spPr>
            <a:xfrm flipV="1">
              <a:off x="4600280" y="2562724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723" name="同侧圆角矩形 722"/>
            <p:cNvSpPr/>
            <p:nvPr/>
          </p:nvSpPr>
          <p:spPr>
            <a:xfrm>
              <a:off x="4600281" y="2223948"/>
              <a:ext cx="2018967" cy="170482"/>
            </a:xfrm>
            <a:prstGeom prst="round2Same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July</a:t>
              </a:r>
            </a:p>
          </p:txBody>
        </p:sp>
        <p:sp>
          <p:nvSpPr>
            <p:cNvPr id="724" name="同侧圆角矩形 723"/>
            <p:cNvSpPr/>
            <p:nvPr/>
          </p:nvSpPr>
          <p:spPr>
            <a:xfrm flipV="1">
              <a:off x="4600280" y="3794320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725" name="同侧圆角矩形 724"/>
            <p:cNvSpPr/>
            <p:nvPr/>
          </p:nvSpPr>
          <p:spPr>
            <a:xfrm>
              <a:off x="4600281" y="3455544"/>
              <a:ext cx="2018967" cy="170482"/>
            </a:xfrm>
            <a:prstGeom prst="round2SameRect">
              <a:avLst/>
            </a:prstGeom>
            <a:solidFill>
              <a:srgbClr val="73BC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November</a:t>
              </a:r>
            </a:p>
          </p:txBody>
        </p:sp>
        <p:sp>
          <p:nvSpPr>
            <p:cNvPr id="726" name="同侧圆角矩形 725"/>
            <p:cNvSpPr/>
            <p:nvPr/>
          </p:nvSpPr>
          <p:spPr>
            <a:xfrm>
              <a:off x="6684086" y="992352"/>
              <a:ext cx="2018367" cy="171426"/>
            </a:xfrm>
            <a:prstGeom prst="round2Same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April</a:t>
              </a:r>
            </a:p>
          </p:txBody>
        </p:sp>
        <p:sp>
          <p:nvSpPr>
            <p:cNvPr id="727" name="同侧圆角矩形 726"/>
            <p:cNvSpPr/>
            <p:nvPr/>
          </p:nvSpPr>
          <p:spPr>
            <a:xfrm flipV="1">
              <a:off x="432670" y="1331128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728" name="同侧圆角矩形 727"/>
            <p:cNvSpPr/>
            <p:nvPr/>
          </p:nvSpPr>
          <p:spPr>
            <a:xfrm flipV="1">
              <a:off x="2517075" y="1333006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729" name="同侧圆角矩形 728"/>
            <p:cNvSpPr/>
            <p:nvPr/>
          </p:nvSpPr>
          <p:spPr>
            <a:xfrm flipV="1">
              <a:off x="4600280" y="1331128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730" name="同侧圆角矩形 729"/>
            <p:cNvSpPr/>
            <p:nvPr/>
          </p:nvSpPr>
          <p:spPr>
            <a:xfrm flipV="1">
              <a:off x="6684686" y="1333006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731" name="同侧圆角矩形 730"/>
            <p:cNvSpPr/>
            <p:nvPr/>
          </p:nvSpPr>
          <p:spPr>
            <a:xfrm flipV="1">
              <a:off x="6684686" y="2564602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732" name="同侧圆角矩形 731"/>
            <p:cNvSpPr/>
            <p:nvPr/>
          </p:nvSpPr>
          <p:spPr>
            <a:xfrm>
              <a:off x="6684086" y="2223948"/>
              <a:ext cx="2018367" cy="171426"/>
            </a:xfrm>
            <a:prstGeom prst="round2Same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August</a:t>
              </a:r>
            </a:p>
          </p:txBody>
        </p:sp>
        <p:sp>
          <p:nvSpPr>
            <p:cNvPr id="733" name="同侧圆角矩形 732"/>
            <p:cNvSpPr/>
            <p:nvPr/>
          </p:nvSpPr>
          <p:spPr>
            <a:xfrm flipV="1">
              <a:off x="6684686" y="3796198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734" name="同侧圆角矩形 733"/>
            <p:cNvSpPr/>
            <p:nvPr/>
          </p:nvSpPr>
          <p:spPr>
            <a:xfrm>
              <a:off x="6684086" y="3455544"/>
              <a:ext cx="2018367" cy="171426"/>
            </a:xfrm>
            <a:prstGeom prst="round2Same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December</a:t>
              </a: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Calendar 2026-2</a:t>
            </a:r>
            <a:endParaRPr lang="zh-CN" alt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2DDC01C-5DD9-A45F-7FA2-5C1CE12A4607}"/>
              </a:ext>
            </a:extLst>
          </p:cNvPr>
          <p:cNvGrpSpPr/>
          <p:nvPr/>
        </p:nvGrpSpPr>
        <p:grpSpPr>
          <a:xfrm>
            <a:off x="446336" y="1199272"/>
            <a:ext cx="8240464" cy="3311888"/>
            <a:chOff x="446336" y="1199272"/>
            <a:chExt cx="8240464" cy="3311888"/>
          </a:xfrm>
        </p:grpSpPr>
        <p:grpSp>
          <p:nvGrpSpPr>
            <p:cNvPr id="2311" name="Group 2310">
              <a:extLst>
                <a:ext uri="{FF2B5EF4-FFF2-40B4-BE49-F238E27FC236}">
                  <a16:creationId xmlns:a16="http://schemas.microsoft.com/office/drawing/2014/main" id="{802A5A00-8EFE-6BFD-6E46-C73DEB6615C5}"/>
                </a:ext>
              </a:extLst>
            </p:cNvPr>
            <p:cNvGrpSpPr/>
            <p:nvPr/>
          </p:nvGrpSpPr>
          <p:grpSpPr>
            <a:xfrm>
              <a:off x="2534307" y="1199272"/>
              <a:ext cx="1986782" cy="852703"/>
              <a:chOff x="2502557" y="1201653"/>
              <a:chExt cx="1986782" cy="852703"/>
            </a:xfrm>
          </p:grpSpPr>
          <p:sp>
            <p:nvSpPr>
              <p:cNvPr id="8" name="Rectangle 108">
                <a:extLst>
                  <a:ext uri="{FF2B5EF4-FFF2-40B4-BE49-F238E27FC236}">
                    <a16:creationId xmlns:a16="http://schemas.microsoft.com/office/drawing/2014/main" id="{CC35AE52-4380-5A0D-60B2-E12B1C7C53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7785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" name="Rectangle 109">
                <a:extLst>
                  <a:ext uri="{FF2B5EF4-FFF2-40B4-BE49-F238E27FC236}">
                    <a16:creationId xmlns:a16="http://schemas.microsoft.com/office/drawing/2014/main" id="{36D2D245-9DC3-6118-10CB-EF1386EC83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0116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" name="Rectangle 110">
                <a:extLst>
                  <a:ext uri="{FF2B5EF4-FFF2-40B4-BE49-F238E27FC236}">
                    <a16:creationId xmlns:a16="http://schemas.microsoft.com/office/drawing/2014/main" id="{B9E34A98-FFD1-B0C3-F556-BA90CD49A0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448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" name="Rectangle 111">
                <a:extLst>
                  <a:ext uri="{FF2B5EF4-FFF2-40B4-BE49-F238E27FC236}">
                    <a16:creationId xmlns:a16="http://schemas.microsoft.com/office/drawing/2014/main" id="{0BDF182C-5FA2-C88D-9954-8D37B9A999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4780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" name="Rectangle 112">
                <a:extLst>
                  <a:ext uri="{FF2B5EF4-FFF2-40B4-BE49-F238E27FC236}">
                    <a16:creationId xmlns:a16="http://schemas.microsoft.com/office/drawing/2014/main" id="{09CE3685-03C7-26B5-308D-8FEC1A8D45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7114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3" name="Rectangle 113">
                <a:extLst>
                  <a:ext uri="{FF2B5EF4-FFF2-40B4-BE49-F238E27FC236}">
                    <a16:creationId xmlns:a16="http://schemas.microsoft.com/office/drawing/2014/main" id="{CBFEA034-393B-BEFF-0049-358E6E3430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9445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4" name="Rectangle 114">
                <a:extLst>
                  <a:ext uri="{FF2B5EF4-FFF2-40B4-BE49-F238E27FC236}">
                    <a16:creationId xmlns:a16="http://schemas.microsoft.com/office/drawing/2014/main" id="{0F11EB47-3999-1BB9-5522-CE297BE09B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1777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" name="Rectangle 115">
                <a:extLst>
                  <a:ext uri="{FF2B5EF4-FFF2-40B4-BE49-F238E27FC236}">
                    <a16:creationId xmlns:a16="http://schemas.microsoft.com/office/drawing/2014/main" id="{7EBDE186-6815-E28F-7E3D-A4B1EAE6FC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7785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6" name="Rectangle 116">
                <a:extLst>
                  <a:ext uri="{FF2B5EF4-FFF2-40B4-BE49-F238E27FC236}">
                    <a16:creationId xmlns:a16="http://schemas.microsoft.com/office/drawing/2014/main" id="{6056A7EF-9A2F-FF65-106C-4D9C0BA3EB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0116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7" name="Rectangle 117">
                <a:extLst>
                  <a:ext uri="{FF2B5EF4-FFF2-40B4-BE49-F238E27FC236}">
                    <a16:creationId xmlns:a16="http://schemas.microsoft.com/office/drawing/2014/main" id="{BEE00AC4-AD17-303C-4864-707FB779BB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448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" name="Rectangle 118">
                <a:extLst>
                  <a:ext uri="{FF2B5EF4-FFF2-40B4-BE49-F238E27FC236}">
                    <a16:creationId xmlns:a16="http://schemas.microsoft.com/office/drawing/2014/main" id="{628D3B52-C2BB-2CA3-8453-FC1C9BC188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4780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" name="Rectangle 119">
                <a:extLst>
                  <a:ext uri="{FF2B5EF4-FFF2-40B4-BE49-F238E27FC236}">
                    <a16:creationId xmlns:a16="http://schemas.microsoft.com/office/drawing/2014/main" id="{58833E65-2920-E330-2558-86D6D49C5F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7114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" name="Rectangle 120">
                <a:extLst>
                  <a:ext uri="{FF2B5EF4-FFF2-40B4-BE49-F238E27FC236}">
                    <a16:creationId xmlns:a16="http://schemas.microsoft.com/office/drawing/2014/main" id="{9B5C8591-CE4C-075E-BA40-7847F11182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9445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" name="Rectangle 121">
                <a:extLst>
                  <a:ext uri="{FF2B5EF4-FFF2-40B4-BE49-F238E27FC236}">
                    <a16:creationId xmlns:a16="http://schemas.microsoft.com/office/drawing/2014/main" id="{B4F9C324-3B64-E7DB-E5E3-5E002B024E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1777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" name="Rectangle 122">
                <a:extLst>
                  <a:ext uri="{FF2B5EF4-FFF2-40B4-BE49-F238E27FC236}">
                    <a16:creationId xmlns:a16="http://schemas.microsoft.com/office/drawing/2014/main" id="{B659DC5C-3CC0-B650-0271-B817554730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7785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" name="Rectangle 123">
                <a:extLst>
                  <a:ext uri="{FF2B5EF4-FFF2-40B4-BE49-F238E27FC236}">
                    <a16:creationId xmlns:a16="http://schemas.microsoft.com/office/drawing/2014/main" id="{49BF19F6-81E1-FE02-2F00-94D3C27D96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0116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" name="Rectangle 124">
                <a:extLst>
                  <a:ext uri="{FF2B5EF4-FFF2-40B4-BE49-F238E27FC236}">
                    <a16:creationId xmlns:a16="http://schemas.microsoft.com/office/drawing/2014/main" id="{E6658A3F-1A8A-4170-72D3-48C2BD5EAF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448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5" name="Rectangle 125">
                <a:extLst>
                  <a:ext uri="{FF2B5EF4-FFF2-40B4-BE49-F238E27FC236}">
                    <a16:creationId xmlns:a16="http://schemas.microsoft.com/office/drawing/2014/main" id="{1826D99B-2AB9-A58C-45F6-176DE19D5D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4780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6" name="Rectangle 126">
                <a:extLst>
                  <a:ext uri="{FF2B5EF4-FFF2-40B4-BE49-F238E27FC236}">
                    <a16:creationId xmlns:a16="http://schemas.microsoft.com/office/drawing/2014/main" id="{EEC56F38-CFA1-0EFA-8819-4080F66F83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7114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7" name="Rectangle 127">
                <a:extLst>
                  <a:ext uri="{FF2B5EF4-FFF2-40B4-BE49-F238E27FC236}">
                    <a16:creationId xmlns:a16="http://schemas.microsoft.com/office/drawing/2014/main" id="{7E895801-7F57-ECBA-67A5-37C7907C51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9445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8" name="Rectangle 128">
                <a:extLst>
                  <a:ext uri="{FF2B5EF4-FFF2-40B4-BE49-F238E27FC236}">
                    <a16:creationId xmlns:a16="http://schemas.microsoft.com/office/drawing/2014/main" id="{1CB276C0-292F-14AD-67BD-2E60BCCFDF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1777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9" name="Rectangle 129">
                <a:extLst>
                  <a:ext uri="{FF2B5EF4-FFF2-40B4-BE49-F238E27FC236}">
                    <a16:creationId xmlns:a16="http://schemas.microsoft.com/office/drawing/2014/main" id="{782FA659-DF00-EF2A-374C-BA9AE24813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7785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" name="Rectangle 130">
                <a:extLst>
                  <a:ext uri="{FF2B5EF4-FFF2-40B4-BE49-F238E27FC236}">
                    <a16:creationId xmlns:a16="http://schemas.microsoft.com/office/drawing/2014/main" id="{FC13D4D1-2712-3C2F-F7E1-AE1CAD3C0A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0116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" name="Rectangle 131">
                <a:extLst>
                  <a:ext uri="{FF2B5EF4-FFF2-40B4-BE49-F238E27FC236}">
                    <a16:creationId xmlns:a16="http://schemas.microsoft.com/office/drawing/2014/main" id="{7534CA51-003D-0CBA-FE58-FC3B594B38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448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" name="Rectangle 132">
                <a:extLst>
                  <a:ext uri="{FF2B5EF4-FFF2-40B4-BE49-F238E27FC236}">
                    <a16:creationId xmlns:a16="http://schemas.microsoft.com/office/drawing/2014/main" id="{0CD11402-D955-8C7C-D645-BD2E687EB9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4780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" name="Rectangle 133">
                <a:extLst>
                  <a:ext uri="{FF2B5EF4-FFF2-40B4-BE49-F238E27FC236}">
                    <a16:creationId xmlns:a16="http://schemas.microsoft.com/office/drawing/2014/main" id="{82F2EE21-C2D1-BCB1-156E-D1C807A297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7114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4" name="Rectangle 134">
                <a:extLst>
                  <a:ext uri="{FF2B5EF4-FFF2-40B4-BE49-F238E27FC236}">
                    <a16:creationId xmlns:a16="http://schemas.microsoft.com/office/drawing/2014/main" id="{95AD11C6-24DA-9AD6-7506-9972D64F91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9445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5" name="Rectangle 135">
                <a:extLst>
                  <a:ext uri="{FF2B5EF4-FFF2-40B4-BE49-F238E27FC236}">
                    <a16:creationId xmlns:a16="http://schemas.microsoft.com/office/drawing/2014/main" id="{EDC41373-DAA9-46D0-DCD1-59CCB2E84E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1777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6" name="Rectangle 136">
                <a:extLst>
                  <a:ext uri="{FF2B5EF4-FFF2-40B4-BE49-F238E27FC236}">
                    <a16:creationId xmlns:a16="http://schemas.microsoft.com/office/drawing/2014/main" id="{71D8957A-B31E-A452-039A-54740B8B90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7785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7" name="Rectangle 137">
                <a:extLst>
                  <a:ext uri="{FF2B5EF4-FFF2-40B4-BE49-F238E27FC236}">
                    <a16:creationId xmlns:a16="http://schemas.microsoft.com/office/drawing/2014/main" id="{295CC0D8-64F9-5055-4D33-D3AE6F6696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0116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8" name="Rectangle 138">
                <a:extLst>
                  <a:ext uri="{FF2B5EF4-FFF2-40B4-BE49-F238E27FC236}">
                    <a16:creationId xmlns:a16="http://schemas.microsoft.com/office/drawing/2014/main" id="{E12734D3-E04C-7928-5A6F-7386B89ADD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448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9" name="Rectangle 139">
                <a:extLst>
                  <a:ext uri="{FF2B5EF4-FFF2-40B4-BE49-F238E27FC236}">
                    <a16:creationId xmlns:a16="http://schemas.microsoft.com/office/drawing/2014/main" id="{673E14BA-03CB-7530-B553-68C81FCB78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4780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0" name="Rectangle 140">
                <a:extLst>
                  <a:ext uri="{FF2B5EF4-FFF2-40B4-BE49-F238E27FC236}">
                    <a16:creationId xmlns:a16="http://schemas.microsoft.com/office/drawing/2014/main" id="{906018C3-CACD-2824-E5A2-7890B2A337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7114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1" name="Rectangle 141">
                <a:extLst>
                  <a:ext uri="{FF2B5EF4-FFF2-40B4-BE49-F238E27FC236}">
                    <a16:creationId xmlns:a16="http://schemas.microsoft.com/office/drawing/2014/main" id="{1BCE163D-DA9D-A8EC-3B56-9B0E774E3B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9445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2" name="Rectangle 142">
                <a:extLst>
                  <a:ext uri="{FF2B5EF4-FFF2-40B4-BE49-F238E27FC236}">
                    <a16:creationId xmlns:a16="http://schemas.microsoft.com/office/drawing/2014/main" id="{A72F861F-1E42-67AC-154E-749D72CD3A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1777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3" name="Rectangle 143">
                <a:extLst>
                  <a:ext uri="{FF2B5EF4-FFF2-40B4-BE49-F238E27FC236}">
                    <a16:creationId xmlns:a16="http://schemas.microsoft.com/office/drawing/2014/main" id="{87C4FD96-1A40-BF65-176F-9C7D2AA8BC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7785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4" name="Rectangle 144">
                <a:extLst>
                  <a:ext uri="{FF2B5EF4-FFF2-40B4-BE49-F238E27FC236}">
                    <a16:creationId xmlns:a16="http://schemas.microsoft.com/office/drawing/2014/main" id="{42864B4D-73DB-B221-C7BD-7EA955A6C0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0116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5" name="Rectangle 145">
                <a:extLst>
                  <a:ext uri="{FF2B5EF4-FFF2-40B4-BE49-F238E27FC236}">
                    <a16:creationId xmlns:a16="http://schemas.microsoft.com/office/drawing/2014/main" id="{FB0286CF-AC53-FEDC-7C30-3C55E0D7E2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448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6" name="Rectangle 146">
                <a:extLst>
                  <a:ext uri="{FF2B5EF4-FFF2-40B4-BE49-F238E27FC236}">
                    <a16:creationId xmlns:a16="http://schemas.microsoft.com/office/drawing/2014/main" id="{2EC2E443-126B-9A4D-7848-9707D415F0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4780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7" name="Rectangle 147">
                <a:extLst>
                  <a:ext uri="{FF2B5EF4-FFF2-40B4-BE49-F238E27FC236}">
                    <a16:creationId xmlns:a16="http://schemas.microsoft.com/office/drawing/2014/main" id="{F50EE148-5CBA-E5A4-78A4-E7D882DB44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7114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8" name="Rectangle 148">
                <a:extLst>
                  <a:ext uri="{FF2B5EF4-FFF2-40B4-BE49-F238E27FC236}">
                    <a16:creationId xmlns:a16="http://schemas.microsoft.com/office/drawing/2014/main" id="{6C0A3998-FC0D-A4A6-8C03-31E5DC0739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9445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9" name="Rectangle 149">
                <a:extLst>
                  <a:ext uri="{FF2B5EF4-FFF2-40B4-BE49-F238E27FC236}">
                    <a16:creationId xmlns:a16="http://schemas.microsoft.com/office/drawing/2014/main" id="{E56424F5-24DF-CE47-3A60-34E4D3D58D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1777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0" name="Rectangle 150">
                <a:extLst>
                  <a:ext uri="{FF2B5EF4-FFF2-40B4-BE49-F238E27FC236}">
                    <a16:creationId xmlns:a16="http://schemas.microsoft.com/office/drawing/2014/main" id="{EFA06593-4711-8A84-E5E7-35EB11991C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7785" y="1922731"/>
                <a:ext cx="282332" cy="12704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1" name="Rectangle 151">
                <a:extLst>
                  <a:ext uri="{FF2B5EF4-FFF2-40B4-BE49-F238E27FC236}">
                    <a16:creationId xmlns:a16="http://schemas.microsoft.com/office/drawing/2014/main" id="{714EF621-CEA0-B555-2CA8-3EB0940DB8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0116" y="1922731"/>
                <a:ext cx="282332" cy="12704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2" name="Rectangle 152">
                <a:extLst>
                  <a:ext uri="{FF2B5EF4-FFF2-40B4-BE49-F238E27FC236}">
                    <a16:creationId xmlns:a16="http://schemas.microsoft.com/office/drawing/2014/main" id="{64DAA859-6E57-572B-419A-91479ABDAB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448" y="1922731"/>
                <a:ext cx="282332" cy="12704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3" name="Rectangle 153">
                <a:extLst>
                  <a:ext uri="{FF2B5EF4-FFF2-40B4-BE49-F238E27FC236}">
                    <a16:creationId xmlns:a16="http://schemas.microsoft.com/office/drawing/2014/main" id="{797D429F-8B40-7F0F-D514-2195D2BEC4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4780" y="1922731"/>
                <a:ext cx="282332" cy="12704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4" name="Rectangle 154">
                <a:extLst>
                  <a:ext uri="{FF2B5EF4-FFF2-40B4-BE49-F238E27FC236}">
                    <a16:creationId xmlns:a16="http://schemas.microsoft.com/office/drawing/2014/main" id="{8E5430B7-A660-A9DD-8579-44AB14B023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7114" y="1922731"/>
                <a:ext cx="282332" cy="12704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5" name="Rectangle 155">
                <a:extLst>
                  <a:ext uri="{FF2B5EF4-FFF2-40B4-BE49-F238E27FC236}">
                    <a16:creationId xmlns:a16="http://schemas.microsoft.com/office/drawing/2014/main" id="{C1961B79-FBDD-C8F8-A5BC-0321974B60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9445" y="1922731"/>
                <a:ext cx="282332" cy="12704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6" name="Rectangle 156">
                <a:extLst>
                  <a:ext uri="{FF2B5EF4-FFF2-40B4-BE49-F238E27FC236}">
                    <a16:creationId xmlns:a16="http://schemas.microsoft.com/office/drawing/2014/main" id="{26BBF716-90A0-A5AF-CEE4-76316AA5C2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1777" y="1922731"/>
                <a:ext cx="282332" cy="12704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7" name="Line 157">
                <a:extLst>
                  <a:ext uri="{FF2B5EF4-FFF2-40B4-BE49-F238E27FC236}">
                    <a16:creationId xmlns:a16="http://schemas.microsoft.com/office/drawing/2014/main" id="{4F1A79F7-E45D-AB51-677E-7B1DADE6CE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90116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8" name="Line 158">
                <a:extLst>
                  <a:ext uri="{FF2B5EF4-FFF2-40B4-BE49-F238E27FC236}">
                    <a16:creationId xmlns:a16="http://schemas.microsoft.com/office/drawing/2014/main" id="{CBB70223-9851-E10A-8B2C-447F206803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2448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9" name="Line 159">
                <a:extLst>
                  <a:ext uri="{FF2B5EF4-FFF2-40B4-BE49-F238E27FC236}">
                    <a16:creationId xmlns:a16="http://schemas.microsoft.com/office/drawing/2014/main" id="{50BC13C2-8B90-7742-4A10-44F894EA07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54780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60" name="Line 160">
                <a:extLst>
                  <a:ext uri="{FF2B5EF4-FFF2-40B4-BE49-F238E27FC236}">
                    <a16:creationId xmlns:a16="http://schemas.microsoft.com/office/drawing/2014/main" id="{8328899E-7A46-ECC2-35DC-050A9D3F66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37114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61" name="Line 161">
                <a:extLst>
                  <a:ext uri="{FF2B5EF4-FFF2-40B4-BE49-F238E27FC236}">
                    <a16:creationId xmlns:a16="http://schemas.microsoft.com/office/drawing/2014/main" id="{DF79A036-CBE6-A145-CC1C-9A88F353F3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19445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62" name="Line 162">
                <a:extLst>
                  <a:ext uri="{FF2B5EF4-FFF2-40B4-BE49-F238E27FC236}">
                    <a16:creationId xmlns:a16="http://schemas.microsoft.com/office/drawing/2014/main" id="{ED2CA558-4024-432C-2E85-661B246627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01777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63" name="Line 163">
                <a:extLst>
                  <a:ext uri="{FF2B5EF4-FFF2-40B4-BE49-F238E27FC236}">
                    <a16:creationId xmlns:a16="http://schemas.microsoft.com/office/drawing/2014/main" id="{610C8ED0-67C2-B78A-DD15-5E540DA602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2557" y="1339002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640" name="Line 164">
                <a:extLst>
                  <a:ext uri="{FF2B5EF4-FFF2-40B4-BE49-F238E27FC236}">
                    <a16:creationId xmlns:a16="http://schemas.microsoft.com/office/drawing/2014/main" id="{8139B26E-DC8C-3E6E-9F24-540017EA97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2557" y="1455747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641" name="Line 165">
                <a:extLst>
                  <a:ext uri="{FF2B5EF4-FFF2-40B4-BE49-F238E27FC236}">
                    <a16:creationId xmlns:a16="http://schemas.microsoft.com/office/drawing/2014/main" id="{832A12FE-3AD6-1AD0-6BDB-39BE5DA8E8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2557" y="1572493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642" name="Line 166">
                <a:extLst>
                  <a:ext uri="{FF2B5EF4-FFF2-40B4-BE49-F238E27FC236}">
                    <a16:creationId xmlns:a16="http://schemas.microsoft.com/office/drawing/2014/main" id="{184D3442-45A3-4242-1C20-FBFDA1E093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2557" y="1689240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643" name="Line 167">
                <a:extLst>
                  <a:ext uri="{FF2B5EF4-FFF2-40B4-BE49-F238E27FC236}">
                    <a16:creationId xmlns:a16="http://schemas.microsoft.com/office/drawing/2014/main" id="{5B40D341-90D6-D986-F7C7-B65BCBDE8E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2557" y="1805985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644" name="Line 168">
                <a:extLst>
                  <a:ext uri="{FF2B5EF4-FFF2-40B4-BE49-F238E27FC236}">
                    <a16:creationId xmlns:a16="http://schemas.microsoft.com/office/drawing/2014/main" id="{ABC2005A-B204-CF3D-C64B-E9C321D3D7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2557" y="1922731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645" name="Line 169">
                <a:extLst>
                  <a:ext uri="{FF2B5EF4-FFF2-40B4-BE49-F238E27FC236}">
                    <a16:creationId xmlns:a16="http://schemas.microsoft.com/office/drawing/2014/main" id="{F7289CF7-618E-8BDC-D320-50C1B97374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7785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646" name="Line 170">
                <a:extLst>
                  <a:ext uri="{FF2B5EF4-FFF2-40B4-BE49-F238E27FC236}">
                    <a16:creationId xmlns:a16="http://schemas.microsoft.com/office/drawing/2014/main" id="{EE3A2DDF-4CD1-618E-9794-3A461E6952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84109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647" name="Line 171">
                <a:extLst>
                  <a:ext uri="{FF2B5EF4-FFF2-40B4-BE49-F238E27FC236}">
                    <a16:creationId xmlns:a16="http://schemas.microsoft.com/office/drawing/2014/main" id="{050B17C4-19C4-2378-BD8E-FFB5F2B61D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2557" y="1206232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648" name="Line 172">
                <a:extLst>
                  <a:ext uri="{FF2B5EF4-FFF2-40B4-BE49-F238E27FC236}">
                    <a16:creationId xmlns:a16="http://schemas.microsoft.com/office/drawing/2014/main" id="{9678029C-C5C5-A472-3765-4EEB923BB3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2557" y="2049778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649" name="Rectangle 173">
                <a:extLst>
                  <a:ext uri="{FF2B5EF4-FFF2-40B4-BE49-F238E27FC236}">
                    <a16:creationId xmlns:a16="http://schemas.microsoft.com/office/drawing/2014/main" id="{F24B5331-FE09-FDB8-4EA1-4AB0685403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4517" y="1219966"/>
                <a:ext cx="11333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50" name="Rectangle 174">
                <a:extLst>
                  <a:ext uri="{FF2B5EF4-FFF2-40B4-BE49-F238E27FC236}">
                    <a16:creationId xmlns:a16="http://schemas.microsoft.com/office/drawing/2014/main" id="{4F37E595-0AE1-5B44-AFA9-7CBD7B8340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96564" y="1219966"/>
                <a:ext cx="928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55" name="Rectangle 175">
                <a:extLst>
                  <a:ext uri="{FF2B5EF4-FFF2-40B4-BE49-F238E27FC236}">
                    <a16:creationId xmlns:a16="http://schemas.microsoft.com/office/drawing/2014/main" id="{585AA498-C1C6-42F8-2F1A-C8AF1A0E73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8090" y="1219966"/>
                <a:ext cx="133803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56" name="Rectangle 176">
                <a:extLst>
                  <a:ext uri="{FF2B5EF4-FFF2-40B4-BE49-F238E27FC236}">
                    <a16:creationId xmlns:a16="http://schemas.microsoft.com/office/drawing/2014/main" id="{38F86179-EBDE-D9B4-6726-0489844ED8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2687" y="1219966"/>
                <a:ext cx="168435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57" name="Rectangle 177">
                <a:extLst>
                  <a:ext uri="{FF2B5EF4-FFF2-40B4-BE49-F238E27FC236}">
                    <a16:creationId xmlns:a16="http://schemas.microsoft.com/office/drawing/2014/main" id="{F4BEEF14-BDB7-DA23-A7CD-2ED2AF00D4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9961" y="1219966"/>
                <a:ext cx="13222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62" name="Rectangle 178">
                <a:extLst>
                  <a:ext uri="{FF2B5EF4-FFF2-40B4-BE49-F238E27FC236}">
                    <a16:creationId xmlns:a16="http://schemas.microsoft.com/office/drawing/2014/main" id="{F1C9CC36-59A8-A732-433F-416B146510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8872" y="1219966"/>
                <a:ext cx="168435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63" name="Rectangle 179">
                <a:extLst>
                  <a:ext uri="{FF2B5EF4-FFF2-40B4-BE49-F238E27FC236}">
                    <a16:creationId xmlns:a16="http://schemas.microsoft.com/office/drawing/2014/main" id="{785A9E0B-91A6-C699-7BB7-E96157196C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8761" y="1219966"/>
                <a:ext cx="13222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64" name="Rectangle 180">
                <a:extLst>
                  <a:ext uri="{FF2B5EF4-FFF2-40B4-BE49-F238E27FC236}">
                    <a16:creationId xmlns:a16="http://schemas.microsoft.com/office/drawing/2014/main" id="{78ECC2AA-3BCC-A18A-689A-DC7420634F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6801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65" name="Rectangle 181">
                <a:extLst>
                  <a:ext uri="{FF2B5EF4-FFF2-40B4-BE49-F238E27FC236}">
                    <a16:creationId xmlns:a16="http://schemas.microsoft.com/office/drawing/2014/main" id="{547DFDCB-C18E-840D-6967-AC51CD79E7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4469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66" name="Rectangle 182">
                <a:extLst>
                  <a:ext uri="{FF2B5EF4-FFF2-40B4-BE49-F238E27FC236}">
                    <a16:creationId xmlns:a16="http://schemas.microsoft.com/office/drawing/2014/main" id="{0D998ECB-0179-EA89-FDBC-EDBCE2A7C6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2137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67" name="Rectangle 183">
                <a:extLst>
                  <a:ext uri="{FF2B5EF4-FFF2-40B4-BE49-F238E27FC236}">
                    <a16:creationId xmlns:a16="http://schemas.microsoft.com/office/drawing/2014/main" id="{603FB254-DB13-B189-0E76-E1072B4850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9804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55" name="Rectangle 184">
                <a:extLst>
                  <a:ext uri="{FF2B5EF4-FFF2-40B4-BE49-F238E27FC236}">
                    <a16:creationId xmlns:a16="http://schemas.microsoft.com/office/drawing/2014/main" id="{BDA73F58-46A3-34B8-D503-78DBA1EA14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7473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56" name="Rectangle 185">
                <a:extLst>
                  <a:ext uri="{FF2B5EF4-FFF2-40B4-BE49-F238E27FC236}">
                    <a16:creationId xmlns:a16="http://schemas.microsoft.com/office/drawing/2014/main" id="{6FF6DED3-4C08-E0BA-CAFA-2D57B0CE28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5141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57" name="Rectangle 186">
                <a:extLst>
                  <a:ext uri="{FF2B5EF4-FFF2-40B4-BE49-F238E27FC236}">
                    <a16:creationId xmlns:a16="http://schemas.microsoft.com/office/drawing/2014/main" id="{8D430015-2C59-A877-C91D-1B178D0028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2809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58" name="Rectangle 187">
                <a:extLst>
                  <a:ext uri="{FF2B5EF4-FFF2-40B4-BE49-F238E27FC236}">
                    <a16:creationId xmlns:a16="http://schemas.microsoft.com/office/drawing/2014/main" id="{D8A94FF9-E32F-39CA-07C4-47818329BB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0659" y="1461471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59" name="Rectangle 188">
                <a:extLst>
                  <a:ext uri="{FF2B5EF4-FFF2-40B4-BE49-F238E27FC236}">
                    <a16:creationId xmlns:a16="http://schemas.microsoft.com/office/drawing/2014/main" id="{5E703DB1-BA81-41F4-8CF2-8ECB0EAA26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8327" y="1461471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60" name="Rectangle 189">
                <a:extLst>
                  <a:ext uri="{FF2B5EF4-FFF2-40B4-BE49-F238E27FC236}">
                    <a16:creationId xmlns:a16="http://schemas.microsoft.com/office/drawing/2014/main" id="{86B15A53-C129-88D0-759E-3F4D2B6677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5995" y="1461471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61" name="Rectangle 190">
                <a:extLst>
                  <a:ext uri="{FF2B5EF4-FFF2-40B4-BE49-F238E27FC236}">
                    <a16:creationId xmlns:a16="http://schemas.microsoft.com/office/drawing/2014/main" id="{37346BA1-787A-93E7-2079-C915BA2719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3663" y="1461471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62" name="Rectangle 191">
                <a:extLst>
                  <a:ext uri="{FF2B5EF4-FFF2-40B4-BE49-F238E27FC236}">
                    <a16:creationId xmlns:a16="http://schemas.microsoft.com/office/drawing/2014/main" id="{23B435B7-CE3F-4825-FB82-85C668516B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1331" y="1461471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63" name="Rectangle 192">
                <a:extLst>
                  <a:ext uri="{FF2B5EF4-FFF2-40B4-BE49-F238E27FC236}">
                    <a16:creationId xmlns:a16="http://schemas.microsoft.com/office/drawing/2014/main" id="{EF9555F4-2526-8753-13BC-CD6A7C179E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5141" y="1461471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64" name="Rectangle 193">
                <a:extLst>
                  <a:ext uri="{FF2B5EF4-FFF2-40B4-BE49-F238E27FC236}">
                    <a16:creationId xmlns:a16="http://schemas.microsoft.com/office/drawing/2014/main" id="{79DC093F-B930-7110-F015-8C992B87A5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2809" y="1461471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65" name="Rectangle 194">
                <a:extLst>
                  <a:ext uri="{FF2B5EF4-FFF2-40B4-BE49-F238E27FC236}">
                    <a16:creationId xmlns:a16="http://schemas.microsoft.com/office/drawing/2014/main" id="{C7E48EB9-86C8-4622-DC7F-BAA9FD88A5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0659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66" name="Rectangle 195">
                <a:extLst>
                  <a:ext uri="{FF2B5EF4-FFF2-40B4-BE49-F238E27FC236}">
                    <a16:creationId xmlns:a16="http://schemas.microsoft.com/office/drawing/2014/main" id="{F5ED032B-DDD0-4627-4798-0AF494CC5F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8327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67" name="Rectangle 196">
                <a:extLst>
                  <a:ext uri="{FF2B5EF4-FFF2-40B4-BE49-F238E27FC236}">
                    <a16:creationId xmlns:a16="http://schemas.microsoft.com/office/drawing/2014/main" id="{F51881E2-42C0-064C-8801-CE82DABDAB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5995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68" name="Rectangle 197">
                <a:extLst>
                  <a:ext uri="{FF2B5EF4-FFF2-40B4-BE49-F238E27FC236}">
                    <a16:creationId xmlns:a16="http://schemas.microsoft.com/office/drawing/2014/main" id="{B63A01E9-0800-599D-69E0-6B9CA30844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3663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69" name="Rectangle 198">
                <a:extLst>
                  <a:ext uri="{FF2B5EF4-FFF2-40B4-BE49-F238E27FC236}">
                    <a16:creationId xmlns:a16="http://schemas.microsoft.com/office/drawing/2014/main" id="{AA597CF2-37F7-5991-8269-33CF5008F9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1331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70" name="Rectangle 199">
                <a:extLst>
                  <a:ext uri="{FF2B5EF4-FFF2-40B4-BE49-F238E27FC236}">
                    <a16:creationId xmlns:a16="http://schemas.microsoft.com/office/drawing/2014/main" id="{BA77F736-ECEB-0EB7-21FE-E66356A25D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8999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71" name="Rectangle 200">
                <a:extLst>
                  <a:ext uri="{FF2B5EF4-FFF2-40B4-BE49-F238E27FC236}">
                    <a16:creationId xmlns:a16="http://schemas.microsoft.com/office/drawing/2014/main" id="{383ABB6F-B124-AB6D-BBFD-B24282758B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6667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72" name="Rectangle 201">
                <a:extLst>
                  <a:ext uri="{FF2B5EF4-FFF2-40B4-BE49-F238E27FC236}">
                    <a16:creationId xmlns:a16="http://schemas.microsoft.com/office/drawing/2014/main" id="{EAA6DF19-A9D4-06EA-3ED6-37A2DBAEFE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0659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73" name="Rectangle 202">
                <a:extLst>
                  <a:ext uri="{FF2B5EF4-FFF2-40B4-BE49-F238E27FC236}">
                    <a16:creationId xmlns:a16="http://schemas.microsoft.com/office/drawing/2014/main" id="{2AA07B96-13FC-6281-89FA-87E83B4BF3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8327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74" name="Rectangle 203">
                <a:extLst>
                  <a:ext uri="{FF2B5EF4-FFF2-40B4-BE49-F238E27FC236}">
                    <a16:creationId xmlns:a16="http://schemas.microsoft.com/office/drawing/2014/main" id="{877E8F1F-FBE1-C1DC-FC33-CA82A671E8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5995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75" name="Rectangle 204">
                <a:extLst>
                  <a:ext uri="{FF2B5EF4-FFF2-40B4-BE49-F238E27FC236}">
                    <a16:creationId xmlns:a16="http://schemas.microsoft.com/office/drawing/2014/main" id="{52183B19-AA66-1E86-7575-282BA39F4C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3663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76" name="Rectangle 206">
                <a:extLst>
                  <a:ext uri="{FF2B5EF4-FFF2-40B4-BE49-F238E27FC236}">
                    <a16:creationId xmlns:a16="http://schemas.microsoft.com/office/drawing/2014/main" id="{9D1E31F3-4E5C-A527-4A22-922E007629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1331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77" name="Rectangle 207">
                <a:extLst>
                  <a:ext uri="{FF2B5EF4-FFF2-40B4-BE49-F238E27FC236}">
                    <a16:creationId xmlns:a16="http://schemas.microsoft.com/office/drawing/2014/main" id="{5A5655A8-85AE-A1C6-D4C6-240B22D122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8999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78" name="Rectangle 208">
                <a:extLst>
                  <a:ext uri="{FF2B5EF4-FFF2-40B4-BE49-F238E27FC236}">
                    <a16:creationId xmlns:a16="http://schemas.microsoft.com/office/drawing/2014/main" id="{228D9853-38C8-E72E-ABB1-C9B3FEEB6E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6667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2313" name="Group 2312">
              <a:extLst>
                <a:ext uri="{FF2B5EF4-FFF2-40B4-BE49-F238E27FC236}">
                  <a16:creationId xmlns:a16="http://schemas.microsoft.com/office/drawing/2014/main" id="{9A633075-1C42-CD40-0A6A-EFE7DDCD058F}"/>
                </a:ext>
              </a:extLst>
            </p:cNvPr>
            <p:cNvGrpSpPr/>
            <p:nvPr/>
          </p:nvGrpSpPr>
          <p:grpSpPr>
            <a:xfrm>
              <a:off x="4620069" y="1199272"/>
              <a:ext cx="1986782" cy="852703"/>
              <a:chOff x="4588319" y="1201653"/>
              <a:chExt cx="1986782" cy="852703"/>
            </a:xfrm>
          </p:grpSpPr>
          <p:sp>
            <p:nvSpPr>
              <p:cNvPr id="779" name="Rectangle 209">
                <a:extLst>
                  <a:ext uri="{FF2B5EF4-FFF2-40B4-BE49-F238E27FC236}">
                    <a16:creationId xmlns:a16="http://schemas.microsoft.com/office/drawing/2014/main" id="{7AF23A91-D818-8B67-C123-2B12C2777A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3547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0" name="Rectangle 210">
                <a:extLst>
                  <a:ext uri="{FF2B5EF4-FFF2-40B4-BE49-F238E27FC236}">
                    <a16:creationId xmlns:a16="http://schemas.microsoft.com/office/drawing/2014/main" id="{4640BBE9-38CF-79C9-2D88-D5FD53A126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5879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1" name="Rectangle 211">
                <a:extLst>
                  <a:ext uri="{FF2B5EF4-FFF2-40B4-BE49-F238E27FC236}">
                    <a16:creationId xmlns:a16="http://schemas.microsoft.com/office/drawing/2014/main" id="{FFDAF560-426F-D5BC-5481-876D57A38D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8211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2" name="Rectangle 212">
                <a:extLst>
                  <a:ext uri="{FF2B5EF4-FFF2-40B4-BE49-F238E27FC236}">
                    <a16:creationId xmlns:a16="http://schemas.microsoft.com/office/drawing/2014/main" id="{2B185F3E-522F-0BE3-F617-5E43C403B2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40543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3" name="Rectangle 213">
                <a:extLst>
                  <a:ext uri="{FF2B5EF4-FFF2-40B4-BE49-F238E27FC236}">
                    <a16:creationId xmlns:a16="http://schemas.microsoft.com/office/drawing/2014/main" id="{1F5A91D4-4227-6531-E3BF-1FD83085DD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22876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4" name="Rectangle 214">
                <a:extLst>
                  <a:ext uri="{FF2B5EF4-FFF2-40B4-BE49-F238E27FC236}">
                    <a16:creationId xmlns:a16="http://schemas.microsoft.com/office/drawing/2014/main" id="{8ACFD25C-E690-D601-25E8-4CD170F4E0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5208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5" name="Rectangle 215">
                <a:extLst>
                  <a:ext uri="{FF2B5EF4-FFF2-40B4-BE49-F238E27FC236}">
                    <a16:creationId xmlns:a16="http://schemas.microsoft.com/office/drawing/2014/main" id="{67A165E9-E6F0-34C4-96C6-D935148EAF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7540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6" name="Rectangle 216">
                <a:extLst>
                  <a:ext uri="{FF2B5EF4-FFF2-40B4-BE49-F238E27FC236}">
                    <a16:creationId xmlns:a16="http://schemas.microsoft.com/office/drawing/2014/main" id="{102E0C74-A3FB-2F62-96F3-0B369097BC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3547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7" name="Rectangle 217">
                <a:extLst>
                  <a:ext uri="{FF2B5EF4-FFF2-40B4-BE49-F238E27FC236}">
                    <a16:creationId xmlns:a16="http://schemas.microsoft.com/office/drawing/2014/main" id="{92718748-DE03-2E04-DB39-EE8D9DDC87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5879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8" name="Rectangle 218">
                <a:extLst>
                  <a:ext uri="{FF2B5EF4-FFF2-40B4-BE49-F238E27FC236}">
                    <a16:creationId xmlns:a16="http://schemas.microsoft.com/office/drawing/2014/main" id="{062A00AD-DF80-6BEC-2C59-7711C91D7D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8211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9" name="Rectangle 219">
                <a:extLst>
                  <a:ext uri="{FF2B5EF4-FFF2-40B4-BE49-F238E27FC236}">
                    <a16:creationId xmlns:a16="http://schemas.microsoft.com/office/drawing/2014/main" id="{19D94D27-BE50-A7F1-F7B1-DF86BED1BA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40543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0" name="Rectangle 220">
                <a:extLst>
                  <a:ext uri="{FF2B5EF4-FFF2-40B4-BE49-F238E27FC236}">
                    <a16:creationId xmlns:a16="http://schemas.microsoft.com/office/drawing/2014/main" id="{90E96D10-0A5C-1674-C989-1574427254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22876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1" name="Rectangle 221">
                <a:extLst>
                  <a:ext uri="{FF2B5EF4-FFF2-40B4-BE49-F238E27FC236}">
                    <a16:creationId xmlns:a16="http://schemas.microsoft.com/office/drawing/2014/main" id="{FA2BF10C-4AD7-8936-F25D-EE27A770C8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5208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2" name="Rectangle 222">
                <a:extLst>
                  <a:ext uri="{FF2B5EF4-FFF2-40B4-BE49-F238E27FC236}">
                    <a16:creationId xmlns:a16="http://schemas.microsoft.com/office/drawing/2014/main" id="{496A3B26-B761-A25C-E6F5-15761CD81E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7540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3" name="Rectangle 223">
                <a:extLst>
                  <a:ext uri="{FF2B5EF4-FFF2-40B4-BE49-F238E27FC236}">
                    <a16:creationId xmlns:a16="http://schemas.microsoft.com/office/drawing/2014/main" id="{902F6C22-6082-E226-EA6C-2CDDC35E07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3547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4" name="Rectangle 224">
                <a:extLst>
                  <a:ext uri="{FF2B5EF4-FFF2-40B4-BE49-F238E27FC236}">
                    <a16:creationId xmlns:a16="http://schemas.microsoft.com/office/drawing/2014/main" id="{669F7A4F-8377-176F-1FDD-AF0C85951B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5879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5" name="Rectangle 225">
                <a:extLst>
                  <a:ext uri="{FF2B5EF4-FFF2-40B4-BE49-F238E27FC236}">
                    <a16:creationId xmlns:a16="http://schemas.microsoft.com/office/drawing/2014/main" id="{6A4FD35D-5AEB-5C65-E05D-9E20EDEBDB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8211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6" name="Rectangle 226">
                <a:extLst>
                  <a:ext uri="{FF2B5EF4-FFF2-40B4-BE49-F238E27FC236}">
                    <a16:creationId xmlns:a16="http://schemas.microsoft.com/office/drawing/2014/main" id="{5488196A-7E7B-668A-4952-70D11BCC66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40543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7" name="Rectangle 227">
                <a:extLst>
                  <a:ext uri="{FF2B5EF4-FFF2-40B4-BE49-F238E27FC236}">
                    <a16:creationId xmlns:a16="http://schemas.microsoft.com/office/drawing/2014/main" id="{89F145A2-D846-0E46-9F81-D19D8DB820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22876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9" name="Rectangle 228">
                <a:extLst>
                  <a:ext uri="{FF2B5EF4-FFF2-40B4-BE49-F238E27FC236}">
                    <a16:creationId xmlns:a16="http://schemas.microsoft.com/office/drawing/2014/main" id="{E75F1E2A-29FD-EDE5-513E-0C8A8F0D84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5208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0" name="Rectangle 229">
                <a:extLst>
                  <a:ext uri="{FF2B5EF4-FFF2-40B4-BE49-F238E27FC236}">
                    <a16:creationId xmlns:a16="http://schemas.microsoft.com/office/drawing/2014/main" id="{497956BF-51C2-3973-2C27-C89CBA7064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7540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1" name="Rectangle 230">
                <a:extLst>
                  <a:ext uri="{FF2B5EF4-FFF2-40B4-BE49-F238E27FC236}">
                    <a16:creationId xmlns:a16="http://schemas.microsoft.com/office/drawing/2014/main" id="{E1C01566-56DB-C50E-7D6C-FDA4742F5D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3547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2" name="Rectangle 231">
                <a:extLst>
                  <a:ext uri="{FF2B5EF4-FFF2-40B4-BE49-F238E27FC236}">
                    <a16:creationId xmlns:a16="http://schemas.microsoft.com/office/drawing/2014/main" id="{120741EE-526B-4ED0-1008-201AEFB65A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5879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3" name="Rectangle 232">
                <a:extLst>
                  <a:ext uri="{FF2B5EF4-FFF2-40B4-BE49-F238E27FC236}">
                    <a16:creationId xmlns:a16="http://schemas.microsoft.com/office/drawing/2014/main" id="{E4182846-EA53-7FD6-EA98-7C244F8B1D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8211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4" name="Rectangle 233">
                <a:extLst>
                  <a:ext uri="{FF2B5EF4-FFF2-40B4-BE49-F238E27FC236}">
                    <a16:creationId xmlns:a16="http://schemas.microsoft.com/office/drawing/2014/main" id="{7A36BB08-6AF0-CBD7-45C3-8769E75AC2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40543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5" name="Rectangle 234">
                <a:extLst>
                  <a:ext uri="{FF2B5EF4-FFF2-40B4-BE49-F238E27FC236}">
                    <a16:creationId xmlns:a16="http://schemas.microsoft.com/office/drawing/2014/main" id="{491C56BF-FEFA-53B1-C7AB-A733AB7AAF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22876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6" name="Rectangle 235">
                <a:extLst>
                  <a:ext uri="{FF2B5EF4-FFF2-40B4-BE49-F238E27FC236}">
                    <a16:creationId xmlns:a16="http://schemas.microsoft.com/office/drawing/2014/main" id="{AFCA8883-2CE8-E2ED-53C0-5AFE91C93D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5208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7" name="Rectangle 236">
                <a:extLst>
                  <a:ext uri="{FF2B5EF4-FFF2-40B4-BE49-F238E27FC236}">
                    <a16:creationId xmlns:a16="http://schemas.microsoft.com/office/drawing/2014/main" id="{1F4E50B5-3049-6C4F-096C-DD6DA30793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7540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8" name="Rectangle 237">
                <a:extLst>
                  <a:ext uri="{FF2B5EF4-FFF2-40B4-BE49-F238E27FC236}">
                    <a16:creationId xmlns:a16="http://schemas.microsoft.com/office/drawing/2014/main" id="{E0C08561-7E90-3F5D-F5E9-A454B747C1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3547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9" name="Rectangle 238">
                <a:extLst>
                  <a:ext uri="{FF2B5EF4-FFF2-40B4-BE49-F238E27FC236}">
                    <a16:creationId xmlns:a16="http://schemas.microsoft.com/office/drawing/2014/main" id="{6C2E7B49-0AB4-95D5-249D-3CD1C47B95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5879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10" name="Rectangle 239">
                <a:extLst>
                  <a:ext uri="{FF2B5EF4-FFF2-40B4-BE49-F238E27FC236}">
                    <a16:creationId xmlns:a16="http://schemas.microsoft.com/office/drawing/2014/main" id="{D2B0EAC4-109C-6B1D-0A78-1A6F59F8B7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8211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11" name="Rectangle 240">
                <a:extLst>
                  <a:ext uri="{FF2B5EF4-FFF2-40B4-BE49-F238E27FC236}">
                    <a16:creationId xmlns:a16="http://schemas.microsoft.com/office/drawing/2014/main" id="{2744EAC5-1137-79FC-DAE1-57C63BA33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40543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12" name="Rectangle 241">
                <a:extLst>
                  <a:ext uri="{FF2B5EF4-FFF2-40B4-BE49-F238E27FC236}">
                    <a16:creationId xmlns:a16="http://schemas.microsoft.com/office/drawing/2014/main" id="{62EE7C15-D26C-CF87-6D95-16DE1A9DDB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22876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13" name="Rectangle 242">
                <a:extLst>
                  <a:ext uri="{FF2B5EF4-FFF2-40B4-BE49-F238E27FC236}">
                    <a16:creationId xmlns:a16="http://schemas.microsoft.com/office/drawing/2014/main" id="{B327433F-D6B0-1716-51E8-26F4DA7B87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5208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14" name="Rectangle 243">
                <a:extLst>
                  <a:ext uri="{FF2B5EF4-FFF2-40B4-BE49-F238E27FC236}">
                    <a16:creationId xmlns:a16="http://schemas.microsoft.com/office/drawing/2014/main" id="{976F82EB-EFE7-1A50-212A-E7F19098BA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7540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15" name="Rectangle 244">
                <a:extLst>
                  <a:ext uri="{FF2B5EF4-FFF2-40B4-BE49-F238E27FC236}">
                    <a16:creationId xmlns:a16="http://schemas.microsoft.com/office/drawing/2014/main" id="{F5AC2BBD-2A97-5CAC-0865-B2C132A06A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3547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16" name="Rectangle 245">
                <a:extLst>
                  <a:ext uri="{FF2B5EF4-FFF2-40B4-BE49-F238E27FC236}">
                    <a16:creationId xmlns:a16="http://schemas.microsoft.com/office/drawing/2014/main" id="{3CC27905-F1AA-2A40-5C19-201ECDB1A8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5879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17" name="Rectangle 246">
                <a:extLst>
                  <a:ext uri="{FF2B5EF4-FFF2-40B4-BE49-F238E27FC236}">
                    <a16:creationId xmlns:a16="http://schemas.microsoft.com/office/drawing/2014/main" id="{134580AF-657E-A0B6-59F3-8BC4119A3A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8211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18" name="Rectangle 247">
                <a:extLst>
                  <a:ext uri="{FF2B5EF4-FFF2-40B4-BE49-F238E27FC236}">
                    <a16:creationId xmlns:a16="http://schemas.microsoft.com/office/drawing/2014/main" id="{F8442CDE-DC5D-0B98-94FE-3901090813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40543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19" name="Rectangle 248">
                <a:extLst>
                  <a:ext uri="{FF2B5EF4-FFF2-40B4-BE49-F238E27FC236}">
                    <a16:creationId xmlns:a16="http://schemas.microsoft.com/office/drawing/2014/main" id="{7CCB096D-B826-BB00-5FE1-A4E13D112B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22876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20" name="Rectangle 249">
                <a:extLst>
                  <a:ext uri="{FF2B5EF4-FFF2-40B4-BE49-F238E27FC236}">
                    <a16:creationId xmlns:a16="http://schemas.microsoft.com/office/drawing/2014/main" id="{8578C4C2-CAF1-17CC-C0F5-79A222E4B5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5208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21" name="Rectangle 250">
                <a:extLst>
                  <a:ext uri="{FF2B5EF4-FFF2-40B4-BE49-F238E27FC236}">
                    <a16:creationId xmlns:a16="http://schemas.microsoft.com/office/drawing/2014/main" id="{955C0922-116E-FAEF-D265-0092819656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7540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22" name="Rectangle 251">
                <a:extLst>
                  <a:ext uri="{FF2B5EF4-FFF2-40B4-BE49-F238E27FC236}">
                    <a16:creationId xmlns:a16="http://schemas.microsoft.com/office/drawing/2014/main" id="{3F4731F4-1AC5-BD84-F514-BF4D0D1C2F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3547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23" name="Rectangle 252">
                <a:extLst>
                  <a:ext uri="{FF2B5EF4-FFF2-40B4-BE49-F238E27FC236}">
                    <a16:creationId xmlns:a16="http://schemas.microsoft.com/office/drawing/2014/main" id="{55784247-2935-0C8B-FC6A-81C17E60D9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5879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24" name="Rectangle 253">
                <a:extLst>
                  <a:ext uri="{FF2B5EF4-FFF2-40B4-BE49-F238E27FC236}">
                    <a16:creationId xmlns:a16="http://schemas.microsoft.com/office/drawing/2014/main" id="{C61BAF05-8783-7FC4-A86C-B059273EB3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8211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25" name="Rectangle 254">
                <a:extLst>
                  <a:ext uri="{FF2B5EF4-FFF2-40B4-BE49-F238E27FC236}">
                    <a16:creationId xmlns:a16="http://schemas.microsoft.com/office/drawing/2014/main" id="{6D69BAC3-C396-408B-5482-06213D1EC3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40543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26" name="Rectangle 255">
                <a:extLst>
                  <a:ext uri="{FF2B5EF4-FFF2-40B4-BE49-F238E27FC236}">
                    <a16:creationId xmlns:a16="http://schemas.microsoft.com/office/drawing/2014/main" id="{BB60FC97-ADA8-3397-32D5-61EB9E52C6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22876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27" name="Rectangle 256">
                <a:extLst>
                  <a:ext uri="{FF2B5EF4-FFF2-40B4-BE49-F238E27FC236}">
                    <a16:creationId xmlns:a16="http://schemas.microsoft.com/office/drawing/2014/main" id="{AD7D6E5A-7BEE-42FE-6C05-F268CE0D6B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5208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28" name="Rectangle 257">
                <a:extLst>
                  <a:ext uri="{FF2B5EF4-FFF2-40B4-BE49-F238E27FC236}">
                    <a16:creationId xmlns:a16="http://schemas.microsoft.com/office/drawing/2014/main" id="{935A8C9A-3AA1-315B-5329-336317CEC0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7540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29" name="Line 258">
                <a:extLst>
                  <a:ext uri="{FF2B5EF4-FFF2-40B4-BE49-F238E27FC236}">
                    <a16:creationId xmlns:a16="http://schemas.microsoft.com/office/drawing/2014/main" id="{CB1189A8-AB08-A23B-1B0E-9BC0F1DE81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5879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30" name="Line 259">
                <a:extLst>
                  <a:ext uri="{FF2B5EF4-FFF2-40B4-BE49-F238E27FC236}">
                    <a16:creationId xmlns:a16="http://schemas.microsoft.com/office/drawing/2014/main" id="{19626A26-49A5-07E1-0690-E54FA330D9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58211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31" name="Line 260">
                <a:extLst>
                  <a:ext uri="{FF2B5EF4-FFF2-40B4-BE49-F238E27FC236}">
                    <a16:creationId xmlns:a16="http://schemas.microsoft.com/office/drawing/2014/main" id="{A84DBD08-F773-AAC5-E83A-9DF3BB5613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0543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32" name="Line 261">
                <a:extLst>
                  <a:ext uri="{FF2B5EF4-FFF2-40B4-BE49-F238E27FC236}">
                    <a16:creationId xmlns:a16="http://schemas.microsoft.com/office/drawing/2014/main" id="{5806244F-1FB8-4825-7F69-8D4CD44788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22876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33" name="Line 262">
                <a:extLst>
                  <a:ext uri="{FF2B5EF4-FFF2-40B4-BE49-F238E27FC236}">
                    <a16:creationId xmlns:a16="http://schemas.microsoft.com/office/drawing/2014/main" id="{384D5968-65A2-8881-C841-2F0FF539EC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05208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34" name="Line 263">
                <a:extLst>
                  <a:ext uri="{FF2B5EF4-FFF2-40B4-BE49-F238E27FC236}">
                    <a16:creationId xmlns:a16="http://schemas.microsoft.com/office/drawing/2014/main" id="{95413DAA-42A7-B372-7247-416E458C1C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87540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35" name="Line 264">
                <a:extLst>
                  <a:ext uri="{FF2B5EF4-FFF2-40B4-BE49-F238E27FC236}">
                    <a16:creationId xmlns:a16="http://schemas.microsoft.com/office/drawing/2014/main" id="{230617C3-82AF-21CB-FE6C-8A42F4E560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8319" y="1339002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36" name="Line 265">
                <a:extLst>
                  <a:ext uri="{FF2B5EF4-FFF2-40B4-BE49-F238E27FC236}">
                    <a16:creationId xmlns:a16="http://schemas.microsoft.com/office/drawing/2014/main" id="{8106FC79-4727-AD2A-9487-D276C02690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8319" y="1455747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37" name="Line 266">
                <a:extLst>
                  <a:ext uri="{FF2B5EF4-FFF2-40B4-BE49-F238E27FC236}">
                    <a16:creationId xmlns:a16="http://schemas.microsoft.com/office/drawing/2014/main" id="{2D5DD0C5-0476-8173-1530-83DF08E18A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8319" y="1572493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38" name="Line 267">
                <a:extLst>
                  <a:ext uri="{FF2B5EF4-FFF2-40B4-BE49-F238E27FC236}">
                    <a16:creationId xmlns:a16="http://schemas.microsoft.com/office/drawing/2014/main" id="{AB6C7562-D042-EB53-4119-D40D12D4CC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8319" y="1689240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39" name="Line 268">
                <a:extLst>
                  <a:ext uri="{FF2B5EF4-FFF2-40B4-BE49-F238E27FC236}">
                    <a16:creationId xmlns:a16="http://schemas.microsoft.com/office/drawing/2014/main" id="{B3270B0F-56D2-C591-815A-BB3BCBCEB2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8319" y="1805985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40" name="Line 269">
                <a:extLst>
                  <a:ext uri="{FF2B5EF4-FFF2-40B4-BE49-F238E27FC236}">
                    <a16:creationId xmlns:a16="http://schemas.microsoft.com/office/drawing/2014/main" id="{D749A60E-8280-5051-8ADE-037DBF3D9C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8319" y="1922731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41" name="Line 270">
                <a:extLst>
                  <a:ext uri="{FF2B5EF4-FFF2-40B4-BE49-F238E27FC236}">
                    <a16:creationId xmlns:a16="http://schemas.microsoft.com/office/drawing/2014/main" id="{3171E0CC-C047-4FB5-D73E-36CB801EE6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3547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42" name="Line 271">
                <a:extLst>
                  <a:ext uri="{FF2B5EF4-FFF2-40B4-BE49-F238E27FC236}">
                    <a16:creationId xmlns:a16="http://schemas.microsoft.com/office/drawing/2014/main" id="{11A15BEB-8FB0-AFAC-84F5-7E7BFFEF7C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69872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43" name="Line 272">
                <a:extLst>
                  <a:ext uri="{FF2B5EF4-FFF2-40B4-BE49-F238E27FC236}">
                    <a16:creationId xmlns:a16="http://schemas.microsoft.com/office/drawing/2014/main" id="{091DC673-CA5F-CBE0-FFFB-DE548752E7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8319" y="1206232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44" name="Line 273">
                <a:extLst>
                  <a:ext uri="{FF2B5EF4-FFF2-40B4-BE49-F238E27FC236}">
                    <a16:creationId xmlns:a16="http://schemas.microsoft.com/office/drawing/2014/main" id="{8410FF1A-F261-14FC-9E0F-DA38731A0C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8319" y="2049778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45" name="Rectangle 274">
                <a:extLst>
                  <a:ext uri="{FF2B5EF4-FFF2-40B4-BE49-F238E27FC236}">
                    <a16:creationId xmlns:a16="http://schemas.microsoft.com/office/drawing/2014/main" id="{DFE9759D-300E-8CB5-63D9-231F7C346E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48972" y="1219966"/>
                <a:ext cx="11333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46" name="Rectangle 275">
                <a:extLst>
                  <a:ext uri="{FF2B5EF4-FFF2-40B4-BE49-F238E27FC236}">
                    <a16:creationId xmlns:a16="http://schemas.microsoft.com/office/drawing/2014/main" id="{9129EC7C-E401-598D-6381-77CE137F83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1019" y="1219966"/>
                <a:ext cx="928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47" name="Rectangle 276">
                <a:extLst>
                  <a:ext uri="{FF2B5EF4-FFF2-40B4-BE49-F238E27FC236}">
                    <a16:creationId xmlns:a16="http://schemas.microsoft.com/office/drawing/2014/main" id="{3CFDBABB-119A-71FE-741E-35B0454E9F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73852" y="1219966"/>
                <a:ext cx="133803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48" name="Rectangle 277">
                <a:extLst>
                  <a:ext uri="{FF2B5EF4-FFF2-40B4-BE49-F238E27FC236}">
                    <a16:creationId xmlns:a16="http://schemas.microsoft.com/office/drawing/2014/main" id="{083CC016-0BBC-4EF7-95B1-189FE5AD1C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7142" y="1219966"/>
                <a:ext cx="168435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49" name="Rectangle 278">
                <a:extLst>
                  <a:ext uri="{FF2B5EF4-FFF2-40B4-BE49-F238E27FC236}">
                    <a16:creationId xmlns:a16="http://schemas.microsoft.com/office/drawing/2014/main" id="{B9CCCDC1-5641-E149-160C-A776621E40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5724" y="1219966"/>
                <a:ext cx="13222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50" name="Rectangle 279">
                <a:extLst>
                  <a:ext uri="{FF2B5EF4-FFF2-40B4-BE49-F238E27FC236}">
                    <a16:creationId xmlns:a16="http://schemas.microsoft.com/office/drawing/2014/main" id="{C7C8F049-11E2-5AFC-7BCC-8CAC6875FA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03327" y="1219966"/>
                <a:ext cx="168435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52" name="Rectangle 280">
                <a:extLst>
                  <a:ext uri="{FF2B5EF4-FFF2-40B4-BE49-F238E27FC236}">
                    <a16:creationId xmlns:a16="http://schemas.microsoft.com/office/drawing/2014/main" id="{81844A67-06F5-B363-0D72-883138F1B8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4523" y="1219966"/>
                <a:ext cx="13222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53" name="Rectangle 281">
                <a:extLst>
                  <a:ext uri="{FF2B5EF4-FFF2-40B4-BE49-F238E27FC236}">
                    <a16:creationId xmlns:a16="http://schemas.microsoft.com/office/drawing/2014/main" id="{7D3AF749-8951-40FF-65E2-022C660045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2564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54" name="Rectangle 282">
                <a:extLst>
                  <a:ext uri="{FF2B5EF4-FFF2-40B4-BE49-F238E27FC236}">
                    <a16:creationId xmlns:a16="http://schemas.microsoft.com/office/drawing/2014/main" id="{0D4749BE-42DC-486E-91B4-5B606D7837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0231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55" name="Rectangle 283">
                <a:extLst>
                  <a:ext uri="{FF2B5EF4-FFF2-40B4-BE49-F238E27FC236}">
                    <a16:creationId xmlns:a16="http://schemas.microsoft.com/office/drawing/2014/main" id="{6714DF2A-2366-5DDF-B58E-2382D926CB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37899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56" name="Rectangle 284">
                <a:extLst>
                  <a:ext uri="{FF2B5EF4-FFF2-40B4-BE49-F238E27FC236}">
                    <a16:creationId xmlns:a16="http://schemas.microsoft.com/office/drawing/2014/main" id="{E71E1E1E-45DD-3C55-7B54-05D04F396A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55568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57" name="Rectangle 285">
                <a:extLst>
                  <a:ext uri="{FF2B5EF4-FFF2-40B4-BE49-F238E27FC236}">
                    <a16:creationId xmlns:a16="http://schemas.microsoft.com/office/drawing/2014/main" id="{1C33CC34-B4BA-5FA1-F104-26D8BE3264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3236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58" name="Rectangle 286">
                <a:extLst>
                  <a:ext uri="{FF2B5EF4-FFF2-40B4-BE49-F238E27FC236}">
                    <a16:creationId xmlns:a16="http://schemas.microsoft.com/office/drawing/2014/main" id="{5C090EA7-FAD8-CCF2-C75F-1DAAE407D7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0904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59" name="Rectangle 287">
                <a:extLst>
                  <a:ext uri="{FF2B5EF4-FFF2-40B4-BE49-F238E27FC236}">
                    <a16:creationId xmlns:a16="http://schemas.microsoft.com/office/drawing/2014/main" id="{2834CAFB-6055-86E2-3137-2224394FF6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8571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60" name="Rectangle 288">
                <a:extLst>
                  <a:ext uri="{FF2B5EF4-FFF2-40B4-BE49-F238E27FC236}">
                    <a16:creationId xmlns:a16="http://schemas.microsoft.com/office/drawing/2014/main" id="{EC9873E8-DAC8-C99C-2907-0D12A5549D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76422" y="1461470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61" name="Rectangle 289">
                <a:extLst>
                  <a:ext uri="{FF2B5EF4-FFF2-40B4-BE49-F238E27FC236}">
                    <a16:creationId xmlns:a16="http://schemas.microsoft.com/office/drawing/2014/main" id="{870C8AE4-2DEA-8B69-9141-9FE76429A4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4089" y="1461470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62" name="Rectangle 290">
                <a:extLst>
                  <a:ext uri="{FF2B5EF4-FFF2-40B4-BE49-F238E27FC236}">
                    <a16:creationId xmlns:a16="http://schemas.microsoft.com/office/drawing/2014/main" id="{57AD411F-E360-20C7-CCE4-4A77B8EC76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11758" y="1461470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63" name="Rectangle 291">
                <a:extLst>
                  <a:ext uri="{FF2B5EF4-FFF2-40B4-BE49-F238E27FC236}">
                    <a16:creationId xmlns:a16="http://schemas.microsoft.com/office/drawing/2014/main" id="{711D3A9F-A578-2316-C77E-DC24631C40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9426" y="1461470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64" name="Rectangle 292">
                <a:extLst>
                  <a:ext uri="{FF2B5EF4-FFF2-40B4-BE49-F238E27FC236}">
                    <a16:creationId xmlns:a16="http://schemas.microsoft.com/office/drawing/2014/main" id="{5857B37D-EE1B-CE0A-190D-5551E82172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7094" y="1461470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65" name="Rectangle 293">
                <a:extLst>
                  <a:ext uri="{FF2B5EF4-FFF2-40B4-BE49-F238E27FC236}">
                    <a16:creationId xmlns:a16="http://schemas.microsoft.com/office/drawing/2014/main" id="{FDA0379B-D086-00E9-BC38-7CC08A52F6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0904" y="1461470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66" name="Rectangle 294">
                <a:extLst>
                  <a:ext uri="{FF2B5EF4-FFF2-40B4-BE49-F238E27FC236}">
                    <a16:creationId xmlns:a16="http://schemas.microsoft.com/office/drawing/2014/main" id="{348CE139-5EDB-3337-90D4-B8A763F77A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8571" y="1461470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67" name="Rectangle 295">
                <a:extLst>
                  <a:ext uri="{FF2B5EF4-FFF2-40B4-BE49-F238E27FC236}">
                    <a16:creationId xmlns:a16="http://schemas.microsoft.com/office/drawing/2014/main" id="{EF6691D7-2608-8327-AEA2-9A054DD5F6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76422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68" name="Rectangle 296">
                <a:extLst>
                  <a:ext uri="{FF2B5EF4-FFF2-40B4-BE49-F238E27FC236}">
                    <a16:creationId xmlns:a16="http://schemas.microsoft.com/office/drawing/2014/main" id="{11E4DD57-102A-61B5-64BA-C8F5934448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4089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69" name="Rectangle 297">
                <a:extLst>
                  <a:ext uri="{FF2B5EF4-FFF2-40B4-BE49-F238E27FC236}">
                    <a16:creationId xmlns:a16="http://schemas.microsoft.com/office/drawing/2014/main" id="{677CA19A-2335-F2D0-6DC7-655BCB05FA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11758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70" name="Rectangle 298">
                <a:extLst>
                  <a:ext uri="{FF2B5EF4-FFF2-40B4-BE49-F238E27FC236}">
                    <a16:creationId xmlns:a16="http://schemas.microsoft.com/office/drawing/2014/main" id="{342792E3-33BB-618A-9F47-E78064AEC8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9426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71" name="Rectangle 299">
                <a:extLst>
                  <a:ext uri="{FF2B5EF4-FFF2-40B4-BE49-F238E27FC236}">
                    <a16:creationId xmlns:a16="http://schemas.microsoft.com/office/drawing/2014/main" id="{9AF92E3B-A41D-A60F-6C48-5A3E44CF2D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7094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72" name="Rectangle 300">
                <a:extLst>
                  <a:ext uri="{FF2B5EF4-FFF2-40B4-BE49-F238E27FC236}">
                    <a16:creationId xmlns:a16="http://schemas.microsoft.com/office/drawing/2014/main" id="{8268193F-2837-235F-16A2-A529FEE204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4761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73" name="Rectangle 301">
                <a:extLst>
                  <a:ext uri="{FF2B5EF4-FFF2-40B4-BE49-F238E27FC236}">
                    <a16:creationId xmlns:a16="http://schemas.microsoft.com/office/drawing/2014/main" id="{15C7C802-73D6-0512-A472-2CDDA5A216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1123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74" name="Rectangle 302">
                <a:extLst>
                  <a:ext uri="{FF2B5EF4-FFF2-40B4-BE49-F238E27FC236}">
                    <a16:creationId xmlns:a16="http://schemas.microsoft.com/office/drawing/2014/main" id="{03CB0CB6-9059-A69A-EBC9-4AF66B2C3A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76422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75" name="Rectangle 303">
                <a:extLst>
                  <a:ext uri="{FF2B5EF4-FFF2-40B4-BE49-F238E27FC236}">
                    <a16:creationId xmlns:a16="http://schemas.microsoft.com/office/drawing/2014/main" id="{DC894838-2F0C-27E3-3383-D47B463BDC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4089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76" name="Rectangle 304">
                <a:extLst>
                  <a:ext uri="{FF2B5EF4-FFF2-40B4-BE49-F238E27FC236}">
                    <a16:creationId xmlns:a16="http://schemas.microsoft.com/office/drawing/2014/main" id="{5214F4E0-C438-F5B7-A364-BCB01E1C5E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11758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77" name="Rectangle 305">
                <a:extLst>
                  <a:ext uri="{FF2B5EF4-FFF2-40B4-BE49-F238E27FC236}">
                    <a16:creationId xmlns:a16="http://schemas.microsoft.com/office/drawing/2014/main" id="{A4CCB833-3DF9-8597-107F-DA2F6D895F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9426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78" name="Rectangle 306">
                <a:extLst>
                  <a:ext uri="{FF2B5EF4-FFF2-40B4-BE49-F238E27FC236}">
                    <a16:creationId xmlns:a16="http://schemas.microsoft.com/office/drawing/2014/main" id="{814A1277-FD9A-2186-19D2-7FB57707B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7094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79" name="Rectangle 307">
                <a:extLst>
                  <a:ext uri="{FF2B5EF4-FFF2-40B4-BE49-F238E27FC236}">
                    <a16:creationId xmlns:a16="http://schemas.microsoft.com/office/drawing/2014/main" id="{3A02EF29-A302-7778-76FF-770964D109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4761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80" name="Rectangle 308">
                <a:extLst>
                  <a:ext uri="{FF2B5EF4-FFF2-40B4-BE49-F238E27FC236}">
                    <a16:creationId xmlns:a16="http://schemas.microsoft.com/office/drawing/2014/main" id="{D486DCF3-109E-0578-F3A0-7D5C60DA25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1123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81" name="Rectangle 309">
                <a:extLst>
                  <a:ext uri="{FF2B5EF4-FFF2-40B4-BE49-F238E27FC236}">
                    <a16:creationId xmlns:a16="http://schemas.microsoft.com/office/drawing/2014/main" id="{5F37A087-674F-8282-B52C-50FBD67D20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7094" y="1811708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82" name="Rectangle 310">
                <a:extLst>
                  <a:ext uri="{FF2B5EF4-FFF2-40B4-BE49-F238E27FC236}">
                    <a16:creationId xmlns:a16="http://schemas.microsoft.com/office/drawing/2014/main" id="{0D434FB7-AAD8-480A-FD0A-81A2CBC4A8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4761" y="1811708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83" name="Rectangle 311">
                <a:extLst>
                  <a:ext uri="{FF2B5EF4-FFF2-40B4-BE49-F238E27FC236}">
                    <a16:creationId xmlns:a16="http://schemas.microsoft.com/office/drawing/2014/main" id="{8D4F6C26-18EB-8583-EA36-DE9F487712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1123" y="1811708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2312" name="Group 2311">
              <a:extLst>
                <a:ext uri="{FF2B5EF4-FFF2-40B4-BE49-F238E27FC236}">
                  <a16:creationId xmlns:a16="http://schemas.microsoft.com/office/drawing/2014/main" id="{0C830184-9127-1F78-D41D-33853E097775}"/>
                </a:ext>
              </a:extLst>
            </p:cNvPr>
            <p:cNvGrpSpPr/>
            <p:nvPr/>
          </p:nvGrpSpPr>
          <p:grpSpPr>
            <a:xfrm>
              <a:off x="6700018" y="1199272"/>
              <a:ext cx="1986782" cy="852703"/>
              <a:chOff x="6700018" y="1201653"/>
              <a:chExt cx="1986782" cy="852703"/>
            </a:xfrm>
          </p:grpSpPr>
          <p:sp>
            <p:nvSpPr>
              <p:cNvPr id="884" name="Rectangle 312">
                <a:extLst>
                  <a:ext uri="{FF2B5EF4-FFF2-40B4-BE49-F238E27FC236}">
                    <a16:creationId xmlns:a16="http://schemas.microsoft.com/office/drawing/2014/main" id="{BE9EE95F-29C9-3529-84C9-0B6D889A64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5247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85" name="Rectangle 313">
                <a:extLst>
                  <a:ext uri="{FF2B5EF4-FFF2-40B4-BE49-F238E27FC236}">
                    <a16:creationId xmlns:a16="http://schemas.microsoft.com/office/drawing/2014/main" id="{A8529919-73BB-BB86-6281-E5D4A1542D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7578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86" name="Rectangle 314">
                <a:extLst>
                  <a:ext uri="{FF2B5EF4-FFF2-40B4-BE49-F238E27FC236}">
                    <a16:creationId xmlns:a16="http://schemas.microsoft.com/office/drawing/2014/main" id="{0E4E1422-F05C-C5AA-A3AD-214AFAC60D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69911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87" name="Rectangle 315">
                <a:extLst>
                  <a:ext uri="{FF2B5EF4-FFF2-40B4-BE49-F238E27FC236}">
                    <a16:creationId xmlns:a16="http://schemas.microsoft.com/office/drawing/2014/main" id="{38D1335B-2086-E16C-0C75-2EF48F916E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52243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88" name="Rectangle 316">
                <a:extLst>
                  <a:ext uri="{FF2B5EF4-FFF2-40B4-BE49-F238E27FC236}">
                    <a16:creationId xmlns:a16="http://schemas.microsoft.com/office/drawing/2014/main" id="{0E33DA8E-444D-9225-35A1-835D57D7D5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34576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89" name="Rectangle 317">
                <a:extLst>
                  <a:ext uri="{FF2B5EF4-FFF2-40B4-BE49-F238E27FC236}">
                    <a16:creationId xmlns:a16="http://schemas.microsoft.com/office/drawing/2014/main" id="{131AA0B6-482A-A634-B2A3-F62F3DFFC7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16907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0" name="Rectangle 318">
                <a:extLst>
                  <a:ext uri="{FF2B5EF4-FFF2-40B4-BE49-F238E27FC236}">
                    <a16:creationId xmlns:a16="http://schemas.microsoft.com/office/drawing/2014/main" id="{8F06EED3-0912-95D2-BF27-FDE4778E83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99240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1" name="Rectangle 319">
                <a:extLst>
                  <a:ext uri="{FF2B5EF4-FFF2-40B4-BE49-F238E27FC236}">
                    <a16:creationId xmlns:a16="http://schemas.microsoft.com/office/drawing/2014/main" id="{CCE59939-84CD-4937-E319-52205D8B60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5247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2" name="Rectangle 320">
                <a:extLst>
                  <a:ext uri="{FF2B5EF4-FFF2-40B4-BE49-F238E27FC236}">
                    <a16:creationId xmlns:a16="http://schemas.microsoft.com/office/drawing/2014/main" id="{40EA583B-2BA6-E095-074B-ECBEB72A9E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7578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3" name="Rectangle 321">
                <a:extLst>
                  <a:ext uri="{FF2B5EF4-FFF2-40B4-BE49-F238E27FC236}">
                    <a16:creationId xmlns:a16="http://schemas.microsoft.com/office/drawing/2014/main" id="{0DA54909-6A23-338D-BA42-914D28CFBD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69911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4" name="Rectangle 322">
                <a:extLst>
                  <a:ext uri="{FF2B5EF4-FFF2-40B4-BE49-F238E27FC236}">
                    <a16:creationId xmlns:a16="http://schemas.microsoft.com/office/drawing/2014/main" id="{F5E441A2-79DF-168C-A6E5-17D52F7D1D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52243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5" name="Rectangle 323">
                <a:extLst>
                  <a:ext uri="{FF2B5EF4-FFF2-40B4-BE49-F238E27FC236}">
                    <a16:creationId xmlns:a16="http://schemas.microsoft.com/office/drawing/2014/main" id="{A9EC1D5D-5D32-8F7D-68DE-EC51D1254B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34576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6" name="Rectangle 324">
                <a:extLst>
                  <a:ext uri="{FF2B5EF4-FFF2-40B4-BE49-F238E27FC236}">
                    <a16:creationId xmlns:a16="http://schemas.microsoft.com/office/drawing/2014/main" id="{CFA19BA4-8961-6BD7-08F9-C56923D9FC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16907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7" name="Rectangle 325">
                <a:extLst>
                  <a:ext uri="{FF2B5EF4-FFF2-40B4-BE49-F238E27FC236}">
                    <a16:creationId xmlns:a16="http://schemas.microsoft.com/office/drawing/2014/main" id="{BC854EEC-5FD5-ADDB-A308-2CE51326B1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99240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8" name="Rectangle 326">
                <a:extLst>
                  <a:ext uri="{FF2B5EF4-FFF2-40B4-BE49-F238E27FC236}">
                    <a16:creationId xmlns:a16="http://schemas.microsoft.com/office/drawing/2014/main" id="{7AFA1D74-629E-D59A-8656-8EED600551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5247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9" name="Rectangle 327">
                <a:extLst>
                  <a:ext uri="{FF2B5EF4-FFF2-40B4-BE49-F238E27FC236}">
                    <a16:creationId xmlns:a16="http://schemas.microsoft.com/office/drawing/2014/main" id="{75EE7073-E635-9F4F-D5A4-9DBFD2DA98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7578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0" name="Rectangle 328">
                <a:extLst>
                  <a:ext uri="{FF2B5EF4-FFF2-40B4-BE49-F238E27FC236}">
                    <a16:creationId xmlns:a16="http://schemas.microsoft.com/office/drawing/2014/main" id="{607BE476-8F57-786C-2F5D-82C9E14850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69911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1" name="Rectangle 329">
                <a:extLst>
                  <a:ext uri="{FF2B5EF4-FFF2-40B4-BE49-F238E27FC236}">
                    <a16:creationId xmlns:a16="http://schemas.microsoft.com/office/drawing/2014/main" id="{D9194EAF-E0AB-50B8-0335-EBA3469B32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52243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2" name="Rectangle 330">
                <a:extLst>
                  <a:ext uri="{FF2B5EF4-FFF2-40B4-BE49-F238E27FC236}">
                    <a16:creationId xmlns:a16="http://schemas.microsoft.com/office/drawing/2014/main" id="{CBC88C2E-A25E-7B6A-2F65-50C998C3A7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34576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3" name="Rectangle 331">
                <a:extLst>
                  <a:ext uri="{FF2B5EF4-FFF2-40B4-BE49-F238E27FC236}">
                    <a16:creationId xmlns:a16="http://schemas.microsoft.com/office/drawing/2014/main" id="{691DB2DA-D6A6-1BF1-3E8D-459D444D1C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16907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5" name="Rectangle 332">
                <a:extLst>
                  <a:ext uri="{FF2B5EF4-FFF2-40B4-BE49-F238E27FC236}">
                    <a16:creationId xmlns:a16="http://schemas.microsoft.com/office/drawing/2014/main" id="{01BDA382-0EE4-4825-CB8A-B8B403160C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99240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6" name="Rectangle 333">
                <a:extLst>
                  <a:ext uri="{FF2B5EF4-FFF2-40B4-BE49-F238E27FC236}">
                    <a16:creationId xmlns:a16="http://schemas.microsoft.com/office/drawing/2014/main" id="{E30C074D-B0CE-934E-044B-84B2A743A8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5247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7" name="Rectangle 334">
                <a:extLst>
                  <a:ext uri="{FF2B5EF4-FFF2-40B4-BE49-F238E27FC236}">
                    <a16:creationId xmlns:a16="http://schemas.microsoft.com/office/drawing/2014/main" id="{EBED007E-A66B-A2B9-22DB-97FCD9D99C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7578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8" name="Rectangle 335">
                <a:extLst>
                  <a:ext uri="{FF2B5EF4-FFF2-40B4-BE49-F238E27FC236}">
                    <a16:creationId xmlns:a16="http://schemas.microsoft.com/office/drawing/2014/main" id="{95269E84-0C10-5CE2-1D19-31494A904F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69911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9" name="Rectangle 336">
                <a:extLst>
                  <a:ext uri="{FF2B5EF4-FFF2-40B4-BE49-F238E27FC236}">
                    <a16:creationId xmlns:a16="http://schemas.microsoft.com/office/drawing/2014/main" id="{344E0393-7CD6-4652-AFFB-D73787ADA3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52243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0" name="Rectangle 337">
                <a:extLst>
                  <a:ext uri="{FF2B5EF4-FFF2-40B4-BE49-F238E27FC236}">
                    <a16:creationId xmlns:a16="http://schemas.microsoft.com/office/drawing/2014/main" id="{118FE0C1-EBEB-0F9C-2899-E6B5AF3B1F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34576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1" name="Rectangle 338">
                <a:extLst>
                  <a:ext uri="{FF2B5EF4-FFF2-40B4-BE49-F238E27FC236}">
                    <a16:creationId xmlns:a16="http://schemas.microsoft.com/office/drawing/2014/main" id="{E137BCFC-6FBC-8BD0-4D01-F58FB7A36F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16907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2" name="Rectangle 339">
                <a:extLst>
                  <a:ext uri="{FF2B5EF4-FFF2-40B4-BE49-F238E27FC236}">
                    <a16:creationId xmlns:a16="http://schemas.microsoft.com/office/drawing/2014/main" id="{47FF66B3-2A38-290F-2389-4F0B67A6DF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99240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3" name="Rectangle 340">
                <a:extLst>
                  <a:ext uri="{FF2B5EF4-FFF2-40B4-BE49-F238E27FC236}">
                    <a16:creationId xmlns:a16="http://schemas.microsoft.com/office/drawing/2014/main" id="{AB9939D0-D49A-0FFB-40B3-E331FA7587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5247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4" name="Rectangle 341">
                <a:extLst>
                  <a:ext uri="{FF2B5EF4-FFF2-40B4-BE49-F238E27FC236}">
                    <a16:creationId xmlns:a16="http://schemas.microsoft.com/office/drawing/2014/main" id="{C1099372-2F03-519B-42BA-B0263C1E1E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7578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5" name="Rectangle 342">
                <a:extLst>
                  <a:ext uri="{FF2B5EF4-FFF2-40B4-BE49-F238E27FC236}">
                    <a16:creationId xmlns:a16="http://schemas.microsoft.com/office/drawing/2014/main" id="{6B12A6A0-1016-A752-2D27-5E81C55C33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69911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6" name="Rectangle 343">
                <a:extLst>
                  <a:ext uri="{FF2B5EF4-FFF2-40B4-BE49-F238E27FC236}">
                    <a16:creationId xmlns:a16="http://schemas.microsoft.com/office/drawing/2014/main" id="{44E1FDDD-FB5C-4EF8-9AE3-8D9E98884C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52243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7" name="Rectangle 344">
                <a:extLst>
                  <a:ext uri="{FF2B5EF4-FFF2-40B4-BE49-F238E27FC236}">
                    <a16:creationId xmlns:a16="http://schemas.microsoft.com/office/drawing/2014/main" id="{9A6EF81B-B73B-E156-44BD-5C0D1E0BF7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34576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8" name="Rectangle 345">
                <a:extLst>
                  <a:ext uri="{FF2B5EF4-FFF2-40B4-BE49-F238E27FC236}">
                    <a16:creationId xmlns:a16="http://schemas.microsoft.com/office/drawing/2014/main" id="{27EB8ADB-4D2F-2818-E4AE-170036736C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16907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9" name="Rectangle 346">
                <a:extLst>
                  <a:ext uri="{FF2B5EF4-FFF2-40B4-BE49-F238E27FC236}">
                    <a16:creationId xmlns:a16="http://schemas.microsoft.com/office/drawing/2014/main" id="{2A424F17-3935-A8A7-52DB-BE8AFB64FD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99240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20" name="Rectangle 347">
                <a:extLst>
                  <a:ext uri="{FF2B5EF4-FFF2-40B4-BE49-F238E27FC236}">
                    <a16:creationId xmlns:a16="http://schemas.microsoft.com/office/drawing/2014/main" id="{314AD4E0-2C13-01C8-D193-A47D81175D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5247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21" name="Rectangle 348">
                <a:extLst>
                  <a:ext uri="{FF2B5EF4-FFF2-40B4-BE49-F238E27FC236}">
                    <a16:creationId xmlns:a16="http://schemas.microsoft.com/office/drawing/2014/main" id="{5E37138C-A617-7D16-03CE-12A9B1347B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7578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22" name="Rectangle 349">
                <a:extLst>
                  <a:ext uri="{FF2B5EF4-FFF2-40B4-BE49-F238E27FC236}">
                    <a16:creationId xmlns:a16="http://schemas.microsoft.com/office/drawing/2014/main" id="{00341A0F-11FF-453A-BCC4-B166D99C91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69911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23" name="Rectangle 350">
                <a:extLst>
                  <a:ext uri="{FF2B5EF4-FFF2-40B4-BE49-F238E27FC236}">
                    <a16:creationId xmlns:a16="http://schemas.microsoft.com/office/drawing/2014/main" id="{B749C55D-CEA4-7A7E-F2C5-0A14E126DD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52243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24" name="Rectangle 351">
                <a:extLst>
                  <a:ext uri="{FF2B5EF4-FFF2-40B4-BE49-F238E27FC236}">
                    <a16:creationId xmlns:a16="http://schemas.microsoft.com/office/drawing/2014/main" id="{97E6F618-2C6D-2254-E150-069F1A739F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34576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25" name="Rectangle 352">
                <a:extLst>
                  <a:ext uri="{FF2B5EF4-FFF2-40B4-BE49-F238E27FC236}">
                    <a16:creationId xmlns:a16="http://schemas.microsoft.com/office/drawing/2014/main" id="{8E1D53F0-8A37-ADDD-3115-F17F1D38DB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16907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26" name="Rectangle 353">
                <a:extLst>
                  <a:ext uri="{FF2B5EF4-FFF2-40B4-BE49-F238E27FC236}">
                    <a16:creationId xmlns:a16="http://schemas.microsoft.com/office/drawing/2014/main" id="{F228FB44-E783-C749-43DB-4E3DC100E3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99240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27" name="Rectangle 354">
                <a:extLst>
                  <a:ext uri="{FF2B5EF4-FFF2-40B4-BE49-F238E27FC236}">
                    <a16:creationId xmlns:a16="http://schemas.microsoft.com/office/drawing/2014/main" id="{7A292543-3681-965F-1EAE-3862E8B014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5247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28" name="Rectangle 355">
                <a:extLst>
                  <a:ext uri="{FF2B5EF4-FFF2-40B4-BE49-F238E27FC236}">
                    <a16:creationId xmlns:a16="http://schemas.microsoft.com/office/drawing/2014/main" id="{9D9E6251-D951-8F86-3F2D-2774EC8DE6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7578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29" name="Rectangle 356">
                <a:extLst>
                  <a:ext uri="{FF2B5EF4-FFF2-40B4-BE49-F238E27FC236}">
                    <a16:creationId xmlns:a16="http://schemas.microsoft.com/office/drawing/2014/main" id="{AE2CF50E-6B3C-F7C2-1540-251578D4B3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69911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30" name="Rectangle 357">
                <a:extLst>
                  <a:ext uri="{FF2B5EF4-FFF2-40B4-BE49-F238E27FC236}">
                    <a16:creationId xmlns:a16="http://schemas.microsoft.com/office/drawing/2014/main" id="{8EB052BE-B47C-C575-5E91-D4223261A2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52243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31" name="Rectangle 358">
                <a:extLst>
                  <a:ext uri="{FF2B5EF4-FFF2-40B4-BE49-F238E27FC236}">
                    <a16:creationId xmlns:a16="http://schemas.microsoft.com/office/drawing/2014/main" id="{A880EF37-E9B9-3B3F-9350-5A92205865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34576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32" name="Rectangle 359">
                <a:extLst>
                  <a:ext uri="{FF2B5EF4-FFF2-40B4-BE49-F238E27FC236}">
                    <a16:creationId xmlns:a16="http://schemas.microsoft.com/office/drawing/2014/main" id="{3E892EA2-65FE-39C0-2DE4-66AEF4BD8A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16907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33" name="Rectangle 360">
                <a:extLst>
                  <a:ext uri="{FF2B5EF4-FFF2-40B4-BE49-F238E27FC236}">
                    <a16:creationId xmlns:a16="http://schemas.microsoft.com/office/drawing/2014/main" id="{CF72DC3E-C050-FA8B-CB02-D0F58BB506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99240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34" name="Line 361">
                <a:extLst>
                  <a:ext uri="{FF2B5EF4-FFF2-40B4-BE49-F238E27FC236}">
                    <a16:creationId xmlns:a16="http://schemas.microsoft.com/office/drawing/2014/main" id="{82158915-5746-BB0F-E7DC-9BFE1B8939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87578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35" name="Line 362">
                <a:extLst>
                  <a:ext uri="{FF2B5EF4-FFF2-40B4-BE49-F238E27FC236}">
                    <a16:creationId xmlns:a16="http://schemas.microsoft.com/office/drawing/2014/main" id="{CBBBA5A4-6809-A454-AB5D-88E3915FBB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69911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36" name="Line 363">
                <a:extLst>
                  <a:ext uri="{FF2B5EF4-FFF2-40B4-BE49-F238E27FC236}">
                    <a16:creationId xmlns:a16="http://schemas.microsoft.com/office/drawing/2014/main" id="{C3C82000-F5B1-1705-13EF-88884D9689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52243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37" name="Line 364">
                <a:extLst>
                  <a:ext uri="{FF2B5EF4-FFF2-40B4-BE49-F238E27FC236}">
                    <a16:creationId xmlns:a16="http://schemas.microsoft.com/office/drawing/2014/main" id="{31DE62FA-9BCD-CF7C-E28D-65596FFE55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834576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38" name="Line 365">
                <a:extLst>
                  <a:ext uri="{FF2B5EF4-FFF2-40B4-BE49-F238E27FC236}">
                    <a16:creationId xmlns:a16="http://schemas.microsoft.com/office/drawing/2014/main" id="{99816412-D76A-B28C-5950-E3CCACB2FD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16907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39" name="Line 366">
                <a:extLst>
                  <a:ext uri="{FF2B5EF4-FFF2-40B4-BE49-F238E27FC236}">
                    <a16:creationId xmlns:a16="http://schemas.microsoft.com/office/drawing/2014/main" id="{BD5FBEE8-7B35-171A-C318-77F3A189D1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99240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40" name="Line 367">
                <a:extLst>
                  <a:ext uri="{FF2B5EF4-FFF2-40B4-BE49-F238E27FC236}">
                    <a16:creationId xmlns:a16="http://schemas.microsoft.com/office/drawing/2014/main" id="{42B79051-BBDF-B75D-FA36-2826CC17AE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00018" y="1339002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41" name="Line 368">
                <a:extLst>
                  <a:ext uri="{FF2B5EF4-FFF2-40B4-BE49-F238E27FC236}">
                    <a16:creationId xmlns:a16="http://schemas.microsoft.com/office/drawing/2014/main" id="{385933C7-E11D-3648-70DC-414F50D7CC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00018" y="1455747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42" name="Line 369">
                <a:extLst>
                  <a:ext uri="{FF2B5EF4-FFF2-40B4-BE49-F238E27FC236}">
                    <a16:creationId xmlns:a16="http://schemas.microsoft.com/office/drawing/2014/main" id="{A343AF27-FDD0-8BDB-26B1-F1F22AB014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00018" y="1572493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43" name="Line 370">
                <a:extLst>
                  <a:ext uri="{FF2B5EF4-FFF2-40B4-BE49-F238E27FC236}">
                    <a16:creationId xmlns:a16="http://schemas.microsoft.com/office/drawing/2014/main" id="{89E8397A-B312-B690-2FE9-05D0DB730F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00018" y="1689240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44" name="Line 371">
                <a:extLst>
                  <a:ext uri="{FF2B5EF4-FFF2-40B4-BE49-F238E27FC236}">
                    <a16:creationId xmlns:a16="http://schemas.microsoft.com/office/drawing/2014/main" id="{BF2FC799-8F79-805D-7837-B851344306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00018" y="1805985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45" name="Line 372">
                <a:extLst>
                  <a:ext uri="{FF2B5EF4-FFF2-40B4-BE49-F238E27FC236}">
                    <a16:creationId xmlns:a16="http://schemas.microsoft.com/office/drawing/2014/main" id="{C03FD435-1D90-6623-FA31-C060684C2F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00018" y="1922731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46" name="Line 373">
                <a:extLst>
                  <a:ext uri="{FF2B5EF4-FFF2-40B4-BE49-F238E27FC236}">
                    <a16:creationId xmlns:a16="http://schemas.microsoft.com/office/drawing/2014/main" id="{BD275314-3765-8777-255F-55381E5B87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05247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47" name="Line 374">
                <a:extLst>
                  <a:ext uri="{FF2B5EF4-FFF2-40B4-BE49-F238E27FC236}">
                    <a16:creationId xmlns:a16="http://schemas.microsoft.com/office/drawing/2014/main" id="{BB6FB900-C283-10CF-F4EC-D4E3ECAF72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81572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48" name="Line 375">
                <a:extLst>
                  <a:ext uri="{FF2B5EF4-FFF2-40B4-BE49-F238E27FC236}">
                    <a16:creationId xmlns:a16="http://schemas.microsoft.com/office/drawing/2014/main" id="{C4CAE29E-58B6-05B3-DF19-AF0E8CBFFB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00018" y="1206232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49" name="Line 376">
                <a:extLst>
                  <a:ext uri="{FF2B5EF4-FFF2-40B4-BE49-F238E27FC236}">
                    <a16:creationId xmlns:a16="http://schemas.microsoft.com/office/drawing/2014/main" id="{6FC41C96-EBF1-2C8C-CEF7-12A8A87C9C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00018" y="2049778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50" name="Rectangle 377">
                <a:extLst>
                  <a:ext uri="{FF2B5EF4-FFF2-40B4-BE49-F238E27FC236}">
                    <a16:creationId xmlns:a16="http://schemas.microsoft.com/office/drawing/2014/main" id="{94505EFE-FFAB-093A-6232-9D09F2DD4C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61980" y="1219966"/>
                <a:ext cx="11333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1" name="Rectangle 378">
                <a:extLst>
                  <a:ext uri="{FF2B5EF4-FFF2-40B4-BE49-F238E27FC236}">
                    <a16:creationId xmlns:a16="http://schemas.microsoft.com/office/drawing/2014/main" id="{027422C5-B3EE-8A10-5EFF-A2777E4716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92719" y="1219966"/>
                <a:ext cx="928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2" name="Rectangle 379">
                <a:extLst>
                  <a:ext uri="{FF2B5EF4-FFF2-40B4-BE49-F238E27FC236}">
                    <a16:creationId xmlns:a16="http://schemas.microsoft.com/office/drawing/2014/main" id="{F37F10CD-1426-A3D7-A659-1F34A2B59C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5551" y="1219966"/>
                <a:ext cx="133803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3" name="Rectangle 380">
                <a:extLst>
                  <a:ext uri="{FF2B5EF4-FFF2-40B4-BE49-F238E27FC236}">
                    <a16:creationId xmlns:a16="http://schemas.microsoft.com/office/drawing/2014/main" id="{1CFD78FD-FEB7-80D3-5296-F09A1C61C6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90149" y="1219966"/>
                <a:ext cx="168435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4" name="Rectangle 381">
                <a:extLst>
                  <a:ext uri="{FF2B5EF4-FFF2-40B4-BE49-F238E27FC236}">
                    <a16:creationId xmlns:a16="http://schemas.microsoft.com/office/drawing/2014/main" id="{6DCEBBE5-5059-7A18-D892-17AEC1B20B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27424" y="1219966"/>
                <a:ext cx="13222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5" name="Rectangle 382">
                <a:extLst>
                  <a:ext uri="{FF2B5EF4-FFF2-40B4-BE49-F238E27FC236}">
                    <a16:creationId xmlns:a16="http://schemas.microsoft.com/office/drawing/2014/main" id="{5EEF9EBF-9D80-5DAA-71D7-6B668ED86A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16335" y="1219966"/>
                <a:ext cx="168435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6" name="Rectangle 383">
                <a:extLst>
                  <a:ext uri="{FF2B5EF4-FFF2-40B4-BE49-F238E27FC236}">
                    <a16:creationId xmlns:a16="http://schemas.microsoft.com/office/drawing/2014/main" id="{D76225FE-B327-7B21-4141-0011B7D687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56222" y="1219966"/>
                <a:ext cx="13222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7" name="Rectangle 384">
                <a:extLst>
                  <a:ext uri="{FF2B5EF4-FFF2-40B4-BE49-F238E27FC236}">
                    <a16:creationId xmlns:a16="http://schemas.microsoft.com/office/drawing/2014/main" id="{5F99EADE-647D-35F3-D1A1-58786589FA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14264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8" name="Rectangle 385">
                <a:extLst>
                  <a:ext uri="{FF2B5EF4-FFF2-40B4-BE49-F238E27FC236}">
                    <a16:creationId xmlns:a16="http://schemas.microsoft.com/office/drawing/2014/main" id="{0E07FA2B-E454-E443-B986-AE52B7422A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31931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9" name="Rectangle 386">
                <a:extLst>
                  <a:ext uri="{FF2B5EF4-FFF2-40B4-BE49-F238E27FC236}">
                    <a16:creationId xmlns:a16="http://schemas.microsoft.com/office/drawing/2014/main" id="{442600A1-6464-F867-5533-FA7E87490A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49599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60" name="Rectangle 387">
                <a:extLst>
                  <a:ext uri="{FF2B5EF4-FFF2-40B4-BE49-F238E27FC236}">
                    <a16:creationId xmlns:a16="http://schemas.microsoft.com/office/drawing/2014/main" id="{75DFB4B8-DDBB-D430-54AB-B69537DD3C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7267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61" name="Rectangle 388">
                <a:extLst>
                  <a:ext uri="{FF2B5EF4-FFF2-40B4-BE49-F238E27FC236}">
                    <a16:creationId xmlns:a16="http://schemas.microsoft.com/office/drawing/2014/main" id="{406874E6-B9C9-9837-8A8E-B7C8474D8B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88122" y="1461470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62" name="Rectangle 389">
                <a:extLst>
                  <a:ext uri="{FF2B5EF4-FFF2-40B4-BE49-F238E27FC236}">
                    <a16:creationId xmlns:a16="http://schemas.microsoft.com/office/drawing/2014/main" id="{A6D1818B-CCF7-D988-6D08-76AE9B6B2E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05789" y="1461470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63" name="Rectangle 390">
                <a:extLst>
                  <a:ext uri="{FF2B5EF4-FFF2-40B4-BE49-F238E27FC236}">
                    <a16:creationId xmlns:a16="http://schemas.microsoft.com/office/drawing/2014/main" id="{22B1FBDA-70A1-0ED9-72EC-B489A69F13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49599" y="1461470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64" name="Rectangle 391">
                <a:extLst>
                  <a:ext uri="{FF2B5EF4-FFF2-40B4-BE49-F238E27FC236}">
                    <a16:creationId xmlns:a16="http://schemas.microsoft.com/office/drawing/2014/main" id="{AB9D6D17-2CBF-C16D-8D3F-A1F8590A09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7267" y="1461470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66" name="Rectangle 392">
                <a:extLst>
                  <a:ext uri="{FF2B5EF4-FFF2-40B4-BE49-F238E27FC236}">
                    <a16:creationId xmlns:a16="http://schemas.microsoft.com/office/drawing/2014/main" id="{7A72FFE7-52D9-122A-E4CF-9BE40752CB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84936" y="1461470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67" name="Rectangle 393">
                <a:extLst>
                  <a:ext uri="{FF2B5EF4-FFF2-40B4-BE49-F238E27FC236}">
                    <a16:creationId xmlns:a16="http://schemas.microsoft.com/office/drawing/2014/main" id="{FE965870-0DE0-1B4E-B595-FB667D4F7B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02603" y="1461470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68" name="Rectangle 394">
                <a:extLst>
                  <a:ext uri="{FF2B5EF4-FFF2-40B4-BE49-F238E27FC236}">
                    <a16:creationId xmlns:a16="http://schemas.microsoft.com/office/drawing/2014/main" id="{B3B423BE-5B00-9B7A-5A33-4106839E20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0271" y="1461470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69" name="Rectangle 395">
                <a:extLst>
                  <a:ext uri="{FF2B5EF4-FFF2-40B4-BE49-F238E27FC236}">
                    <a16:creationId xmlns:a16="http://schemas.microsoft.com/office/drawing/2014/main" id="{FAB88DB8-5DCB-C66A-CC64-FD63CB5C52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88122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70" name="Rectangle 396">
                <a:extLst>
                  <a:ext uri="{FF2B5EF4-FFF2-40B4-BE49-F238E27FC236}">
                    <a16:creationId xmlns:a16="http://schemas.microsoft.com/office/drawing/2014/main" id="{D51338DC-AAFA-B3F1-6FA7-2ED5A3E74C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05789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71" name="Rectangle 397">
                <a:extLst>
                  <a:ext uri="{FF2B5EF4-FFF2-40B4-BE49-F238E27FC236}">
                    <a16:creationId xmlns:a16="http://schemas.microsoft.com/office/drawing/2014/main" id="{D204D9D4-8CE7-AFE4-F46E-B2D9F630E1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3457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72" name="Rectangle 398">
                <a:extLst>
                  <a:ext uri="{FF2B5EF4-FFF2-40B4-BE49-F238E27FC236}">
                    <a16:creationId xmlns:a16="http://schemas.microsoft.com/office/drawing/2014/main" id="{7C97AA35-832F-F4BD-FC69-FB4F7FD499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41126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73" name="Rectangle 399">
                <a:extLst>
                  <a:ext uri="{FF2B5EF4-FFF2-40B4-BE49-F238E27FC236}">
                    <a16:creationId xmlns:a16="http://schemas.microsoft.com/office/drawing/2014/main" id="{89FA9BA3-C257-52BD-E4C3-211C1F1C4F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58794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74" name="Rectangle 400">
                <a:extLst>
                  <a:ext uri="{FF2B5EF4-FFF2-40B4-BE49-F238E27FC236}">
                    <a16:creationId xmlns:a16="http://schemas.microsoft.com/office/drawing/2014/main" id="{7A0889DD-D689-E010-FF25-E4E73EBC2E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76461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75" name="Rectangle 401">
                <a:extLst>
                  <a:ext uri="{FF2B5EF4-FFF2-40B4-BE49-F238E27FC236}">
                    <a16:creationId xmlns:a16="http://schemas.microsoft.com/office/drawing/2014/main" id="{2D0A32F6-E035-5DDB-F1EA-035CAF6D4B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94129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76" name="Rectangle 402">
                <a:extLst>
                  <a:ext uri="{FF2B5EF4-FFF2-40B4-BE49-F238E27FC236}">
                    <a16:creationId xmlns:a16="http://schemas.microsoft.com/office/drawing/2014/main" id="{37BD45EA-A79F-4C99-C657-9625AC4923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88122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77" name="Rectangle 403">
                <a:extLst>
                  <a:ext uri="{FF2B5EF4-FFF2-40B4-BE49-F238E27FC236}">
                    <a16:creationId xmlns:a16="http://schemas.microsoft.com/office/drawing/2014/main" id="{52A42ECA-B231-7E01-872D-3F5AE792F2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05789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78" name="Rectangle 404">
                <a:extLst>
                  <a:ext uri="{FF2B5EF4-FFF2-40B4-BE49-F238E27FC236}">
                    <a16:creationId xmlns:a16="http://schemas.microsoft.com/office/drawing/2014/main" id="{109EBF3F-6796-E609-4BA5-0C2C01F32C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3457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79" name="Rectangle 405">
                <a:extLst>
                  <a:ext uri="{FF2B5EF4-FFF2-40B4-BE49-F238E27FC236}">
                    <a16:creationId xmlns:a16="http://schemas.microsoft.com/office/drawing/2014/main" id="{272E3119-F824-4298-9A44-18A1B27A50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41126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80" name="Rectangle 407">
                <a:extLst>
                  <a:ext uri="{FF2B5EF4-FFF2-40B4-BE49-F238E27FC236}">
                    <a16:creationId xmlns:a16="http://schemas.microsoft.com/office/drawing/2014/main" id="{064FCA40-1ECF-AD47-BACC-42D0BB7477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58794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81" name="Rectangle 408">
                <a:extLst>
                  <a:ext uri="{FF2B5EF4-FFF2-40B4-BE49-F238E27FC236}">
                    <a16:creationId xmlns:a16="http://schemas.microsoft.com/office/drawing/2014/main" id="{0DF337BC-1C68-3B1E-BAF5-AE2D649AB5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76461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82" name="Rectangle 409">
                <a:extLst>
                  <a:ext uri="{FF2B5EF4-FFF2-40B4-BE49-F238E27FC236}">
                    <a16:creationId xmlns:a16="http://schemas.microsoft.com/office/drawing/2014/main" id="{9D57D4F4-46D4-D050-DEB8-B5132E0287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94129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83" name="Rectangle 410">
                <a:extLst>
                  <a:ext uri="{FF2B5EF4-FFF2-40B4-BE49-F238E27FC236}">
                    <a16:creationId xmlns:a16="http://schemas.microsoft.com/office/drawing/2014/main" id="{B8AA6B86-C800-2A8E-33CB-F5179C8D8C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3457" y="1811708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84" name="Rectangle 411">
                <a:extLst>
                  <a:ext uri="{FF2B5EF4-FFF2-40B4-BE49-F238E27FC236}">
                    <a16:creationId xmlns:a16="http://schemas.microsoft.com/office/drawing/2014/main" id="{A735277B-D7C5-BE75-A51E-E642C730F0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41126" y="1811708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85" name="Rectangle 412">
                <a:extLst>
                  <a:ext uri="{FF2B5EF4-FFF2-40B4-BE49-F238E27FC236}">
                    <a16:creationId xmlns:a16="http://schemas.microsoft.com/office/drawing/2014/main" id="{8DCDFA18-A4CA-6F95-4364-D5E423D5BE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58794" y="1811708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86" name="Rectangle 413">
                <a:extLst>
                  <a:ext uri="{FF2B5EF4-FFF2-40B4-BE49-F238E27FC236}">
                    <a16:creationId xmlns:a16="http://schemas.microsoft.com/office/drawing/2014/main" id="{490E350F-C5D3-99A5-CC72-0860008AA7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76461" y="1811708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87" name="Rectangle 414">
                <a:extLst>
                  <a:ext uri="{FF2B5EF4-FFF2-40B4-BE49-F238E27FC236}">
                    <a16:creationId xmlns:a16="http://schemas.microsoft.com/office/drawing/2014/main" id="{03D7AB7B-D600-8AB3-902B-6210F35B7B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94129" y="1811708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2310" name="Group 2309">
              <a:extLst>
                <a:ext uri="{FF2B5EF4-FFF2-40B4-BE49-F238E27FC236}">
                  <a16:creationId xmlns:a16="http://schemas.microsoft.com/office/drawing/2014/main" id="{40A2A9C0-D931-1E53-019F-317D8A102D71}"/>
                </a:ext>
              </a:extLst>
            </p:cNvPr>
            <p:cNvGrpSpPr/>
            <p:nvPr/>
          </p:nvGrpSpPr>
          <p:grpSpPr>
            <a:xfrm>
              <a:off x="446336" y="1199272"/>
              <a:ext cx="1986782" cy="853848"/>
              <a:chOff x="395536" y="1201653"/>
              <a:chExt cx="1986782" cy="853848"/>
            </a:xfrm>
          </p:grpSpPr>
          <p:sp>
            <p:nvSpPr>
              <p:cNvPr id="1336" name="Rectangle 5">
                <a:extLst>
                  <a:ext uri="{FF2B5EF4-FFF2-40B4-BE49-F238E27FC236}">
                    <a16:creationId xmlns:a16="http://schemas.microsoft.com/office/drawing/2014/main" id="{2058F030-5A56-4992-7589-B3B44B512B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764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337" name="Rectangle 6">
                <a:extLst>
                  <a:ext uri="{FF2B5EF4-FFF2-40B4-BE49-F238E27FC236}">
                    <a16:creationId xmlns:a16="http://schemas.microsoft.com/office/drawing/2014/main" id="{F3959584-2D91-2228-1FC5-704D0693A3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3096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338" name="Rectangle 7">
                <a:extLst>
                  <a:ext uri="{FF2B5EF4-FFF2-40B4-BE49-F238E27FC236}">
                    <a16:creationId xmlns:a16="http://schemas.microsoft.com/office/drawing/2014/main" id="{57FE5417-509B-0C42-4C9E-3488455819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5428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339" name="Rectangle 8">
                <a:extLst>
                  <a:ext uri="{FF2B5EF4-FFF2-40B4-BE49-F238E27FC236}">
                    <a16:creationId xmlns:a16="http://schemas.microsoft.com/office/drawing/2014/main" id="{0EA6E645-8368-5F59-CFD6-71B2EE47DA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7759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340" name="Rectangle 9">
                <a:extLst>
                  <a:ext uri="{FF2B5EF4-FFF2-40B4-BE49-F238E27FC236}">
                    <a16:creationId xmlns:a16="http://schemas.microsoft.com/office/drawing/2014/main" id="{9E2DD0AC-00BA-DF80-4E4C-68C94924D1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0093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342" name="Rectangle 10">
                <a:extLst>
                  <a:ext uri="{FF2B5EF4-FFF2-40B4-BE49-F238E27FC236}">
                    <a16:creationId xmlns:a16="http://schemas.microsoft.com/office/drawing/2014/main" id="{2698FAF3-0D48-4A50-BBD5-A370636AEC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2425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343" name="Rectangle 11">
                <a:extLst>
                  <a:ext uri="{FF2B5EF4-FFF2-40B4-BE49-F238E27FC236}">
                    <a16:creationId xmlns:a16="http://schemas.microsoft.com/office/drawing/2014/main" id="{31EECE0C-D687-BA69-0773-68C87E0317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4757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344" name="Rectangle 12">
                <a:extLst>
                  <a:ext uri="{FF2B5EF4-FFF2-40B4-BE49-F238E27FC236}">
                    <a16:creationId xmlns:a16="http://schemas.microsoft.com/office/drawing/2014/main" id="{56E1A9DE-900E-CCCB-5FAE-728A830118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764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345" name="Rectangle 13">
                <a:extLst>
                  <a:ext uri="{FF2B5EF4-FFF2-40B4-BE49-F238E27FC236}">
                    <a16:creationId xmlns:a16="http://schemas.microsoft.com/office/drawing/2014/main" id="{3EFF3071-29FF-6FE3-353B-CF83C25DCD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3096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346" name="Rectangle 14">
                <a:extLst>
                  <a:ext uri="{FF2B5EF4-FFF2-40B4-BE49-F238E27FC236}">
                    <a16:creationId xmlns:a16="http://schemas.microsoft.com/office/drawing/2014/main" id="{7BDA85EB-3C9F-24D4-C494-96A8D4BB83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5428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347" name="Rectangle 15">
                <a:extLst>
                  <a:ext uri="{FF2B5EF4-FFF2-40B4-BE49-F238E27FC236}">
                    <a16:creationId xmlns:a16="http://schemas.microsoft.com/office/drawing/2014/main" id="{5D3442EF-2F43-4A2E-E09E-196B775B16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7759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376" name="Rectangle 16">
                <a:extLst>
                  <a:ext uri="{FF2B5EF4-FFF2-40B4-BE49-F238E27FC236}">
                    <a16:creationId xmlns:a16="http://schemas.microsoft.com/office/drawing/2014/main" id="{9A709922-2023-3DE7-8FFA-29DC565FDC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0093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377" name="Rectangle 17">
                <a:extLst>
                  <a:ext uri="{FF2B5EF4-FFF2-40B4-BE49-F238E27FC236}">
                    <a16:creationId xmlns:a16="http://schemas.microsoft.com/office/drawing/2014/main" id="{9F76FA03-75C3-0ED8-5BEC-053FD3CB66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2425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384" name="Rectangle 18">
                <a:extLst>
                  <a:ext uri="{FF2B5EF4-FFF2-40B4-BE49-F238E27FC236}">
                    <a16:creationId xmlns:a16="http://schemas.microsoft.com/office/drawing/2014/main" id="{7FA3C744-C039-B011-713C-77123E0053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4757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385" name="Rectangle 19">
                <a:extLst>
                  <a:ext uri="{FF2B5EF4-FFF2-40B4-BE49-F238E27FC236}">
                    <a16:creationId xmlns:a16="http://schemas.microsoft.com/office/drawing/2014/main" id="{B04CB147-1119-DFD1-0FB3-1DA6162879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764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386" name="Rectangle 20">
                <a:extLst>
                  <a:ext uri="{FF2B5EF4-FFF2-40B4-BE49-F238E27FC236}">
                    <a16:creationId xmlns:a16="http://schemas.microsoft.com/office/drawing/2014/main" id="{68D38680-01BA-459F-BF81-E8F9FC4BB3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3096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387" name="Rectangle 21">
                <a:extLst>
                  <a:ext uri="{FF2B5EF4-FFF2-40B4-BE49-F238E27FC236}">
                    <a16:creationId xmlns:a16="http://schemas.microsoft.com/office/drawing/2014/main" id="{62C831F1-816C-1238-19C8-EE66F7507D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5428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391" name="Rectangle 22">
                <a:extLst>
                  <a:ext uri="{FF2B5EF4-FFF2-40B4-BE49-F238E27FC236}">
                    <a16:creationId xmlns:a16="http://schemas.microsoft.com/office/drawing/2014/main" id="{84B0C7C9-C3E1-9EBA-44F5-DCFEF0C29F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7759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392" name="Rectangle 23">
                <a:extLst>
                  <a:ext uri="{FF2B5EF4-FFF2-40B4-BE49-F238E27FC236}">
                    <a16:creationId xmlns:a16="http://schemas.microsoft.com/office/drawing/2014/main" id="{10A29F22-A524-6555-8220-9C0D1C643A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0093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393" name="Rectangle 24">
                <a:extLst>
                  <a:ext uri="{FF2B5EF4-FFF2-40B4-BE49-F238E27FC236}">
                    <a16:creationId xmlns:a16="http://schemas.microsoft.com/office/drawing/2014/main" id="{AA15FB94-2176-2AF2-EAD4-6539398215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2425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394" name="Rectangle 25">
                <a:extLst>
                  <a:ext uri="{FF2B5EF4-FFF2-40B4-BE49-F238E27FC236}">
                    <a16:creationId xmlns:a16="http://schemas.microsoft.com/office/drawing/2014/main" id="{DCBF9E05-CEB3-2526-654C-55BF07EA8C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4757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395" name="Rectangle 26">
                <a:extLst>
                  <a:ext uri="{FF2B5EF4-FFF2-40B4-BE49-F238E27FC236}">
                    <a16:creationId xmlns:a16="http://schemas.microsoft.com/office/drawing/2014/main" id="{622655F4-529F-B992-78E1-A73B35F0C7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764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396" name="Rectangle 27">
                <a:extLst>
                  <a:ext uri="{FF2B5EF4-FFF2-40B4-BE49-F238E27FC236}">
                    <a16:creationId xmlns:a16="http://schemas.microsoft.com/office/drawing/2014/main" id="{6EE12B9A-6853-3341-CFF0-05E9FF5A5B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3096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398" name="Rectangle 28">
                <a:extLst>
                  <a:ext uri="{FF2B5EF4-FFF2-40B4-BE49-F238E27FC236}">
                    <a16:creationId xmlns:a16="http://schemas.microsoft.com/office/drawing/2014/main" id="{9BEE44AD-4EDD-F59C-87BC-C6A7C7C414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5428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399" name="Rectangle 29">
                <a:extLst>
                  <a:ext uri="{FF2B5EF4-FFF2-40B4-BE49-F238E27FC236}">
                    <a16:creationId xmlns:a16="http://schemas.microsoft.com/office/drawing/2014/main" id="{69591340-E671-1639-D4A7-E35865C9A7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7759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493" name="Rectangle 30">
                <a:extLst>
                  <a:ext uri="{FF2B5EF4-FFF2-40B4-BE49-F238E27FC236}">
                    <a16:creationId xmlns:a16="http://schemas.microsoft.com/office/drawing/2014/main" id="{4C528C44-E47F-C927-0343-2A5E28AA6F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0093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494" name="Rectangle 31">
                <a:extLst>
                  <a:ext uri="{FF2B5EF4-FFF2-40B4-BE49-F238E27FC236}">
                    <a16:creationId xmlns:a16="http://schemas.microsoft.com/office/drawing/2014/main" id="{A43D44B2-8A8E-91FA-543C-D194C31014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2425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495" name="Rectangle 32">
                <a:extLst>
                  <a:ext uri="{FF2B5EF4-FFF2-40B4-BE49-F238E27FC236}">
                    <a16:creationId xmlns:a16="http://schemas.microsoft.com/office/drawing/2014/main" id="{D689C6EB-91F8-35DC-34D5-F2EC4B50BD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4757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02" name="Rectangle 33">
                <a:extLst>
                  <a:ext uri="{FF2B5EF4-FFF2-40B4-BE49-F238E27FC236}">
                    <a16:creationId xmlns:a16="http://schemas.microsoft.com/office/drawing/2014/main" id="{24F26EDF-7375-71DA-DF1D-596C206CCB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764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15" name="Rectangle 34">
                <a:extLst>
                  <a:ext uri="{FF2B5EF4-FFF2-40B4-BE49-F238E27FC236}">
                    <a16:creationId xmlns:a16="http://schemas.microsoft.com/office/drawing/2014/main" id="{CA925606-26CC-4AB8-834B-18E9F1592B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3096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16" name="Rectangle 35">
                <a:extLst>
                  <a:ext uri="{FF2B5EF4-FFF2-40B4-BE49-F238E27FC236}">
                    <a16:creationId xmlns:a16="http://schemas.microsoft.com/office/drawing/2014/main" id="{1D50F88C-FFA3-6A5F-938B-A0F65E83A1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5428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17" name="Rectangle 36">
                <a:extLst>
                  <a:ext uri="{FF2B5EF4-FFF2-40B4-BE49-F238E27FC236}">
                    <a16:creationId xmlns:a16="http://schemas.microsoft.com/office/drawing/2014/main" id="{7E9F71E1-ECEA-7974-C9A4-0A60E843EB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7759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18" name="Rectangle 37">
                <a:extLst>
                  <a:ext uri="{FF2B5EF4-FFF2-40B4-BE49-F238E27FC236}">
                    <a16:creationId xmlns:a16="http://schemas.microsoft.com/office/drawing/2014/main" id="{A9E49BC2-90A7-F37F-18B3-0F4AEBDA65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0093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19" name="Rectangle 38">
                <a:extLst>
                  <a:ext uri="{FF2B5EF4-FFF2-40B4-BE49-F238E27FC236}">
                    <a16:creationId xmlns:a16="http://schemas.microsoft.com/office/drawing/2014/main" id="{44D30448-8D0D-EE0C-99DB-721FF707DB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2425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20" name="Rectangle 39">
                <a:extLst>
                  <a:ext uri="{FF2B5EF4-FFF2-40B4-BE49-F238E27FC236}">
                    <a16:creationId xmlns:a16="http://schemas.microsoft.com/office/drawing/2014/main" id="{445D7425-A234-1CB3-A37E-E65821B01F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4757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21" name="Rectangle 40">
                <a:extLst>
                  <a:ext uri="{FF2B5EF4-FFF2-40B4-BE49-F238E27FC236}">
                    <a16:creationId xmlns:a16="http://schemas.microsoft.com/office/drawing/2014/main" id="{C0BBC000-807C-0DDA-BE30-93CAAE6864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764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22" name="Rectangle 41">
                <a:extLst>
                  <a:ext uri="{FF2B5EF4-FFF2-40B4-BE49-F238E27FC236}">
                    <a16:creationId xmlns:a16="http://schemas.microsoft.com/office/drawing/2014/main" id="{DF5236FD-4A7B-90DD-6ACC-DDCCBF2268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3096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23" name="Rectangle 42">
                <a:extLst>
                  <a:ext uri="{FF2B5EF4-FFF2-40B4-BE49-F238E27FC236}">
                    <a16:creationId xmlns:a16="http://schemas.microsoft.com/office/drawing/2014/main" id="{05DA99D8-5ADD-388A-CA55-9E9EBDF720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5428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24" name="Rectangle 43">
                <a:extLst>
                  <a:ext uri="{FF2B5EF4-FFF2-40B4-BE49-F238E27FC236}">
                    <a16:creationId xmlns:a16="http://schemas.microsoft.com/office/drawing/2014/main" id="{41D42F74-8932-DF9F-6125-91BAB764E6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7759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25" name="Rectangle 44">
                <a:extLst>
                  <a:ext uri="{FF2B5EF4-FFF2-40B4-BE49-F238E27FC236}">
                    <a16:creationId xmlns:a16="http://schemas.microsoft.com/office/drawing/2014/main" id="{928E9251-6043-EC1E-07E2-99EB0CC712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0093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26" name="Rectangle 45">
                <a:extLst>
                  <a:ext uri="{FF2B5EF4-FFF2-40B4-BE49-F238E27FC236}">
                    <a16:creationId xmlns:a16="http://schemas.microsoft.com/office/drawing/2014/main" id="{3C04967A-CBAB-2138-D66D-1D3B5FB90D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2425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27" name="Rectangle 46">
                <a:extLst>
                  <a:ext uri="{FF2B5EF4-FFF2-40B4-BE49-F238E27FC236}">
                    <a16:creationId xmlns:a16="http://schemas.microsoft.com/office/drawing/2014/main" id="{9FDF9EE1-74AE-9C8A-0B80-A0015BA230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4757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28" name="Rectangle 47">
                <a:extLst>
                  <a:ext uri="{FF2B5EF4-FFF2-40B4-BE49-F238E27FC236}">
                    <a16:creationId xmlns:a16="http://schemas.microsoft.com/office/drawing/2014/main" id="{53CCB75F-6332-CC74-FD32-543ADC7F2C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764" y="1922731"/>
                <a:ext cx="282332" cy="1281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29" name="Rectangle 48">
                <a:extLst>
                  <a:ext uri="{FF2B5EF4-FFF2-40B4-BE49-F238E27FC236}">
                    <a16:creationId xmlns:a16="http://schemas.microsoft.com/office/drawing/2014/main" id="{14B0F09A-CDF1-5CE6-E8D9-4375BB9657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3096" y="1922731"/>
                <a:ext cx="282332" cy="1281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30" name="Rectangle 49">
                <a:extLst>
                  <a:ext uri="{FF2B5EF4-FFF2-40B4-BE49-F238E27FC236}">
                    <a16:creationId xmlns:a16="http://schemas.microsoft.com/office/drawing/2014/main" id="{9EB5B0F1-C3C8-BED5-25FA-94D9752353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5428" y="1922731"/>
                <a:ext cx="282332" cy="1281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33" name="Rectangle 50">
                <a:extLst>
                  <a:ext uri="{FF2B5EF4-FFF2-40B4-BE49-F238E27FC236}">
                    <a16:creationId xmlns:a16="http://schemas.microsoft.com/office/drawing/2014/main" id="{B7E3CF6C-C834-5989-C672-1959D65005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7759" y="1922731"/>
                <a:ext cx="282332" cy="1281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34" name="Rectangle 51">
                <a:extLst>
                  <a:ext uri="{FF2B5EF4-FFF2-40B4-BE49-F238E27FC236}">
                    <a16:creationId xmlns:a16="http://schemas.microsoft.com/office/drawing/2014/main" id="{4A2A03F0-60B9-BD6E-51AF-7C105FC118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0093" y="1922731"/>
                <a:ext cx="282332" cy="1281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35" name="Rectangle 52">
                <a:extLst>
                  <a:ext uri="{FF2B5EF4-FFF2-40B4-BE49-F238E27FC236}">
                    <a16:creationId xmlns:a16="http://schemas.microsoft.com/office/drawing/2014/main" id="{3D3D760F-5B18-A18E-ED97-36B7198F34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2425" y="1922731"/>
                <a:ext cx="282332" cy="1281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36" name="Rectangle 53">
                <a:extLst>
                  <a:ext uri="{FF2B5EF4-FFF2-40B4-BE49-F238E27FC236}">
                    <a16:creationId xmlns:a16="http://schemas.microsoft.com/office/drawing/2014/main" id="{A101BF8A-E737-0C9E-FEE3-934C84073E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4757" y="1922731"/>
                <a:ext cx="282332" cy="1281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37" name="Line 54">
                <a:extLst>
                  <a:ext uri="{FF2B5EF4-FFF2-40B4-BE49-F238E27FC236}">
                    <a16:creationId xmlns:a16="http://schemas.microsoft.com/office/drawing/2014/main" id="{A189B85E-D5A6-08A4-497F-9F2FE00703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3096" y="1201653"/>
                <a:ext cx="0" cy="85384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38" name="Line 55">
                <a:extLst>
                  <a:ext uri="{FF2B5EF4-FFF2-40B4-BE49-F238E27FC236}">
                    <a16:creationId xmlns:a16="http://schemas.microsoft.com/office/drawing/2014/main" id="{EF1388B9-66FB-996E-2C53-AB866E356F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5428" y="1201653"/>
                <a:ext cx="0" cy="85384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39" name="Line 56">
                <a:extLst>
                  <a:ext uri="{FF2B5EF4-FFF2-40B4-BE49-F238E27FC236}">
                    <a16:creationId xmlns:a16="http://schemas.microsoft.com/office/drawing/2014/main" id="{18241A16-8A82-0448-E3C1-B0191822A9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7759" y="1201653"/>
                <a:ext cx="0" cy="85384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40" name="Line 57">
                <a:extLst>
                  <a:ext uri="{FF2B5EF4-FFF2-40B4-BE49-F238E27FC236}">
                    <a16:creationId xmlns:a16="http://schemas.microsoft.com/office/drawing/2014/main" id="{D24EDE05-5D4A-6025-C9D9-E4DCF352EF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0093" y="1201653"/>
                <a:ext cx="0" cy="85384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41" name="Line 58">
                <a:extLst>
                  <a:ext uri="{FF2B5EF4-FFF2-40B4-BE49-F238E27FC236}">
                    <a16:creationId xmlns:a16="http://schemas.microsoft.com/office/drawing/2014/main" id="{8CD1C71C-6116-A84A-96E5-8467EB5D80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2425" y="1201653"/>
                <a:ext cx="0" cy="85384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42" name="Line 59">
                <a:extLst>
                  <a:ext uri="{FF2B5EF4-FFF2-40B4-BE49-F238E27FC236}">
                    <a16:creationId xmlns:a16="http://schemas.microsoft.com/office/drawing/2014/main" id="{64035662-14E9-B8FA-5600-E130ECDF8D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4757" y="1201653"/>
                <a:ext cx="0" cy="85384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43" name="Line 60">
                <a:extLst>
                  <a:ext uri="{FF2B5EF4-FFF2-40B4-BE49-F238E27FC236}">
                    <a16:creationId xmlns:a16="http://schemas.microsoft.com/office/drawing/2014/main" id="{AB743F6B-95FE-8C6E-54C0-43A20EA4B0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536" y="1339002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44" name="Line 61">
                <a:extLst>
                  <a:ext uri="{FF2B5EF4-FFF2-40B4-BE49-F238E27FC236}">
                    <a16:creationId xmlns:a16="http://schemas.microsoft.com/office/drawing/2014/main" id="{4B8D6B8A-7F12-5801-0C83-695CD41A82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536" y="1455747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45" name="Line 62">
                <a:extLst>
                  <a:ext uri="{FF2B5EF4-FFF2-40B4-BE49-F238E27FC236}">
                    <a16:creationId xmlns:a16="http://schemas.microsoft.com/office/drawing/2014/main" id="{E73AEBEE-7D9A-7D30-68E1-A55F47F416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536" y="1572493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46" name="Line 63">
                <a:extLst>
                  <a:ext uri="{FF2B5EF4-FFF2-40B4-BE49-F238E27FC236}">
                    <a16:creationId xmlns:a16="http://schemas.microsoft.com/office/drawing/2014/main" id="{8C4282CD-CD24-F707-C780-B7398B2ADD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536" y="1689240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47" name="Line 64">
                <a:extLst>
                  <a:ext uri="{FF2B5EF4-FFF2-40B4-BE49-F238E27FC236}">
                    <a16:creationId xmlns:a16="http://schemas.microsoft.com/office/drawing/2014/main" id="{0154AF1A-27AF-B17E-A000-6A96A291EA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536" y="1805985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48" name="Line 65">
                <a:extLst>
                  <a:ext uri="{FF2B5EF4-FFF2-40B4-BE49-F238E27FC236}">
                    <a16:creationId xmlns:a16="http://schemas.microsoft.com/office/drawing/2014/main" id="{72E88832-7C1C-0395-87C3-C062A6B328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536" y="1922731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49" name="Line 66">
                <a:extLst>
                  <a:ext uri="{FF2B5EF4-FFF2-40B4-BE49-F238E27FC236}">
                    <a16:creationId xmlns:a16="http://schemas.microsoft.com/office/drawing/2014/main" id="{46153A39-7055-025B-1DE2-5C9B689005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764" y="1201653"/>
                <a:ext cx="0" cy="85384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50" name="Line 67">
                <a:extLst>
                  <a:ext uri="{FF2B5EF4-FFF2-40B4-BE49-F238E27FC236}">
                    <a16:creationId xmlns:a16="http://schemas.microsoft.com/office/drawing/2014/main" id="{18AFAFC8-D4B9-CDC2-5FA6-55D788748D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7088" y="1201653"/>
                <a:ext cx="0" cy="85384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53" name="Line 68">
                <a:extLst>
                  <a:ext uri="{FF2B5EF4-FFF2-40B4-BE49-F238E27FC236}">
                    <a16:creationId xmlns:a16="http://schemas.microsoft.com/office/drawing/2014/main" id="{228994EF-2450-154D-90FC-0E5DE06E5C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536" y="1206232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54" name="Line 69">
                <a:extLst>
                  <a:ext uri="{FF2B5EF4-FFF2-40B4-BE49-F238E27FC236}">
                    <a16:creationId xmlns:a16="http://schemas.microsoft.com/office/drawing/2014/main" id="{7C0D4C10-AA46-A379-369A-0721932F19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536" y="2050922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555" name="Rectangle 70">
                <a:extLst>
                  <a:ext uri="{FF2B5EF4-FFF2-40B4-BE49-F238E27FC236}">
                    <a16:creationId xmlns:a16="http://schemas.microsoft.com/office/drawing/2014/main" id="{983340F0-A9D0-3FB7-7A7D-E2BBF10D71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7497" y="1219966"/>
                <a:ext cx="11333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556" name="Rectangle 71">
                <a:extLst>
                  <a:ext uri="{FF2B5EF4-FFF2-40B4-BE49-F238E27FC236}">
                    <a16:creationId xmlns:a16="http://schemas.microsoft.com/office/drawing/2014/main" id="{FD108463-5B11-1062-86BC-C0062EAC28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8235" y="1219966"/>
                <a:ext cx="928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557" name="Rectangle 72">
                <a:extLst>
                  <a:ext uri="{FF2B5EF4-FFF2-40B4-BE49-F238E27FC236}">
                    <a16:creationId xmlns:a16="http://schemas.microsoft.com/office/drawing/2014/main" id="{9DF15085-EE42-B03D-4A73-A5FBEA272C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1070" y="1219966"/>
                <a:ext cx="133803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558" name="Rectangle 73">
                <a:extLst>
                  <a:ext uri="{FF2B5EF4-FFF2-40B4-BE49-F238E27FC236}">
                    <a16:creationId xmlns:a16="http://schemas.microsoft.com/office/drawing/2014/main" id="{42D95667-6EB3-C2D3-F05B-4BC5741E2A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359" y="1219966"/>
                <a:ext cx="168435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559" name="Rectangle 74">
                <a:extLst>
                  <a:ext uri="{FF2B5EF4-FFF2-40B4-BE49-F238E27FC236}">
                    <a16:creationId xmlns:a16="http://schemas.microsoft.com/office/drawing/2014/main" id="{ADCA15F9-89DF-094A-DBE7-001563C397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2940" y="1219966"/>
                <a:ext cx="13222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560" name="Rectangle 75">
                <a:extLst>
                  <a:ext uri="{FF2B5EF4-FFF2-40B4-BE49-F238E27FC236}">
                    <a16:creationId xmlns:a16="http://schemas.microsoft.com/office/drawing/2014/main" id="{9FDEF660-16B6-CC88-AD49-4C03C97593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1852" y="1219966"/>
                <a:ext cx="168435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561" name="Rectangle 76">
                <a:extLst>
                  <a:ext uri="{FF2B5EF4-FFF2-40B4-BE49-F238E27FC236}">
                    <a16:creationId xmlns:a16="http://schemas.microsoft.com/office/drawing/2014/main" id="{AD737F3F-92F0-6A9F-24EE-A2756D2151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741" y="1219966"/>
                <a:ext cx="13222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562" name="Rectangle 77">
                <a:extLst>
                  <a:ext uri="{FF2B5EF4-FFF2-40B4-BE49-F238E27FC236}">
                    <a16:creationId xmlns:a16="http://schemas.microsoft.com/office/drawing/2014/main" id="{AFC50DF4-19B7-AEA1-6700-C521683BB8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9780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567" name="Rectangle 78">
                <a:extLst>
                  <a:ext uri="{FF2B5EF4-FFF2-40B4-BE49-F238E27FC236}">
                    <a16:creationId xmlns:a16="http://schemas.microsoft.com/office/drawing/2014/main" id="{AE5EE0B4-59B3-DE79-6CB9-E08A14A14E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7448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568" name="Rectangle 79">
                <a:extLst>
                  <a:ext uri="{FF2B5EF4-FFF2-40B4-BE49-F238E27FC236}">
                    <a16:creationId xmlns:a16="http://schemas.microsoft.com/office/drawing/2014/main" id="{588A224C-5963-12C9-A252-660F591978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5117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569" name="Rectangle 80">
                <a:extLst>
                  <a:ext uri="{FF2B5EF4-FFF2-40B4-BE49-F238E27FC236}">
                    <a16:creationId xmlns:a16="http://schemas.microsoft.com/office/drawing/2014/main" id="{68B7BFD3-1185-3F41-68D3-14B02466DA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3638" y="1461471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570" name="Rectangle 81">
                <a:extLst>
                  <a:ext uri="{FF2B5EF4-FFF2-40B4-BE49-F238E27FC236}">
                    <a16:creationId xmlns:a16="http://schemas.microsoft.com/office/drawing/2014/main" id="{63D3A8FD-50E9-650B-7CCF-5995AC8200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7448" y="1461471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571" name="Rectangle 82">
                <a:extLst>
                  <a:ext uri="{FF2B5EF4-FFF2-40B4-BE49-F238E27FC236}">
                    <a16:creationId xmlns:a16="http://schemas.microsoft.com/office/drawing/2014/main" id="{FD6B2EBC-E609-081D-2335-8539244427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5117" y="1461471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677" name="Rectangle 83">
                <a:extLst>
                  <a:ext uri="{FF2B5EF4-FFF2-40B4-BE49-F238E27FC236}">
                    <a16:creationId xmlns:a16="http://schemas.microsoft.com/office/drawing/2014/main" id="{81E7FA3E-CE7C-763A-5388-DDBD0E9423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2785" y="1461471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678" name="Rectangle 84">
                <a:extLst>
                  <a:ext uri="{FF2B5EF4-FFF2-40B4-BE49-F238E27FC236}">
                    <a16:creationId xmlns:a16="http://schemas.microsoft.com/office/drawing/2014/main" id="{91FD342B-BA41-5142-0F14-9309446812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0452" y="1461471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686" name="Rectangle 85">
                <a:extLst>
                  <a:ext uri="{FF2B5EF4-FFF2-40B4-BE49-F238E27FC236}">
                    <a16:creationId xmlns:a16="http://schemas.microsoft.com/office/drawing/2014/main" id="{D619FFD1-5CD8-44EC-2878-8B328D9C8D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8120" y="1461471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687" name="Rectangle 86">
                <a:extLst>
                  <a:ext uri="{FF2B5EF4-FFF2-40B4-BE49-F238E27FC236}">
                    <a16:creationId xmlns:a16="http://schemas.microsoft.com/office/drawing/2014/main" id="{7124F405-855F-9B07-B696-957537ADAF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789" y="1461471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688" name="Rectangle 87">
                <a:extLst>
                  <a:ext uri="{FF2B5EF4-FFF2-40B4-BE49-F238E27FC236}">
                    <a16:creationId xmlns:a16="http://schemas.microsoft.com/office/drawing/2014/main" id="{A322C255-5144-C508-5FD2-BB3E83EC7D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3638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689" name="Rectangle 88">
                <a:extLst>
                  <a:ext uri="{FF2B5EF4-FFF2-40B4-BE49-F238E27FC236}">
                    <a16:creationId xmlns:a16="http://schemas.microsoft.com/office/drawing/2014/main" id="{7F9067B0-C3D4-8B15-CA2B-01C496A560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1307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690" name="Rectangle 89">
                <a:extLst>
                  <a:ext uri="{FF2B5EF4-FFF2-40B4-BE49-F238E27FC236}">
                    <a16:creationId xmlns:a16="http://schemas.microsoft.com/office/drawing/2014/main" id="{D289843D-FDF5-9902-28D9-6CC3487A52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8975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691" name="Rectangle 90">
                <a:extLst>
                  <a:ext uri="{FF2B5EF4-FFF2-40B4-BE49-F238E27FC236}">
                    <a16:creationId xmlns:a16="http://schemas.microsoft.com/office/drawing/2014/main" id="{0A957DB8-4810-D44E-803A-0D9D512E5B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642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692" name="Rectangle 91">
                <a:extLst>
                  <a:ext uri="{FF2B5EF4-FFF2-40B4-BE49-F238E27FC236}">
                    <a16:creationId xmlns:a16="http://schemas.microsoft.com/office/drawing/2014/main" id="{2F36C28B-D7D1-AE75-FCAC-8D9B8A17F5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4310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696" name="Rectangle 92">
                <a:extLst>
                  <a:ext uri="{FF2B5EF4-FFF2-40B4-BE49-F238E27FC236}">
                    <a16:creationId xmlns:a16="http://schemas.microsoft.com/office/drawing/2014/main" id="{F81C4886-1697-78F2-BE0A-264F1FD296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1979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697" name="Rectangle 93">
                <a:extLst>
                  <a:ext uri="{FF2B5EF4-FFF2-40B4-BE49-F238E27FC236}">
                    <a16:creationId xmlns:a16="http://schemas.microsoft.com/office/drawing/2014/main" id="{8A5A50C1-2191-141B-53CD-CD941B5A9C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647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698" name="Rectangle 94">
                <a:extLst>
                  <a:ext uri="{FF2B5EF4-FFF2-40B4-BE49-F238E27FC236}">
                    <a16:creationId xmlns:a16="http://schemas.microsoft.com/office/drawing/2014/main" id="{AD97737D-F6CE-7240-3C3E-7A7D3C5BFD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3638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699" name="Rectangle 95">
                <a:extLst>
                  <a:ext uri="{FF2B5EF4-FFF2-40B4-BE49-F238E27FC236}">
                    <a16:creationId xmlns:a16="http://schemas.microsoft.com/office/drawing/2014/main" id="{D1EA7B3B-4276-959C-4ABC-7895A24E2A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1307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700" name="Rectangle 96">
                <a:extLst>
                  <a:ext uri="{FF2B5EF4-FFF2-40B4-BE49-F238E27FC236}">
                    <a16:creationId xmlns:a16="http://schemas.microsoft.com/office/drawing/2014/main" id="{ABE923FC-FCE2-E38D-220E-790199C0D8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8975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701" name="Rectangle 97">
                <a:extLst>
                  <a:ext uri="{FF2B5EF4-FFF2-40B4-BE49-F238E27FC236}">
                    <a16:creationId xmlns:a16="http://schemas.microsoft.com/office/drawing/2014/main" id="{1D71E48C-7C9A-2196-CAFF-A7F6EB01A9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642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702" name="Rectangle 98">
                <a:extLst>
                  <a:ext uri="{FF2B5EF4-FFF2-40B4-BE49-F238E27FC236}">
                    <a16:creationId xmlns:a16="http://schemas.microsoft.com/office/drawing/2014/main" id="{C1B160E4-C41D-D116-275D-EECAC6D117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4310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703" name="Rectangle 99">
                <a:extLst>
                  <a:ext uri="{FF2B5EF4-FFF2-40B4-BE49-F238E27FC236}">
                    <a16:creationId xmlns:a16="http://schemas.microsoft.com/office/drawing/2014/main" id="{30B63E76-E94E-D9E4-E982-0B51207EB7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1979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704" name="Rectangle 100">
                <a:extLst>
                  <a:ext uri="{FF2B5EF4-FFF2-40B4-BE49-F238E27FC236}">
                    <a16:creationId xmlns:a16="http://schemas.microsoft.com/office/drawing/2014/main" id="{F8738D8C-A2E7-DE2A-F054-DF94CDB2B5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647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705" name="Rectangle 101">
                <a:extLst>
                  <a:ext uri="{FF2B5EF4-FFF2-40B4-BE49-F238E27FC236}">
                    <a16:creationId xmlns:a16="http://schemas.microsoft.com/office/drawing/2014/main" id="{2E2D5D98-B47A-5BEF-40C6-08B78038AD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3638" y="1811709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706" name="Rectangle 102">
                <a:extLst>
                  <a:ext uri="{FF2B5EF4-FFF2-40B4-BE49-F238E27FC236}">
                    <a16:creationId xmlns:a16="http://schemas.microsoft.com/office/drawing/2014/main" id="{55993158-D99F-5F3C-D856-AEAB175D9B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1307" y="1811709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708" name="Rectangle 103">
                <a:extLst>
                  <a:ext uri="{FF2B5EF4-FFF2-40B4-BE49-F238E27FC236}">
                    <a16:creationId xmlns:a16="http://schemas.microsoft.com/office/drawing/2014/main" id="{45988AD1-4E32-FACC-F486-5B2341482A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8975" y="1811709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709" name="Rectangle 104">
                <a:extLst>
                  <a:ext uri="{FF2B5EF4-FFF2-40B4-BE49-F238E27FC236}">
                    <a16:creationId xmlns:a16="http://schemas.microsoft.com/office/drawing/2014/main" id="{9A3348E8-FDCE-AEE7-0EF0-1E112A32FA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642" y="1811709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710" name="Rectangle 105">
                <a:extLst>
                  <a:ext uri="{FF2B5EF4-FFF2-40B4-BE49-F238E27FC236}">
                    <a16:creationId xmlns:a16="http://schemas.microsoft.com/office/drawing/2014/main" id="{049323E0-2508-0EF3-84DC-A9AC7FAEB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4310" y="1811709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711" name="Rectangle 106">
                <a:extLst>
                  <a:ext uri="{FF2B5EF4-FFF2-40B4-BE49-F238E27FC236}">
                    <a16:creationId xmlns:a16="http://schemas.microsoft.com/office/drawing/2014/main" id="{05DF5B47-C76E-AA0B-88C7-439E341D02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1979" y="1811709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712" name="Rectangle 107">
                <a:extLst>
                  <a:ext uri="{FF2B5EF4-FFF2-40B4-BE49-F238E27FC236}">
                    <a16:creationId xmlns:a16="http://schemas.microsoft.com/office/drawing/2014/main" id="{985C1729-740D-4050-4EC4-8EA19A4B04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647" y="1811709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2322" name="Group 2321">
              <a:extLst>
                <a:ext uri="{FF2B5EF4-FFF2-40B4-BE49-F238E27FC236}">
                  <a16:creationId xmlns:a16="http://schemas.microsoft.com/office/drawing/2014/main" id="{08DD5CB9-0E52-0312-3443-A0CB2A27778B}"/>
                </a:ext>
              </a:extLst>
            </p:cNvPr>
            <p:cNvGrpSpPr/>
            <p:nvPr/>
          </p:nvGrpSpPr>
          <p:grpSpPr>
            <a:xfrm>
              <a:off x="446336" y="2427734"/>
              <a:ext cx="8240464" cy="839204"/>
              <a:chOff x="446336" y="2490747"/>
              <a:chExt cx="8240464" cy="839204"/>
            </a:xfrm>
          </p:grpSpPr>
          <p:grpSp>
            <p:nvGrpSpPr>
              <p:cNvPr id="2317" name="Group 2316">
                <a:extLst>
                  <a:ext uri="{FF2B5EF4-FFF2-40B4-BE49-F238E27FC236}">
                    <a16:creationId xmlns:a16="http://schemas.microsoft.com/office/drawing/2014/main" id="{B4F0ADB2-EB38-2D32-741D-95D1DC50633B}"/>
                  </a:ext>
                </a:extLst>
              </p:cNvPr>
              <p:cNvGrpSpPr/>
              <p:nvPr/>
            </p:nvGrpSpPr>
            <p:grpSpPr>
              <a:xfrm>
                <a:off x="2534307" y="2490747"/>
                <a:ext cx="1986782" cy="839203"/>
                <a:chOff x="2502557" y="2490747"/>
                <a:chExt cx="1986782" cy="839203"/>
              </a:xfrm>
            </p:grpSpPr>
            <p:sp>
              <p:nvSpPr>
                <p:cNvPr id="988" name="Rectangle 518">
                  <a:extLst>
                    <a:ext uri="{FF2B5EF4-FFF2-40B4-BE49-F238E27FC236}">
                      <a16:creationId xmlns:a16="http://schemas.microsoft.com/office/drawing/2014/main" id="{BD550239-497E-845B-A43F-7771B96E62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89" name="Rectangle 519">
                  <a:extLst>
                    <a:ext uri="{FF2B5EF4-FFF2-40B4-BE49-F238E27FC236}">
                      <a16:creationId xmlns:a16="http://schemas.microsoft.com/office/drawing/2014/main" id="{B2B7A2F5-3A6A-4B57-74FF-16EACAA64D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90" name="Rectangle 520">
                  <a:extLst>
                    <a:ext uri="{FF2B5EF4-FFF2-40B4-BE49-F238E27FC236}">
                      <a16:creationId xmlns:a16="http://schemas.microsoft.com/office/drawing/2014/main" id="{C925516D-89F9-B310-47B8-BBA7033E40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91" name="Rectangle 521">
                  <a:extLst>
                    <a:ext uri="{FF2B5EF4-FFF2-40B4-BE49-F238E27FC236}">
                      <a16:creationId xmlns:a16="http://schemas.microsoft.com/office/drawing/2014/main" id="{4DADA0E2-C344-F104-1D33-2880B2EAEF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92" name="Rectangle 522">
                  <a:extLst>
                    <a:ext uri="{FF2B5EF4-FFF2-40B4-BE49-F238E27FC236}">
                      <a16:creationId xmlns:a16="http://schemas.microsoft.com/office/drawing/2014/main" id="{D66112BA-5A95-69AD-4A41-DC05E6AC19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93" name="Rectangle 523">
                  <a:extLst>
                    <a:ext uri="{FF2B5EF4-FFF2-40B4-BE49-F238E27FC236}">
                      <a16:creationId xmlns:a16="http://schemas.microsoft.com/office/drawing/2014/main" id="{B24DB96F-CA27-0297-610F-9A33613F7D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94" name="Rectangle 524">
                  <a:extLst>
                    <a:ext uri="{FF2B5EF4-FFF2-40B4-BE49-F238E27FC236}">
                      <a16:creationId xmlns:a16="http://schemas.microsoft.com/office/drawing/2014/main" id="{97A4357A-88EB-1A9D-A0C9-6C8E39EBA1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95" name="Rectangle 525">
                  <a:extLst>
                    <a:ext uri="{FF2B5EF4-FFF2-40B4-BE49-F238E27FC236}">
                      <a16:creationId xmlns:a16="http://schemas.microsoft.com/office/drawing/2014/main" id="{A689BBC6-15F8-FDBC-9EEB-7BE40D23EC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96" name="Rectangle 526">
                  <a:extLst>
                    <a:ext uri="{FF2B5EF4-FFF2-40B4-BE49-F238E27FC236}">
                      <a16:creationId xmlns:a16="http://schemas.microsoft.com/office/drawing/2014/main" id="{4A953A7A-90E8-7982-FD55-5842893224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97" name="Rectangle 527">
                  <a:extLst>
                    <a:ext uri="{FF2B5EF4-FFF2-40B4-BE49-F238E27FC236}">
                      <a16:creationId xmlns:a16="http://schemas.microsoft.com/office/drawing/2014/main" id="{812E32ED-3F85-D402-F531-E064F21CCE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98" name="Rectangle 528">
                  <a:extLst>
                    <a:ext uri="{FF2B5EF4-FFF2-40B4-BE49-F238E27FC236}">
                      <a16:creationId xmlns:a16="http://schemas.microsoft.com/office/drawing/2014/main" id="{1692B66E-497D-57B1-E42B-170A40183E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99" name="Rectangle 529">
                  <a:extLst>
                    <a:ext uri="{FF2B5EF4-FFF2-40B4-BE49-F238E27FC236}">
                      <a16:creationId xmlns:a16="http://schemas.microsoft.com/office/drawing/2014/main" id="{2EA701CB-295C-E41C-E100-FE423E6884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00" name="Rectangle 530">
                  <a:extLst>
                    <a:ext uri="{FF2B5EF4-FFF2-40B4-BE49-F238E27FC236}">
                      <a16:creationId xmlns:a16="http://schemas.microsoft.com/office/drawing/2014/main" id="{2281C777-D56F-C2FF-8362-D1A1A1B7B0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01" name="Rectangle 531">
                  <a:extLst>
                    <a:ext uri="{FF2B5EF4-FFF2-40B4-BE49-F238E27FC236}">
                      <a16:creationId xmlns:a16="http://schemas.microsoft.com/office/drawing/2014/main" id="{6CFE435D-C53E-8328-7DD7-10EE7C4882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02" name="Rectangle 532">
                  <a:extLst>
                    <a:ext uri="{FF2B5EF4-FFF2-40B4-BE49-F238E27FC236}">
                      <a16:creationId xmlns:a16="http://schemas.microsoft.com/office/drawing/2014/main" id="{51BAF52E-F51A-7E42-EA63-C0C523D74B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03" name="Rectangle 533">
                  <a:extLst>
                    <a:ext uri="{FF2B5EF4-FFF2-40B4-BE49-F238E27FC236}">
                      <a16:creationId xmlns:a16="http://schemas.microsoft.com/office/drawing/2014/main" id="{4B7960A4-0563-2870-4431-2363D56778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04" name="Rectangle 534">
                  <a:extLst>
                    <a:ext uri="{FF2B5EF4-FFF2-40B4-BE49-F238E27FC236}">
                      <a16:creationId xmlns:a16="http://schemas.microsoft.com/office/drawing/2014/main" id="{84FD419C-9B27-25C6-F1A8-0485CB92AD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05" name="Rectangle 535">
                  <a:extLst>
                    <a:ext uri="{FF2B5EF4-FFF2-40B4-BE49-F238E27FC236}">
                      <a16:creationId xmlns:a16="http://schemas.microsoft.com/office/drawing/2014/main" id="{6E7EEE35-047F-8647-76DC-EBE6062439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06" name="Rectangle 536">
                  <a:extLst>
                    <a:ext uri="{FF2B5EF4-FFF2-40B4-BE49-F238E27FC236}">
                      <a16:creationId xmlns:a16="http://schemas.microsoft.com/office/drawing/2014/main" id="{99544307-D727-8ECE-1C6C-216E96632C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07" name="Rectangle 537">
                  <a:extLst>
                    <a:ext uri="{FF2B5EF4-FFF2-40B4-BE49-F238E27FC236}">
                      <a16:creationId xmlns:a16="http://schemas.microsoft.com/office/drawing/2014/main" id="{55271265-A6E2-F34C-4AC6-78D354BF39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08" name="Rectangle 538">
                  <a:extLst>
                    <a:ext uri="{FF2B5EF4-FFF2-40B4-BE49-F238E27FC236}">
                      <a16:creationId xmlns:a16="http://schemas.microsoft.com/office/drawing/2014/main" id="{06D7035F-68AD-2268-8EA9-9D3DF3E28A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09" name="Rectangle 539">
                  <a:extLst>
                    <a:ext uri="{FF2B5EF4-FFF2-40B4-BE49-F238E27FC236}">
                      <a16:creationId xmlns:a16="http://schemas.microsoft.com/office/drawing/2014/main" id="{74A97416-3330-4D65-A3BF-EEB4C383C8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10" name="Rectangle 540">
                  <a:extLst>
                    <a:ext uri="{FF2B5EF4-FFF2-40B4-BE49-F238E27FC236}">
                      <a16:creationId xmlns:a16="http://schemas.microsoft.com/office/drawing/2014/main" id="{79A591F7-C712-59F2-F427-A8B1C16398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11" name="Rectangle 541">
                  <a:extLst>
                    <a:ext uri="{FF2B5EF4-FFF2-40B4-BE49-F238E27FC236}">
                      <a16:creationId xmlns:a16="http://schemas.microsoft.com/office/drawing/2014/main" id="{ABBF903B-6DF4-5F7A-374D-1E0DFD128C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12" name="Rectangle 542">
                  <a:extLst>
                    <a:ext uri="{FF2B5EF4-FFF2-40B4-BE49-F238E27FC236}">
                      <a16:creationId xmlns:a16="http://schemas.microsoft.com/office/drawing/2014/main" id="{BC1E6875-5FF2-0833-D7B5-5E0DA19EDB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13" name="Rectangle 543">
                  <a:extLst>
                    <a:ext uri="{FF2B5EF4-FFF2-40B4-BE49-F238E27FC236}">
                      <a16:creationId xmlns:a16="http://schemas.microsoft.com/office/drawing/2014/main" id="{39FEB67F-AD18-7DAE-D5A1-C792CB515C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14" name="Rectangle 544">
                  <a:extLst>
                    <a:ext uri="{FF2B5EF4-FFF2-40B4-BE49-F238E27FC236}">
                      <a16:creationId xmlns:a16="http://schemas.microsoft.com/office/drawing/2014/main" id="{8F48C6FA-9ADE-6774-18D5-CD3E4AFD6D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15" name="Rectangle 545">
                  <a:extLst>
                    <a:ext uri="{FF2B5EF4-FFF2-40B4-BE49-F238E27FC236}">
                      <a16:creationId xmlns:a16="http://schemas.microsoft.com/office/drawing/2014/main" id="{EF6CDAF1-E44D-5084-4A29-7CED2EA6FE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16" name="Rectangle 546">
                  <a:extLst>
                    <a:ext uri="{FF2B5EF4-FFF2-40B4-BE49-F238E27FC236}">
                      <a16:creationId xmlns:a16="http://schemas.microsoft.com/office/drawing/2014/main" id="{DDA2B0BA-5F1B-787A-B834-E8678AB964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17" name="Rectangle 547">
                  <a:extLst>
                    <a:ext uri="{FF2B5EF4-FFF2-40B4-BE49-F238E27FC236}">
                      <a16:creationId xmlns:a16="http://schemas.microsoft.com/office/drawing/2014/main" id="{15C7B1A8-80FE-407F-1456-B5DF253AEC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19" name="Rectangle 548">
                  <a:extLst>
                    <a:ext uri="{FF2B5EF4-FFF2-40B4-BE49-F238E27FC236}">
                      <a16:creationId xmlns:a16="http://schemas.microsoft.com/office/drawing/2014/main" id="{603DB76C-583F-C186-51BF-CE11FEEA3B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20" name="Rectangle 549">
                  <a:extLst>
                    <a:ext uri="{FF2B5EF4-FFF2-40B4-BE49-F238E27FC236}">
                      <a16:creationId xmlns:a16="http://schemas.microsoft.com/office/drawing/2014/main" id="{94CFD4D1-A635-748D-1D9E-C1601A8B80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21" name="Rectangle 550">
                  <a:extLst>
                    <a:ext uri="{FF2B5EF4-FFF2-40B4-BE49-F238E27FC236}">
                      <a16:creationId xmlns:a16="http://schemas.microsoft.com/office/drawing/2014/main" id="{87ABD526-9F0F-141B-DA44-29F0C4075F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22" name="Rectangle 551">
                  <a:extLst>
                    <a:ext uri="{FF2B5EF4-FFF2-40B4-BE49-F238E27FC236}">
                      <a16:creationId xmlns:a16="http://schemas.microsoft.com/office/drawing/2014/main" id="{2BEBC5B1-3284-D9A8-724A-04C317659F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23" name="Rectangle 552">
                  <a:extLst>
                    <a:ext uri="{FF2B5EF4-FFF2-40B4-BE49-F238E27FC236}">
                      <a16:creationId xmlns:a16="http://schemas.microsoft.com/office/drawing/2014/main" id="{CEE72857-5A3B-6A96-4071-06BD77AF4A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24" name="Rectangle 553">
                  <a:extLst>
                    <a:ext uri="{FF2B5EF4-FFF2-40B4-BE49-F238E27FC236}">
                      <a16:creationId xmlns:a16="http://schemas.microsoft.com/office/drawing/2014/main" id="{C94CFE7C-FBE3-DF64-6037-24814C67E5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25" name="Rectangle 554">
                  <a:extLst>
                    <a:ext uri="{FF2B5EF4-FFF2-40B4-BE49-F238E27FC236}">
                      <a16:creationId xmlns:a16="http://schemas.microsoft.com/office/drawing/2014/main" id="{6720B590-0179-42C2-A5A9-4185515718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26" name="Rectangle 555">
                  <a:extLst>
                    <a:ext uri="{FF2B5EF4-FFF2-40B4-BE49-F238E27FC236}">
                      <a16:creationId xmlns:a16="http://schemas.microsoft.com/office/drawing/2014/main" id="{A7451CEC-7ABC-0A3F-7EA3-7A1A1F2348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27" name="Rectangle 556">
                  <a:extLst>
                    <a:ext uri="{FF2B5EF4-FFF2-40B4-BE49-F238E27FC236}">
                      <a16:creationId xmlns:a16="http://schemas.microsoft.com/office/drawing/2014/main" id="{29121D70-AFDB-09EC-4399-4A0C0E520C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28" name="Rectangle 557">
                  <a:extLst>
                    <a:ext uri="{FF2B5EF4-FFF2-40B4-BE49-F238E27FC236}">
                      <a16:creationId xmlns:a16="http://schemas.microsoft.com/office/drawing/2014/main" id="{3744BEC2-1A8D-8ACA-10AD-CC3A88695D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29" name="Rectangle 558">
                  <a:extLst>
                    <a:ext uri="{FF2B5EF4-FFF2-40B4-BE49-F238E27FC236}">
                      <a16:creationId xmlns:a16="http://schemas.microsoft.com/office/drawing/2014/main" id="{DC7A3AF8-F009-AA25-5FE8-4084B29FDB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30" name="Rectangle 559">
                  <a:extLst>
                    <a:ext uri="{FF2B5EF4-FFF2-40B4-BE49-F238E27FC236}">
                      <a16:creationId xmlns:a16="http://schemas.microsoft.com/office/drawing/2014/main" id="{4AEE6D34-CBC1-BFA4-1A23-95BE5C54EE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31" name="Rectangle 560">
                  <a:extLst>
                    <a:ext uri="{FF2B5EF4-FFF2-40B4-BE49-F238E27FC236}">
                      <a16:creationId xmlns:a16="http://schemas.microsoft.com/office/drawing/2014/main" id="{21EE9468-816C-D126-A669-26FB0EFBF4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32" name="Rectangle 561">
                  <a:extLst>
                    <a:ext uri="{FF2B5EF4-FFF2-40B4-BE49-F238E27FC236}">
                      <a16:creationId xmlns:a16="http://schemas.microsoft.com/office/drawing/2014/main" id="{F6A29864-E875-0E0F-E853-4645AFA66F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33" name="Rectangle 562">
                  <a:extLst>
                    <a:ext uri="{FF2B5EF4-FFF2-40B4-BE49-F238E27FC236}">
                      <a16:creationId xmlns:a16="http://schemas.microsoft.com/office/drawing/2014/main" id="{E9C80BF0-35E9-4E13-1C1C-10D9302DEE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34" name="Rectangle 563">
                  <a:extLst>
                    <a:ext uri="{FF2B5EF4-FFF2-40B4-BE49-F238E27FC236}">
                      <a16:creationId xmlns:a16="http://schemas.microsoft.com/office/drawing/2014/main" id="{95BC950C-24AA-F9BE-CF91-08117FD81A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35" name="Rectangle 564">
                  <a:extLst>
                    <a:ext uri="{FF2B5EF4-FFF2-40B4-BE49-F238E27FC236}">
                      <a16:creationId xmlns:a16="http://schemas.microsoft.com/office/drawing/2014/main" id="{7F2A9994-0F8F-A9EB-6A5C-3FB2637FC0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36" name="Rectangle 565">
                  <a:extLst>
                    <a:ext uri="{FF2B5EF4-FFF2-40B4-BE49-F238E27FC236}">
                      <a16:creationId xmlns:a16="http://schemas.microsoft.com/office/drawing/2014/main" id="{20BE9C49-751B-59D0-CCA5-2957B00531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37" name="Rectangle 566">
                  <a:extLst>
                    <a:ext uri="{FF2B5EF4-FFF2-40B4-BE49-F238E27FC236}">
                      <a16:creationId xmlns:a16="http://schemas.microsoft.com/office/drawing/2014/main" id="{31D2C425-B63A-D9A1-385D-840712658F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38" name="Line 567">
                  <a:extLst>
                    <a:ext uri="{FF2B5EF4-FFF2-40B4-BE49-F238E27FC236}">
                      <a16:creationId xmlns:a16="http://schemas.microsoft.com/office/drawing/2014/main" id="{3D716C31-168E-945C-4082-7369A42ECD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90116" y="2490747"/>
                  <a:ext cx="0" cy="83807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39" name="Line 568">
                  <a:extLst>
                    <a:ext uri="{FF2B5EF4-FFF2-40B4-BE49-F238E27FC236}">
                      <a16:creationId xmlns:a16="http://schemas.microsoft.com/office/drawing/2014/main" id="{D8430D4B-C8BF-7965-8EA5-79CC22FE63C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72448" y="2490747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40" name="Line 569">
                  <a:extLst>
                    <a:ext uri="{FF2B5EF4-FFF2-40B4-BE49-F238E27FC236}">
                      <a16:creationId xmlns:a16="http://schemas.microsoft.com/office/drawing/2014/main" id="{DE353BA0-B3D4-6695-A7A0-420F733BAE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54780" y="2490747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41" name="Line 570">
                  <a:extLst>
                    <a:ext uri="{FF2B5EF4-FFF2-40B4-BE49-F238E27FC236}">
                      <a16:creationId xmlns:a16="http://schemas.microsoft.com/office/drawing/2014/main" id="{C7F6BA29-7A8E-0BFD-369D-883441148D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637114" y="2490747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42" name="Line 571">
                  <a:extLst>
                    <a:ext uri="{FF2B5EF4-FFF2-40B4-BE49-F238E27FC236}">
                      <a16:creationId xmlns:a16="http://schemas.microsoft.com/office/drawing/2014/main" id="{4C646613-8419-9D5E-ED8E-5C345F86E5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19445" y="2490747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43" name="Line 572">
                  <a:extLst>
                    <a:ext uri="{FF2B5EF4-FFF2-40B4-BE49-F238E27FC236}">
                      <a16:creationId xmlns:a16="http://schemas.microsoft.com/office/drawing/2014/main" id="{2076D69D-26C4-8072-0B9C-2F6579AB15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01777" y="2490747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44" name="Line 573">
                  <a:extLst>
                    <a:ext uri="{FF2B5EF4-FFF2-40B4-BE49-F238E27FC236}">
                      <a16:creationId xmlns:a16="http://schemas.microsoft.com/office/drawing/2014/main" id="{315F7166-B4C7-C4ED-3B0E-146BF932FE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2624795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45" name="Line 574">
                  <a:extLst>
                    <a:ext uri="{FF2B5EF4-FFF2-40B4-BE49-F238E27FC236}">
                      <a16:creationId xmlns:a16="http://schemas.microsoft.com/office/drawing/2014/main" id="{AA6E623E-0F72-C47A-47EB-97606A1433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273969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46" name="Line 575">
                  <a:extLst>
                    <a:ext uri="{FF2B5EF4-FFF2-40B4-BE49-F238E27FC236}">
                      <a16:creationId xmlns:a16="http://schemas.microsoft.com/office/drawing/2014/main" id="{FC1DF858-1885-9780-91C4-5A0E9E0499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2855716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47" name="Line 576">
                  <a:extLst>
                    <a:ext uri="{FF2B5EF4-FFF2-40B4-BE49-F238E27FC236}">
                      <a16:creationId xmlns:a16="http://schemas.microsoft.com/office/drawing/2014/main" id="{FA063E19-F3C5-060E-3D9B-B8AC601FF0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2970614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48" name="Line 577">
                  <a:extLst>
                    <a:ext uri="{FF2B5EF4-FFF2-40B4-BE49-F238E27FC236}">
                      <a16:creationId xmlns:a16="http://schemas.microsoft.com/office/drawing/2014/main" id="{7964A46B-82F2-7652-13C4-29D98B2CE6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3085512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49" name="Line 578">
                  <a:extLst>
                    <a:ext uri="{FF2B5EF4-FFF2-40B4-BE49-F238E27FC236}">
                      <a16:creationId xmlns:a16="http://schemas.microsoft.com/office/drawing/2014/main" id="{BB7A0F43-9D69-6FA5-1C54-683BA11F9B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3200410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50" name="Line 579">
                  <a:extLst>
                    <a:ext uri="{FF2B5EF4-FFF2-40B4-BE49-F238E27FC236}">
                      <a16:creationId xmlns:a16="http://schemas.microsoft.com/office/drawing/2014/main" id="{30A23177-7F44-CECA-8386-850C747399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7785" y="2490747"/>
                  <a:ext cx="0" cy="83807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51" name="Line 580">
                  <a:extLst>
                    <a:ext uri="{FF2B5EF4-FFF2-40B4-BE49-F238E27FC236}">
                      <a16:creationId xmlns:a16="http://schemas.microsoft.com/office/drawing/2014/main" id="{0C2A15CC-3772-8BA2-7E4F-03EA94C84B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84109" y="2490747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52" name="Line 581">
                  <a:extLst>
                    <a:ext uri="{FF2B5EF4-FFF2-40B4-BE49-F238E27FC236}">
                      <a16:creationId xmlns:a16="http://schemas.microsoft.com/office/drawing/2014/main" id="{2F7612F0-8F84-FEBF-FE1C-81A849181C1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249525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53" name="Line 582">
                  <a:extLst>
                    <a:ext uri="{FF2B5EF4-FFF2-40B4-BE49-F238E27FC236}">
                      <a16:creationId xmlns:a16="http://schemas.microsoft.com/office/drawing/2014/main" id="{25F4BEB7-CDAC-7078-B3DC-A412AFB031D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3325445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54" name="Rectangle 583">
                  <a:extLst>
                    <a:ext uri="{FF2B5EF4-FFF2-40B4-BE49-F238E27FC236}">
                      <a16:creationId xmlns:a16="http://schemas.microsoft.com/office/drawing/2014/main" id="{F768F560-F7A8-3443-5521-C9232F195F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64517" y="2508770"/>
                  <a:ext cx="11333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Sat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55" name="Rectangle 584">
                  <a:extLst>
                    <a:ext uri="{FF2B5EF4-FFF2-40B4-BE49-F238E27FC236}">
                      <a16:creationId xmlns:a16="http://schemas.microsoft.com/office/drawing/2014/main" id="{9394C103-59E2-A267-EAFF-1869ADB7D9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96564" y="2508770"/>
                  <a:ext cx="928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Fri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56" name="Rectangle 585">
                  <a:extLst>
                    <a:ext uri="{FF2B5EF4-FFF2-40B4-BE49-F238E27FC236}">
                      <a16:creationId xmlns:a16="http://schemas.microsoft.com/office/drawing/2014/main" id="{CA32A904-8ECA-1FB2-7964-636DE3A613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88090" y="2508770"/>
                  <a:ext cx="133803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Thu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57" name="Rectangle 586">
                  <a:extLst>
                    <a:ext uri="{FF2B5EF4-FFF2-40B4-BE49-F238E27FC236}">
                      <a16:creationId xmlns:a16="http://schemas.microsoft.com/office/drawing/2014/main" id="{2AA37438-7E5D-F42B-B871-ECBBEDC506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92687" y="2508770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Wed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58" name="Rectangle 587">
                  <a:extLst>
                    <a:ext uri="{FF2B5EF4-FFF2-40B4-BE49-F238E27FC236}">
                      <a16:creationId xmlns:a16="http://schemas.microsoft.com/office/drawing/2014/main" id="{4BA10342-C27F-D4C2-C09A-28BF5A5DB4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9961" y="2508770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Tue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59" name="Rectangle 588">
                  <a:extLst>
                    <a:ext uri="{FF2B5EF4-FFF2-40B4-BE49-F238E27FC236}">
                      <a16:creationId xmlns:a16="http://schemas.microsoft.com/office/drawing/2014/main" id="{5FE89F17-3613-4E9E-A33B-120A861E72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8872" y="2508770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Mon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60" name="Rectangle 589">
                  <a:extLst>
                    <a:ext uri="{FF2B5EF4-FFF2-40B4-BE49-F238E27FC236}">
                      <a16:creationId xmlns:a16="http://schemas.microsoft.com/office/drawing/2014/main" id="{F5B937A8-31B9-E607-65E0-7C763260C9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58761" y="2508770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Sun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61" name="Rectangle 590">
                  <a:extLst>
                    <a:ext uri="{FF2B5EF4-FFF2-40B4-BE49-F238E27FC236}">
                      <a16:creationId xmlns:a16="http://schemas.microsoft.com/office/drawing/2014/main" id="{38B1403B-9A27-54E9-D36D-BE3C6BC458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16801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62" name="Rectangle 591">
                  <a:extLst>
                    <a:ext uri="{FF2B5EF4-FFF2-40B4-BE49-F238E27FC236}">
                      <a16:creationId xmlns:a16="http://schemas.microsoft.com/office/drawing/2014/main" id="{8D356CCF-CAA6-CCFA-2451-9B8C33F57E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34469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63" name="Rectangle 592">
                  <a:extLst>
                    <a:ext uri="{FF2B5EF4-FFF2-40B4-BE49-F238E27FC236}">
                      <a16:creationId xmlns:a16="http://schemas.microsoft.com/office/drawing/2014/main" id="{4318BC47-2B6A-6B4E-7FD7-C77FEF6B82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2137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64" name="Rectangle 593">
                  <a:extLst>
                    <a:ext uri="{FF2B5EF4-FFF2-40B4-BE49-F238E27FC236}">
                      <a16:creationId xmlns:a16="http://schemas.microsoft.com/office/drawing/2014/main" id="{CA00CEAE-94B1-AEBF-2142-CFE68B6AE8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69804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65" name="Rectangle 594">
                  <a:extLst>
                    <a:ext uri="{FF2B5EF4-FFF2-40B4-BE49-F238E27FC236}">
                      <a16:creationId xmlns:a16="http://schemas.microsoft.com/office/drawing/2014/main" id="{DB886524-E270-3632-6270-ABA69F8340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87473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66" name="Rectangle 595">
                  <a:extLst>
                    <a:ext uri="{FF2B5EF4-FFF2-40B4-BE49-F238E27FC236}">
                      <a16:creationId xmlns:a16="http://schemas.microsoft.com/office/drawing/2014/main" id="{51F4312E-148B-BDA6-32A6-87020F57DC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05141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67" name="Rectangle 596">
                  <a:extLst>
                    <a:ext uri="{FF2B5EF4-FFF2-40B4-BE49-F238E27FC236}">
                      <a16:creationId xmlns:a16="http://schemas.microsoft.com/office/drawing/2014/main" id="{57AB40B9-7E4D-9F33-D5DB-7A5033C693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0659" y="2746451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68" name="Rectangle 597">
                  <a:extLst>
                    <a:ext uri="{FF2B5EF4-FFF2-40B4-BE49-F238E27FC236}">
                      <a16:creationId xmlns:a16="http://schemas.microsoft.com/office/drawing/2014/main" id="{22C6E679-A63E-124D-ABB9-406139B8D6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8327" y="2746451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69" name="Rectangle 598">
                  <a:extLst>
                    <a:ext uri="{FF2B5EF4-FFF2-40B4-BE49-F238E27FC236}">
                      <a16:creationId xmlns:a16="http://schemas.microsoft.com/office/drawing/2014/main" id="{C892CFA3-45AC-1ECF-E84B-DCE6F85434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5995" y="2746451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70" name="Rectangle 599">
                  <a:extLst>
                    <a:ext uri="{FF2B5EF4-FFF2-40B4-BE49-F238E27FC236}">
                      <a16:creationId xmlns:a16="http://schemas.microsoft.com/office/drawing/2014/main" id="{9A72CD2A-30E7-D00D-419A-9FD7A76A27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3663" y="2746451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72" name="Rectangle 600">
                  <a:extLst>
                    <a:ext uri="{FF2B5EF4-FFF2-40B4-BE49-F238E27FC236}">
                      <a16:creationId xmlns:a16="http://schemas.microsoft.com/office/drawing/2014/main" id="{F12191E5-643D-2534-B05E-DFC80684F2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87473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73" name="Rectangle 601">
                  <a:extLst>
                    <a:ext uri="{FF2B5EF4-FFF2-40B4-BE49-F238E27FC236}">
                      <a16:creationId xmlns:a16="http://schemas.microsoft.com/office/drawing/2014/main" id="{578EE248-CBA8-0969-9CD4-F6CB62FF52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05141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74" name="Rectangle 602">
                  <a:extLst>
                    <a:ext uri="{FF2B5EF4-FFF2-40B4-BE49-F238E27FC236}">
                      <a16:creationId xmlns:a16="http://schemas.microsoft.com/office/drawing/2014/main" id="{39637FB4-03F6-FB25-67E6-A4C4B720B6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22809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75" name="Rectangle 603">
                  <a:extLst>
                    <a:ext uri="{FF2B5EF4-FFF2-40B4-BE49-F238E27FC236}">
                      <a16:creationId xmlns:a16="http://schemas.microsoft.com/office/drawing/2014/main" id="{9D212339-4868-9D7C-CAA4-6F896C501F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0659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76" name="Rectangle 604">
                  <a:extLst>
                    <a:ext uri="{FF2B5EF4-FFF2-40B4-BE49-F238E27FC236}">
                      <a16:creationId xmlns:a16="http://schemas.microsoft.com/office/drawing/2014/main" id="{F21536AE-6820-CEE0-281A-58550934E9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8327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77" name="Rectangle 605">
                  <a:extLst>
                    <a:ext uri="{FF2B5EF4-FFF2-40B4-BE49-F238E27FC236}">
                      <a16:creationId xmlns:a16="http://schemas.microsoft.com/office/drawing/2014/main" id="{D4D765E1-5E77-EECF-01B7-0A7E4A1070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5995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78" name="Rectangle 606">
                  <a:extLst>
                    <a:ext uri="{FF2B5EF4-FFF2-40B4-BE49-F238E27FC236}">
                      <a16:creationId xmlns:a16="http://schemas.microsoft.com/office/drawing/2014/main" id="{CB6AAC32-D2E4-5A8C-E2AD-2F81201580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3663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79" name="Rectangle 608">
                  <a:extLst>
                    <a:ext uri="{FF2B5EF4-FFF2-40B4-BE49-F238E27FC236}">
                      <a16:creationId xmlns:a16="http://schemas.microsoft.com/office/drawing/2014/main" id="{2DC6BB5F-62B1-979C-C241-F2043EC118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61331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80" name="Rectangle 609">
                  <a:extLst>
                    <a:ext uri="{FF2B5EF4-FFF2-40B4-BE49-F238E27FC236}">
                      <a16:creationId xmlns:a16="http://schemas.microsoft.com/office/drawing/2014/main" id="{BDA25A65-17E0-83E9-F390-A4059E2577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8999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81" name="Rectangle 610">
                  <a:extLst>
                    <a:ext uri="{FF2B5EF4-FFF2-40B4-BE49-F238E27FC236}">
                      <a16:creationId xmlns:a16="http://schemas.microsoft.com/office/drawing/2014/main" id="{40A4D944-81C2-E1C2-B0F9-6694CF1009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96667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82" name="Rectangle 611">
                  <a:extLst>
                    <a:ext uri="{FF2B5EF4-FFF2-40B4-BE49-F238E27FC236}">
                      <a16:creationId xmlns:a16="http://schemas.microsoft.com/office/drawing/2014/main" id="{1B91A526-3E13-5963-88B3-4D423E21D2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0659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83" name="Rectangle 612">
                  <a:extLst>
                    <a:ext uri="{FF2B5EF4-FFF2-40B4-BE49-F238E27FC236}">
                      <a16:creationId xmlns:a16="http://schemas.microsoft.com/office/drawing/2014/main" id="{D77A0DE5-C694-B45E-6062-9E2AC70F45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8327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84" name="Rectangle 613">
                  <a:extLst>
                    <a:ext uri="{FF2B5EF4-FFF2-40B4-BE49-F238E27FC236}">
                      <a16:creationId xmlns:a16="http://schemas.microsoft.com/office/drawing/2014/main" id="{D79B4020-6A8B-9F19-204C-81E1DF0F0E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5995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85" name="Rectangle 614">
                  <a:extLst>
                    <a:ext uri="{FF2B5EF4-FFF2-40B4-BE49-F238E27FC236}">
                      <a16:creationId xmlns:a16="http://schemas.microsoft.com/office/drawing/2014/main" id="{4D1CF62F-760F-70B0-AAB3-EA7BF72625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3663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86" name="Rectangle 615">
                  <a:extLst>
                    <a:ext uri="{FF2B5EF4-FFF2-40B4-BE49-F238E27FC236}">
                      <a16:creationId xmlns:a16="http://schemas.microsoft.com/office/drawing/2014/main" id="{35584D70-87D8-807D-5B1D-67AFC92D41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61331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87" name="Rectangle 616">
                  <a:extLst>
                    <a:ext uri="{FF2B5EF4-FFF2-40B4-BE49-F238E27FC236}">
                      <a16:creationId xmlns:a16="http://schemas.microsoft.com/office/drawing/2014/main" id="{183B725B-B6EA-B782-F091-D9FD0BC9E4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8999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88" name="Rectangle 617">
                  <a:extLst>
                    <a:ext uri="{FF2B5EF4-FFF2-40B4-BE49-F238E27FC236}">
                      <a16:creationId xmlns:a16="http://schemas.microsoft.com/office/drawing/2014/main" id="{75390AF7-24C0-E31C-63C3-6E51639345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96667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89" name="Rectangle 618">
                  <a:extLst>
                    <a:ext uri="{FF2B5EF4-FFF2-40B4-BE49-F238E27FC236}">
                      <a16:creationId xmlns:a16="http://schemas.microsoft.com/office/drawing/2014/main" id="{8220C7AA-2A71-5A1E-B516-CAFD3E650F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61331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90" name="Rectangle 619">
                  <a:extLst>
                    <a:ext uri="{FF2B5EF4-FFF2-40B4-BE49-F238E27FC236}">
                      <a16:creationId xmlns:a16="http://schemas.microsoft.com/office/drawing/2014/main" id="{C090542B-F225-8E2A-6D95-648E421C7C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8999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91" name="Rectangle 620">
                  <a:extLst>
                    <a:ext uri="{FF2B5EF4-FFF2-40B4-BE49-F238E27FC236}">
                      <a16:creationId xmlns:a16="http://schemas.microsoft.com/office/drawing/2014/main" id="{2CC7C90B-D03B-0F8C-D4CB-F101DD93C2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96667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  <p:grpSp>
            <p:nvGrpSpPr>
              <p:cNvPr id="2316" name="Group 2315">
                <a:extLst>
                  <a:ext uri="{FF2B5EF4-FFF2-40B4-BE49-F238E27FC236}">
                    <a16:creationId xmlns:a16="http://schemas.microsoft.com/office/drawing/2014/main" id="{44EF4ED3-0918-8FA0-59AB-5B830ADB014A}"/>
                  </a:ext>
                </a:extLst>
              </p:cNvPr>
              <p:cNvGrpSpPr/>
              <p:nvPr/>
            </p:nvGrpSpPr>
            <p:grpSpPr>
              <a:xfrm>
                <a:off x="4620069" y="2490748"/>
                <a:ext cx="1986782" cy="839203"/>
                <a:chOff x="4588319" y="2490748"/>
                <a:chExt cx="1986782" cy="839203"/>
              </a:xfrm>
            </p:grpSpPr>
            <p:sp>
              <p:nvSpPr>
                <p:cNvPr id="1092" name="Rectangle 621">
                  <a:extLst>
                    <a:ext uri="{FF2B5EF4-FFF2-40B4-BE49-F238E27FC236}">
                      <a16:creationId xmlns:a16="http://schemas.microsoft.com/office/drawing/2014/main" id="{05A81517-D91C-6B09-75ED-CE1567112C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93" name="Rectangle 622">
                  <a:extLst>
                    <a:ext uri="{FF2B5EF4-FFF2-40B4-BE49-F238E27FC236}">
                      <a16:creationId xmlns:a16="http://schemas.microsoft.com/office/drawing/2014/main" id="{A3916408-7C33-4201-55AD-F03F70818C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94" name="Rectangle 623">
                  <a:extLst>
                    <a:ext uri="{FF2B5EF4-FFF2-40B4-BE49-F238E27FC236}">
                      <a16:creationId xmlns:a16="http://schemas.microsoft.com/office/drawing/2014/main" id="{015C5A09-842F-6CD8-B281-049DE2DD4E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95" name="Rectangle 624">
                  <a:extLst>
                    <a:ext uri="{FF2B5EF4-FFF2-40B4-BE49-F238E27FC236}">
                      <a16:creationId xmlns:a16="http://schemas.microsoft.com/office/drawing/2014/main" id="{DC3D17A9-5019-1774-10E9-77AE9F749B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96" name="Rectangle 625">
                  <a:extLst>
                    <a:ext uri="{FF2B5EF4-FFF2-40B4-BE49-F238E27FC236}">
                      <a16:creationId xmlns:a16="http://schemas.microsoft.com/office/drawing/2014/main" id="{05F62EF6-DB00-CBEB-7492-E57A00B2D8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97" name="Rectangle 626">
                  <a:extLst>
                    <a:ext uri="{FF2B5EF4-FFF2-40B4-BE49-F238E27FC236}">
                      <a16:creationId xmlns:a16="http://schemas.microsoft.com/office/drawing/2014/main" id="{52917AE6-3D56-7C57-89B9-D13EE855FE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98" name="Rectangle 627">
                  <a:extLst>
                    <a:ext uri="{FF2B5EF4-FFF2-40B4-BE49-F238E27FC236}">
                      <a16:creationId xmlns:a16="http://schemas.microsoft.com/office/drawing/2014/main" id="{83ED0C0F-3515-1741-1DC1-E6DEAF352D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99" name="Rectangle 628">
                  <a:extLst>
                    <a:ext uri="{FF2B5EF4-FFF2-40B4-BE49-F238E27FC236}">
                      <a16:creationId xmlns:a16="http://schemas.microsoft.com/office/drawing/2014/main" id="{B1BADFBA-CF3F-8C02-0E5F-A4CA15F08C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00" name="Rectangle 629">
                  <a:extLst>
                    <a:ext uri="{FF2B5EF4-FFF2-40B4-BE49-F238E27FC236}">
                      <a16:creationId xmlns:a16="http://schemas.microsoft.com/office/drawing/2014/main" id="{9BBDFDE7-D720-A906-7472-5CA033945A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01" name="Rectangle 630">
                  <a:extLst>
                    <a:ext uri="{FF2B5EF4-FFF2-40B4-BE49-F238E27FC236}">
                      <a16:creationId xmlns:a16="http://schemas.microsoft.com/office/drawing/2014/main" id="{48C232AA-39E6-95C2-DC33-D0153C6BE9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02" name="Rectangle 631">
                  <a:extLst>
                    <a:ext uri="{FF2B5EF4-FFF2-40B4-BE49-F238E27FC236}">
                      <a16:creationId xmlns:a16="http://schemas.microsoft.com/office/drawing/2014/main" id="{D8EC6B0D-407D-8246-BE18-462CB1D0E2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03" name="Rectangle 632">
                  <a:extLst>
                    <a:ext uri="{FF2B5EF4-FFF2-40B4-BE49-F238E27FC236}">
                      <a16:creationId xmlns:a16="http://schemas.microsoft.com/office/drawing/2014/main" id="{E0D14CF4-71BE-9637-A6A5-4808DB168E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04" name="Rectangle 633">
                  <a:extLst>
                    <a:ext uri="{FF2B5EF4-FFF2-40B4-BE49-F238E27FC236}">
                      <a16:creationId xmlns:a16="http://schemas.microsoft.com/office/drawing/2014/main" id="{0C86D47A-7264-289E-1E14-04D019D250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05" name="Rectangle 634">
                  <a:extLst>
                    <a:ext uri="{FF2B5EF4-FFF2-40B4-BE49-F238E27FC236}">
                      <a16:creationId xmlns:a16="http://schemas.microsoft.com/office/drawing/2014/main" id="{9FAE5613-D978-61BD-8BA7-399368FEE6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06" name="Rectangle 635">
                  <a:extLst>
                    <a:ext uri="{FF2B5EF4-FFF2-40B4-BE49-F238E27FC236}">
                      <a16:creationId xmlns:a16="http://schemas.microsoft.com/office/drawing/2014/main" id="{88815A44-5E28-758A-CD5C-5FF0E080E4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07" name="Rectangle 636">
                  <a:extLst>
                    <a:ext uri="{FF2B5EF4-FFF2-40B4-BE49-F238E27FC236}">
                      <a16:creationId xmlns:a16="http://schemas.microsoft.com/office/drawing/2014/main" id="{29E88523-F4D1-3847-2E1A-52ED546D6D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08" name="Rectangle 637">
                  <a:extLst>
                    <a:ext uri="{FF2B5EF4-FFF2-40B4-BE49-F238E27FC236}">
                      <a16:creationId xmlns:a16="http://schemas.microsoft.com/office/drawing/2014/main" id="{52114736-2523-58C7-9820-A41B5763D8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09" name="Rectangle 638">
                  <a:extLst>
                    <a:ext uri="{FF2B5EF4-FFF2-40B4-BE49-F238E27FC236}">
                      <a16:creationId xmlns:a16="http://schemas.microsoft.com/office/drawing/2014/main" id="{0E93D7C4-A20D-F98B-23EA-66C5EB4435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10" name="Rectangle 639">
                  <a:extLst>
                    <a:ext uri="{FF2B5EF4-FFF2-40B4-BE49-F238E27FC236}">
                      <a16:creationId xmlns:a16="http://schemas.microsoft.com/office/drawing/2014/main" id="{A1541FDF-C9B3-75C4-05CC-414656A39C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11" name="Rectangle 640">
                  <a:extLst>
                    <a:ext uri="{FF2B5EF4-FFF2-40B4-BE49-F238E27FC236}">
                      <a16:creationId xmlns:a16="http://schemas.microsoft.com/office/drawing/2014/main" id="{7FAEBC11-312E-448B-15A7-1A5FBE41B7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12" name="Rectangle 641">
                  <a:extLst>
                    <a:ext uri="{FF2B5EF4-FFF2-40B4-BE49-F238E27FC236}">
                      <a16:creationId xmlns:a16="http://schemas.microsoft.com/office/drawing/2014/main" id="{697D360F-ACA7-3B53-CB23-D0CF43F247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13" name="Rectangle 642">
                  <a:extLst>
                    <a:ext uri="{FF2B5EF4-FFF2-40B4-BE49-F238E27FC236}">
                      <a16:creationId xmlns:a16="http://schemas.microsoft.com/office/drawing/2014/main" id="{AB8D7BA9-6B2B-F6B7-85CF-3029EA3213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14" name="Rectangle 643">
                  <a:extLst>
                    <a:ext uri="{FF2B5EF4-FFF2-40B4-BE49-F238E27FC236}">
                      <a16:creationId xmlns:a16="http://schemas.microsoft.com/office/drawing/2014/main" id="{42257A31-D768-EFEF-DB61-D23248D19C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15" name="Rectangle 644">
                  <a:extLst>
                    <a:ext uri="{FF2B5EF4-FFF2-40B4-BE49-F238E27FC236}">
                      <a16:creationId xmlns:a16="http://schemas.microsoft.com/office/drawing/2014/main" id="{43D07844-B22A-77ED-6F66-FC13B6C5E3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16" name="Rectangle 645">
                  <a:extLst>
                    <a:ext uri="{FF2B5EF4-FFF2-40B4-BE49-F238E27FC236}">
                      <a16:creationId xmlns:a16="http://schemas.microsoft.com/office/drawing/2014/main" id="{F7612462-3DFB-1F7C-D3EA-34C3DC26F4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17" name="Rectangle 646">
                  <a:extLst>
                    <a:ext uri="{FF2B5EF4-FFF2-40B4-BE49-F238E27FC236}">
                      <a16:creationId xmlns:a16="http://schemas.microsoft.com/office/drawing/2014/main" id="{B1DA37D0-7530-B4E2-6410-BC4A71931C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18" name="Rectangle 647">
                  <a:extLst>
                    <a:ext uri="{FF2B5EF4-FFF2-40B4-BE49-F238E27FC236}">
                      <a16:creationId xmlns:a16="http://schemas.microsoft.com/office/drawing/2014/main" id="{4B4B51DF-75D3-EE7E-5336-D8548AD2C6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19" name="Rectangle 648">
                  <a:extLst>
                    <a:ext uri="{FF2B5EF4-FFF2-40B4-BE49-F238E27FC236}">
                      <a16:creationId xmlns:a16="http://schemas.microsoft.com/office/drawing/2014/main" id="{AD4BC4F0-BCED-C086-2DAF-DB6E187982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20" name="Rectangle 649">
                  <a:extLst>
                    <a:ext uri="{FF2B5EF4-FFF2-40B4-BE49-F238E27FC236}">
                      <a16:creationId xmlns:a16="http://schemas.microsoft.com/office/drawing/2014/main" id="{A6A61664-9D81-21D7-34C7-FBDD73EFFF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21" name="Rectangle 650">
                  <a:extLst>
                    <a:ext uri="{FF2B5EF4-FFF2-40B4-BE49-F238E27FC236}">
                      <a16:creationId xmlns:a16="http://schemas.microsoft.com/office/drawing/2014/main" id="{982B4BCA-4C94-E2EC-1218-4D3CDEA887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22" name="Rectangle 651">
                  <a:extLst>
                    <a:ext uri="{FF2B5EF4-FFF2-40B4-BE49-F238E27FC236}">
                      <a16:creationId xmlns:a16="http://schemas.microsoft.com/office/drawing/2014/main" id="{4B97C2D8-5DAB-0E40-6C7F-458DE8C401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23" name="Rectangle 652">
                  <a:extLst>
                    <a:ext uri="{FF2B5EF4-FFF2-40B4-BE49-F238E27FC236}">
                      <a16:creationId xmlns:a16="http://schemas.microsoft.com/office/drawing/2014/main" id="{389DDD52-2EE6-3F9B-5A79-AE2E0829DA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25" name="Rectangle 653">
                  <a:extLst>
                    <a:ext uri="{FF2B5EF4-FFF2-40B4-BE49-F238E27FC236}">
                      <a16:creationId xmlns:a16="http://schemas.microsoft.com/office/drawing/2014/main" id="{4C23AF91-D674-DADB-1B03-2B18A7387A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26" name="Rectangle 654">
                  <a:extLst>
                    <a:ext uri="{FF2B5EF4-FFF2-40B4-BE49-F238E27FC236}">
                      <a16:creationId xmlns:a16="http://schemas.microsoft.com/office/drawing/2014/main" id="{D08D541F-1072-46FA-14EC-6D8DF53D8A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27" name="Rectangle 655">
                  <a:extLst>
                    <a:ext uri="{FF2B5EF4-FFF2-40B4-BE49-F238E27FC236}">
                      <a16:creationId xmlns:a16="http://schemas.microsoft.com/office/drawing/2014/main" id="{909C15F3-A149-49DD-7F93-B15C0884E9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28" name="Rectangle 656">
                  <a:extLst>
                    <a:ext uri="{FF2B5EF4-FFF2-40B4-BE49-F238E27FC236}">
                      <a16:creationId xmlns:a16="http://schemas.microsoft.com/office/drawing/2014/main" id="{FFA127A0-5ACC-AE32-6E96-9058F4380A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29" name="Rectangle 657">
                  <a:extLst>
                    <a:ext uri="{FF2B5EF4-FFF2-40B4-BE49-F238E27FC236}">
                      <a16:creationId xmlns:a16="http://schemas.microsoft.com/office/drawing/2014/main" id="{C0296E50-4860-2FF9-221B-D8EE86DE7E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30" name="Rectangle 658">
                  <a:extLst>
                    <a:ext uri="{FF2B5EF4-FFF2-40B4-BE49-F238E27FC236}">
                      <a16:creationId xmlns:a16="http://schemas.microsoft.com/office/drawing/2014/main" id="{F58A8E14-580C-53CE-0D19-EF24F25ADF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31" name="Rectangle 659">
                  <a:extLst>
                    <a:ext uri="{FF2B5EF4-FFF2-40B4-BE49-F238E27FC236}">
                      <a16:creationId xmlns:a16="http://schemas.microsoft.com/office/drawing/2014/main" id="{854E951E-E4C7-AC14-7510-90F3219DB9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32" name="Rectangle 660">
                  <a:extLst>
                    <a:ext uri="{FF2B5EF4-FFF2-40B4-BE49-F238E27FC236}">
                      <a16:creationId xmlns:a16="http://schemas.microsoft.com/office/drawing/2014/main" id="{87AED76B-06AF-4892-F7A1-C16BA99468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33" name="Rectangle 661">
                  <a:extLst>
                    <a:ext uri="{FF2B5EF4-FFF2-40B4-BE49-F238E27FC236}">
                      <a16:creationId xmlns:a16="http://schemas.microsoft.com/office/drawing/2014/main" id="{A2DB16FC-9EE8-6BEB-278A-3D24BDE6BF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34" name="Rectangle 662">
                  <a:extLst>
                    <a:ext uri="{FF2B5EF4-FFF2-40B4-BE49-F238E27FC236}">
                      <a16:creationId xmlns:a16="http://schemas.microsoft.com/office/drawing/2014/main" id="{E3067AB6-C71A-6B21-B029-84EEAECAB3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35" name="Rectangle 663">
                  <a:extLst>
                    <a:ext uri="{FF2B5EF4-FFF2-40B4-BE49-F238E27FC236}">
                      <a16:creationId xmlns:a16="http://schemas.microsoft.com/office/drawing/2014/main" id="{1B6EA593-3EA7-C500-BA29-BD418E848D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36" name="Rectangle 664">
                  <a:extLst>
                    <a:ext uri="{FF2B5EF4-FFF2-40B4-BE49-F238E27FC236}">
                      <a16:creationId xmlns:a16="http://schemas.microsoft.com/office/drawing/2014/main" id="{082C3BED-FEB1-7B7F-4139-5CD0FB997D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37" name="Rectangle 665">
                  <a:extLst>
                    <a:ext uri="{FF2B5EF4-FFF2-40B4-BE49-F238E27FC236}">
                      <a16:creationId xmlns:a16="http://schemas.microsoft.com/office/drawing/2014/main" id="{9F072234-10C1-A787-F99F-5B37F01CB2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38" name="Rectangle 666">
                  <a:extLst>
                    <a:ext uri="{FF2B5EF4-FFF2-40B4-BE49-F238E27FC236}">
                      <a16:creationId xmlns:a16="http://schemas.microsoft.com/office/drawing/2014/main" id="{FA86C0FB-B660-F7B4-A5FA-328A32BC94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39" name="Rectangle 667">
                  <a:extLst>
                    <a:ext uri="{FF2B5EF4-FFF2-40B4-BE49-F238E27FC236}">
                      <a16:creationId xmlns:a16="http://schemas.microsoft.com/office/drawing/2014/main" id="{4C6BB2CF-D1C2-92DA-2DE8-72E8DD8E83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40" name="Rectangle 668">
                  <a:extLst>
                    <a:ext uri="{FF2B5EF4-FFF2-40B4-BE49-F238E27FC236}">
                      <a16:creationId xmlns:a16="http://schemas.microsoft.com/office/drawing/2014/main" id="{3BA918B1-C64D-4A61-5408-BE0DAEAC40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41" name="Rectangle 669">
                  <a:extLst>
                    <a:ext uri="{FF2B5EF4-FFF2-40B4-BE49-F238E27FC236}">
                      <a16:creationId xmlns:a16="http://schemas.microsoft.com/office/drawing/2014/main" id="{6F9FB12D-5678-32B3-80AF-0E7966B17D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42" name="Line 670">
                  <a:extLst>
                    <a:ext uri="{FF2B5EF4-FFF2-40B4-BE49-F238E27FC236}">
                      <a16:creationId xmlns:a16="http://schemas.microsoft.com/office/drawing/2014/main" id="{5D21B519-0388-2103-506F-1E2E61E098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75879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43" name="Line 671">
                  <a:extLst>
                    <a:ext uri="{FF2B5EF4-FFF2-40B4-BE49-F238E27FC236}">
                      <a16:creationId xmlns:a16="http://schemas.microsoft.com/office/drawing/2014/main" id="{620E0A3C-0705-625C-7D1F-ADB0B39DE9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158211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44" name="Line 672">
                  <a:extLst>
                    <a:ext uri="{FF2B5EF4-FFF2-40B4-BE49-F238E27FC236}">
                      <a16:creationId xmlns:a16="http://schemas.microsoft.com/office/drawing/2014/main" id="{192C5C50-2B2E-4029-7DB3-9A06E80646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440543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45" name="Line 673">
                  <a:extLst>
                    <a:ext uri="{FF2B5EF4-FFF2-40B4-BE49-F238E27FC236}">
                      <a16:creationId xmlns:a16="http://schemas.microsoft.com/office/drawing/2014/main" id="{B6AA281B-54EF-C313-DBFB-4B42ECDEB6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722876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46" name="Line 674">
                  <a:extLst>
                    <a:ext uri="{FF2B5EF4-FFF2-40B4-BE49-F238E27FC236}">
                      <a16:creationId xmlns:a16="http://schemas.microsoft.com/office/drawing/2014/main" id="{2BA8CCD9-3557-E07E-7525-77B79D5600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005208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47" name="Line 675">
                  <a:extLst>
                    <a:ext uri="{FF2B5EF4-FFF2-40B4-BE49-F238E27FC236}">
                      <a16:creationId xmlns:a16="http://schemas.microsoft.com/office/drawing/2014/main" id="{9A3E0BF1-C09E-2A36-F2BB-5B4FB833A2C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287540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48" name="Line 676">
                  <a:extLst>
                    <a:ext uri="{FF2B5EF4-FFF2-40B4-BE49-F238E27FC236}">
                      <a16:creationId xmlns:a16="http://schemas.microsoft.com/office/drawing/2014/main" id="{AD707CDF-7C33-A167-FE1F-F120E936EA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2624795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49" name="Line 677">
                  <a:extLst>
                    <a:ext uri="{FF2B5EF4-FFF2-40B4-BE49-F238E27FC236}">
                      <a16:creationId xmlns:a16="http://schemas.microsoft.com/office/drawing/2014/main" id="{D7B182D5-676A-E7A3-9FCF-ADCFF03029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273969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50" name="Line 678">
                  <a:extLst>
                    <a:ext uri="{FF2B5EF4-FFF2-40B4-BE49-F238E27FC236}">
                      <a16:creationId xmlns:a16="http://schemas.microsoft.com/office/drawing/2014/main" id="{33D8FE6D-082F-C7F0-836B-6C44BB5911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2855717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51" name="Line 679">
                  <a:extLst>
                    <a:ext uri="{FF2B5EF4-FFF2-40B4-BE49-F238E27FC236}">
                      <a16:creationId xmlns:a16="http://schemas.microsoft.com/office/drawing/2014/main" id="{FF6C8379-F433-221F-F788-F378BC7CB8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2970615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52" name="Line 680">
                  <a:extLst>
                    <a:ext uri="{FF2B5EF4-FFF2-40B4-BE49-F238E27FC236}">
                      <a16:creationId xmlns:a16="http://schemas.microsoft.com/office/drawing/2014/main" id="{36FD545D-C7B3-8B0F-A61B-CB4B5993C5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3085512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53" name="Line 681">
                  <a:extLst>
                    <a:ext uri="{FF2B5EF4-FFF2-40B4-BE49-F238E27FC236}">
                      <a16:creationId xmlns:a16="http://schemas.microsoft.com/office/drawing/2014/main" id="{485490BE-358E-7D5A-31A0-A9E3E027E85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3200410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54" name="Line 682">
                  <a:extLst>
                    <a:ext uri="{FF2B5EF4-FFF2-40B4-BE49-F238E27FC236}">
                      <a16:creationId xmlns:a16="http://schemas.microsoft.com/office/drawing/2014/main" id="{3F0DE0F9-B83A-7ED7-C8A9-72E0073744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93547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55" name="Line 683">
                  <a:extLst>
                    <a:ext uri="{FF2B5EF4-FFF2-40B4-BE49-F238E27FC236}">
                      <a16:creationId xmlns:a16="http://schemas.microsoft.com/office/drawing/2014/main" id="{20D60B63-4F2E-69E7-BE8A-5D92B2E27D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69872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56" name="Line 684">
                  <a:extLst>
                    <a:ext uri="{FF2B5EF4-FFF2-40B4-BE49-F238E27FC236}">
                      <a16:creationId xmlns:a16="http://schemas.microsoft.com/office/drawing/2014/main" id="{668F1448-8C40-DE56-817A-870E4D3209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249525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57" name="Line 685">
                  <a:extLst>
                    <a:ext uri="{FF2B5EF4-FFF2-40B4-BE49-F238E27FC236}">
                      <a16:creationId xmlns:a16="http://schemas.microsoft.com/office/drawing/2014/main" id="{067CCD02-54BC-F7F4-A76E-0B01BA9DD2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3325445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58" name="Rectangle 686">
                  <a:extLst>
                    <a:ext uri="{FF2B5EF4-FFF2-40B4-BE49-F238E27FC236}">
                      <a16:creationId xmlns:a16="http://schemas.microsoft.com/office/drawing/2014/main" id="{772ED28A-16AB-A587-BBE5-744EFBEEA7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8972" y="2508771"/>
                  <a:ext cx="11333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Sat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59" name="Rectangle 687">
                  <a:extLst>
                    <a:ext uri="{FF2B5EF4-FFF2-40B4-BE49-F238E27FC236}">
                      <a16:creationId xmlns:a16="http://schemas.microsoft.com/office/drawing/2014/main" id="{287FA3EE-AC59-638B-F1DF-0E01DD2683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81019" y="2508771"/>
                  <a:ext cx="928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Fri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60" name="Rectangle 688">
                  <a:extLst>
                    <a:ext uri="{FF2B5EF4-FFF2-40B4-BE49-F238E27FC236}">
                      <a16:creationId xmlns:a16="http://schemas.microsoft.com/office/drawing/2014/main" id="{8EAF7C54-B68D-619D-1532-393EE842BD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73852" y="2508771"/>
                  <a:ext cx="133803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Thu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61" name="Rectangle 689">
                  <a:extLst>
                    <a:ext uri="{FF2B5EF4-FFF2-40B4-BE49-F238E27FC236}">
                      <a16:creationId xmlns:a16="http://schemas.microsoft.com/office/drawing/2014/main" id="{CBB7C270-AA45-9F18-A8B3-95CA2FB0E5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77142" y="2508771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Wed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62" name="Rectangle 690">
                  <a:extLst>
                    <a:ext uri="{FF2B5EF4-FFF2-40B4-BE49-F238E27FC236}">
                      <a16:creationId xmlns:a16="http://schemas.microsoft.com/office/drawing/2014/main" id="{50453F90-84B5-A4FD-24FC-CC0BB26DDC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15724" y="2508771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Tue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63" name="Rectangle 691">
                  <a:extLst>
                    <a:ext uri="{FF2B5EF4-FFF2-40B4-BE49-F238E27FC236}">
                      <a16:creationId xmlns:a16="http://schemas.microsoft.com/office/drawing/2014/main" id="{674FE273-4156-9BD2-CA61-D4EE316D89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03327" y="2508771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Mon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64" name="Rectangle 692">
                  <a:extLst>
                    <a:ext uri="{FF2B5EF4-FFF2-40B4-BE49-F238E27FC236}">
                      <a16:creationId xmlns:a16="http://schemas.microsoft.com/office/drawing/2014/main" id="{CE7D0B31-AA88-BB63-9AE7-B6534BAB07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44523" y="2508771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Sun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65" name="Rectangle 693">
                  <a:extLst>
                    <a:ext uri="{FF2B5EF4-FFF2-40B4-BE49-F238E27FC236}">
                      <a16:creationId xmlns:a16="http://schemas.microsoft.com/office/drawing/2014/main" id="{6EB1C12B-5ED9-5D9F-CF58-E45EE594D5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402564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66" name="Rectangle 694">
                  <a:extLst>
                    <a:ext uri="{FF2B5EF4-FFF2-40B4-BE49-F238E27FC236}">
                      <a16:creationId xmlns:a16="http://schemas.microsoft.com/office/drawing/2014/main" id="{4DA7974C-EC75-616F-32E2-EE524A79F9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20231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67" name="Rectangle 695">
                  <a:extLst>
                    <a:ext uri="{FF2B5EF4-FFF2-40B4-BE49-F238E27FC236}">
                      <a16:creationId xmlns:a16="http://schemas.microsoft.com/office/drawing/2014/main" id="{CC368113-AAD6-0AD6-F8A8-CF6AF1AF0C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37899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68" name="Rectangle 696">
                  <a:extLst>
                    <a:ext uri="{FF2B5EF4-FFF2-40B4-BE49-F238E27FC236}">
                      <a16:creationId xmlns:a16="http://schemas.microsoft.com/office/drawing/2014/main" id="{049332B0-362C-6CFB-D27C-58A14EDD36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55568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69" name="Rectangle 697">
                  <a:extLst>
                    <a:ext uri="{FF2B5EF4-FFF2-40B4-BE49-F238E27FC236}">
                      <a16:creationId xmlns:a16="http://schemas.microsoft.com/office/drawing/2014/main" id="{62151988-3F9C-72AE-82CA-70BEA2261E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76422" y="2746451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70" name="Rectangle 698">
                  <a:extLst>
                    <a:ext uri="{FF2B5EF4-FFF2-40B4-BE49-F238E27FC236}">
                      <a16:creationId xmlns:a16="http://schemas.microsoft.com/office/drawing/2014/main" id="{258E82DD-2185-41AE-DFFC-84E20A6187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94089" y="2746451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71" name="Rectangle 699">
                  <a:extLst>
                    <a:ext uri="{FF2B5EF4-FFF2-40B4-BE49-F238E27FC236}">
                      <a16:creationId xmlns:a16="http://schemas.microsoft.com/office/drawing/2014/main" id="{F8A8A9E3-5BE1-F980-1571-5652C2FDC8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37899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72" name="Rectangle 700">
                  <a:extLst>
                    <a:ext uri="{FF2B5EF4-FFF2-40B4-BE49-F238E27FC236}">
                      <a16:creationId xmlns:a16="http://schemas.microsoft.com/office/drawing/2014/main" id="{19C6D4C4-3B77-C1D3-E79F-E6E2442F9C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55568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73" name="Rectangle 701">
                  <a:extLst>
                    <a:ext uri="{FF2B5EF4-FFF2-40B4-BE49-F238E27FC236}">
                      <a16:creationId xmlns:a16="http://schemas.microsoft.com/office/drawing/2014/main" id="{922623C8-E5C8-1068-DE92-09C8E483E6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73236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74" name="Rectangle 702">
                  <a:extLst>
                    <a:ext uri="{FF2B5EF4-FFF2-40B4-BE49-F238E27FC236}">
                      <a16:creationId xmlns:a16="http://schemas.microsoft.com/office/drawing/2014/main" id="{ABF7E7A1-98C5-B321-34C1-4131C72B8B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0904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75" name="Rectangle 703">
                  <a:extLst>
                    <a:ext uri="{FF2B5EF4-FFF2-40B4-BE49-F238E27FC236}">
                      <a16:creationId xmlns:a16="http://schemas.microsoft.com/office/drawing/2014/main" id="{F0C40BDC-2A60-3B82-255C-6D737160F4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08571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76" name="Rectangle 704">
                  <a:extLst>
                    <a:ext uri="{FF2B5EF4-FFF2-40B4-BE49-F238E27FC236}">
                      <a16:creationId xmlns:a16="http://schemas.microsoft.com/office/drawing/2014/main" id="{10505095-756D-F2EA-A672-F12D40D908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76422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78" name="Rectangle 705">
                  <a:extLst>
                    <a:ext uri="{FF2B5EF4-FFF2-40B4-BE49-F238E27FC236}">
                      <a16:creationId xmlns:a16="http://schemas.microsoft.com/office/drawing/2014/main" id="{E788E466-84AD-C271-14E5-2FBD8AD4D0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94089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79" name="Rectangle 706">
                  <a:extLst>
                    <a:ext uri="{FF2B5EF4-FFF2-40B4-BE49-F238E27FC236}">
                      <a16:creationId xmlns:a16="http://schemas.microsoft.com/office/drawing/2014/main" id="{01C97CBB-16B8-CD98-A82A-4356793470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11758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80" name="Rectangle 707">
                  <a:extLst>
                    <a:ext uri="{FF2B5EF4-FFF2-40B4-BE49-F238E27FC236}">
                      <a16:creationId xmlns:a16="http://schemas.microsoft.com/office/drawing/2014/main" id="{475C234F-E536-57B0-8BAC-3061367C72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29426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81" name="Rectangle 708">
                  <a:extLst>
                    <a:ext uri="{FF2B5EF4-FFF2-40B4-BE49-F238E27FC236}">
                      <a16:creationId xmlns:a16="http://schemas.microsoft.com/office/drawing/2014/main" id="{35CE059E-5DDE-5071-3534-96918762EF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47094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82" name="Rectangle 709">
                  <a:extLst>
                    <a:ext uri="{FF2B5EF4-FFF2-40B4-BE49-F238E27FC236}">
                      <a16:creationId xmlns:a16="http://schemas.microsoft.com/office/drawing/2014/main" id="{B8709868-297C-8C0B-35F4-FD6579FA8B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64761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83" name="Rectangle 710">
                  <a:extLst>
                    <a:ext uri="{FF2B5EF4-FFF2-40B4-BE49-F238E27FC236}">
                      <a16:creationId xmlns:a16="http://schemas.microsoft.com/office/drawing/2014/main" id="{4E461005-C731-9AD4-47B5-C6F8418F10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81123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84" name="Rectangle 711">
                  <a:extLst>
                    <a:ext uri="{FF2B5EF4-FFF2-40B4-BE49-F238E27FC236}">
                      <a16:creationId xmlns:a16="http://schemas.microsoft.com/office/drawing/2014/main" id="{7339158C-35E7-24E3-14C2-E981AFB447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76422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85" name="Rectangle 712">
                  <a:extLst>
                    <a:ext uri="{FF2B5EF4-FFF2-40B4-BE49-F238E27FC236}">
                      <a16:creationId xmlns:a16="http://schemas.microsoft.com/office/drawing/2014/main" id="{991AA92B-E494-0679-3BE0-1DB18015C8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94089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86" name="Rectangle 713">
                  <a:extLst>
                    <a:ext uri="{FF2B5EF4-FFF2-40B4-BE49-F238E27FC236}">
                      <a16:creationId xmlns:a16="http://schemas.microsoft.com/office/drawing/2014/main" id="{7E55B8AF-4B81-A972-CC72-3E9F6A5688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11758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87" name="Rectangle 714">
                  <a:extLst>
                    <a:ext uri="{FF2B5EF4-FFF2-40B4-BE49-F238E27FC236}">
                      <a16:creationId xmlns:a16="http://schemas.microsoft.com/office/drawing/2014/main" id="{B37E8CE2-0E73-FC03-3140-B94357BDDE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29426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88" name="Rectangle 715">
                  <a:extLst>
                    <a:ext uri="{FF2B5EF4-FFF2-40B4-BE49-F238E27FC236}">
                      <a16:creationId xmlns:a16="http://schemas.microsoft.com/office/drawing/2014/main" id="{1EFA83A2-B0E6-0F8E-89AA-516DEF3BEA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47094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89" name="Rectangle 716">
                  <a:extLst>
                    <a:ext uri="{FF2B5EF4-FFF2-40B4-BE49-F238E27FC236}">
                      <a16:creationId xmlns:a16="http://schemas.microsoft.com/office/drawing/2014/main" id="{BA894A0F-DC1B-B807-12D3-82CEDA4E7D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64761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90" name="Rectangle 717">
                  <a:extLst>
                    <a:ext uri="{FF2B5EF4-FFF2-40B4-BE49-F238E27FC236}">
                      <a16:creationId xmlns:a16="http://schemas.microsoft.com/office/drawing/2014/main" id="{DABB405E-1C03-B6FF-6786-4D7E6BEAAE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81123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91" name="Rectangle 718">
                  <a:extLst>
                    <a:ext uri="{FF2B5EF4-FFF2-40B4-BE49-F238E27FC236}">
                      <a16:creationId xmlns:a16="http://schemas.microsoft.com/office/drawing/2014/main" id="{E0039955-273B-E4E3-378C-8FD612511F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94089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92" name="Rectangle 719">
                  <a:extLst>
                    <a:ext uri="{FF2B5EF4-FFF2-40B4-BE49-F238E27FC236}">
                      <a16:creationId xmlns:a16="http://schemas.microsoft.com/office/drawing/2014/main" id="{5CBE99D4-9EB5-FA10-2797-42B14AEC3D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11758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93" name="Rectangle 720">
                  <a:extLst>
                    <a:ext uri="{FF2B5EF4-FFF2-40B4-BE49-F238E27FC236}">
                      <a16:creationId xmlns:a16="http://schemas.microsoft.com/office/drawing/2014/main" id="{C90A0BCE-7FE2-FD5A-3E13-246FC43765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29426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94" name="Rectangle 721">
                  <a:extLst>
                    <a:ext uri="{FF2B5EF4-FFF2-40B4-BE49-F238E27FC236}">
                      <a16:creationId xmlns:a16="http://schemas.microsoft.com/office/drawing/2014/main" id="{09CEA70C-84DB-240F-063F-1669BE504B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47094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95" name="Rectangle 722">
                  <a:extLst>
                    <a:ext uri="{FF2B5EF4-FFF2-40B4-BE49-F238E27FC236}">
                      <a16:creationId xmlns:a16="http://schemas.microsoft.com/office/drawing/2014/main" id="{1AFC3C89-C13B-28CA-D8CE-20DF8F35EE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64761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96" name="Rectangle 723">
                  <a:extLst>
                    <a:ext uri="{FF2B5EF4-FFF2-40B4-BE49-F238E27FC236}">
                      <a16:creationId xmlns:a16="http://schemas.microsoft.com/office/drawing/2014/main" id="{18D02E64-9F69-13E0-BB33-BFA95E6091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81123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  <p:grpSp>
            <p:nvGrpSpPr>
              <p:cNvPr id="2315" name="Group 2314">
                <a:extLst>
                  <a:ext uri="{FF2B5EF4-FFF2-40B4-BE49-F238E27FC236}">
                    <a16:creationId xmlns:a16="http://schemas.microsoft.com/office/drawing/2014/main" id="{249D2109-D2E6-A9ED-55A5-52C9A5F6F66B}"/>
                  </a:ext>
                </a:extLst>
              </p:cNvPr>
              <p:cNvGrpSpPr/>
              <p:nvPr/>
            </p:nvGrpSpPr>
            <p:grpSpPr>
              <a:xfrm>
                <a:off x="6700018" y="2490748"/>
                <a:ext cx="1986782" cy="839203"/>
                <a:chOff x="6700018" y="2490748"/>
                <a:chExt cx="1986782" cy="839203"/>
              </a:xfrm>
            </p:grpSpPr>
            <p:sp>
              <p:nvSpPr>
                <p:cNvPr id="1197" name="Rectangle 724">
                  <a:extLst>
                    <a:ext uri="{FF2B5EF4-FFF2-40B4-BE49-F238E27FC236}">
                      <a16:creationId xmlns:a16="http://schemas.microsoft.com/office/drawing/2014/main" id="{4C6D0FAF-455D-2A1D-60D4-1BA386F676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98" name="Rectangle 725">
                  <a:extLst>
                    <a:ext uri="{FF2B5EF4-FFF2-40B4-BE49-F238E27FC236}">
                      <a16:creationId xmlns:a16="http://schemas.microsoft.com/office/drawing/2014/main" id="{4994AEB4-7FBC-912C-0508-49F2D07D97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99" name="Rectangle 726">
                  <a:extLst>
                    <a:ext uri="{FF2B5EF4-FFF2-40B4-BE49-F238E27FC236}">
                      <a16:creationId xmlns:a16="http://schemas.microsoft.com/office/drawing/2014/main" id="{9C1BAC03-9676-A697-390A-0AB27050A2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00" name="Rectangle 727">
                  <a:extLst>
                    <a:ext uri="{FF2B5EF4-FFF2-40B4-BE49-F238E27FC236}">
                      <a16:creationId xmlns:a16="http://schemas.microsoft.com/office/drawing/2014/main" id="{84BBBF0F-6D73-0C50-107D-D625F08112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01" name="Rectangle 728">
                  <a:extLst>
                    <a:ext uri="{FF2B5EF4-FFF2-40B4-BE49-F238E27FC236}">
                      <a16:creationId xmlns:a16="http://schemas.microsoft.com/office/drawing/2014/main" id="{3CE6617C-DEBD-6FDF-6B51-AE849FBEE4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02" name="Rectangle 729">
                  <a:extLst>
                    <a:ext uri="{FF2B5EF4-FFF2-40B4-BE49-F238E27FC236}">
                      <a16:creationId xmlns:a16="http://schemas.microsoft.com/office/drawing/2014/main" id="{DD46A236-844B-101E-A58E-8764F0484C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03" name="Rectangle 730">
                  <a:extLst>
                    <a:ext uri="{FF2B5EF4-FFF2-40B4-BE49-F238E27FC236}">
                      <a16:creationId xmlns:a16="http://schemas.microsoft.com/office/drawing/2014/main" id="{D1584E3C-4EAE-2B01-32A2-6DEF2C4103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04" name="Rectangle 731">
                  <a:extLst>
                    <a:ext uri="{FF2B5EF4-FFF2-40B4-BE49-F238E27FC236}">
                      <a16:creationId xmlns:a16="http://schemas.microsoft.com/office/drawing/2014/main" id="{1CF637BE-3DC2-E49F-8226-D1DA5EED39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05" name="Rectangle 732">
                  <a:extLst>
                    <a:ext uri="{FF2B5EF4-FFF2-40B4-BE49-F238E27FC236}">
                      <a16:creationId xmlns:a16="http://schemas.microsoft.com/office/drawing/2014/main" id="{F9DAC901-32BF-8099-9808-D7EC8288E6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06" name="Rectangle 733">
                  <a:extLst>
                    <a:ext uri="{FF2B5EF4-FFF2-40B4-BE49-F238E27FC236}">
                      <a16:creationId xmlns:a16="http://schemas.microsoft.com/office/drawing/2014/main" id="{535E768B-1EA1-293F-2DCF-3DADD0C776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07" name="Rectangle 734">
                  <a:extLst>
                    <a:ext uri="{FF2B5EF4-FFF2-40B4-BE49-F238E27FC236}">
                      <a16:creationId xmlns:a16="http://schemas.microsoft.com/office/drawing/2014/main" id="{E78EBE46-C1D9-5BBB-64C2-A310DDB44A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08" name="Rectangle 735">
                  <a:extLst>
                    <a:ext uri="{FF2B5EF4-FFF2-40B4-BE49-F238E27FC236}">
                      <a16:creationId xmlns:a16="http://schemas.microsoft.com/office/drawing/2014/main" id="{EEFC61E0-10E7-F3AE-9BB1-252C61EA39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09" name="Rectangle 736">
                  <a:extLst>
                    <a:ext uri="{FF2B5EF4-FFF2-40B4-BE49-F238E27FC236}">
                      <a16:creationId xmlns:a16="http://schemas.microsoft.com/office/drawing/2014/main" id="{742CFF75-5944-88CA-EEEB-D8170C8072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10" name="Rectangle 737">
                  <a:extLst>
                    <a:ext uri="{FF2B5EF4-FFF2-40B4-BE49-F238E27FC236}">
                      <a16:creationId xmlns:a16="http://schemas.microsoft.com/office/drawing/2014/main" id="{A148B79D-7A7B-57DD-33C0-4725FEDEBC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11" name="Rectangle 738">
                  <a:extLst>
                    <a:ext uri="{FF2B5EF4-FFF2-40B4-BE49-F238E27FC236}">
                      <a16:creationId xmlns:a16="http://schemas.microsoft.com/office/drawing/2014/main" id="{4F9F1009-A1A8-D38E-3C9B-9521780352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12" name="Rectangle 739">
                  <a:extLst>
                    <a:ext uri="{FF2B5EF4-FFF2-40B4-BE49-F238E27FC236}">
                      <a16:creationId xmlns:a16="http://schemas.microsoft.com/office/drawing/2014/main" id="{A229A734-A3BF-3A43-0512-228F3C5447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13" name="Rectangle 740">
                  <a:extLst>
                    <a:ext uri="{FF2B5EF4-FFF2-40B4-BE49-F238E27FC236}">
                      <a16:creationId xmlns:a16="http://schemas.microsoft.com/office/drawing/2014/main" id="{E8B8A46F-6A50-7A3C-C03F-F009AC64FE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14" name="Rectangle 741">
                  <a:extLst>
                    <a:ext uri="{FF2B5EF4-FFF2-40B4-BE49-F238E27FC236}">
                      <a16:creationId xmlns:a16="http://schemas.microsoft.com/office/drawing/2014/main" id="{0368C27D-E9AA-D271-9786-312BDADB34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15" name="Rectangle 742">
                  <a:extLst>
                    <a:ext uri="{FF2B5EF4-FFF2-40B4-BE49-F238E27FC236}">
                      <a16:creationId xmlns:a16="http://schemas.microsoft.com/office/drawing/2014/main" id="{C3056320-4869-FCE9-8C56-8A03BB72F8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16" name="Rectangle 743">
                  <a:extLst>
                    <a:ext uri="{FF2B5EF4-FFF2-40B4-BE49-F238E27FC236}">
                      <a16:creationId xmlns:a16="http://schemas.microsoft.com/office/drawing/2014/main" id="{6B140B7C-8612-1254-5F9E-BECEAF48BD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17" name="Rectangle 744">
                  <a:extLst>
                    <a:ext uri="{FF2B5EF4-FFF2-40B4-BE49-F238E27FC236}">
                      <a16:creationId xmlns:a16="http://schemas.microsoft.com/office/drawing/2014/main" id="{2B85C518-B33C-A071-70D6-318FF9FD68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18" name="Rectangle 745">
                  <a:extLst>
                    <a:ext uri="{FF2B5EF4-FFF2-40B4-BE49-F238E27FC236}">
                      <a16:creationId xmlns:a16="http://schemas.microsoft.com/office/drawing/2014/main" id="{51711F57-570C-642E-876A-A85914B641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19" name="Rectangle 746">
                  <a:extLst>
                    <a:ext uri="{FF2B5EF4-FFF2-40B4-BE49-F238E27FC236}">
                      <a16:creationId xmlns:a16="http://schemas.microsoft.com/office/drawing/2014/main" id="{71F82676-1D47-5483-8CC9-31FA0C8C98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20" name="Rectangle 747">
                  <a:extLst>
                    <a:ext uri="{FF2B5EF4-FFF2-40B4-BE49-F238E27FC236}">
                      <a16:creationId xmlns:a16="http://schemas.microsoft.com/office/drawing/2014/main" id="{CD015836-1F3F-2648-71E0-9290031E82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21" name="Rectangle 748">
                  <a:extLst>
                    <a:ext uri="{FF2B5EF4-FFF2-40B4-BE49-F238E27FC236}">
                      <a16:creationId xmlns:a16="http://schemas.microsoft.com/office/drawing/2014/main" id="{D598735B-39FB-902F-312D-813CE29BF9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22" name="Rectangle 749">
                  <a:extLst>
                    <a:ext uri="{FF2B5EF4-FFF2-40B4-BE49-F238E27FC236}">
                      <a16:creationId xmlns:a16="http://schemas.microsoft.com/office/drawing/2014/main" id="{1D526131-7AF9-083B-ADE0-DBDC36D8D7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23" name="Rectangle 750">
                  <a:extLst>
                    <a:ext uri="{FF2B5EF4-FFF2-40B4-BE49-F238E27FC236}">
                      <a16:creationId xmlns:a16="http://schemas.microsoft.com/office/drawing/2014/main" id="{753BAF05-09D9-55D7-A41B-BB7A33D82C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24" name="Rectangle 751">
                  <a:extLst>
                    <a:ext uri="{FF2B5EF4-FFF2-40B4-BE49-F238E27FC236}">
                      <a16:creationId xmlns:a16="http://schemas.microsoft.com/office/drawing/2014/main" id="{32E01545-27B2-74C5-8089-A0EC8A4086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25" name="Rectangle 752">
                  <a:extLst>
                    <a:ext uri="{FF2B5EF4-FFF2-40B4-BE49-F238E27FC236}">
                      <a16:creationId xmlns:a16="http://schemas.microsoft.com/office/drawing/2014/main" id="{DF7BF3B0-6751-272D-4E74-F6B1F8325B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26" name="Rectangle 753">
                  <a:extLst>
                    <a:ext uri="{FF2B5EF4-FFF2-40B4-BE49-F238E27FC236}">
                      <a16:creationId xmlns:a16="http://schemas.microsoft.com/office/drawing/2014/main" id="{4F00ED28-8CB1-182E-85EA-2D52CC6CD9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27" name="Rectangle 754">
                  <a:extLst>
                    <a:ext uri="{FF2B5EF4-FFF2-40B4-BE49-F238E27FC236}">
                      <a16:creationId xmlns:a16="http://schemas.microsoft.com/office/drawing/2014/main" id="{0DFAE0B8-F6A9-575A-5B13-373B9153B4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28" name="Rectangle 755">
                  <a:extLst>
                    <a:ext uri="{FF2B5EF4-FFF2-40B4-BE49-F238E27FC236}">
                      <a16:creationId xmlns:a16="http://schemas.microsoft.com/office/drawing/2014/main" id="{5BD6093F-22D4-A025-C67E-A39F5C5329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29" name="Rectangle 756">
                  <a:extLst>
                    <a:ext uri="{FF2B5EF4-FFF2-40B4-BE49-F238E27FC236}">
                      <a16:creationId xmlns:a16="http://schemas.microsoft.com/office/drawing/2014/main" id="{A918F71F-5A1B-5E0D-BE7F-4C9C2EDB9E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31" name="Rectangle 757">
                  <a:extLst>
                    <a:ext uri="{FF2B5EF4-FFF2-40B4-BE49-F238E27FC236}">
                      <a16:creationId xmlns:a16="http://schemas.microsoft.com/office/drawing/2014/main" id="{97772EDB-161C-4D39-D836-361FAF2252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32" name="Rectangle 758">
                  <a:extLst>
                    <a:ext uri="{FF2B5EF4-FFF2-40B4-BE49-F238E27FC236}">
                      <a16:creationId xmlns:a16="http://schemas.microsoft.com/office/drawing/2014/main" id="{E8E036CA-3AF1-4CF5-9A69-02EF723E49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33" name="Rectangle 759">
                  <a:extLst>
                    <a:ext uri="{FF2B5EF4-FFF2-40B4-BE49-F238E27FC236}">
                      <a16:creationId xmlns:a16="http://schemas.microsoft.com/office/drawing/2014/main" id="{7142955A-40EE-01A5-C405-2A040ED2DC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34" name="Rectangle 760">
                  <a:extLst>
                    <a:ext uri="{FF2B5EF4-FFF2-40B4-BE49-F238E27FC236}">
                      <a16:creationId xmlns:a16="http://schemas.microsoft.com/office/drawing/2014/main" id="{BF204FE9-6440-A659-C880-A11A1661EE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35" name="Rectangle 761">
                  <a:extLst>
                    <a:ext uri="{FF2B5EF4-FFF2-40B4-BE49-F238E27FC236}">
                      <a16:creationId xmlns:a16="http://schemas.microsoft.com/office/drawing/2014/main" id="{572C99F8-BDC6-A00A-C83D-A4A66F99D5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36" name="Rectangle 762">
                  <a:extLst>
                    <a:ext uri="{FF2B5EF4-FFF2-40B4-BE49-F238E27FC236}">
                      <a16:creationId xmlns:a16="http://schemas.microsoft.com/office/drawing/2014/main" id="{1D9BB3E0-1D08-8155-0EDD-025C86DE1F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37" name="Rectangle 763">
                  <a:extLst>
                    <a:ext uri="{FF2B5EF4-FFF2-40B4-BE49-F238E27FC236}">
                      <a16:creationId xmlns:a16="http://schemas.microsoft.com/office/drawing/2014/main" id="{C4B57172-A1D0-6A22-78D4-A20457FDDD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38" name="Rectangle 764">
                  <a:extLst>
                    <a:ext uri="{FF2B5EF4-FFF2-40B4-BE49-F238E27FC236}">
                      <a16:creationId xmlns:a16="http://schemas.microsoft.com/office/drawing/2014/main" id="{F8724913-CF1F-104E-09C1-38A5D300CF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39" name="Rectangle 765">
                  <a:extLst>
                    <a:ext uri="{FF2B5EF4-FFF2-40B4-BE49-F238E27FC236}">
                      <a16:creationId xmlns:a16="http://schemas.microsoft.com/office/drawing/2014/main" id="{F8BEDC3C-4EFB-3CC1-2355-37945C905A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40" name="Rectangle 766">
                  <a:extLst>
                    <a:ext uri="{FF2B5EF4-FFF2-40B4-BE49-F238E27FC236}">
                      <a16:creationId xmlns:a16="http://schemas.microsoft.com/office/drawing/2014/main" id="{74386A55-5A26-337A-80CC-A1D738F99F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41" name="Rectangle 767">
                  <a:extLst>
                    <a:ext uri="{FF2B5EF4-FFF2-40B4-BE49-F238E27FC236}">
                      <a16:creationId xmlns:a16="http://schemas.microsoft.com/office/drawing/2014/main" id="{856BA305-BC52-5500-1B4A-D4D5AC276D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42" name="Rectangle 768">
                  <a:extLst>
                    <a:ext uri="{FF2B5EF4-FFF2-40B4-BE49-F238E27FC236}">
                      <a16:creationId xmlns:a16="http://schemas.microsoft.com/office/drawing/2014/main" id="{E11E08BE-D2AD-B3E5-3390-775C60C0B4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43" name="Rectangle 769">
                  <a:extLst>
                    <a:ext uri="{FF2B5EF4-FFF2-40B4-BE49-F238E27FC236}">
                      <a16:creationId xmlns:a16="http://schemas.microsoft.com/office/drawing/2014/main" id="{D14FA725-B0E6-D4CD-4863-7A5A5D5F96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44" name="Rectangle 770">
                  <a:extLst>
                    <a:ext uri="{FF2B5EF4-FFF2-40B4-BE49-F238E27FC236}">
                      <a16:creationId xmlns:a16="http://schemas.microsoft.com/office/drawing/2014/main" id="{A8F5F3C0-41B2-3C6F-61D2-5F3E7DD0C4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45" name="Rectangle 771">
                  <a:extLst>
                    <a:ext uri="{FF2B5EF4-FFF2-40B4-BE49-F238E27FC236}">
                      <a16:creationId xmlns:a16="http://schemas.microsoft.com/office/drawing/2014/main" id="{1CF3A053-34AE-30E8-6C04-1A542F8E33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46" name="Rectangle 772">
                  <a:extLst>
                    <a:ext uri="{FF2B5EF4-FFF2-40B4-BE49-F238E27FC236}">
                      <a16:creationId xmlns:a16="http://schemas.microsoft.com/office/drawing/2014/main" id="{5496DC31-D7BA-67B9-04CB-C9A4F16DAB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47" name="Line 773">
                  <a:extLst>
                    <a:ext uri="{FF2B5EF4-FFF2-40B4-BE49-F238E27FC236}">
                      <a16:creationId xmlns:a16="http://schemas.microsoft.com/office/drawing/2014/main" id="{C7145DF3-E3D4-2D0C-4DE4-47920101E9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987578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48" name="Line 774">
                  <a:extLst>
                    <a:ext uri="{FF2B5EF4-FFF2-40B4-BE49-F238E27FC236}">
                      <a16:creationId xmlns:a16="http://schemas.microsoft.com/office/drawing/2014/main" id="{D5028417-55B4-B4AB-C700-AB1A6088CB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269911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49" name="Line 775">
                  <a:extLst>
                    <a:ext uri="{FF2B5EF4-FFF2-40B4-BE49-F238E27FC236}">
                      <a16:creationId xmlns:a16="http://schemas.microsoft.com/office/drawing/2014/main" id="{F12CB9D7-AF4C-78AF-B4DF-EC2B1732173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552243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50" name="Line 776">
                  <a:extLst>
                    <a:ext uri="{FF2B5EF4-FFF2-40B4-BE49-F238E27FC236}">
                      <a16:creationId xmlns:a16="http://schemas.microsoft.com/office/drawing/2014/main" id="{49812305-8435-5227-3D0F-39FC4CF7C2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834576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51" name="Line 777">
                  <a:extLst>
                    <a:ext uri="{FF2B5EF4-FFF2-40B4-BE49-F238E27FC236}">
                      <a16:creationId xmlns:a16="http://schemas.microsoft.com/office/drawing/2014/main" id="{C6D1341D-81E6-2984-30AE-CBB4D95CFE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116907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52" name="Line 778">
                  <a:extLst>
                    <a:ext uri="{FF2B5EF4-FFF2-40B4-BE49-F238E27FC236}">
                      <a16:creationId xmlns:a16="http://schemas.microsoft.com/office/drawing/2014/main" id="{DAA404B3-5141-1D13-0663-22D4BA5A5E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399240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53" name="Line 779">
                  <a:extLst>
                    <a:ext uri="{FF2B5EF4-FFF2-40B4-BE49-F238E27FC236}">
                      <a16:creationId xmlns:a16="http://schemas.microsoft.com/office/drawing/2014/main" id="{5ABC78D8-5401-CC31-32B6-F5F69189A0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2624795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54" name="Line 780">
                  <a:extLst>
                    <a:ext uri="{FF2B5EF4-FFF2-40B4-BE49-F238E27FC236}">
                      <a16:creationId xmlns:a16="http://schemas.microsoft.com/office/drawing/2014/main" id="{D8F132A6-A564-D99E-E0CA-84F253C85F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273969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55" name="Line 781">
                  <a:extLst>
                    <a:ext uri="{FF2B5EF4-FFF2-40B4-BE49-F238E27FC236}">
                      <a16:creationId xmlns:a16="http://schemas.microsoft.com/office/drawing/2014/main" id="{BE57F952-FB6B-177C-48D0-BCD1115FC2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2855717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56" name="Line 782">
                  <a:extLst>
                    <a:ext uri="{FF2B5EF4-FFF2-40B4-BE49-F238E27FC236}">
                      <a16:creationId xmlns:a16="http://schemas.microsoft.com/office/drawing/2014/main" id="{CCD90563-C01F-6CF7-9DAE-2284D76406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2970615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57" name="Line 783">
                  <a:extLst>
                    <a:ext uri="{FF2B5EF4-FFF2-40B4-BE49-F238E27FC236}">
                      <a16:creationId xmlns:a16="http://schemas.microsoft.com/office/drawing/2014/main" id="{7FAAFEDA-8E83-034F-9D8B-CBE0FB0745C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3085512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58" name="Line 784">
                  <a:extLst>
                    <a:ext uri="{FF2B5EF4-FFF2-40B4-BE49-F238E27FC236}">
                      <a16:creationId xmlns:a16="http://schemas.microsoft.com/office/drawing/2014/main" id="{6EB2495D-EDA9-2C8D-1777-07CE184646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3200410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59" name="Line 785">
                  <a:extLst>
                    <a:ext uri="{FF2B5EF4-FFF2-40B4-BE49-F238E27FC236}">
                      <a16:creationId xmlns:a16="http://schemas.microsoft.com/office/drawing/2014/main" id="{F9DEA5F6-B6A2-C662-F64E-0D8F03A723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5247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60" name="Line 786">
                  <a:extLst>
                    <a:ext uri="{FF2B5EF4-FFF2-40B4-BE49-F238E27FC236}">
                      <a16:creationId xmlns:a16="http://schemas.microsoft.com/office/drawing/2014/main" id="{561818E8-7F15-2447-372E-BC5F757A36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681572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61" name="Line 787">
                  <a:extLst>
                    <a:ext uri="{FF2B5EF4-FFF2-40B4-BE49-F238E27FC236}">
                      <a16:creationId xmlns:a16="http://schemas.microsoft.com/office/drawing/2014/main" id="{C969AA98-0967-159A-D58A-A85405774F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249525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62" name="Line 788">
                  <a:extLst>
                    <a:ext uri="{FF2B5EF4-FFF2-40B4-BE49-F238E27FC236}">
                      <a16:creationId xmlns:a16="http://schemas.microsoft.com/office/drawing/2014/main" id="{810E1879-CAE9-FB9B-AE33-8C176015DE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3325445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63" name="Rectangle 789">
                  <a:extLst>
                    <a:ext uri="{FF2B5EF4-FFF2-40B4-BE49-F238E27FC236}">
                      <a16:creationId xmlns:a16="http://schemas.microsoft.com/office/drawing/2014/main" id="{196B1D0B-C8D1-9D7B-D13F-DAC44CD4C8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461980" y="2508771"/>
                  <a:ext cx="11333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Sat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64" name="Rectangle 790">
                  <a:extLst>
                    <a:ext uri="{FF2B5EF4-FFF2-40B4-BE49-F238E27FC236}">
                      <a16:creationId xmlns:a16="http://schemas.microsoft.com/office/drawing/2014/main" id="{90E7B870-5CB3-9C80-CC3F-0055A7770A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92719" y="2508771"/>
                  <a:ext cx="928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Fri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65" name="Rectangle 791">
                  <a:extLst>
                    <a:ext uri="{FF2B5EF4-FFF2-40B4-BE49-F238E27FC236}">
                      <a16:creationId xmlns:a16="http://schemas.microsoft.com/office/drawing/2014/main" id="{AB11C05C-50FD-D571-8ECC-045E733178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85551" y="2508771"/>
                  <a:ext cx="133803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Thu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66" name="Rectangle 792">
                  <a:extLst>
                    <a:ext uri="{FF2B5EF4-FFF2-40B4-BE49-F238E27FC236}">
                      <a16:creationId xmlns:a16="http://schemas.microsoft.com/office/drawing/2014/main" id="{D09B95CE-97E3-B553-540D-31BA6B82AD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90149" y="2508771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Wed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67" name="Rectangle 793">
                  <a:extLst>
                    <a:ext uri="{FF2B5EF4-FFF2-40B4-BE49-F238E27FC236}">
                      <a16:creationId xmlns:a16="http://schemas.microsoft.com/office/drawing/2014/main" id="{10E275E5-3058-35C6-1E3C-C45AE4B65D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27424" y="2508771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Tue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68" name="Rectangle 794">
                  <a:extLst>
                    <a:ext uri="{FF2B5EF4-FFF2-40B4-BE49-F238E27FC236}">
                      <a16:creationId xmlns:a16="http://schemas.microsoft.com/office/drawing/2014/main" id="{57C10C9D-C23C-0CA1-0C79-E21AE30E68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16335" y="2508771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Mon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69" name="Rectangle 795">
                  <a:extLst>
                    <a:ext uri="{FF2B5EF4-FFF2-40B4-BE49-F238E27FC236}">
                      <a16:creationId xmlns:a16="http://schemas.microsoft.com/office/drawing/2014/main" id="{5EA1AA50-2B7A-4037-4DE6-BC5C68DA35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56222" y="2508771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Sun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70" name="Rectangle 796">
                  <a:extLst>
                    <a:ext uri="{FF2B5EF4-FFF2-40B4-BE49-F238E27FC236}">
                      <a16:creationId xmlns:a16="http://schemas.microsoft.com/office/drawing/2014/main" id="{42C4B5D5-A1C7-642F-CFF0-2569491C9F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14264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71" name="Rectangle 797">
                  <a:extLst>
                    <a:ext uri="{FF2B5EF4-FFF2-40B4-BE49-F238E27FC236}">
                      <a16:creationId xmlns:a16="http://schemas.microsoft.com/office/drawing/2014/main" id="{01C5364B-62FB-7FD4-CB6E-9BA07CD376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14264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72" name="Rectangle 798">
                  <a:extLst>
                    <a:ext uri="{FF2B5EF4-FFF2-40B4-BE49-F238E27FC236}">
                      <a16:creationId xmlns:a16="http://schemas.microsoft.com/office/drawing/2014/main" id="{8B28B3AB-64F9-CA67-EC7E-41670E02B5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31931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73" name="Rectangle 799">
                  <a:extLst>
                    <a:ext uri="{FF2B5EF4-FFF2-40B4-BE49-F238E27FC236}">
                      <a16:creationId xmlns:a16="http://schemas.microsoft.com/office/drawing/2014/main" id="{E6826F2C-2911-EB50-DB8C-74A707811C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49599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74" name="Rectangle 800">
                  <a:extLst>
                    <a:ext uri="{FF2B5EF4-FFF2-40B4-BE49-F238E27FC236}">
                      <a16:creationId xmlns:a16="http://schemas.microsoft.com/office/drawing/2014/main" id="{BDBB3A3F-AE77-B93E-3B8A-2CF394A824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67267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75" name="Rectangle 801">
                  <a:extLst>
                    <a:ext uri="{FF2B5EF4-FFF2-40B4-BE49-F238E27FC236}">
                      <a16:creationId xmlns:a16="http://schemas.microsoft.com/office/drawing/2014/main" id="{02448970-5523-3F52-A047-A617E89835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84936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76" name="Rectangle 802">
                  <a:extLst>
                    <a:ext uri="{FF2B5EF4-FFF2-40B4-BE49-F238E27FC236}">
                      <a16:creationId xmlns:a16="http://schemas.microsoft.com/office/drawing/2014/main" id="{482DD41D-6A3B-D6B6-206F-855F84535C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02603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77" name="Rectangle 803">
                  <a:extLst>
                    <a:ext uri="{FF2B5EF4-FFF2-40B4-BE49-F238E27FC236}">
                      <a16:creationId xmlns:a16="http://schemas.microsoft.com/office/drawing/2014/main" id="{44FBCE43-935B-13E7-58B3-6B90F837B3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20271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78" name="Rectangle 804">
                  <a:extLst>
                    <a:ext uri="{FF2B5EF4-FFF2-40B4-BE49-F238E27FC236}">
                      <a16:creationId xmlns:a16="http://schemas.microsoft.com/office/drawing/2014/main" id="{06355DB5-6256-A4CB-B787-8510D3D717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488122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79" name="Rectangle 805">
                  <a:extLst>
                    <a:ext uri="{FF2B5EF4-FFF2-40B4-BE49-F238E27FC236}">
                      <a16:creationId xmlns:a16="http://schemas.microsoft.com/office/drawing/2014/main" id="{1BD1C2C6-0481-9B38-6871-B028F7D508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05789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80" name="Rectangle 806">
                  <a:extLst>
                    <a:ext uri="{FF2B5EF4-FFF2-40B4-BE49-F238E27FC236}">
                      <a16:creationId xmlns:a16="http://schemas.microsoft.com/office/drawing/2014/main" id="{A455AF8E-E7EC-4EAE-A517-2FD24FB695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23457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81" name="Rectangle 807">
                  <a:extLst>
                    <a:ext uri="{FF2B5EF4-FFF2-40B4-BE49-F238E27FC236}">
                      <a16:creationId xmlns:a16="http://schemas.microsoft.com/office/drawing/2014/main" id="{28C9BEFB-C7E4-F054-05DD-C3C96FC405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41126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82" name="Rectangle 809">
                  <a:extLst>
                    <a:ext uri="{FF2B5EF4-FFF2-40B4-BE49-F238E27FC236}">
                      <a16:creationId xmlns:a16="http://schemas.microsoft.com/office/drawing/2014/main" id="{1CFF1041-5FC1-4819-9C0A-CB41D8D418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58794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02" name="Rectangle 810">
                  <a:extLst>
                    <a:ext uri="{FF2B5EF4-FFF2-40B4-BE49-F238E27FC236}">
                      <a16:creationId xmlns:a16="http://schemas.microsoft.com/office/drawing/2014/main" id="{EC48CD4D-FC44-01B7-985D-859340C0F0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76461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03" name="Rectangle 811">
                  <a:extLst>
                    <a:ext uri="{FF2B5EF4-FFF2-40B4-BE49-F238E27FC236}">
                      <a16:creationId xmlns:a16="http://schemas.microsoft.com/office/drawing/2014/main" id="{C5ABEC84-0C36-27AF-7B1B-31F70FC425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20271" y="2861349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04" name="Rectangle 812">
                  <a:extLst>
                    <a:ext uri="{FF2B5EF4-FFF2-40B4-BE49-F238E27FC236}">
                      <a16:creationId xmlns:a16="http://schemas.microsoft.com/office/drawing/2014/main" id="{A8E93AB2-0C57-79F8-9B2A-29F480AC68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488122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05" name="Rectangle 813">
                  <a:extLst>
                    <a:ext uri="{FF2B5EF4-FFF2-40B4-BE49-F238E27FC236}">
                      <a16:creationId xmlns:a16="http://schemas.microsoft.com/office/drawing/2014/main" id="{CA549207-5B17-672B-7FCA-C04FAEF5F2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05789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12" name="Rectangle 814">
                  <a:extLst>
                    <a:ext uri="{FF2B5EF4-FFF2-40B4-BE49-F238E27FC236}">
                      <a16:creationId xmlns:a16="http://schemas.microsoft.com/office/drawing/2014/main" id="{BCD0B438-ED3B-96C4-A97D-80523BF590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23457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23" name="Rectangle 815">
                  <a:extLst>
                    <a:ext uri="{FF2B5EF4-FFF2-40B4-BE49-F238E27FC236}">
                      <a16:creationId xmlns:a16="http://schemas.microsoft.com/office/drawing/2014/main" id="{1ED05CC9-F632-786B-4691-B993FC0AB1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41126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24" name="Rectangle 816">
                  <a:extLst>
                    <a:ext uri="{FF2B5EF4-FFF2-40B4-BE49-F238E27FC236}">
                      <a16:creationId xmlns:a16="http://schemas.microsoft.com/office/drawing/2014/main" id="{73851DE7-E569-3F8D-7580-1B5ADED6A2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58794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25" name="Rectangle 817">
                  <a:extLst>
                    <a:ext uri="{FF2B5EF4-FFF2-40B4-BE49-F238E27FC236}">
                      <a16:creationId xmlns:a16="http://schemas.microsoft.com/office/drawing/2014/main" id="{F695C234-9ECB-48B6-6CBA-2E80B0EBAA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76461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26" name="Rectangle 818">
                  <a:extLst>
                    <a:ext uri="{FF2B5EF4-FFF2-40B4-BE49-F238E27FC236}">
                      <a16:creationId xmlns:a16="http://schemas.microsoft.com/office/drawing/2014/main" id="{AE2AD8A2-7CC4-937D-405E-CF7F175C20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94129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27" name="Rectangle 819">
                  <a:extLst>
                    <a:ext uri="{FF2B5EF4-FFF2-40B4-BE49-F238E27FC236}">
                      <a16:creationId xmlns:a16="http://schemas.microsoft.com/office/drawing/2014/main" id="{3B508798-37F3-057B-1D2B-C240F793FA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488122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28" name="Rectangle 820">
                  <a:extLst>
                    <a:ext uri="{FF2B5EF4-FFF2-40B4-BE49-F238E27FC236}">
                      <a16:creationId xmlns:a16="http://schemas.microsoft.com/office/drawing/2014/main" id="{73AFA761-3F5A-3B30-4770-CB8DE363F1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05789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29" name="Rectangle 821">
                  <a:extLst>
                    <a:ext uri="{FF2B5EF4-FFF2-40B4-BE49-F238E27FC236}">
                      <a16:creationId xmlns:a16="http://schemas.microsoft.com/office/drawing/2014/main" id="{F7BB82EE-CF77-2C48-BF31-2240C5AB4E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23457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30" name="Rectangle 822">
                  <a:extLst>
                    <a:ext uri="{FF2B5EF4-FFF2-40B4-BE49-F238E27FC236}">
                      <a16:creationId xmlns:a16="http://schemas.microsoft.com/office/drawing/2014/main" id="{70771083-36DC-FA8A-B813-DDE4FC27C6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41126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31" name="Rectangle 823">
                  <a:extLst>
                    <a:ext uri="{FF2B5EF4-FFF2-40B4-BE49-F238E27FC236}">
                      <a16:creationId xmlns:a16="http://schemas.microsoft.com/office/drawing/2014/main" id="{0AA0BE7D-F88D-F54B-87F4-2F002E3D32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58794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32" name="Rectangle 824">
                  <a:extLst>
                    <a:ext uri="{FF2B5EF4-FFF2-40B4-BE49-F238E27FC236}">
                      <a16:creationId xmlns:a16="http://schemas.microsoft.com/office/drawing/2014/main" id="{4F69697D-B76A-D3CB-C554-E594497A3C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76461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33" name="Rectangle 825">
                  <a:extLst>
                    <a:ext uri="{FF2B5EF4-FFF2-40B4-BE49-F238E27FC236}">
                      <a16:creationId xmlns:a16="http://schemas.microsoft.com/office/drawing/2014/main" id="{3839AFC9-AB7A-D64B-B07C-0A6CC4C6E6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94129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34" name="Rectangle 826">
                  <a:extLst>
                    <a:ext uri="{FF2B5EF4-FFF2-40B4-BE49-F238E27FC236}">
                      <a16:creationId xmlns:a16="http://schemas.microsoft.com/office/drawing/2014/main" id="{27BF826A-F34F-8200-90D8-F173AF655D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76461" y="32105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35" name="Rectangle 827">
                  <a:extLst>
                    <a:ext uri="{FF2B5EF4-FFF2-40B4-BE49-F238E27FC236}">
                      <a16:creationId xmlns:a16="http://schemas.microsoft.com/office/drawing/2014/main" id="{3795313E-4B42-1A85-2D1E-D2E616199F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94129" y="32105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30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  <p:grpSp>
            <p:nvGrpSpPr>
              <p:cNvPr id="2314" name="Group 2313">
                <a:extLst>
                  <a:ext uri="{FF2B5EF4-FFF2-40B4-BE49-F238E27FC236}">
                    <a16:creationId xmlns:a16="http://schemas.microsoft.com/office/drawing/2014/main" id="{6E8C7A5D-F662-6F21-184C-AD9FAFD8107E}"/>
                  </a:ext>
                </a:extLst>
              </p:cNvPr>
              <p:cNvGrpSpPr/>
              <p:nvPr/>
            </p:nvGrpSpPr>
            <p:grpSpPr>
              <a:xfrm>
                <a:off x="446336" y="2490747"/>
                <a:ext cx="1986782" cy="838077"/>
                <a:chOff x="395536" y="2490747"/>
                <a:chExt cx="1986782" cy="838077"/>
              </a:xfrm>
            </p:grpSpPr>
            <p:sp>
              <p:nvSpPr>
                <p:cNvPr id="1713" name="Rectangle 415">
                  <a:extLst>
                    <a:ext uri="{FF2B5EF4-FFF2-40B4-BE49-F238E27FC236}">
                      <a16:creationId xmlns:a16="http://schemas.microsoft.com/office/drawing/2014/main" id="{5BDEAC9C-120B-BBC2-C0C7-2D20A97436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14" name="Rectangle 416">
                  <a:extLst>
                    <a:ext uri="{FF2B5EF4-FFF2-40B4-BE49-F238E27FC236}">
                      <a16:creationId xmlns:a16="http://schemas.microsoft.com/office/drawing/2014/main" id="{A6591C5E-DA7E-94FF-2B8B-E6F92FE88F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15" name="Rectangle 417">
                  <a:extLst>
                    <a:ext uri="{FF2B5EF4-FFF2-40B4-BE49-F238E27FC236}">
                      <a16:creationId xmlns:a16="http://schemas.microsoft.com/office/drawing/2014/main" id="{8B9ADD66-693F-97E3-763F-DA8702FD22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16" name="Rectangle 418">
                  <a:extLst>
                    <a:ext uri="{FF2B5EF4-FFF2-40B4-BE49-F238E27FC236}">
                      <a16:creationId xmlns:a16="http://schemas.microsoft.com/office/drawing/2014/main" id="{115E7523-AD0D-4CB6-C288-33A6A5B32B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17" name="Rectangle 419">
                  <a:extLst>
                    <a:ext uri="{FF2B5EF4-FFF2-40B4-BE49-F238E27FC236}">
                      <a16:creationId xmlns:a16="http://schemas.microsoft.com/office/drawing/2014/main" id="{C69AD450-494E-2535-10C6-4E3EDB6B5A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18" name="Rectangle 420">
                  <a:extLst>
                    <a:ext uri="{FF2B5EF4-FFF2-40B4-BE49-F238E27FC236}">
                      <a16:creationId xmlns:a16="http://schemas.microsoft.com/office/drawing/2014/main" id="{FFC28D2C-A331-9D4F-4898-9904509299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47" name="Rectangle 421">
                  <a:extLst>
                    <a:ext uri="{FF2B5EF4-FFF2-40B4-BE49-F238E27FC236}">
                      <a16:creationId xmlns:a16="http://schemas.microsoft.com/office/drawing/2014/main" id="{3BF5BC67-8194-7F16-BBAF-897102456A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76" name="Rectangle 422">
                  <a:extLst>
                    <a:ext uri="{FF2B5EF4-FFF2-40B4-BE49-F238E27FC236}">
                      <a16:creationId xmlns:a16="http://schemas.microsoft.com/office/drawing/2014/main" id="{CAFC4307-D7E8-E318-C387-9DFB1C2F52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05" name="Rectangle 423">
                  <a:extLst>
                    <a:ext uri="{FF2B5EF4-FFF2-40B4-BE49-F238E27FC236}">
                      <a16:creationId xmlns:a16="http://schemas.microsoft.com/office/drawing/2014/main" id="{C468FE2C-6084-3FBE-A2C9-AC0E078CDA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06" name="Rectangle 424">
                  <a:extLst>
                    <a:ext uri="{FF2B5EF4-FFF2-40B4-BE49-F238E27FC236}">
                      <a16:creationId xmlns:a16="http://schemas.microsoft.com/office/drawing/2014/main" id="{F5482037-8AD1-1077-1CF1-C91DF805D7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07" name="Rectangle 425">
                  <a:extLst>
                    <a:ext uri="{FF2B5EF4-FFF2-40B4-BE49-F238E27FC236}">
                      <a16:creationId xmlns:a16="http://schemas.microsoft.com/office/drawing/2014/main" id="{E1425B64-5837-6E86-48C9-700F0160EC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08" name="Rectangle 426">
                  <a:extLst>
                    <a:ext uri="{FF2B5EF4-FFF2-40B4-BE49-F238E27FC236}">
                      <a16:creationId xmlns:a16="http://schemas.microsoft.com/office/drawing/2014/main" id="{41EC3FE8-B906-BDBE-3BB3-6680B504D1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09" name="Rectangle 427">
                  <a:extLst>
                    <a:ext uri="{FF2B5EF4-FFF2-40B4-BE49-F238E27FC236}">
                      <a16:creationId xmlns:a16="http://schemas.microsoft.com/office/drawing/2014/main" id="{5C477612-D6D6-3230-3C2B-E8C6725A83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10" name="Rectangle 428">
                  <a:extLst>
                    <a:ext uri="{FF2B5EF4-FFF2-40B4-BE49-F238E27FC236}">
                      <a16:creationId xmlns:a16="http://schemas.microsoft.com/office/drawing/2014/main" id="{48015E96-6C86-857B-0373-066B3BD363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11" name="Rectangle 429">
                  <a:extLst>
                    <a:ext uri="{FF2B5EF4-FFF2-40B4-BE49-F238E27FC236}">
                      <a16:creationId xmlns:a16="http://schemas.microsoft.com/office/drawing/2014/main" id="{C28B0228-B3F1-E35C-6143-08CB48BA9F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12" name="Rectangle 430">
                  <a:extLst>
                    <a:ext uri="{FF2B5EF4-FFF2-40B4-BE49-F238E27FC236}">
                      <a16:creationId xmlns:a16="http://schemas.microsoft.com/office/drawing/2014/main" id="{0C22E45B-49CC-D948-9FAD-9994D089DB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13" name="Rectangle 431">
                  <a:extLst>
                    <a:ext uri="{FF2B5EF4-FFF2-40B4-BE49-F238E27FC236}">
                      <a16:creationId xmlns:a16="http://schemas.microsoft.com/office/drawing/2014/main" id="{A3EBD2B4-8BD2-C828-F810-3DBD687224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14" name="Rectangle 432">
                  <a:extLst>
                    <a:ext uri="{FF2B5EF4-FFF2-40B4-BE49-F238E27FC236}">
                      <a16:creationId xmlns:a16="http://schemas.microsoft.com/office/drawing/2014/main" id="{3F8ED0EB-4932-3FE4-964E-BE3444919B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15" name="Rectangle 433">
                  <a:extLst>
                    <a:ext uri="{FF2B5EF4-FFF2-40B4-BE49-F238E27FC236}">
                      <a16:creationId xmlns:a16="http://schemas.microsoft.com/office/drawing/2014/main" id="{D4CD91FB-2E4E-CE3E-7010-2C5A0571C8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16" name="Rectangle 434">
                  <a:extLst>
                    <a:ext uri="{FF2B5EF4-FFF2-40B4-BE49-F238E27FC236}">
                      <a16:creationId xmlns:a16="http://schemas.microsoft.com/office/drawing/2014/main" id="{5C38740E-9A59-6BDE-7D3A-7F0479DC24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17" name="Rectangle 435">
                  <a:extLst>
                    <a:ext uri="{FF2B5EF4-FFF2-40B4-BE49-F238E27FC236}">
                      <a16:creationId xmlns:a16="http://schemas.microsoft.com/office/drawing/2014/main" id="{4C718559-CEAD-B5CB-04ED-9BB5F07812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18" name="Rectangle 436">
                  <a:extLst>
                    <a:ext uri="{FF2B5EF4-FFF2-40B4-BE49-F238E27FC236}">
                      <a16:creationId xmlns:a16="http://schemas.microsoft.com/office/drawing/2014/main" id="{45B043DC-1FA6-3472-FEFB-2E4A8ACC10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19" name="Rectangle 437">
                  <a:extLst>
                    <a:ext uri="{FF2B5EF4-FFF2-40B4-BE49-F238E27FC236}">
                      <a16:creationId xmlns:a16="http://schemas.microsoft.com/office/drawing/2014/main" id="{F433D3EC-6F7A-482E-AFBD-C70CFBB57E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20" name="Rectangle 438">
                  <a:extLst>
                    <a:ext uri="{FF2B5EF4-FFF2-40B4-BE49-F238E27FC236}">
                      <a16:creationId xmlns:a16="http://schemas.microsoft.com/office/drawing/2014/main" id="{FA2DC6D0-6608-70D4-86C2-218C22E16F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21" name="Rectangle 439">
                  <a:extLst>
                    <a:ext uri="{FF2B5EF4-FFF2-40B4-BE49-F238E27FC236}">
                      <a16:creationId xmlns:a16="http://schemas.microsoft.com/office/drawing/2014/main" id="{70A4FF8C-1EBD-AAAA-CA04-8EE6CA940F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22" name="Rectangle 440">
                  <a:extLst>
                    <a:ext uri="{FF2B5EF4-FFF2-40B4-BE49-F238E27FC236}">
                      <a16:creationId xmlns:a16="http://schemas.microsoft.com/office/drawing/2014/main" id="{9C5C5057-563A-EBBB-EB36-47A2596BFA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23" name="Rectangle 441">
                  <a:extLst>
                    <a:ext uri="{FF2B5EF4-FFF2-40B4-BE49-F238E27FC236}">
                      <a16:creationId xmlns:a16="http://schemas.microsoft.com/office/drawing/2014/main" id="{161B2F43-8E93-7D0F-06EF-A4088103BF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24" name="Rectangle 442">
                  <a:extLst>
                    <a:ext uri="{FF2B5EF4-FFF2-40B4-BE49-F238E27FC236}">
                      <a16:creationId xmlns:a16="http://schemas.microsoft.com/office/drawing/2014/main" id="{94E3D1A8-3870-3D8B-4F57-BEBD3EF885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25" name="Rectangle 443">
                  <a:extLst>
                    <a:ext uri="{FF2B5EF4-FFF2-40B4-BE49-F238E27FC236}">
                      <a16:creationId xmlns:a16="http://schemas.microsoft.com/office/drawing/2014/main" id="{539708A5-6B98-B480-0E86-F90D2BBDAC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26" name="Rectangle 444">
                  <a:extLst>
                    <a:ext uri="{FF2B5EF4-FFF2-40B4-BE49-F238E27FC236}">
                      <a16:creationId xmlns:a16="http://schemas.microsoft.com/office/drawing/2014/main" id="{9EB44823-3DD7-A56F-5BF8-4B0BB07CA1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27" name="Rectangle 445">
                  <a:extLst>
                    <a:ext uri="{FF2B5EF4-FFF2-40B4-BE49-F238E27FC236}">
                      <a16:creationId xmlns:a16="http://schemas.microsoft.com/office/drawing/2014/main" id="{19E51274-C715-90C8-5952-56774BD515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28" name="Rectangle 446">
                  <a:extLst>
                    <a:ext uri="{FF2B5EF4-FFF2-40B4-BE49-F238E27FC236}">
                      <a16:creationId xmlns:a16="http://schemas.microsoft.com/office/drawing/2014/main" id="{8810A616-66D8-2642-5284-1858AC09A0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29" name="Rectangle 447">
                  <a:extLst>
                    <a:ext uri="{FF2B5EF4-FFF2-40B4-BE49-F238E27FC236}">
                      <a16:creationId xmlns:a16="http://schemas.microsoft.com/office/drawing/2014/main" id="{8E1220C9-6CE5-B21C-F561-D665F2474F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30" name="Rectangle 448">
                  <a:extLst>
                    <a:ext uri="{FF2B5EF4-FFF2-40B4-BE49-F238E27FC236}">
                      <a16:creationId xmlns:a16="http://schemas.microsoft.com/office/drawing/2014/main" id="{9C2E7B0F-726D-0F18-723B-7E037B5F81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31" name="Rectangle 449">
                  <a:extLst>
                    <a:ext uri="{FF2B5EF4-FFF2-40B4-BE49-F238E27FC236}">
                      <a16:creationId xmlns:a16="http://schemas.microsoft.com/office/drawing/2014/main" id="{8E7EF1B7-1343-B327-C50F-E568E18316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32" name="Rectangle 450">
                  <a:extLst>
                    <a:ext uri="{FF2B5EF4-FFF2-40B4-BE49-F238E27FC236}">
                      <a16:creationId xmlns:a16="http://schemas.microsoft.com/office/drawing/2014/main" id="{E0BE9DB6-5F97-DC82-C062-E66E4E74F7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33" name="Rectangle 451">
                  <a:extLst>
                    <a:ext uri="{FF2B5EF4-FFF2-40B4-BE49-F238E27FC236}">
                      <a16:creationId xmlns:a16="http://schemas.microsoft.com/office/drawing/2014/main" id="{79D25DDD-E291-C252-99BC-8461A2A1A8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34" name="Rectangle 452">
                  <a:extLst>
                    <a:ext uri="{FF2B5EF4-FFF2-40B4-BE49-F238E27FC236}">
                      <a16:creationId xmlns:a16="http://schemas.microsoft.com/office/drawing/2014/main" id="{4048C26D-697B-830D-017A-B1F4D62C39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35" name="Rectangle 453">
                  <a:extLst>
                    <a:ext uri="{FF2B5EF4-FFF2-40B4-BE49-F238E27FC236}">
                      <a16:creationId xmlns:a16="http://schemas.microsoft.com/office/drawing/2014/main" id="{E2EE8516-1448-6E99-3BED-2A8C028C8C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36" name="Rectangle 454">
                  <a:extLst>
                    <a:ext uri="{FF2B5EF4-FFF2-40B4-BE49-F238E27FC236}">
                      <a16:creationId xmlns:a16="http://schemas.microsoft.com/office/drawing/2014/main" id="{8D163430-6959-534D-D3BF-DE8575D348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37" name="Rectangle 455">
                  <a:extLst>
                    <a:ext uri="{FF2B5EF4-FFF2-40B4-BE49-F238E27FC236}">
                      <a16:creationId xmlns:a16="http://schemas.microsoft.com/office/drawing/2014/main" id="{586DAAA7-A0FC-E64F-F335-696A46E3A0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38" name="Rectangle 456">
                  <a:extLst>
                    <a:ext uri="{FF2B5EF4-FFF2-40B4-BE49-F238E27FC236}">
                      <a16:creationId xmlns:a16="http://schemas.microsoft.com/office/drawing/2014/main" id="{54BEC7BA-B236-0495-33D0-5E718AC1DD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39" name="Rectangle 457">
                  <a:extLst>
                    <a:ext uri="{FF2B5EF4-FFF2-40B4-BE49-F238E27FC236}">
                      <a16:creationId xmlns:a16="http://schemas.microsoft.com/office/drawing/2014/main" id="{F96F8069-EEB8-1DA6-566F-A8C2D63F92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40" name="Rectangle 458">
                  <a:extLst>
                    <a:ext uri="{FF2B5EF4-FFF2-40B4-BE49-F238E27FC236}">
                      <a16:creationId xmlns:a16="http://schemas.microsoft.com/office/drawing/2014/main" id="{CF6C3BCE-3CBE-6C6E-9F69-233C11E61F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41" name="Rectangle 459">
                  <a:extLst>
                    <a:ext uri="{FF2B5EF4-FFF2-40B4-BE49-F238E27FC236}">
                      <a16:creationId xmlns:a16="http://schemas.microsoft.com/office/drawing/2014/main" id="{F1789BD8-91C1-C2B7-5895-343DAF5F85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42" name="Rectangle 460">
                  <a:extLst>
                    <a:ext uri="{FF2B5EF4-FFF2-40B4-BE49-F238E27FC236}">
                      <a16:creationId xmlns:a16="http://schemas.microsoft.com/office/drawing/2014/main" id="{379BB4BD-AA39-CF4C-790D-0C8C581BE3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43" name="Rectangle 461">
                  <a:extLst>
                    <a:ext uri="{FF2B5EF4-FFF2-40B4-BE49-F238E27FC236}">
                      <a16:creationId xmlns:a16="http://schemas.microsoft.com/office/drawing/2014/main" id="{C6B0FA7D-39A6-E394-4AB5-035BD11C07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44" name="Rectangle 462">
                  <a:extLst>
                    <a:ext uri="{FF2B5EF4-FFF2-40B4-BE49-F238E27FC236}">
                      <a16:creationId xmlns:a16="http://schemas.microsoft.com/office/drawing/2014/main" id="{614F86E1-B5DF-B219-D6FC-0693609642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45" name="Rectangle 463">
                  <a:extLst>
                    <a:ext uri="{FF2B5EF4-FFF2-40B4-BE49-F238E27FC236}">
                      <a16:creationId xmlns:a16="http://schemas.microsoft.com/office/drawing/2014/main" id="{D2323BFF-7DFD-4C9F-87F5-FF8DA0DB98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46" name="Line 464">
                  <a:extLst>
                    <a:ext uri="{FF2B5EF4-FFF2-40B4-BE49-F238E27FC236}">
                      <a16:creationId xmlns:a16="http://schemas.microsoft.com/office/drawing/2014/main" id="{F07A043D-0DEF-59AC-6898-A753BB8E6D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83096" y="2490747"/>
                  <a:ext cx="0" cy="83807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47" name="Line 465">
                  <a:extLst>
                    <a:ext uri="{FF2B5EF4-FFF2-40B4-BE49-F238E27FC236}">
                      <a16:creationId xmlns:a16="http://schemas.microsoft.com/office/drawing/2014/main" id="{6ECE50C6-AAB5-2591-521B-533E69428E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65428" y="2490747"/>
                  <a:ext cx="0" cy="83807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48" name="Line 466">
                  <a:extLst>
                    <a:ext uri="{FF2B5EF4-FFF2-40B4-BE49-F238E27FC236}">
                      <a16:creationId xmlns:a16="http://schemas.microsoft.com/office/drawing/2014/main" id="{C84024E6-2227-3070-9A9B-D01850FCDC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7759" y="2490747"/>
                  <a:ext cx="0" cy="83807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49" name="Line 467">
                  <a:extLst>
                    <a:ext uri="{FF2B5EF4-FFF2-40B4-BE49-F238E27FC236}">
                      <a16:creationId xmlns:a16="http://schemas.microsoft.com/office/drawing/2014/main" id="{24A89A2F-B8BD-9A0B-1A8F-A51488DF4E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30093" y="2490747"/>
                  <a:ext cx="0" cy="83807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50" name="Line 468">
                  <a:extLst>
                    <a:ext uri="{FF2B5EF4-FFF2-40B4-BE49-F238E27FC236}">
                      <a16:creationId xmlns:a16="http://schemas.microsoft.com/office/drawing/2014/main" id="{63A26EE7-3B4B-0E47-356A-24254D093B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12425" y="2490747"/>
                  <a:ext cx="0" cy="83807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51" name="Line 469">
                  <a:extLst>
                    <a:ext uri="{FF2B5EF4-FFF2-40B4-BE49-F238E27FC236}">
                      <a16:creationId xmlns:a16="http://schemas.microsoft.com/office/drawing/2014/main" id="{E07D66AB-7094-5645-E081-D3E64272DD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4757" y="2490747"/>
                  <a:ext cx="0" cy="83807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52" name="Line 470">
                  <a:extLst>
                    <a:ext uri="{FF2B5EF4-FFF2-40B4-BE49-F238E27FC236}">
                      <a16:creationId xmlns:a16="http://schemas.microsoft.com/office/drawing/2014/main" id="{44E05A51-CF0E-4D16-63F1-B542D23B4D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2624795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53" name="Line 471">
                  <a:extLst>
                    <a:ext uri="{FF2B5EF4-FFF2-40B4-BE49-F238E27FC236}">
                      <a16:creationId xmlns:a16="http://schemas.microsoft.com/office/drawing/2014/main" id="{A64CC72A-76E9-4187-1C7F-4D28848C3E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273969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54" name="Line 472">
                  <a:extLst>
                    <a:ext uri="{FF2B5EF4-FFF2-40B4-BE49-F238E27FC236}">
                      <a16:creationId xmlns:a16="http://schemas.microsoft.com/office/drawing/2014/main" id="{D1A09176-B6E0-3041-BE8A-B4ECBB1A3E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2855716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55" name="Line 473">
                  <a:extLst>
                    <a:ext uri="{FF2B5EF4-FFF2-40B4-BE49-F238E27FC236}">
                      <a16:creationId xmlns:a16="http://schemas.microsoft.com/office/drawing/2014/main" id="{5104EDF5-5DE3-0380-CAAC-CA381616C8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2970614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56" name="Line 474">
                  <a:extLst>
                    <a:ext uri="{FF2B5EF4-FFF2-40B4-BE49-F238E27FC236}">
                      <a16:creationId xmlns:a16="http://schemas.microsoft.com/office/drawing/2014/main" id="{61077591-05B4-32AB-C1B0-173D4E9344A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3085512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57" name="Line 475">
                  <a:extLst>
                    <a:ext uri="{FF2B5EF4-FFF2-40B4-BE49-F238E27FC236}">
                      <a16:creationId xmlns:a16="http://schemas.microsoft.com/office/drawing/2014/main" id="{39C0EDA5-8BDC-EAE0-6101-F42202F598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3200410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58" name="Line 476">
                  <a:extLst>
                    <a:ext uri="{FF2B5EF4-FFF2-40B4-BE49-F238E27FC236}">
                      <a16:creationId xmlns:a16="http://schemas.microsoft.com/office/drawing/2014/main" id="{647A14F1-6DD6-2CB9-F3D6-296FA454B3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0764" y="2490747"/>
                  <a:ext cx="0" cy="83807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59" name="Line 477">
                  <a:extLst>
                    <a:ext uri="{FF2B5EF4-FFF2-40B4-BE49-F238E27FC236}">
                      <a16:creationId xmlns:a16="http://schemas.microsoft.com/office/drawing/2014/main" id="{999A5610-961E-2B1D-1DB1-9629481B0B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77088" y="2490747"/>
                  <a:ext cx="0" cy="83807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60" name="Line 478">
                  <a:extLst>
                    <a:ext uri="{FF2B5EF4-FFF2-40B4-BE49-F238E27FC236}">
                      <a16:creationId xmlns:a16="http://schemas.microsoft.com/office/drawing/2014/main" id="{1D352975-155A-2290-D8CC-5FDBBE6FA5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249525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61" name="Line 479">
                  <a:extLst>
                    <a:ext uri="{FF2B5EF4-FFF2-40B4-BE49-F238E27FC236}">
                      <a16:creationId xmlns:a16="http://schemas.microsoft.com/office/drawing/2014/main" id="{5A74772E-A220-0051-712E-1C476155DF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3325445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862" name="Rectangle 480">
                  <a:extLst>
                    <a:ext uri="{FF2B5EF4-FFF2-40B4-BE49-F238E27FC236}">
                      <a16:creationId xmlns:a16="http://schemas.microsoft.com/office/drawing/2014/main" id="{0BBB731C-E674-7263-EF30-3A7FDE449A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57497" y="2508770"/>
                  <a:ext cx="11333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Sat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63" name="Rectangle 481">
                  <a:extLst>
                    <a:ext uri="{FF2B5EF4-FFF2-40B4-BE49-F238E27FC236}">
                      <a16:creationId xmlns:a16="http://schemas.microsoft.com/office/drawing/2014/main" id="{32DE833F-4E27-3E64-E8A1-DFEFE300C7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8235" y="2508770"/>
                  <a:ext cx="928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Fri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64" name="Rectangle 482">
                  <a:extLst>
                    <a:ext uri="{FF2B5EF4-FFF2-40B4-BE49-F238E27FC236}">
                      <a16:creationId xmlns:a16="http://schemas.microsoft.com/office/drawing/2014/main" id="{F2936E89-99C0-4131-3D6E-73E8018E80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1070" y="2508770"/>
                  <a:ext cx="133803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Thu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65" name="Rectangle 483">
                  <a:extLst>
                    <a:ext uri="{FF2B5EF4-FFF2-40B4-BE49-F238E27FC236}">
                      <a16:creationId xmlns:a16="http://schemas.microsoft.com/office/drawing/2014/main" id="{8047EFA7-C8EF-0F3F-EF53-F3BB538AC9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84359" y="2508770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Wed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66" name="Rectangle 484">
                  <a:extLst>
                    <a:ext uri="{FF2B5EF4-FFF2-40B4-BE49-F238E27FC236}">
                      <a16:creationId xmlns:a16="http://schemas.microsoft.com/office/drawing/2014/main" id="{523A8A41-0012-61D8-76C8-2071B9FA25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22940" y="2508770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Tue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67" name="Rectangle 485">
                  <a:extLst>
                    <a:ext uri="{FF2B5EF4-FFF2-40B4-BE49-F238E27FC236}">
                      <a16:creationId xmlns:a16="http://schemas.microsoft.com/office/drawing/2014/main" id="{F12098D4-98A7-E66D-71EA-59E3D267B9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1852" y="2508770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Mon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68" name="Rectangle 486">
                  <a:extLst>
                    <a:ext uri="{FF2B5EF4-FFF2-40B4-BE49-F238E27FC236}">
                      <a16:creationId xmlns:a16="http://schemas.microsoft.com/office/drawing/2014/main" id="{17D07365-9F75-06F6-8A4C-1471D9414B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1741" y="2508770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Sun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69" name="Rectangle 487">
                  <a:extLst>
                    <a:ext uri="{FF2B5EF4-FFF2-40B4-BE49-F238E27FC236}">
                      <a16:creationId xmlns:a16="http://schemas.microsoft.com/office/drawing/2014/main" id="{65C78D86-A79E-A173-C58E-CF3161F4D5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9780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70" name="Rectangle 488">
                  <a:extLst>
                    <a:ext uri="{FF2B5EF4-FFF2-40B4-BE49-F238E27FC236}">
                      <a16:creationId xmlns:a16="http://schemas.microsoft.com/office/drawing/2014/main" id="{1562C8A9-9654-2C99-A299-13AFDC0058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7448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71" name="Rectangle 489">
                  <a:extLst>
                    <a:ext uri="{FF2B5EF4-FFF2-40B4-BE49-F238E27FC236}">
                      <a16:creationId xmlns:a16="http://schemas.microsoft.com/office/drawing/2014/main" id="{333C0E86-334F-A110-09C3-9E09EE07DD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9780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72" name="Rectangle 490">
                  <a:extLst>
                    <a:ext uri="{FF2B5EF4-FFF2-40B4-BE49-F238E27FC236}">
                      <a16:creationId xmlns:a16="http://schemas.microsoft.com/office/drawing/2014/main" id="{B25CF412-0FD6-C990-57EC-398B7E4774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7448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73" name="Rectangle 491">
                  <a:extLst>
                    <a:ext uri="{FF2B5EF4-FFF2-40B4-BE49-F238E27FC236}">
                      <a16:creationId xmlns:a16="http://schemas.microsoft.com/office/drawing/2014/main" id="{AE2B8C1C-3F2B-4E84-7199-7F8159F032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45117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74" name="Rectangle 492">
                  <a:extLst>
                    <a:ext uri="{FF2B5EF4-FFF2-40B4-BE49-F238E27FC236}">
                      <a16:creationId xmlns:a16="http://schemas.microsoft.com/office/drawing/2014/main" id="{2332498D-3757-3A13-8CD8-C3A5DC9094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62785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75" name="Rectangle 493">
                  <a:extLst>
                    <a:ext uri="{FF2B5EF4-FFF2-40B4-BE49-F238E27FC236}">
                      <a16:creationId xmlns:a16="http://schemas.microsoft.com/office/drawing/2014/main" id="{9EBD3AB0-6381-0478-969B-5461FFA647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0452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76" name="Rectangle 494">
                  <a:extLst>
                    <a:ext uri="{FF2B5EF4-FFF2-40B4-BE49-F238E27FC236}">
                      <a16:creationId xmlns:a16="http://schemas.microsoft.com/office/drawing/2014/main" id="{6E52A311-2BD3-F90D-1DB0-7093D780BE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8120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77" name="Rectangle 495">
                  <a:extLst>
                    <a:ext uri="{FF2B5EF4-FFF2-40B4-BE49-F238E27FC236}">
                      <a16:creationId xmlns:a16="http://schemas.microsoft.com/office/drawing/2014/main" id="{82B677C7-ABAC-22CF-E93E-C58D21FAB1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789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78" name="Rectangle 496">
                  <a:extLst>
                    <a:ext uri="{FF2B5EF4-FFF2-40B4-BE49-F238E27FC236}">
                      <a16:creationId xmlns:a16="http://schemas.microsoft.com/office/drawing/2014/main" id="{80F97509-8331-7B1A-3F8F-63FDEE2819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3638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79" name="Rectangle 497">
                  <a:extLst>
                    <a:ext uri="{FF2B5EF4-FFF2-40B4-BE49-F238E27FC236}">
                      <a16:creationId xmlns:a16="http://schemas.microsoft.com/office/drawing/2014/main" id="{8013A27B-C3DF-50EA-6EBF-7407339BCD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01307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80" name="Rectangle 498">
                  <a:extLst>
                    <a:ext uri="{FF2B5EF4-FFF2-40B4-BE49-F238E27FC236}">
                      <a16:creationId xmlns:a16="http://schemas.microsoft.com/office/drawing/2014/main" id="{D06332D9-8969-92AB-EFCB-C2B482AA82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18975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81" name="Rectangle 499">
                  <a:extLst>
                    <a:ext uri="{FF2B5EF4-FFF2-40B4-BE49-F238E27FC236}">
                      <a16:creationId xmlns:a16="http://schemas.microsoft.com/office/drawing/2014/main" id="{145FF22E-26EA-3334-E44B-7E2A8A2566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6642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82" name="Rectangle 500">
                  <a:extLst>
                    <a:ext uri="{FF2B5EF4-FFF2-40B4-BE49-F238E27FC236}">
                      <a16:creationId xmlns:a16="http://schemas.microsoft.com/office/drawing/2014/main" id="{EAF1C89C-A2CD-F896-14BF-4983EDD2D6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54310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83" name="Rectangle 501">
                  <a:extLst>
                    <a:ext uri="{FF2B5EF4-FFF2-40B4-BE49-F238E27FC236}">
                      <a16:creationId xmlns:a16="http://schemas.microsoft.com/office/drawing/2014/main" id="{C4078C68-75FC-B07B-66E3-DE5929AD14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1979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84" name="Rectangle 502">
                  <a:extLst>
                    <a:ext uri="{FF2B5EF4-FFF2-40B4-BE49-F238E27FC236}">
                      <a16:creationId xmlns:a16="http://schemas.microsoft.com/office/drawing/2014/main" id="{28DA8836-19AF-11EB-8DBC-F67BEB318E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9647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85" name="Rectangle 503">
                  <a:extLst>
                    <a:ext uri="{FF2B5EF4-FFF2-40B4-BE49-F238E27FC236}">
                      <a16:creationId xmlns:a16="http://schemas.microsoft.com/office/drawing/2014/main" id="{6C5DEEB6-C501-0AB4-82B8-93DFF1E049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3638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86" name="Rectangle 504">
                  <a:extLst>
                    <a:ext uri="{FF2B5EF4-FFF2-40B4-BE49-F238E27FC236}">
                      <a16:creationId xmlns:a16="http://schemas.microsoft.com/office/drawing/2014/main" id="{D25D72AF-4DBF-6D57-2DD3-74A5ACF578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01307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87" name="Rectangle 505">
                  <a:extLst>
                    <a:ext uri="{FF2B5EF4-FFF2-40B4-BE49-F238E27FC236}">
                      <a16:creationId xmlns:a16="http://schemas.microsoft.com/office/drawing/2014/main" id="{F58F9923-2594-5791-6989-A8FAC3517C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18975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88" name="Rectangle 506">
                  <a:extLst>
                    <a:ext uri="{FF2B5EF4-FFF2-40B4-BE49-F238E27FC236}">
                      <a16:creationId xmlns:a16="http://schemas.microsoft.com/office/drawing/2014/main" id="{EABE48ED-6EA1-D10C-B9DE-F792760719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6642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89" name="Rectangle 507">
                  <a:extLst>
                    <a:ext uri="{FF2B5EF4-FFF2-40B4-BE49-F238E27FC236}">
                      <a16:creationId xmlns:a16="http://schemas.microsoft.com/office/drawing/2014/main" id="{96F74586-9CFC-0502-7774-874FD3EADA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54310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90" name="Rectangle 508">
                  <a:extLst>
                    <a:ext uri="{FF2B5EF4-FFF2-40B4-BE49-F238E27FC236}">
                      <a16:creationId xmlns:a16="http://schemas.microsoft.com/office/drawing/2014/main" id="{729602EF-F59F-0E29-857E-01BC9A125A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1979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91" name="Rectangle 509">
                  <a:extLst>
                    <a:ext uri="{FF2B5EF4-FFF2-40B4-BE49-F238E27FC236}">
                      <a16:creationId xmlns:a16="http://schemas.microsoft.com/office/drawing/2014/main" id="{0F8EF295-0968-EFC3-8859-79C73C21B5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9647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92" name="Rectangle 510">
                  <a:extLst>
                    <a:ext uri="{FF2B5EF4-FFF2-40B4-BE49-F238E27FC236}">
                      <a16:creationId xmlns:a16="http://schemas.microsoft.com/office/drawing/2014/main" id="{0C71CB53-8215-097C-B737-2FCCDB1D5D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3638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30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93" name="Rectangle 511">
                  <a:extLst>
                    <a:ext uri="{FF2B5EF4-FFF2-40B4-BE49-F238E27FC236}">
                      <a16:creationId xmlns:a16="http://schemas.microsoft.com/office/drawing/2014/main" id="{4E693354-7D10-9EAB-63FF-22E5CCCB1F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01307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94" name="Rectangle 512">
                  <a:extLst>
                    <a:ext uri="{FF2B5EF4-FFF2-40B4-BE49-F238E27FC236}">
                      <a16:creationId xmlns:a16="http://schemas.microsoft.com/office/drawing/2014/main" id="{ADD14647-E799-384E-430B-F3666CEB8A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18975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95" name="Rectangle 513">
                  <a:extLst>
                    <a:ext uri="{FF2B5EF4-FFF2-40B4-BE49-F238E27FC236}">
                      <a16:creationId xmlns:a16="http://schemas.microsoft.com/office/drawing/2014/main" id="{31A6C855-E764-C36F-6AAF-EAEFC623CF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6642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96" name="Rectangle 514">
                  <a:extLst>
                    <a:ext uri="{FF2B5EF4-FFF2-40B4-BE49-F238E27FC236}">
                      <a16:creationId xmlns:a16="http://schemas.microsoft.com/office/drawing/2014/main" id="{B43B10B6-B96F-00B7-DA76-ECE88BBE82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54310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97" name="Rectangle 515">
                  <a:extLst>
                    <a:ext uri="{FF2B5EF4-FFF2-40B4-BE49-F238E27FC236}">
                      <a16:creationId xmlns:a16="http://schemas.microsoft.com/office/drawing/2014/main" id="{14CFEC5A-C8A1-A2ED-0E5E-4CA7048609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1979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98" name="Rectangle 516">
                  <a:extLst>
                    <a:ext uri="{FF2B5EF4-FFF2-40B4-BE49-F238E27FC236}">
                      <a16:creationId xmlns:a16="http://schemas.microsoft.com/office/drawing/2014/main" id="{F114D9DC-1E8A-1F43-90B6-81167A203B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9647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99" name="Rectangle 517">
                  <a:extLst>
                    <a:ext uri="{FF2B5EF4-FFF2-40B4-BE49-F238E27FC236}">
                      <a16:creationId xmlns:a16="http://schemas.microsoft.com/office/drawing/2014/main" id="{F4C3EF76-C7BE-D571-CBE1-33B92B02F7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9647" y="32105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31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</p:grpSp>
        <p:grpSp>
          <p:nvGrpSpPr>
            <p:cNvPr id="2323" name="Group 2322">
              <a:extLst>
                <a:ext uri="{FF2B5EF4-FFF2-40B4-BE49-F238E27FC236}">
                  <a16:creationId xmlns:a16="http://schemas.microsoft.com/office/drawing/2014/main" id="{40EAAFCB-C9A8-AE28-AB22-204B00060591}"/>
                </a:ext>
              </a:extLst>
            </p:cNvPr>
            <p:cNvGrpSpPr/>
            <p:nvPr/>
          </p:nvGrpSpPr>
          <p:grpSpPr>
            <a:xfrm>
              <a:off x="446336" y="3657312"/>
              <a:ext cx="8240464" cy="853848"/>
              <a:chOff x="446336" y="3804473"/>
              <a:chExt cx="8240464" cy="853848"/>
            </a:xfrm>
          </p:grpSpPr>
          <p:grpSp>
            <p:nvGrpSpPr>
              <p:cNvPr id="2318" name="Group 2317">
                <a:extLst>
                  <a:ext uri="{FF2B5EF4-FFF2-40B4-BE49-F238E27FC236}">
                    <a16:creationId xmlns:a16="http://schemas.microsoft.com/office/drawing/2014/main" id="{9AF5C8E5-41CA-7ACF-2F8A-7F445B80C9F1}"/>
                  </a:ext>
                </a:extLst>
              </p:cNvPr>
              <p:cNvGrpSpPr/>
              <p:nvPr/>
            </p:nvGrpSpPr>
            <p:grpSpPr>
              <a:xfrm>
                <a:off x="446336" y="3804473"/>
                <a:ext cx="1986782" cy="853847"/>
                <a:chOff x="395536" y="3804473"/>
                <a:chExt cx="1986782" cy="853847"/>
              </a:xfrm>
            </p:grpSpPr>
            <p:sp>
              <p:nvSpPr>
                <p:cNvPr id="1900" name="Rectangle 828">
                  <a:extLst>
                    <a:ext uri="{FF2B5EF4-FFF2-40B4-BE49-F238E27FC236}">
                      <a16:creationId xmlns:a16="http://schemas.microsoft.com/office/drawing/2014/main" id="{2F73538C-C768-FB2B-9BCC-B7BB988B02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01" name="Rectangle 829">
                  <a:extLst>
                    <a:ext uri="{FF2B5EF4-FFF2-40B4-BE49-F238E27FC236}">
                      <a16:creationId xmlns:a16="http://schemas.microsoft.com/office/drawing/2014/main" id="{880FF648-6CFE-7E82-F559-6B2BA917A7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02" name="Rectangle 830">
                  <a:extLst>
                    <a:ext uri="{FF2B5EF4-FFF2-40B4-BE49-F238E27FC236}">
                      <a16:creationId xmlns:a16="http://schemas.microsoft.com/office/drawing/2014/main" id="{90D9E2E5-2A01-E507-11BB-E969EE230E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03" name="Rectangle 831">
                  <a:extLst>
                    <a:ext uri="{FF2B5EF4-FFF2-40B4-BE49-F238E27FC236}">
                      <a16:creationId xmlns:a16="http://schemas.microsoft.com/office/drawing/2014/main" id="{3DA065CA-DBA2-A3F2-3156-86B7C439F3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04" name="Rectangle 832">
                  <a:extLst>
                    <a:ext uri="{FF2B5EF4-FFF2-40B4-BE49-F238E27FC236}">
                      <a16:creationId xmlns:a16="http://schemas.microsoft.com/office/drawing/2014/main" id="{B3B162B8-5892-3643-8697-989C843A87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05" name="Rectangle 833">
                  <a:extLst>
                    <a:ext uri="{FF2B5EF4-FFF2-40B4-BE49-F238E27FC236}">
                      <a16:creationId xmlns:a16="http://schemas.microsoft.com/office/drawing/2014/main" id="{217565F4-C626-40DF-F1BC-8CAB170D7BB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06" name="Rectangle 834">
                  <a:extLst>
                    <a:ext uri="{FF2B5EF4-FFF2-40B4-BE49-F238E27FC236}">
                      <a16:creationId xmlns:a16="http://schemas.microsoft.com/office/drawing/2014/main" id="{72B5E6A7-C648-0171-11C4-728DB4C601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07" name="Rectangle 835">
                  <a:extLst>
                    <a:ext uri="{FF2B5EF4-FFF2-40B4-BE49-F238E27FC236}">
                      <a16:creationId xmlns:a16="http://schemas.microsoft.com/office/drawing/2014/main" id="{01D0D48C-DD0C-2223-6F89-D80938CA6F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08" name="Rectangle 836">
                  <a:extLst>
                    <a:ext uri="{FF2B5EF4-FFF2-40B4-BE49-F238E27FC236}">
                      <a16:creationId xmlns:a16="http://schemas.microsoft.com/office/drawing/2014/main" id="{4BF8049C-38D3-9651-F6BA-F900FC588E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09" name="Rectangle 837">
                  <a:extLst>
                    <a:ext uri="{FF2B5EF4-FFF2-40B4-BE49-F238E27FC236}">
                      <a16:creationId xmlns:a16="http://schemas.microsoft.com/office/drawing/2014/main" id="{C7A970AA-FB70-A9FB-09C2-A271A93A50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10" name="Rectangle 838">
                  <a:extLst>
                    <a:ext uri="{FF2B5EF4-FFF2-40B4-BE49-F238E27FC236}">
                      <a16:creationId xmlns:a16="http://schemas.microsoft.com/office/drawing/2014/main" id="{B2F8D11F-0AB8-1566-5F1A-8CA668495B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11" name="Rectangle 839">
                  <a:extLst>
                    <a:ext uri="{FF2B5EF4-FFF2-40B4-BE49-F238E27FC236}">
                      <a16:creationId xmlns:a16="http://schemas.microsoft.com/office/drawing/2014/main" id="{EDC76881-0D9A-14DF-0528-1D9CFD8622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12" name="Rectangle 840">
                  <a:extLst>
                    <a:ext uri="{FF2B5EF4-FFF2-40B4-BE49-F238E27FC236}">
                      <a16:creationId xmlns:a16="http://schemas.microsoft.com/office/drawing/2014/main" id="{F15C0EA6-E094-E3BD-A79A-26EFF15AA2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13" name="Rectangle 841">
                  <a:extLst>
                    <a:ext uri="{FF2B5EF4-FFF2-40B4-BE49-F238E27FC236}">
                      <a16:creationId xmlns:a16="http://schemas.microsoft.com/office/drawing/2014/main" id="{F9192580-009C-D1A4-D34E-5B23DB6F91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14" name="Rectangle 842">
                  <a:extLst>
                    <a:ext uri="{FF2B5EF4-FFF2-40B4-BE49-F238E27FC236}">
                      <a16:creationId xmlns:a16="http://schemas.microsoft.com/office/drawing/2014/main" id="{5C6F07C6-DFE3-6331-AA52-8216FA81A1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15" name="Rectangle 843">
                  <a:extLst>
                    <a:ext uri="{FF2B5EF4-FFF2-40B4-BE49-F238E27FC236}">
                      <a16:creationId xmlns:a16="http://schemas.microsoft.com/office/drawing/2014/main" id="{16AB78C4-3D9A-8DE8-89D3-FC79A20F97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16" name="Rectangle 844">
                  <a:extLst>
                    <a:ext uri="{FF2B5EF4-FFF2-40B4-BE49-F238E27FC236}">
                      <a16:creationId xmlns:a16="http://schemas.microsoft.com/office/drawing/2014/main" id="{92C015B2-38B8-A1EA-6723-3460F333ED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17" name="Rectangle 845">
                  <a:extLst>
                    <a:ext uri="{FF2B5EF4-FFF2-40B4-BE49-F238E27FC236}">
                      <a16:creationId xmlns:a16="http://schemas.microsoft.com/office/drawing/2014/main" id="{46F51E5C-9408-D22D-5BF4-BBC39D592F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18" name="Rectangle 846">
                  <a:extLst>
                    <a:ext uri="{FF2B5EF4-FFF2-40B4-BE49-F238E27FC236}">
                      <a16:creationId xmlns:a16="http://schemas.microsoft.com/office/drawing/2014/main" id="{D4F7A1C8-F126-E4D9-E699-CB115DF057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19" name="Rectangle 847">
                  <a:extLst>
                    <a:ext uri="{FF2B5EF4-FFF2-40B4-BE49-F238E27FC236}">
                      <a16:creationId xmlns:a16="http://schemas.microsoft.com/office/drawing/2014/main" id="{8A15705B-2F5E-A467-512E-6CBCFCEF80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20" name="Rectangle 848">
                  <a:extLst>
                    <a:ext uri="{FF2B5EF4-FFF2-40B4-BE49-F238E27FC236}">
                      <a16:creationId xmlns:a16="http://schemas.microsoft.com/office/drawing/2014/main" id="{060C77B5-734E-8BF4-868A-6A0788ECBC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21" name="Rectangle 849">
                  <a:extLst>
                    <a:ext uri="{FF2B5EF4-FFF2-40B4-BE49-F238E27FC236}">
                      <a16:creationId xmlns:a16="http://schemas.microsoft.com/office/drawing/2014/main" id="{98A4D9AF-E930-6BFB-13B7-B83EFD8D07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22" name="Rectangle 850">
                  <a:extLst>
                    <a:ext uri="{FF2B5EF4-FFF2-40B4-BE49-F238E27FC236}">
                      <a16:creationId xmlns:a16="http://schemas.microsoft.com/office/drawing/2014/main" id="{4D137EE1-AA77-E740-AC43-EFC30B45C2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23" name="Rectangle 851">
                  <a:extLst>
                    <a:ext uri="{FF2B5EF4-FFF2-40B4-BE49-F238E27FC236}">
                      <a16:creationId xmlns:a16="http://schemas.microsoft.com/office/drawing/2014/main" id="{76C53FA3-C852-05EB-8A26-7FF850FF94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24" name="Rectangle 852">
                  <a:extLst>
                    <a:ext uri="{FF2B5EF4-FFF2-40B4-BE49-F238E27FC236}">
                      <a16:creationId xmlns:a16="http://schemas.microsoft.com/office/drawing/2014/main" id="{BC9CE62D-67DB-2B94-EA19-6E72141ACE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25" name="Rectangle 853">
                  <a:extLst>
                    <a:ext uri="{FF2B5EF4-FFF2-40B4-BE49-F238E27FC236}">
                      <a16:creationId xmlns:a16="http://schemas.microsoft.com/office/drawing/2014/main" id="{A33E9152-C584-E5E7-DCE9-1D9A10DC8B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26" name="Rectangle 854">
                  <a:extLst>
                    <a:ext uri="{FF2B5EF4-FFF2-40B4-BE49-F238E27FC236}">
                      <a16:creationId xmlns:a16="http://schemas.microsoft.com/office/drawing/2014/main" id="{9B69B11E-9256-4202-CB95-709CD1B571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27" name="Rectangle 855">
                  <a:extLst>
                    <a:ext uri="{FF2B5EF4-FFF2-40B4-BE49-F238E27FC236}">
                      <a16:creationId xmlns:a16="http://schemas.microsoft.com/office/drawing/2014/main" id="{BC71CE39-3F74-8140-311D-16293FC622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28" name="Rectangle 856">
                  <a:extLst>
                    <a:ext uri="{FF2B5EF4-FFF2-40B4-BE49-F238E27FC236}">
                      <a16:creationId xmlns:a16="http://schemas.microsoft.com/office/drawing/2014/main" id="{F2CEC9B9-7497-E88D-425D-F472C20755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29" name="Rectangle 857">
                  <a:extLst>
                    <a:ext uri="{FF2B5EF4-FFF2-40B4-BE49-F238E27FC236}">
                      <a16:creationId xmlns:a16="http://schemas.microsoft.com/office/drawing/2014/main" id="{BDA38A37-3A13-A898-0454-3793DC552F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30" name="Rectangle 858">
                  <a:extLst>
                    <a:ext uri="{FF2B5EF4-FFF2-40B4-BE49-F238E27FC236}">
                      <a16:creationId xmlns:a16="http://schemas.microsoft.com/office/drawing/2014/main" id="{AA40A182-78D8-06C3-718B-C7D843AB8F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31" name="Rectangle 859">
                  <a:extLst>
                    <a:ext uri="{FF2B5EF4-FFF2-40B4-BE49-F238E27FC236}">
                      <a16:creationId xmlns:a16="http://schemas.microsoft.com/office/drawing/2014/main" id="{D7D049DB-F9AF-B0C8-CE80-B77CEDC446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32" name="Rectangle 860">
                  <a:extLst>
                    <a:ext uri="{FF2B5EF4-FFF2-40B4-BE49-F238E27FC236}">
                      <a16:creationId xmlns:a16="http://schemas.microsoft.com/office/drawing/2014/main" id="{1C0CCF4E-545B-7FCF-A74D-FD6B53A2F1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33" name="Rectangle 861">
                  <a:extLst>
                    <a:ext uri="{FF2B5EF4-FFF2-40B4-BE49-F238E27FC236}">
                      <a16:creationId xmlns:a16="http://schemas.microsoft.com/office/drawing/2014/main" id="{E85821FB-974C-79AF-1718-67AE54FB57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34" name="Rectangle 862">
                  <a:extLst>
                    <a:ext uri="{FF2B5EF4-FFF2-40B4-BE49-F238E27FC236}">
                      <a16:creationId xmlns:a16="http://schemas.microsoft.com/office/drawing/2014/main" id="{1C80809D-3E7F-9C0A-1420-7AE51DE358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35" name="Rectangle 863">
                  <a:extLst>
                    <a:ext uri="{FF2B5EF4-FFF2-40B4-BE49-F238E27FC236}">
                      <a16:creationId xmlns:a16="http://schemas.microsoft.com/office/drawing/2014/main" id="{466A6986-B318-39ED-EE9F-01F72B6269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36" name="Rectangle 864">
                  <a:extLst>
                    <a:ext uri="{FF2B5EF4-FFF2-40B4-BE49-F238E27FC236}">
                      <a16:creationId xmlns:a16="http://schemas.microsoft.com/office/drawing/2014/main" id="{497DCEFB-5A8F-CE8B-AC51-E746DADC32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37" name="Rectangle 865">
                  <a:extLst>
                    <a:ext uri="{FF2B5EF4-FFF2-40B4-BE49-F238E27FC236}">
                      <a16:creationId xmlns:a16="http://schemas.microsoft.com/office/drawing/2014/main" id="{00BE3BB3-186F-E343-2094-F05AFAE29B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38" name="Rectangle 866">
                  <a:extLst>
                    <a:ext uri="{FF2B5EF4-FFF2-40B4-BE49-F238E27FC236}">
                      <a16:creationId xmlns:a16="http://schemas.microsoft.com/office/drawing/2014/main" id="{732BEE79-6291-D5BC-1A43-F860E86FA3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39" name="Rectangle 867">
                  <a:extLst>
                    <a:ext uri="{FF2B5EF4-FFF2-40B4-BE49-F238E27FC236}">
                      <a16:creationId xmlns:a16="http://schemas.microsoft.com/office/drawing/2014/main" id="{9F71497D-92E6-D047-B44B-A0170BA9C7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40" name="Rectangle 868">
                  <a:extLst>
                    <a:ext uri="{FF2B5EF4-FFF2-40B4-BE49-F238E27FC236}">
                      <a16:creationId xmlns:a16="http://schemas.microsoft.com/office/drawing/2014/main" id="{DC209F9A-1FDF-34C6-9B8F-7729380841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41" name="Rectangle 869">
                  <a:extLst>
                    <a:ext uri="{FF2B5EF4-FFF2-40B4-BE49-F238E27FC236}">
                      <a16:creationId xmlns:a16="http://schemas.microsoft.com/office/drawing/2014/main" id="{C2B0CFCE-9DF6-7D97-399D-E5635E7F5B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42" name="Rectangle 870">
                  <a:extLst>
                    <a:ext uri="{FF2B5EF4-FFF2-40B4-BE49-F238E27FC236}">
                      <a16:creationId xmlns:a16="http://schemas.microsoft.com/office/drawing/2014/main" id="{5B914497-1128-0AEA-4AD3-37DA24D31A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43" name="Rectangle 871">
                  <a:extLst>
                    <a:ext uri="{FF2B5EF4-FFF2-40B4-BE49-F238E27FC236}">
                      <a16:creationId xmlns:a16="http://schemas.microsoft.com/office/drawing/2014/main" id="{07DE082B-1FB1-A787-64A8-2411A207A4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44" name="Rectangle 872">
                  <a:extLst>
                    <a:ext uri="{FF2B5EF4-FFF2-40B4-BE49-F238E27FC236}">
                      <a16:creationId xmlns:a16="http://schemas.microsoft.com/office/drawing/2014/main" id="{492261AE-B8B5-607B-4873-2BAA8EFAD2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45" name="Rectangle 873">
                  <a:extLst>
                    <a:ext uri="{FF2B5EF4-FFF2-40B4-BE49-F238E27FC236}">
                      <a16:creationId xmlns:a16="http://schemas.microsoft.com/office/drawing/2014/main" id="{19C86481-956D-7333-C6F0-97AA440666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46" name="Rectangle 874">
                  <a:extLst>
                    <a:ext uri="{FF2B5EF4-FFF2-40B4-BE49-F238E27FC236}">
                      <a16:creationId xmlns:a16="http://schemas.microsoft.com/office/drawing/2014/main" id="{18F9027D-C362-1EEF-A2AD-CF169324C0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47" name="Rectangle 875">
                  <a:extLst>
                    <a:ext uri="{FF2B5EF4-FFF2-40B4-BE49-F238E27FC236}">
                      <a16:creationId xmlns:a16="http://schemas.microsoft.com/office/drawing/2014/main" id="{A8A26462-DF48-9A65-CC16-48B65A7067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48" name="Rectangle 876">
                  <a:extLst>
                    <a:ext uri="{FF2B5EF4-FFF2-40B4-BE49-F238E27FC236}">
                      <a16:creationId xmlns:a16="http://schemas.microsoft.com/office/drawing/2014/main" id="{50812360-6A15-EFDB-6EF7-CBC65C69D6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49" name="Line 877">
                  <a:extLst>
                    <a:ext uri="{FF2B5EF4-FFF2-40B4-BE49-F238E27FC236}">
                      <a16:creationId xmlns:a16="http://schemas.microsoft.com/office/drawing/2014/main" id="{8B14CFA2-D332-C904-55FC-29879F0EE8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83096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50" name="Line 878">
                  <a:extLst>
                    <a:ext uri="{FF2B5EF4-FFF2-40B4-BE49-F238E27FC236}">
                      <a16:creationId xmlns:a16="http://schemas.microsoft.com/office/drawing/2014/main" id="{3EC9074E-703C-C079-6AF9-4A4A71C4DC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65428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51" name="Line 879">
                  <a:extLst>
                    <a:ext uri="{FF2B5EF4-FFF2-40B4-BE49-F238E27FC236}">
                      <a16:creationId xmlns:a16="http://schemas.microsoft.com/office/drawing/2014/main" id="{685993CD-CAD3-3C0B-7505-7D40988076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7759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52" name="Line 880">
                  <a:extLst>
                    <a:ext uri="{FF2B5EF4-FFF2-40B4-BE49-F238E27FC236}">
                      <a16:creationId xmlns:a16="http://schemas.microsoft.com/office/drawing/2014/main" id="{58CC0351-3B00-D4B0-6BA3-18621C79CE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30093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53" name="Line 881">
                  <a:extLst>
                    <a:ext uri="{FF2B5EF4-FFF2-40B4-BE49-F238E27FC236}">
                      <a16:creationId xmlns:a16="http://schemas.microsoft.com/office/drawing/2014/main" id="{A78E2413-5ECB-43E5-1ED8-8FE800F9C6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12425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54" name="Line 882">
                  <a:extLst>
                    <a:ext uri="{FF2B5EF4-FFF2-40B4-BE49-F238E27FC236}">
                      <a16:creationId xmlns:a16="http://schemas.microsoft.com/office/drawing/2014/main" id="{5078E66B-CC29-6080-C0AA-4C08E1F0E2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4757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55" name="Line 883">
                  <a:extLst>
                    <a:ext uri="{FF2B5EF4-FFF2-40B4-BE49-F238E27FC236}">
                      <a16:creationId xmlns:a16="http://schemas.microsoft.com/office/drawing/2014/main" id="{86A5AF59-EA86-1515-F1FA-8440E37C39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394104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56" name="Line 884">
                  <a:extLst>
                    <a:ext uri="{FF2B5EF4-FFF2-40B4-BE49-F238E27FC236}">
                      <a16:creationId xmlns:a16="http://schemas.microsoft.com/office/drawing/2014/main" id="{F0DC2BB2-2672-0277-7018-C0F503CFBD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405810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57" name="Line 885">
                  <a:extLst>
                    <a:ext uri="{FF2B5EF4-FFF2-40B4-BE49-F238E27FC236}">
                      <a16:creationId xmlns:a16="http://schemas.microsoft.com/office/drawing/2014/main" id="{AC03281E-CF80-D6D7-0EAC-DFB1C747E6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4175162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58" name="Line 886">
                  <a:extLst>
                    <a:ext uri="{FF2B5EF4-FFF2-40B4-BE49-F238E27FC236}">
                      <a16:creationId xmlns:a16="http://schemas.microsoft.com/office/drawing/2014/main" id="{A345F535-2E42-E06F-E528-FF6E2811CE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4293369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59" name="Line 887">
                  <a:extLst>
                    <a:ext uri="{FF2B5EF4-FFF2-40B4-BE49-F238E27FC236}">
                      <a16:creationId xmlns:a16="http://schemas.microsoft.com/office/drawing/2014/main" id="{7637E684-C54D-8881-EAE4-2E3BF292C4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4410429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60" name="Line 888">
                  <a:extLst>
                    <a:ext uri="{FF2B5EF4-FFF2-40B4-BE49-F238E27FC236}">
                      <a16:creationId xmlns:a16="http://schemas.microsoft.com/office/drawing/2014/main" id="{B92CF5EC-F283-B877-2BBD-7F06F1BFCD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4527489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61" name="Line 889">
                  <a:extLst>
                    <a:ext uri="{FF2B5EF4-FFF2-40B4-BE49-F238E27FC236}">
                      <a16:creationId xmlns:a16="http://schemas.microsoft.com/office/drawing/2014/main" id="{9ADD8D2A-CD54-C966-AE4A-BD16F2078F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0764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62" name="Line 890">
                  <a:extLst>
                    <a:ext uri="{FF2B5EF4-FFF2-40B4-BE49-F238E27FC236}">
                      <a16:creationId xmlns:a16="http://schemas.microsoft.com/office/drawing/2014/main" id="{8D9C3E82-E235-511F-BB48-2DA417DE21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77088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63" name="Line 891">
                  <a:extLst>
                    <a:ext uri="{FF2B5EF4-FFF2-40B4-BE49-F238E27FC236}">
                      <a16:creationId xmlns:a16="http://schemas.microsoft.com/office/drawing/2014/main" id="{8EEE5A18-2AE6-C31C-811A-F8266BF07B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380906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64" name="Line 892">
                  <a:extLst>
                    <a:ext uri="{FF2B5EF4-FFF2-40B4-BE49-F238E27FC236}">
                      <a16:creationId xmlns:a16="http://schemas.microsoft.com/office/drawing/2014/main" id="{3EDE432B-D876-4AF4-95AD-5BD31B5166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4653730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65" name="Rectangle 893">
                  <a:extLst>
                    <a:ext uri="{FF2B5EF4-FFF2-40B4-BE49-F238E27FC236}">
                      <a16:creationId xmlns:a16="http://schemas.microsoft.com/office/drawing/2014/main" id="{78C8B701-7116-E409-2A24-CBBDDB317B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57497" y="3822836"/>
                  <a:ext cx="11333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Sat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966" name="Rectangle 894">
                  <a:extLst>
                    <a:ext uri="{FF2B5EF4-FFF2-40B4-BE49-F238E27FC236}">
                      <a16:creationId xmlns:a16="http://schemas.microsoft.com/office/drawing/2014/main" id="{9D5B9DB3-C19B-D9BA-7340-4F070AC2BC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8235" y="3822836"/>
                  <a:ext cx="928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Fri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967" name="Rectangle 895">
                  <a:extLst>
                    <a:ext uri="{FF2B5EF4-FFF2-40B4-BE49-F238E27FC236}">
                      <a16:creationId xmlns:a16="http://schemas.microsoft.com/office/drawing/2014/main" id="{0F8F91D4-78DD-F655-84EC-FB45A2CA67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1070" y="3822836"/>
                  <a:ext cx="133803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Thu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968" name="Rectangle 896">
                  <a:extLst>
                    <a:ext uri="{FF2B5EF4-FFF2-40B4-BE49-F238E27FC236}">
                      <a16:creationId xmlns:a16="http://schemas.microsoft.com/office/drawing/2014/main" id="{2227F824-9901-493A-5784-0462D0476B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84359" y="3822836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Wed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969" name="Rectangle 897">
                  <a:extLst>
                    <a:ext uri="{FF2B5EF4-FFF2-40B4-BE49-F238E27FC236}">
                      <a16:creationId xmlns:a16="http://schemas.microsoft.com/office/drawing/2014/main" id="{8674C34B-562B-6D20-30EB-58C22A334A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22940" y="3822836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Tue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970" name="Rectangle 898">
                  <a:extLst>
                    <a:ext uri="{FF2B5EF4-FFF2-40B4-BE49-F238E27FC236}">
                      <a16:creationId xmlns:a16="http://schemas.microsoft.com/office/drawing/2014/main" id="{593A4BB9-5AE4-9939-F200-D76D2D7971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1852" y="3822836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Mon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971" name="Rectangle 899">
                  <a:extLst>
                    <a:ext uri="{FF2B5EF4-FFF2-40B4-BE49-F238E27FC236}">
                      <a16:creationId xmlns:a16="http://schemas.microsoft.com/office/drawing/2014/main" id="{0195A18C-1AA4-3618-668F-6EB5797B84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1741" y="3822836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Sun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972" name="Rectangle 900">
                  <a:extLst>
                    <a:ext uri="{FF2B5EF4-FFF2-40B4-BE49-F238E27FC236}">
                      <a16:creationId xmlns:a16="http://schemas.microsoft.com/office/drawing/2014/main" id="{CA8F1BA7-87FD-108A-A606-2314F856E1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9780" y="3949076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973" name="Rectangle 901">
                  <a:extLst>
                    <a:ext uri="{FF2B5EF4-FFF2-40B4-BE49-F238E27FC236}">
                      <a16:creationId xmlns:a16="http://schemas.microsoft.com/office/drawing/2014/main" id="{83733473-41CB-1FFB-328F-6A28A96E14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7448" y="3949076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974" name="Rectangle 902">
                  <a:extLst>
                    <a:ext uri="{FF2B5EF4-FFF2-40B4-BE49-F238E27FC236}">
                      <a16:creationId xmlns:a16="http://schemas.microsoft.com/office/drawing/2014/main" id="{5FD33BC4-5156-AA0C-969A-FD209A8FC0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45117" y="3949076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975" name="Rectangle 903">
                  <a:extLst>
                    <a:ext uri="{FF2B5EF4-FFF2-40B4-BE49-F238E27FC236}">
                      <a16:creationId xmlns:a16="http://schemas.microsoft.com/office/drawing/2014/main" id="{EB9BEE7A-CDDF-A5AB-775F-75CE2FDF12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62785" y="3949076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976" name="Rectangle 904">
                  <a:extLst>
                    <a:ext uri="{FF2B5EF4-FFF2-40B4-BE49-F238E27FC236}">
                      <a16:creationId xmlns:a16="http://schemas.microsoft.com/office/drawing/2014/main" id="{601DBE91-C7B3-1DA4-7346-48E9174F7A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0452" y="3949076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977" name="Rectangle 905">
                  <a:extLst>
                    <a:ext uri="{FF2B5EF4-FFF2-40B4-BE49-F238E27FC236}">
                      <a16:creationId xmlns:a16="http://schemas.microsoft.com/office/drawing/2014/main" id="{9352FAC2-133E-9DCB-1E39-B622B2D00F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3638" y="406498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978" name="Rectangle 906">
                  <a:extLst>
                    <a:ext uri="{FF2B5EF4-FFF2-40B4-BE49-F238E27FC236}">
                      <a16:creationId xmlns:a16="http://schemas.microsoft.com/office/drawing/2014/main" id="{577898EC-FC8E-291F-834B-72E8FD03D8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01307" y="406498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979" name="Rectangle 907">
                  <a:extLst>
                    <a:ext uri="{FF2B5EF4-FFF2-40B4-BE49-F238E27FC236}">
                      <a16:creationId xmlns:a16="http://schemas.microsoft.com/office/drawing/2014/main" id="{1668FC36-A8DC-DBC7-7058-8977B70DBD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18975" y="406498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980" name="Rectangle 908">
                  <a:extLst>
                    <a:ext uri="{FF2B5EF4-FFF2-40B4-BE49-F238E27FC236}">
                      <a16:creationId xmlns:a16="http://schemas.microsoft.com/office/drawing/2014/main" id="{DE3E6A51-E4C9-F340-953C-7D4F39FCA7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62785" y="4064988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981" name="Rectangle 909">
                  <a:extLst>
                    <a:ext uri="{FF2B5EF4-FFF2-40B4-BE49-F238E27FC236}">
                      <a16:creationId xmlns:a16="http://schemas.microsoft.com/office/drawing/2014/main" id="{45BA3C21-6D57-6085-FD9A-AECFF3160C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0452" y="4064988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982" name="Rectangle 910">
                  <a:extLst>
                    <a:ext uri="{FF2B5EF4-FFF2-40B4-BE49-F238E27FC236}">
                      <a16:creationId xmlns:a16="http://schemas.microsoft.com/office/drawing/2014/main" id="{D73E6CC9-8A5C-3818-92D9-C112250E95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8120" y="4064988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983" name="Rectangle 911">
                  <a:extLst>
                    <a:ext uri="{FF2B5EF4-FFF2-40B4-BE49-F238E27FC236}">
                      <a16:creationId xmlns:a16="http://schemas.microsoft.com/office/drawing/2014/main" id="{10FF5A03-CC1E-EFFA-FA8A-F8FAE7319C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789" y="4064988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984" name="Rectangle 912">
                  <a:extLst>
                    <a:ext uri="{FF2B5EF4-FFF2-40B4-BE49-F238E27FC236}">
                      <a16:creationId xmlns:a16="http://schemas.microsoft.com/office/drawing/2014/main" id="{FDB928B3-E28D-1D3A-659D-13B5F19731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3638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985" name="Rectangle 913">
                  <a:extLst>
                    <a:ext uri="{FF2B5EF4-FFF2-40B4-BE49-F238E27FC236}">
                      <a16:creationId xmlns:a16="http://schemas.microsoft.com/office/drawing/2014/main" id="{588DD910-1302-0050-7736-5C73365763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01307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986" name="Rectangle 914">
                  <a:extLst>
                    <a:ext uri="{FF2B5EF4-FFF2-40B4-BE49-F238E27FC236}">
                      <a16:creationId xmlns:a16="http://schemas.microsoft.com/office/drawing/2014/main" id="{8CCA8B70-AF12-04CE-DC78-14E28B713B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18975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987" name="Rectangle 915">
                  <a:extLst>
                    <a:ext uri="{FF2B5EF4-FFF2-40B4-BE49-F238E27FC236}">
                      <a16:creationId xmlns:a16="http://schemas.microsoft.com/office/drawing/2014/main" id="{67E261D1-ADA9-6ACD-55BB-528857FD56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6642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988" name="Rectangle 916">
                  <a:extLst>
                    <a:ext uri="{FF2B5EF4-FFF2-40B4-BE49-F238E27FC236}">
                      <a16:creationId xmlns:a16="http://schemas.microsoft.com/office/drawing/2014/main" id="{7FB0B721-6F91-2583-0005-609FDD9C12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54310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989" name="Rectangle 917">
                  <a:extLst>
                    <a:ext uri="{FF2B5EF4-FFF2-40B4-BE49-F238E27FC236}">
                      <a16:creationId xmlns:a16="http://schemas.microsoft.com/office/drawing/2014/main" id="{1239CD09-6FD8-6E77-81EA-C355ABC8DD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1979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990" name="Rectangle 918">
                  <a:extLst>
                    <a:ext uri="{FF2B5EF4-FFF2-40B4-BE49-F238E27FC236}">
                      <a16:creationId xmlns:a16="http://schemas.microsoft.com/office/drawing/2014/main" id="{9619995B-784C-7F6D-1C37-ADB0C31E15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9647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991" name="Rectangle 919">
                  <a:extLst>
                    <a:ext uri="{FF2B5EF4-FFF2-40B4-BE49-F238E27FC236}">
                      <a16:creationId xmlns:a16="http://schemas.microsoft.com/office/drawing/2014/main" id="{59E3ECB0-513E-EDA6-AD30-696567D896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3638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992" name="Rectangle 920">
                  <a:extLst>
                    <a:ext uri="{FF2B5EF4-FFF2-40B4-BE49-F238E27FC236}">
                      <a16:creationId xmlns:a16="http://schemas.microsoft.com/office/drawing/2014/main" id="{0A623822-C5CF-3311-4966-FFAB6034E7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01307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993" name="Rectangle 921">
                  <a:extLst>
                    <a:ext uri="{FF2B5EF4-FFF2-40B4-BE49-F238E27FC236}">
                      <a16:creationId xmlns:a16="http://schemas.microsoft.com/office/drawing/2014/main" id="{1EC22162-83A6-138A-B3CA-BCCD30FC2B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18975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994" name="Rectangle 922">
                  <a:extLst>
                    <a:ext uri="{FF2B5EF4-FFF2-40B4-BE49-F238E27FC236}">
                      <a16:creationId xmlns:a16="http://schemas.microsoft.com/office/drawing/2014/main" id="{3E71FB30-122D-B537-36A7-E7FB6DAF10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6642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995" name="Rectangle 923">
                  <a:extLst>
                    <a:ext uri="{FF2B5EF4-FFF2-40B4-BE49-F238E27FC236}">
                      <a16:creationId xmlns:a16="http://schemas.microsoft.com/office/drawing/2014/main" id="{DD77FBB1-0AF3-82A9-6E94-7A04FD0F79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54310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996" name="Rectangle 924">
                  <a:extLst>
                    <a:ext uri="{FF2B5EF4-FFF2-40B4-BE49-F238E27FC236}">
                      <a16:creationId xmlns:a16="http://schemas.microsoft.com/office/drawing/2014/main" id="{3D49E1EE-0771-F3A4-25FF-391B4D8D59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1979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997" name="Rectangle 925">
                  <a:extLst>
                    <a:ext uri="{FF2B5EF4-FFF2-40B4-BE49-F238E27FC236}">
                      <a16:creationId xmlns:a16="http://schemas.microsoft.com/office/drawing/2014/main" id="{2D488D0D-A837-5282-981D-F0261D6D80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9647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998" name="Rectangle 926">
                  <a:extLst>
                    <a:ext uri="{FF2B5EF4-FFF2-40B4-BE49-F238E27FC236}">
                      <a16:creationId xmlns:a16="http://schemas.microsoft.com/office/drawing/2014/main" id="{FC7C8A81-4517-C98D-B738-721D47DA4B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6642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999" name="Rectangle 927">
                  <a:extLst>
                    <a:ext uri="{FF2B5EF4-FFF2-40B4-BE49-F238E27FC236}">
                      <a16:creationId xmlns:a16="http://schemas.microsoft.com/office/drawing/2014/main" id="{3939B2C6-19E6-6D55-6CA0-27CF394898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54310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000" name="Rectangle 928">
                  <a:extLst>
                    <a:ext uri="{FF2B5EF4-FFF2-40B4-BE49-F238E27FC236}">
                      <a16:creationId xmlns:a16="http://schemas.microsoft.com/office/drawing/2014/main" id="{204C9954-4317-E92B-04A6-1EBE2C527F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1979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001" name="Rectangle 929">
                  <a:extLst>
                    <a:ext uri="{FF2B5EF4-FFF2-40B4-BE49-F238E27FC236}">
                      <a16:creationId xmlns:a16="http://schemas.microsoft.com/office/drawing/2014/main" id="{4F9F290D-4D5C-04A3-953B-45A5EDD57A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9647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  <p:grpSp>
            <p:nvGrpSpPr>
              <p:cNvPr id="2319" name="Group 2318">
                <a:extLst>
                  <a:ext uri="{FF2B5EF4-FFF2-40B4-BE49-F238E27FC236}">
                    <a16:creationId xmlns:a16="http://schemas.microsoft.com/office/drawing/2014/main" id="{374964F8-004D-1A5E-DA1D-525C5642F848}"/>
                  </a:ext>
                </a:extLst>
              </p:cNvPr>
              <p:cNvGrpSpPr/>
              <p:nvPr/>
            </p:nvGrpSpPr>
            <p:grpSpPr>
              <a:xfrm>
                <a:off x="2534307" y="3804473"/>
                <a:ext cx="1986782" cy="853847"/>
                <a:chOff x="2502557" y="3804473"/>
                <a:chExt cx="1986782" cy="853847"/>
              </a:xfrm>
            </p:grpSpPr>
            <p:sp>
              <p:nvSpPr>
                <p:cNvPr id="2002" name="Rectangle 930">
                  <a:extLst>
                    <a:ext uri="{FF2B5EF4-FFF2-40B4-BE49-F238E27FC236}">
                      <a16:creationId xmlns:a16="http://schemas.microsoft.com/office/drawing/2014/main" id="{C27D631A-55C5-24B0-D91A-CBDFE0185F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03" name="Rectangle 931">
                  <a:extLst>
                    <a:ext uri="{FF2B5EF4-FFF2-40B4-BE49-F238E27FC236}">
                      <a16:creationId xmlns:a16="http://schemas.microsoft.com/office/drawing/2014/main" id="{308F6946-29CF-B3D8-C969-41F12F63F6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04" name="Rectangle 932">
                  <a:extLst>
                    <a:ext uri="{FF2B5EF4-FFF2-40B4-BE49-F238E27FC236}">
                      <a16:creationId xmlns:a16="http://schemas.microsoft.com/office/drawing/2014/main" id="{C987D566-B4C2-6F7C-4CE4-39584BD5FF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05" name="Rectangle 933">
                  <a:extLst>
                    <a:ext uri="{FF2B5EF4-FFF2-40B4-BE49-F238E27FC236}">
                      <a16:creationId xmlns:a16="http://schemas.microsoft.com/office/drawing/2014/main" id="{5EE29287-5640-ED40-D449-48304736B9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06" name="Rectangle 934">
                  <a:extLst>
                    <a:ext uri="{FF2B5EF4-FFF2-40B4-BE49-F238E27FC236}">
                      <a16:creationId xmlns:a16="http://schemas.microsoft.com/office/drawing/2014/main" id="{FFE10194-B936-EDFF-F52A-2F83E86FCE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07" name="Rectangle 935">
                  <a:extLst>
                    <a:ext uri="{FF2B5EF4-FFF2-40B4-BE49-F238E27FC236}">
                      <a16:creationId xmlns:a16="http://schemas.microsoft.com/office/drawing/2014/main" id="{A380A980-F4CD-CCF1-6CF8-5D53EAC3A1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08" name="Rectangle 936">
                  <a:extLst>
                    <a:ext uri="{FF2B5EF4-FFF2-40B4-BE49-F238E27FC236}">
                      <a16:creationId xmlns:a16="http://schemas.microsoft.com/office/drawing/2014/main" id="{74FFF61E-7CA3-11B3-2A70-F84D96A1E3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09" name="Rectangle 937">
                  <a:extLst>
                    <a:ext uri="{FF2B5EF4-FFF2-40B4-BE49-F238E27FC236}">
                      <a16:creationId xmlns:a16="http://schemas.microsoft.com/office/drawing/2014/main" id="{D62DA2D9-C43D-E0B9-FB96-BF00B1D8D0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10" name="Rectangle 938">
                  <a:extLst>
                    <a:ext uri="{FF2B5EF4-FFF2-40B4-BE49-F238E27FC236}">
                      <a16:creationId xmlns:a16="http://schemas.microsoft.com/office/drawing/2014/main" id="{61CB6153-D9C9-4694-9CE4-5E5756D4C3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11" name="Rectangle 939">
                  <a:extLst>
                    <a:ext uri="{FF2B5EF4-FFF2-40B4-BE49-F238E27FC236}">
                      <a16:creationId xmlns:a16="http://schemas.microsoft.com/office/drawing/2014/main" id="{1C5B9160-334B-69E7-2468-7A6EC9C967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12" name="Rectangle 940">
                  <a:extLst>
                    <a:ext uri="{FF2B5EF4-FFF2-40B4-BE49-F238E27FC236}">
                      <a16:creationId xmlns:a16="http://schemas.microsoft.com/office/drawing/2014/main" id="{8FA41FFB-B2D6-BCAA-1691-52500ADDF6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13" name="Rectangle 941">
                  <a:extLst>
                    <a:ext uri="{FF2B5EF4-FFF2-40B4-BE49-F238E27FC236}">
                      <a16:creationId xmlns:a16="http://schemas.microsoft.com/office/drawing/2014/main" id="{7AC3C9BC-2F46-4E1B-82B3-BA80F5B59A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14" name="Rectangle 942">
                  <a:extLst>
                    <a:ext uri="{FF2B5EF4-FFF2-40B4-BE49-F238E27FC236}">
                      <a16:creationId xmlns:a16="http://schemas.microsoft.com/office/drawing/2014/main" id="{602A2586-BA1D-DEC0-882B-93609C265C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15" name="Rectangle 943">
                  <a:extLst>
                    <a:ext uri="{FF2B5EF4-FFF2-40B4-BE49-F238E27FC236}">
                      <a16:creationId xmlns:a16="http://schemas.microsoft.com/office/drawing/2014/main" id="{8CC948AF-E4CC-6BE9-40FB-638171F3F3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16" name="Rectangle 944">
                  <a:extLst>
                    <a:ext uri="{FF2B5EF4-FFF2-40B4-BE49-F238E27FC236}">
                      <a16:creationId xmlns:a16="http://schemas.microsoft.com/office/drawing/2014/main" id="{46F715E9-CE2C-0465-0432-8E44C94EF7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17" name="Rectangle 945">
                  <a:extLst>
                    <a:ext uri="{FF2B5EF4-FFF2-40B4-BE49-F238E27FC236}">
                      <a16:creationId xmlns:a16="http://schemas.microsoft.com/office/drawing/2014/main" id="{F02C944C-327E-58BB-0D4F-A8F2F867CE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18" name="Rectangle 946">
                  <a:extLst>
                    <a:ext uri="{FF2B5EF4-FFF2-40B4-BE49-F238E27FC236}">
                      <a16:creationId xmlns:a16="http://schemas.microsoft.com/office/drawing/2014/main" id="{6EE2342F-E375-2226-67F4-9B0E49B250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19" name="Rectangle 947">
                  <a:extLst>
                    <a:ext uri="{FF2B5EF4-FFF2-40B4-BE49-F238E27FC236}">
                      <a16:creationId xmlns:a16="http://schemas.microsoft.com/office/drawing/2014/main" id="{5139B410-D338-8F5F-D0D1-861AC618C4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20" name="Rectangle 948">
                  <a:extLst>
                    <a:ext uri="{FF2B5EF4-FFF2-40B4-BE49-F238E27FC236}">
                      <a16:creationId xmlns:a16="http://schemas.microsoft.com/office/drawing/2014/main" id="{932C6C1B-902D-3D36-C363-1647933BA0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21" name="Rectangle 949">
                  <a:extLst>
                    <a:ext uri="{FF2B5EF4-FFF2-40B4-BE49-F238E27FC236}">
                      <a16:creationId xmlns:a16="http://schemas.microsoft.com/office/drawing/2014/main" id="{182B3E30-E5BB-EA78-F18C-2E0AB53DE9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22" name="Rectangle 950">
                  <a:extLst>
                    <a:ext uri="{FF2B5EF4-FFF2-40B4-BE49-F238E27FC236}">
                      <a16:creationId xmlns:a16="http://schemas.microsoft.com/office/drawing/2014/main" id="{F7495A22-7928-FAEB-3702-B03B2FAC08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23" name="Rectangle 951">
                  <a:extLst>
                    <a:ext uri="{FF2B5EF4-FFF2-40B4-BE49-F238E27FC236}">
                      <a16:creationId xmlns:a16="http://schemas.microsoft.com/office/drawing/2014/main" id="{897BF2AD-6DED-46D3-E5D7-A45232F225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24" name="Rectangle 952">
                  <a:extLst>
                    <a:ext uri="{FF2B5EF4-FFF2-40B4-BE49-F238E27FC236}">
                      <a16:creationId xmlns:a16="http://schemas.microsoft.com/office/drawing/2014/main" id="{840A3FD8-5F81-6466-F997-8AB06A06A8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25" name="Rectangle 953">
                  <a:extLst>
                    <a:ext uri="{FF2B5EF4-FFF2-40B4-BE49-F238E27FC236}">
                      <a16:creationId xmlns:a16="http://schemas.microsoft.com/office/drawing/2014/main" id="{DA4F738F-6F47-F262-2C36-15DDE13F41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26" name="Rectangle 954">
                  <a:extLst>
                    <a:ext uri="{FF2B5EF4-FFF2-40B4-BE49-F238E27FC236}">
                      <a16:creationId xmlns:a16="http://schemas.microsoft.com/office/drawing/2014/main" id="{B0B77582-7A47-449F-970F-2CD2887909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27" name="Rectangle 955">
                  <a:extLst>
                    <a:ext uri="{FF2B5EF4-FFF2-40B4-BE49-F238E27FC236}">
                      <a16:creationId xmlns:a16="http://schemas.microsoft.com/office/drawing/2014/main" id="{5360953E-4869-11FA-7B56-BAE4F10FAB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28" name="Rectangle 956">
                  <a:extLst>
                    <a:ext uri="{FF2B5EF4-FFF2-40B4-BE49-F238E27FC236}">
                      <a16:creationId xmlns:a16="http://schemas.microsoft.com/office/drawing/2014/main" id="{269C1EDE-22E7-8EEC-C0B5-890B04F269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29" name="Rectangle 957">
                  <a:extLst>
                    <a:ext uri="{FF2B5EF4-FFF2-40B4-BE49-F238E27FC236}">
                      <a16:creationId xmlns:a16="http://schemas.microsoft.com/office/drawing/2014/main" id="{85AEB67B-CDB7-FFF7-9B26-B9DE4CC089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30" name="Rectangle 958">
                  <a:extLst>
                    <a:ext uri="{FF2B5EF4-FFF2-40B4-BE49-F238E27FC236}">
                      <a16:creationId xmlns:a16="http://schemas.microsoft.com/office/drawing/2014/main" id="{767BA2D9-07A2-BD77-6011-FF80317FB1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31" name="Rectangle 959">
                  <a:extLst>
                    <a:ext uri="{FF2B5EF4-FFF2-40B4-BE49-F238E27FC236}">
                      <a16:creationId xmlns:a16="http://schemas.microsoft.com/office/drawing/2014/main" id="{C0679915-F326-DA9A-5E50-F761CA9DE8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32" name="Rectangle 960">
                  <a:extLst>
                    <a:ext uri="{FF2B5EF4-FFF2-40B4-BE49-F238E27FC236}">
                      <a16:creationId xmlns:a16="http://schemas.microsoft.com/office/drawing/2014/main" id="{7E582CCF-67FC-3340-4C5D-D7C60FB43F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33" name="Rectangle 961">
                  <a:extLst>
                    <a:ext uri="{FF2B5EF4-FFF2-40B4-BE49-F238E27FC236}">
                      <a16:creationId xmlns:a16="http://schemas.microsoft.com/office/drawing/2014/main" id="{C934A962-8C63-9C5C-CA1E-C7AD24DA8D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34" name="Rectangle 962">
                  <a:extLst>
                    <a:ext uri="{FF2B5EF4-FFF2-40B4-BE49-F238E27FC236}">
                      <a16:creationId xmlns:a16="http://schemas.microsoft.com/office/drawing/2014/main" id="{E6A8629A-6218-8479-5032-064962CAAC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35" name="Rectangle 963">
                  <a:extLst>
                    <a:ext uri="{FF2B5EF4-FFF2-40B4-BE49-F238E27FC236}">
                      <a16:creationId xmlns:a16="http://schemas.microsoft.com/office/drawing/2014/main" id="{6FD7C557-D23D-8DAB-EB3E-0B01CEAC33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36" name="Rectangle 964">
                  <a:extLst>
                    <a:ext uri="{FF2B5EF4-FFF2-40B4-BE49-F238E27FC236}">
                      <a16:creationId xmlns:a16="http://schemas.microsoft.com/office/drawing/2014/main" id="{CF4321F5-2FDA-CCF3-5B67-9F0B115F76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37" name="Rectangle 965">
                  <a:extLst>
                    <a:ext uri="{FF2B5EF4-FFF2-40B4-BE49-F238E27FC236}">
                      <a16:creationId xmlns:a16="http://schemas.microsoft.com/office/drawing/2014/main" id="{65366617-7961-5E7C-67B4-0A88F6CE0E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38" name="Rectangle 966">
                  <a:extLst>
                    <a:ext uri="{FF2B5EF4-FFF2-40B4-BE49-F238E27FC236}">
                      <a16:creationId xmlns:a16="http://schemas.microsoft.com/office/drawing/2014/main" id="{3BA40815-662C-E103-8A57-908B18A369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39" name="Rectangle 967">
                  <a:extLst>
                    <a:ext uri="{FF2B5EF4-FFF2-40B4-BE49-F238E27FC236}">
                      <a16:creationId xmlns:a16="http://schemas.microsoft.com/office/drawing/2014/main" id="{CCF149AC-1247-C612-4271-E1CF66A0D6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40" name="Rectangle 968">
                  <a:extLst>
                    <a:ext uri="{FF2B5EF4-FFF2-40B4-BE49-F238E27FC236}">
                      <a16:creationId xmlns:a16="http://schemas.microsoft.com/office/drawing/2014/main" id="{C95CC939-AD4C-1E1E-C52E-059AF70BB8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41" name="Rectangle 969">
                  <a:extLst>
                    <a:ext uri="{FF2B5EF4-FFF2-40B4-BE49-F238E27FC236}">
                      <a16:creationId xmlns:a16="http://schemas.microsoft.com/office/drawing/2014/main" id="{5074238E-3A56-0DE1-E26D-CA03DE6205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42" name="Rectangle 970">
                  <a:extLst>
                    <a:ext uri="{FF2B5EF4-FFF2-40B4-BE49-F238E27FC236}">
                      <a16:creationId xmlns:a16="http://schemas.microsoft.com/office/drawing/2014/main" id="{2AD56949-4028-8F81-B91B-67AED7A94F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43" name="Rectangle 971">
                  <a:extLst>
                    <a:ext uri="{FF2B5EF4-FFF2-40B4-BE49-F238E27FC236}">
                      <a16:creationId xmlns:a16="http://schemas.microsoft.com/office/drawing/2014/main" id="{82B93632-62C7-7457-940F-A0E1DB9D42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44" name="Rectangle 972">
                  <a:extLst>
                    <a:ext uri="{FF2B5EF4-FFF2-40B4-BE49-F238E27FC236}">
                      <a16:creationId xmlns:a16="http://schemas.microsoft.com/office/drawing/2014/main" id="{21056F77-90A6-CF02-FF0F-EC92248817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45" name="Rectangle 973">
                  <a:extLst>
                    <a:ext uri="{FF2B5EF4-FFF2-40B4-BE49-F238E27FC236}">
                      <a16:creationId xmlns:a16="http://schemas.microsoft.com/office/drawing/2014/main" id="{83CF4C9D-D29C-27E2-9730-0F71397880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46" name="Rectangle 974">
                  <a:extLst>
                    <a:ext uri="{FF2B5EF4-FFF2-40B4-BE49-F238E27FC236}">
                      <a16:creationId xmlns:a16="http://schemas.microsoft.com/office/drawing/2014/main" id="{16603346-2A1A-640D-2D33-20443F199F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47" name="Rectangle 975">
                  <a:extLst>
                    <a:ext uri="{FF2B5EF4-FFF2-40B4-BE49-F238E27FC236}">
                      <a16:creationId xmlns:a16="http://schemas.microsoft.com/office/drawing/2014/main" id="{3E60792C-48A7-233D-6E92-BB42214542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48" name="Rectangle 976">
                  <a:extLst>
                    <a:ext uri="{FF2B5EF4-FFF2-40B4-BE49-F238E27FC236}">
                      <a16:creationId xmlns:a16="http://schemas.microsoft.com/office/drawing/2014/main" id="{D3FD5BF0-7873-EA97-2B8F-02A15CD2D9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49" name="Rectangle 977">
                  <a:extLst>
                    <a:ext uri="{FF2B5EF4-FFF2-40B4-BE49-F238E27FC236}">
                      <a16:creationId xmlns:a16="http://schemas.microsoft.com/office/drawing/2014/main" id="{07425408-5D6D-98B1-A1AA-D89B7029E6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50" name="Rectangle 978">
                  <a:extLst>
                    <a:ext uri="{FF2B5EF4-FFF2-40B4-BE49-F238E27FC236}">
                      <a16:creationId xmlns:a16="http://schemas.microsoft.com/office/drawing/2014/main" id="{D7D7250C-6F92-6752-3B0E-6436C4B01F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51" name="Line 979">
                  <a:extLst>
                    <a:ext uri="{FF2B5EF4-FFF2-40B4-BE49-F238E27FC236}">
                      <a16:creationId xmlns:a16="http://schemas.microsoft.com/office/drawing/2014/main" id="{F473063F-BA00-22E5-4481-948F555C60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90116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52" name="Line 980">
                  <a:extLst>
                    <a:ext uri="{FF2B5EF4-FFF2-40B4-BE49-F238E27FC236}">
                      <a16:creationId xmlns:a16="http://schemas.microsoft.com/office/drawing/2014/main" id="{4503F3D9-B125-86DA-906E-0FA40181AC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72448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53" name="Line 981">
                  <a:extLst>
                    <a:ext uri="{FF2B5EF4-FFF2-40B4-BE49-F238E27FC236}">
                      <a16:creationId xmlns:a16="http://schemas.microsoft.com/office/drawing/2014/main" id="{5453FF75-9936-6C00-3B6E-4C8B5BD223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54780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54" name="Line 982">
                  <a:extLst>
                    <a:ext uri="{FF2B5EF4-FFF2-40B4-BE49-F238E27FC236}">
                      <a16:creationId xmlns:a16="http://schemas.microsoft.com/office/drawing/2014/main" id="{55DBCE86-D8AA-2D23-8F28-EC0677FF43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637114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55" name="Line 983">
                  <a:extLst>
                    <a:ext uri="{FF2B5EF4-FFF2-40B4-BE49-F238E27FC236}">
                      <a16:creationId xmlns:a16="http://schemas.microsoft.com/office/drawing/2014/main" id="{1EE8B98D-921C-6FB2-AB0A-EE6685210E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19445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56" name="Line 984">
                  <a:extLst>
                    <a:ext uri="{FF2B5EF4-FFF2-40B4-BE49-F238E27FC236}">
                      <a16:creationId xmlns:a16="http://schemas.microsoft.com/office/drawing/2014/main" id="{AB983D6A-57DC-7060-7B93-051B371C67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01777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57" name="Line 985">
                  <a:extLst>
                    <a:ext uri="{FF2B5EF4-FFF2-40B4-BE49-F238E27FC236}">
                      <a16:creationId xmlns:a16="http://schemas.microsoft.com/office/drawing/2014/main" id="{B5C0B46E-C8A5-312C-A001-1EA8046F6C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394104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58" name="Line 986">
                  <a:extLst>
                    <a:ext uri="{FF2B5EF4-FFF2-40B4-BE49-F238E27FC236}">
                      <a16:creationId xmlns:a16="http://schemas.microsoft.com/office/drawing/2014/main" id="{92AA46E7-C030-D67C-7986-56032901F60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405810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59" name="Line 987">
                  <a:extLst>
                    <a:ext uri="{FF2B5EF4-FFF2-40B4-BE49-F238E27FC236}">
                      <a16:creationId xmlns:a16="http://schemas.microsoft.com/office/drawing/2014/main" id="{F776D129-8BA6-3355-C76B-8F986B949F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4175162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60" name="Line 988">
                  <a:extLst>
                    <a:ext uri="{FF2B5EF4-FFF2-40B4-BE49-F238E27FC236}">
                      <a16:creationId xmlns:a16="http://schemas.microsoft.com/office/drawing/2014/main" id="{94566D1E-3D13-7D93-6D86-55717E3E026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4293369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61" name="Line 989">
                  <a:extLst>
                    <a:ext uri="{FF2B5EF4-FFF2-40B4-BE49-F238E27FC236}">
                      <a16:creationId xmlns:a16="http://schemas.microsoft.com/office/drawing/2014/main" id="{1DDE35AC-AC4F-35CB-9130-9B38721EAD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4410429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62" name="Line 990">
                  <a:extLst>
                    <a:ext uri="{FF2B5EF4-FFF2-40B4-BE49-F238E27FC236}">
                      <a16:creationId xmlns:a16="http://schemas.microsoft.com/office/drawing/2014/main" id="{3022CFCF-157F-B2BF-34C1-4E10D88E4AC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4527489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63" name="Line 991">
                  <a:extLst>
                    <a:ext uri="{FF2B5EF4-FFF2-40B4-BE49-F238E27FC236}">
                      <a16:creationId xmlns:a16="http://schemas.microsoft.com/office/drawing/2014/main" id="{D6857F04-515E-B797-F947-89C601A4D9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7785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64" name="Line 992">
                  <a:extLst>
                    <a:ext uri="{FF2B5EF4-FFF2-40B4-BE49-F238E27FC236}">
                      <a16:creationId xmlns:a16="http://schemas.microsoft.com/office/drawing/2014/main" id="{FBBD95A9-2A08-75E0-B2E2-F13D9DA766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84109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65" name="Line 993">
                  <a:extLst>
                    <a:ext uri="{FF2B5EF4-FFF2-40B4-BE49-F238E27FC236}">
                      <a16:creationId xmlns:a16="http://schemas.microsoft.com/office/drawing/2014/main" id="{5A905339-BC96-3CFF-9118-46A016A59B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380906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66" name="Line 994">
                  <a:extLst>
                    <a:ext uri="{FF2B5EF4-FFF2-40B4-BE49-F238E27FC236}">
                      <a16:creationId xmlns:a16="http://schemas.microsoft.com/office/drawing/2014/main" id="{6F6E3ECC-E8D6-8679-4FC0-E623D98611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4653730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67" name="Rectangle 995">
                  <a:extLst>
                    <a:ext uri="{FF2B5EF4-FFF2-40B4-BE49-F238E27FC236}">
                      <a16:creationId xmlns:a16="http://schemas.microsoft.com/office/drawing/2014/main" id="{A4BF62D2-DF52-A0B9-4ADA-CC740154CB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64517" y="3822836"/>
                  <a:ext cx="11333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Sat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068" name="Rectangle 996">
                  <a:extLst>
                    <a:ext uri="{FF2B5EF4-FFF2-40B4-BE49-F238E27FC236}">
                      <a16:creationId xmlns:a16="http://schemas.microsoft.com/office/drawing/2014/main" id="{7CD87064-236E-A72E-E93C-8970DD8A00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96564" y="3822836"/>
                  <a:ext cx="928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Fri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069" name="Rectangle 997">
                  <a:extLst>
                    <a:ext uri="{FF2B5EF4-FFF2-40B4-BE49-F238E27FC236}">
                      <a16:creationId xmlns:a16="http://schemas.microsoft.com/office/drawing/2014/main" id="{BB0D6681-13A3-1D81-810E-284272AECF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88090" y="3822836"/>
                  <a:ext cx="133803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Thu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070" name="Rectangle 998">
                  <a:extLst>
                    <a:ext uri="{FF2B5EF4-FFF2-40B4-BE49-F238E27FC236}">
                      <a16:creationId xmlns:a16="http://schemas.microsoft.com/office/drawing/2014/main" id="{80A04E23-8600-4468-8731-9FF9691DCC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92687" y="3822836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Wed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071" name="Rectangle 999">
                  <a:extLst>
                    <a:ext uri="{FF2B5EF4-FFF2-40B4-BE49-F238E27FC236}">
                      <a16:creationId xmlns:a16="http://schemas.microsoft.com/office/drawing/2014/main" id="{205933A7-D0C9-379B-A25A-99AA536B5E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9961" y="3822836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Tue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072" name="Rectangle 1000">
                  <a:extLst>
                    <a:ext uri="{FF2B5EF4-FFF2-40B4-BE49-F238E27FC236}">
                      <a16:creationId xmlns:a16="http://schemas.microsoft.com/office/drawing/2014/main" id="{34BB536F-8D8C-0D3F-63DA-F0A12870A1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8872" y="3822836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Mon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073" name="Rectangle 1001">
                  <a:extLst>
                    <a:ext uri="{FF2B5EF4-FFF2-40B4-BE49-F238E27FC236}">
                      <a16:creationId xmlns:a16="http://schemas.microsoft.com/office/drawing/2014/main" id="{B9F55716-E6D2-DE2F-09C2-793C85C2B5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58761" y="3822836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Sun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074" name="Rectangle 1002">
                  <a:extLst>
                    <a:ext uri="{FF2B5EF4-FFF2-40B4-BE49-F238E27FC236}">
                      <a16:creationId xmlns:a16="http://schemas.microsoft.com/office/drawing/2014/main" id="{2757F2D9-08E2-2E09-0C21-B62EC590B6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16801" y="3949076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075" name="Rectangle 1003">
                  <a:extLst>
                    <a:ext uri="{FF2B5EF4-FFF2-40B4-BE49-F238E27FC236}">
                      <a16:creationId xmlns:a16="http://schemas.microsoft.com/office/drawing/2014/main" id="{9DAB6A7B-5E88-449D-AD9D-817157C1FA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34469" y="3949076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076" name="Rectangle 1004">
                  <a:extLst>
                    <a:ext uri="{FF2B5EF4-FFF2-40B4-BE49-F238E27FC236}">
                      <a16:creationId xmlns:a16="http://schemas.microsoft.com/office/drawing/2014/main" id="{7E3D02D3-21FC-A8D2-2CD0-9EFC8364A4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2137" y="3949076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077" name="Rectangle 1005">
                  <a:extLst>
                    <a:ext uri="{FF2B5EF4-FFF2-40B4-BE49-F238E27FC236}">
                      <a16:creationId xmlns:a16="http://schemas.microsoft.com/office/drawing/2014/main" id="{A08DEA6B-B02E-4D73-CBA6-F40EA7752C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0659" y="406498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078" name="Rectangle 1006">
                  <a:extLst>
                    <a:ext uri="{FF2B5EF4-FFF2-40B4-BE49-F238E27FC236}">
                      <a16:creationId xmlns:a16="http://schemas.microsoft.com/office/drawing/2014/main" id="{0320CA54-9A9F-6DC8-920C-B37BDA3584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34469" y="4064988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079" name="Rectangle 1007">
                  <a:extLst>
                    <a:ext uri="{FF2B5EF4-FFF2-40B4-BE49-F238E27FC236}">
                      <a16:creationId xmlns:a16="http://schemas.microsoft.com/office/drawing/2014/main" id="{C3E92F5D-F80A-9186-EE4A-A499B297A2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2137" y="4064988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080" name="Rectangle 1008">
                  <a:extLst>
                    <a:ext uri="{FF2B5EF4-FFF2-40B4-BE49-F238E27FC236}">
                      <a16:creationId xmlns:a16="http://schemas.microsoft.com/office/drawing/2014/main" id="{C1CE755D-E048-0DC2-FA8A-5867DD03B3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69804" y="4064988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081" name="Rectangle 1010">
                  <a:extLst>
                    <a:ext uri="{FF2B5EF4-FFF2-40B4-BE49-F238E27FC236}">
                      <a16:creationId xmlns:a16="http://schemas.microsoft.com/office/drawing/2014/main" id="{33568239-7B01-D375-72AE-546F43F4FF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87473" y="4064989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082" name="Rectangle 1011">
                  <a:extLst>
                    <a:ext uri="{FF2B5EF4-FFF2-40B4-BE49-F238E27FC236}">
                      <a16:creationId xmlns:a16="http://schemas.microsoft.com/office/drawing/2014/main" id="{E61DDCB0-EF3C-C558-D37F-7AECBC1C47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05141" y="4064989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083" name="Rectangle 1012">
                  <a:extLst>
                    <a:ext uri="{FF2B5EF4-FFF2-40B4-BE49-F238E27FC236}">
                      <a16:creationId xmlns:a16="http://schemas.microsoft.com/office/drawing/2014/main" id="{342560F4-43E5-80D5-FDF9-617A7A0DAA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22809" y="4064989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084" name="Rectangle 1013">
                  <a:extLst>
                    <a:ext uri="{FF2B5EF4-FFF2-40B4-BE49-F238E27FC236}">
                      <a16:creationId xmlns:a16="http://schemas.microsoft.com/office/drawing/2014/main" id="{D62BE3F0-4ABB-BC95-4174-317474E143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0659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085" name="Rectangle 1014">
                  <a:extLst>
                    <a:ext uri="{FF2B5EF4-FFF2-40B4-BE49-F238E27FC236}">
                      <a16:creationId xmlns:a16="http://schemas.microsoft.com/office/drawing/2014/main" id="{4039112D-99DD-A459-325C-BBF6810A6B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8327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086" name="Rectangle 1015">
                  <a:extLst>
                    <a:ext uri="{FF2B5EF4-FFF2-40B4-BE49-F238E27FC236}">
                      <a16:creationId xmlns:a16="http://schemas.microsoft.com/office/drawing/2014/main" id="{68DFB917-8107-013A-FBCC-664412177C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5995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087" name="Rectangle 1016">
                  <a:extLst>
                    <a:ext uri="{FF2B5EF4-FFF2-40B4-BE49-F238E27FC236}">
                      <a16:creationId xmlns:a16="http://schemas.microsoft.com/office/drawing/2014/main" id="{90198BE6-92E9-6295-479B-D8ED0F3248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3663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088" name="Rectangle 1017">
                  <a:extLst>
                    <a:ext uri="{FF2B5EF4-FFF2-40B4-BE49-F238E27FC236}">
                      <a16:creationId xmlns:a16="http://schemas.microsoft.com/office/drawing/2014/main" id="{4A8D0D70-27D9-CEF4-F6D4-618A72CC84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61331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089" name="Rectangle 1018">
                  <a:extLst>
                    <a:ext uri="{FF2B5EF4-FFF2-40B4-BE49-F238E27FC236}">
                      <a16:creationId xmlns:a16="http://schemas.microsoft.com/office/drawing/2014/main" id="{CB6B1590-4400-461B-C37E-08947529C4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8999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090" name="Rectangle 1019">
                  <a:extLst>
                    <a:ext uri="{FF2B5EF4-FFF2-40B4-BE49-F238E27FC236}">
                      <a16:creationId xmlns:a16="http://schemas.microsoft.com/office/drawing/2014/main" id="{FAA0DC2D-6002-D663-2425-C13DA24C4A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96667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091" name="Rectangle 1020">
                  <a:extLst>
                    <a:ext uri="{FF2B5EF4-FFF2-40B4-BE49-F238E27FC236}">
                      <a16:creationId xmlns:a16="http://schemas.microsoft.com/office/drawing/2014/main" id="{6DAB68B5-A345-25B3-7834-22DD07827F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0659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092" name="Rectangle 1021">
                  <a:extLst>
                    <a:ext uri="{FF2B5EF4-FFF2-40B4-BE49-F238E27FC236}">
                      <a16:creationId xmlns:a16="http://schemas.microsoft.com/office/drawing/2014/main" id="{87A011EC-4B2A-FB8A-77C2-E59D1F9858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8327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093" name="Rectangle 1022">
                  <a:extLst>
                    <a:ext uri="{FF2B5EF4-FFF2-40B4-BE49-F238E27FC236}">
                      <a16:creationId xmlns:a16="http://schemas.microsoft.com/office/drawing/2014/main" id="{BB63EE56-55F2-5BF5-500F-A9D3C7175F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5995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094" name="Rectangle 1023">
                  <a:extLst>
                    <a:ext uri="{FF2B5EF4-FFF2-40B4-BE49-F238E27FC236}">
                      <a16:creationId xmlns:a16="http://schemas.microsoft.com/office/drawing/2014/main" id="{DB9D2695-B7F4-461D-37D8-254A59F945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3663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095" name="Rectangle 1024">
                  <a:extLst>
                    <a:ext uri="{FF2B5EF4-FFF2-40B4-BE49-F238E27FC236}">
                      <a16:creationId xmlns:a16="http://schemas.microsoft.com/office/drawing/2014/main" id="{96137FA2-69A4-C518-75B5-616B4B8F10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61331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096" name="Rectangle 1025">
                  <a:extLst>
                    <a:ext uri="{FF2B5EF4-FFF2-40B4-BE49-F238E27FC236}">
                      <a16:creationId xmlns:a16="http://schemas.microsoft.com/office/drawing/2014/main" id="{870203C5-A003-21CD-0C22-04DDB03F86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8999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097" name="Rectangle 1026">
                  <a:extLst>
                    <a:ext uri="{FF2B5EF4-FFF2-40B4-BE49-F238E27FC236}">
                      <a16:creationId xmlns:a16="http://schemas.microsoft.com/office/drawing/2014/main" id="{B45F7F04-71EE-A826-B66A-862BEC8DA5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96667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098" name="Rectangle 1027">
                  <a:extLst>
                    <a:ext uri="{FF2B5EF4-FFF2-40B4-BE49-F238E27FC236}">
                      <a16:creationId xmlns:a16="http://schemas.microsoft.com/office/drawing/2014/main" id="{C5B3FB41-3125-623B-9B96-F8BB2A2C9F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0659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31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099" name="Rectangle 1028">
                  <a:extLst>
                    <a:ext uri="{FF2B5EF4-FFF2-40B4-BE49-F238E27FC236}">
                      <a16:creationId xmlns:a16="http://schemas.microsoft.com/office/drawing/2014/main" id="{34E874F7-BF02-B999-ADD5-10C4D29D48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8327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100" name="Rectangle 1029">
                  <a:extLst>
                    <a:ext uri="{FF2B5EF4-FFF2-40B4-BE49-F238E27FC236}">
                      <a16:creationId xmlns:a16="http://schemas.microsoft.com/office/drawing/2014/main" id="{12ACEEFF-0263-7EA6-091B-5103B7E816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5995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101" name="Rectangle 1030">
                  <a:extLst>
                    <a:ext uri="{FF2B5EF4-FFF2-40B4-BE49-F238E27FC236}">
                      <a16:creationId xmlns:a16="http://schemas.microsoft.com/office/drawing/2014/main" id="{92CFFFFE-88EC-6AFA-E531-A174516AC2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3663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102" name="Rectangle 1031">
                  <a:extLst>
                    <a:ext uri="{FF2B5EF4-FFF2-40B4-BE49-F238E27FC236}">
                      <a16:creationId xmlns:a16="http://schemas.microsoft.com/office/drawing/2014/main" id="{6F310DD3-7456-5290-CA4C-9005208EB2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61331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103" name="Rectangle 1032">
                  <a:extLst>
                    <a:ext uri="{FF2B5EF4-FFF2-40B4-BE49-F238E27FC236}">
                      <a16:creationId xmlns:a16="http://schemas.microsoft.com/office/drawing/2014/main" id="{A8CF7D84-873F-9F11-36C0-98ED6EA0D1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8999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104" name="Rectangle 1033">
                  <a:extLst>
                    <a:ext uri="{FF2B5EF4-FFF2-40B4-BE49-F238E27FC236}">
                      <a16:creationId xmlns:a16="http://schemas.microsoft.com/office/drawing/2014/main" id="{BD3BC347-684B-89F5-D1D7-ED57404724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96667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  <p:grpSp>
            <p:nvGrpSpPr>
              <p:cNvPr id="2320" name="Group 2319">
                <a:extLst>
                  <a:ext uri="{FF2B5EF4-FFF2-40B4-BE49-F238E27FC236}">
                    <a16:creationId xmlns:a16="http://schemas.microsoft.com/office/drawing/2014/main" id="{5828DF61-243A-B7BA-E69A-6B72FF1A11C7}"/>
                  </a:ext>
                </a:extLst>
              </p:cNvPr>
              <p:cNvGrpSpPr/>
              <p:nvPr/>
            </p:nvGrpSpPr>
            <p:grpSpPr>
              <a:xfrm>
                <a:off x="4620069" y="3804474"/>
                <a:ext cx="1986782" cy="853847"/>
                <a:chOff x="4588319" y="3804474"/>
                <a:chExt cx="1986782" cy="853847"/>
              </a:xfrm>
            </p:grpSpPr>
            <p:sp>
              <p:nvSpPr>
                <p:cNvPr id="2105" name="Rectangle 1034">
                  <a:extLst>
                    <a:ext uri="{FF2B5EF4-FFF2-40B4-BE49-F238E27FC236}">
                      <a16:creationId xmlns:a16="http://schemas.microsoft.com/office/drawing/2014/main" id="{3C976F4B-3E12-95D9-CF60-9F213D2CAF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06" name="Rectangle 1035">
                  <a:extLst>
                    <a:ext uri="{FF2B5EF4-FFF2-40B4-BE49-F238E27FC236}">
                      <a16:creationId xmlns:a16="http://schemas.microsoft.com/office/drawing/2014/main" id="{2D8287C6-B842-9D7F-9ED9-CB1B52057F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07" name="Rectangle 1036">
                  <a:extLst>
                    <a:ext uri="{FF2B5EF4-FFF2-40B4-BE49-F238E27FC236}">
                      <a16:creationId xmlns:a16="http://schemas.microsoft.com/office/drawing/2014/main" id="{FE92C62E-39D2-75E2-C3CE-F29513CEEA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08" name="Rectangle 1037">
                  <a:extLst>
                    <a:ext uri="{FF2B5EF4-FFF2-40B4-BE49-F238E27FC236}">
                      <a16:creationId xmlns:a16="http://schemas.microsoft.com/office/drawing/2014/main" id="{7A82CDA4-38C3-9286-0C14-21A90039EC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09" name="Rectangle 1038">
                  <a:extLst>
                    <a:ext uri="{FF2B5EF4-FFF2-40B4-BE49-F238E27FC236}">
                      <a16:creationId xmlns:a16="http://schemas.microsoft.com/office/drawing/2014/main" id="{05F9C0EA-481E-9D69-EB33-3D8C754226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10" name="Rectangle 1039">
                  <a:extLst>
                    <a:ext uri="{FF2B5EF4-FFF2-40B4-BE49-F238E27FC236}">
                      <a16:creationId xmlns:a16="http://schemas.microsoft.com/office/drawing/2014/main" id="{A666C08C-15D5-1389-A52F-5A3340F4F4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11" name="Rectangle 1040">
                  <a:extLst>
                    <a:ext uri="{FF2B5EF4-FFF2-40B4-BE49-F238E27FC236}">
                      <a16:creationId xmlns:a16="http://schemas.microsoft.com/office/drawing/2014/main" id="{576B8A89-FCCC-ACD2-A119-5A0A3254F8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12" name="Rectangle 1041">
                  <a:extLst>
                    <a:ext uri="{FF2B5EF4-FFF2-40B4-BE49-F238E27FC236}">
                      <a16:creationId xmlns:a16="http://schemas.microsoft.com/office/drawing/2014/main" id="{F257523D-1A5A-CEC6-D4A3-FAF0ADB610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13" name="Rectangle 1042">
                  <a:extLst>
                    <a:ext uri="{FF2B5EF4-FFF2-40B4-BE49-F238E27FC236}">
                      <a16:creationId xmlns:a16="http://schemas.microsoft.com/office/drawing/2014/main" id="{675F2B11-0223-975E-2B48-29C43193EC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14" name="Rectangle 1043">
                  <a:extLst>
                    <a:ext uri="{FF2B5EF4-FFF2-40B4-BE49-F238E27FC236}">
                      <a16:creationId xmlns:a16="http://schemas.microsoft.com/office/drawing/2014/main" id="{00DD7594-9B37-013B-FD7B-A3E8D99B89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15" name="Rectangle 1044">
                  <a:extLst>
                    <a:ext uri="{FF2B5EF4-FFF2-40B4-BE49-F238E27FC236}">
                      <a16:creationId xmlns:a16="http://schemas.microsoft.com/office/drawing/2014/main" id="{D4A374BC-43B8-3BA6-F7CF-D4D835BD67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16" name="Rectangle 1045">
                  <a:extLst>
                    <a:ext uri="{FF2B5EF4-FFF2-40B4-BE49-F238E27FC236}">
                      <a16:creationId xmlns:a16="http://schemas.microsoft.com/office/drawing/2014/main" id="{D94072D7-354A-1D6A-43B6-DEDF5141B8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17" name="Rectangle 1046">
                  <a:extLst>
                    <a:ext uri="{FF2B5EF4-FFF2-40B4-BE49-F238E27FC236}">
                      <a16:creationId xmlns:a16="http://schemas.microsoft.com/office/drawing/2014/main" id="{B10A7ACA-06F4-9A4D-4D27-B5480A122A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18" name="Rectangle 1047">
                  <a:extLst>
                    <a:ext uri="{FF2B5EF4-FFF2-40B4-BE49-F238E27FC236}">
                      <a16:creationId xmlns:a16="http://schemas.microsoft.com/office/drawing/2014/main" id="{C84BF90D-6BDC-DB75-3457-A627D9A599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19" name="Rectangle 1048">
                  <a:extLst>
                    <a:ext uri="{FF2B5EF4-FFF2-40B4-BE49-F238E27FC236}">
                      <a16:creationId xmlns:a16="http://schemas.microsoft.com/office/drawing/2014/main" id="{8477A3FB-CA71-80B8-D4E2-3088FF465F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20" name="Rectangle 1049">
                  <a:extLst>
                    <a:ext uri="{FF2B5EF4-FFF2-40B4-BE49-F238E27FC236}">
                      <a16:creationId xmlns:a16="http://schemas.microsoft.com/office/drawing/2014/main" id="{3CF8A6FA-9BDC-0FEE-1BF5-B43E09F18C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21" name="Rectangle 1050">
                  <a:extLst>
                    <a:ext uri="{FF2B5EF4-FFF2-40B4-BE49-F238E27FC236}">
                      <a16:creationId xmlns:a16="http://schemas.microsoft.com/office/drawing/2014/main" id="{707AB3FE-BCB5-DCD4-2A4C-B135CC6EDD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22" name="Rectangle 1051">
                  <a:extLst>
                    <a:ext uri="{FF2B5EF4-FFF2-40B4-BE49-F238E27FC236}">
                      <a16:creationId xmlns:a16="http://schemas.microsoft.com/office/drawing/2014/main" id="{CD655634-F78B-A442-2F49-2F49DADC8A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23" name="Rectangle 1052">
                  <a:extLst>
                    <a:ext uri="{FF2B5EF4-FFF2-40B4-BE49-F238E27FC236}">
                      <a16:creationId xmlns:a16="http://schemas.microsoft.com/office/drawing/2014/main" id="{798E5418-967A-2BC5-8DC7-20BBB99874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24" name="Rectangle 1053">
                  <a:extLst>
                    <a:ext uri="{FF2B5EF4-FFF2-40B4-BE49-F238E27FC236}">
                      <a16:creationId xmlns:a16="http://schemas.microsoft.com/office/drawing/2014/main" id="{FA3A713B-2AC6-7EF8-246A-0A69EBBBEF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25" name="Rectangle 1054">
                  <a:extLst>
                    <a:ext uri="{FF2B5EF4-FFF2-40B4-BE49-F238E27FC236}">
                      <a16:creationId xmlns:a16="http://schemas.microsoft.com/office/drawing/2014/main" id="{FC39053F-BCC3-F20E-7206-0F3BDF65A6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26" name="Rectangle 1055">
                  <a:extLst>
                    <a:ext uri="{FF2B5EF4-FFF2-40B4-BE49-F238E27FC236}">
                      <a16:creationId xmlns:a16="http://schemas.microsoft.com/office/drawing/2014/main" id="{D75F8F3C-DD1B-D0B1-F158-B1627A545D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27" name="Rectangle 1056">
                  <a:extLst>
                    <a:ext uri="{FF2B5EF4-FFF2-40B4-BE49-F238E27FC236}">
                      <a16:creationId xmlns:a16="http://schemas.microsoft.com/office/drawing/2014/main" id="{C56F9A8E-746D-A900-8AC4-52A55C5650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28" name="Rectangle 1057">
                  <a:extLst>
                    <a:ext uri="{FF2B5EF4-FFF2-40B4-BE49-F238E27FC236}">
                      <a16:creationId xmlns:a16="http://schemas.microsoft.com/office/drawing/2014/main" id="{99A73B78-68D7-4EDA-8D97-E2C3F1FF0F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29" name="Rectangle 1058">
                  <a:extLst>
                    <a:ext uri="{FF2B5EF4-FFF2-40B4-BE49-F238E27FC236}">
                      <a16:creationId xmlns:a16="http://schemas.microsoft.com/office/drawing/2014/main" id="{9937EC3F-8867-5CF5-1FF5-ECF5D7AE46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30" name="Rectangle 1059">
                  <a:extLst>
                    <a:ext uri="{FF2B5EF4-FFF2-40B4-BE49-F238E27FC236}">
                      <a16:creationId xmlns:a16="http://schemas.microsoft.com/office/drawing/2014/main" id="{8CBBBF6A-2C7F-55E3-5FD7-416C960218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31" name="Rectangle 1060">
                  <a:extLst>
                    <a:ext uri="{FF2B5EF4-FFF2-40B4-BE49-F238E27FC236}">
                      <a16:creationId xmlns:a16="http://schemas.microsoft.com/office/drawing/2014/main" id="{F3B18F4A-D107-812C-49BE-D0B7877F23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32" name="Rectangle 1061">
                  <a:extLst>
                    <a:ext uri="{FF2B5EF4-FFF2-40B4-BE49-F238E27FC236}">
                      <a16:creationId xmlns:a16="http://schemas.microsoft.com/office/drawing/2014/main" id="{F3F7DB41-B473-9C52-B2BE-4C0F65FE1E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33" name="Rectangle 1062">
                  <a:extLst>
                    <a:ext uri="{FF2B5EF4-FFF2-40B4-BE49-F238E27FC236}">
                      <a16:creationId xmlns:a16="http://schemas.microsoft.com/office/drawing/2014/main" id="{1DEB7EBD-9F2D-B0CD-E8E0-938008D74D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34" name="Rectangle 1063">
                  <a:extLst>
                    <a:ext uri="{FF2B5EF4-FFF2-40B4-BE49-F238E27FC236}">
                      <a16:creationId xmlns:a16="http://schemas.microsoft.com/office/drawing/2014/main" id="{4113C668-F723-C066-B792-7F0A3EC344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35" name="Rectangle 1064">
                  <a:extLst>
                    <a:ext uri="{FF2B5EF4-FFF2-40B4-BE49-F238E27FC236}">
                      <a16:creationId xmlns:a16="http://schemas.microsoft.com/office/drawing/2014/main" id="{2CCE98A6-ECB5-823D-53B4-75AD683AFD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36" name="Rectangle 1065">
                  <a:extLst>
                    <a:ext uri="{FF2B5EF4-FFF2-40B4-BE49-F238E27FC236}">
                      <a16:creationId xmlns:a16="http://schemas.microsoft.com/office/drawing/2014/main" id="{8373357B-F3F5-2FD4-BF80-7D4180B119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37" name="Rectangle 1066">
                  <a:extLst>
                    <a:ext uri="{FF2B5EF4-FFF2-40B4-BE49-F238E27FC236}">
                      <a16:creationId xmlns:a16="http://schemas.microsoft.com/office/drawing/2014/main" id="{3040015E-5D1D-16C4-733D-720EB64C0D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38" name="Rectangle 1067">
                  <a:extLst>
                    <a:ext uri="{FF2B5EF4-FFF2-40B4-BE49-F238E27FC236}">
                      <a16:creationId xmlns:a16="http://schemas.microsoft.com/office/drawing/2014/main" id="{41277051-8F7D-1FBA-6D30-D17DC9C493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39" name="Rectangle 1068">
                  <a:extLst>
                    <a:ext uri="{FF2B5EF4-FFF2-40B4-BE49-F238E27FC236}">
                      <a16:creationId xmlns:a16="http://schemas.microsoft.com/office/drawing/2014/main" id="{BB863539-5814-6E32-5C24-D73898BFBD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40" name="Rectangle 1069">
                  <a:extLst>
                    <a:ext uri="{FF2B5EF4-FFF2-40B4-BE49-F238E27FC236}">
                      <a16:creationId xmlns:a16="http://schemas.microsoft.com/office/drawing/2014/main" id="{4E45DE4D-66B8-134C-5AB6-88ABF728FE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41" name="Rectangle 1070">
                  <a:extLst>
                    <a:ext uri="{FF2B5EF4-FFF2-40B4-BE49-F238E27FC236}">
                      <a16:creationId xmlns:a16="http://schemas.microsoft.com/office/drawing/2014/main" id="{A3C2A192-E780-51D4-BF5D-E699AF9739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42" name="Rectangle 1071">
                  <a:extLst>
                    <a:ext uri="{FF2B5EF4-FFF2-40B4-BE49-F238E27FC236}">
                      <a16:creationId xmlns:a16="http://schemas.microsoft.com/office/drawing/2014/main" id="{58F54CC8-3712-25E1-4F6D-7F3DCE897F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43" name="Rectangle 1072">
                  <a:extLst>
                    <a:ext uri="{FF2B5EF4-FFF2-40B4-BE49-F238E27FC236}">
                      <a16:creationId xmlns:a16="http://schemas.microsoft.com/office/drawing/2014/main" id="{32E4CA13-F5B7-0A6E-2E89-972329C585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44" name="Rectangle 1073">
                  <a:extLst>
                    <a:ext uri="{FF2B5EF4-FFF2-40B4-BE49-F238E27FC236}">
                      <a16:creationId xmlns:a16="http://schemas.microsoft.com/office/drawing/2014/main" id="{5839DA28-3EF1-0EAB-FD33-5A9BAC46B8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45" name="Rectangle 1074">
                  <a:extLst>
                    <a:ext uri="{FF2B5EF4-FFF2-40B4-BE49-F238E27FC236}">
                      <a16:creationId xmlns:a16="http://schemas.microsoft.com/office/drawing/2014/main" id="{DA3C8F21-69C2-DC6D-20BC-1F80A21E4F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46" name="Rectangle 1075">
                  <a:extLst>
                    <a:ext uri="{FF2B5EF4-FFF2-40B4-BE49-F238E27FC236}">
                      <a16:creationId xmlns:a16="http://schemas.microsoft.com/office/drawing/2014/main" id="{3A10C941-A05B-5427-5E29-E6680CB4D6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47" name="Rectangle 1076">
                  <a:extLst>
                    <a:ext uri="{FF2B5EF4-FFF2-40B4-BE49-F238E27FC236}">
                      <a16:creationId xmlns:a16="http://schemas.microsoft.com/office/drawing/2014/main" id="{56B0E7AB-F789-5899-DD86-741EEE3EE2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48" name="Rectangle 1077">
                  <a:extLst>
                    <a:ext uri="{FF2B5EF4-FFF2-40B4-BE49-F238E27FC236}">
                      <a16:creationId xmlns:a16="http://schemas.microsoft.com/office/drawing/2014/main" id="{B8AF27BF-CD2E-271D-E7C8-AF38B89E22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49" name="Rectangle 1078">
                  <a:extLst>
                    <a:ext uri="{FF2B5EF4-FFF2-40B4-BE49-F238E27FC236}">
                      <a16:creationId xmlns:a16="http://schemas.microsoft.com/office/drawing/2014/main" id="{F489E1F2-D6BC-7B1B-2D45-E27EA5B739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50" name="Rectangle 1079">
                  <a:extLst>
                    <a:ext uri="{FF2B5EF4-FFF2-40B4-BE49-F238E27FC236}">
                      <a16:creationId xmlns:a16="http://schemas.microsoft.com/office/drawing/2014/main" id="{3BFBE4A2-3459-1431-D721-E97787EDCA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51" name="Rectangle 1080">
                  <a:extLst>
                    <a:ext uri="{FF2B5EF4-FFF2-40B4-BE49-F238E27FC236}">
                      <a16:creationId xmlns:a16="http://schemas.microsoft.com/office/drawing/2014/main" id="{4372E20A-4DE6-66C5-1CAC-CB2FFCE468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52" name="Rectangle 1081">
                  <a:extLst>
                    <a:ext uri="{FF2B5EF4-FFF2-40B4-BE49-F238E27FC236}">
                      <a16:creationId xmlns:a16="http://schemas.microsoft.com/office/drawing/2014/main" id="{DFB28A64-1C8C-69E8-6294-447EE0F590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53" name="Rectangle 1082">
                  <a:extLst>
                    <a:ext uri="{FF2B5EF4-FFF2-40B4-BE49-F238E27FC236}">
                      <a16:creationId xmlns:a16="http://schemas.microsoft.com/office/drawing/2014/main" id="{6B4B2DE2-DA4A-388A-3F0F-975E999B88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54" name="Line 1083">
                  <a:extLst>
                    <a:ext uri="{FF2B5EF4-FFF2-40B4-BE49-F238E27FC236}">
                      <a16:creationId xmlns:a16="http://schemas.microsoft.com/office/drawing/2014/main" id="{FCA25C80-EEB6-0C58-0D73-C92696FDF6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75879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55" name="Line 1084">
                  <a:extLst>
                    <a:ext uri="{FF2B5EF4-FFF2-40B4-BE49-F238E27FC236}">
                      <a16:creationId xmlns:a16="http://schemas.microsoft.com/office/drawing/2014/main" id="{3C3842EE-E873-5832-C232-D0A65864EF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158211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56" name="Line 1085">
                  <a:extLst>
                    <a:ext uri="{FF2B5EF4-FFF2-40B4-BE49-F238E27FC236}">
                      <a16:creationId xmlns:a16="http://schemas.microsoft.com/office/drawing/2014/main" id="{07025105-7333-9215-0F1C-75892081FB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440543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57" name="Line 1086">
                  <a:extLst>
                    <a:ext uri="{FF2B5EF4-FFF2-40B4-BE49-F238E27FC236}">
                      <a16:creationId xmlns:a16="http://schemas.microsoft.com/office/drawing/2014/main" id="{2AEAA6F0-BE0A-60CC-C3D8-2B9F335974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722876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58" name="Line 1087">
                  <a:extLst>
                    <a:ext uri="{FF2B5EF4-FFF2-40B4-BE49-F238E27FC236}">
                      <a16:creationId xmlns:a16="http://schemas.microsoft.com/office/drawing/2014/main" id="{2AB74AD4-AAE7-C247-590C-A0DD21E934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005208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59" name="Line 1088">
                  <a:extLst>
                    <a:ext uri="{FF2B5EF4-FFF2-40B4-BE49-F238E27FC236}">
                      <a16:creationId xmlns:a16="http://schemas.microsoft.com/office/drawing/2014/main" id="{DF0C2176-703D-B0D1-F244-84FADC23E7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287540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60" name="Line 1089">
                  <a:extLst>
                    <a:ext uri="{FF2B5EF4-FFF2-40B4-BE49-F238E27FC236}">
                      <a16:creationId xmlns:a16="http://schemas.microsoft.com/office/drawing/2014/main" id="{0332FC30-24F5-797E-42D5-7A3C64E649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3941044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61" name="Line 1090">
                  <a:extLst>
                    <a:ext uri="{FF2B5EF4-FFF2-40B4-BE49-F238E27FC236}">
                      <a16:creationId xmlns:a16="http://schemas.microsoft.com/office/drawing/2014/main" id="{98E5774A-1DA0-2369-6DBB-F91AC9291D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405810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62" name="Line 1091">
                  <a:extLst>
                    <a:ext uri="{FF2B5EF4-FFF2-40B4-BE49-F238E27FC236}">
                      <a16:creationId xmlns:a16="http://schemas.microsoft.com/office/drawing/2014/main" id="{3B1040FE-DC8B-1A2C-5E3A-9F8E04B064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417516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63" name="Line 1092">
                  <a:extLst>
                    <a:ext uri="{FF2B5EF4-FFF2-40B4-BE49-F238E27FC236}">
                      <a16:creationId xmlns:a16="http://schemas.microsoft.com/office/drawing/2014/main" id="{45B4197F-1CBB-71AE-5B1B-7DB79E7645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4293370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64" name="Line 1093">
                  <a:extLst>
                    <a:ext uri="{FF2B5EF4-FFF2-40B4-BE49-F238E27FC236}">
                      <a16:creationId xmlns:a16="http://schemas.microsoft.com/office/drawing/2014/main" id="{DEA610D1-61CB-61A0-DEDC-C091903A34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4410429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65" name="Line 1094">
                  <a:extLst>
                    <a:ext uri="{FF2B5EF4-FFF2-40B4-BE49-F238E27FC236}">
                      <a16:creationId xmlns:a16="http://schemas.microsoft.com/office/drawing/2014/main" id="{746BC291-3092-AA3A-0CE0-521D8DC410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4527489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66" name="Line 1095">
                  <a:extLst>
                    <a:ext uri="{FF2B5EF4-FFF2-40B4-BE49-F238E27FC236}">
                      <a16:creationId xmlns:a16="http://schemas.microsoft.com/office/drawing/2014/main" id="{C26AEB65-9766-7697-EC9E-0F3070A9A5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93547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67" name="Line 1096">
                  <a:extLst>
                    <a:ext uri="{FF2B5EF4-FFF2-40B4-BE49-F238E27FC236}">
                      <a16:creationId xmlns:a16="http://schemas.microsoft.com/office/drawing/2014/main" id="{AA3C6659-25F4-8C0F-0E4A-52A42620F8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69872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68" name="Line 1097">
                  <a:extLst>
                    <a:ext uri="{FF2B5EF4-FFF2-40B4-BE49-F238E27FC236}">
                      <a16:creationId xmlns:a16="http://schemas.microsoft.com/office/drawing/2014/main" id="{0E3D2F7E-D916-7CE4-8428-B9930F1D11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3809064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69" name="Line 1098">
                  <a:extLst>
                    <a:ext uri="{FF2B5EF4-FFF2-40B4-BE49-F238E27FC236}">
                      <a16:creationId xmlns:a16="http://schemas.microsoft.com/office/drawing/2014/main" id="{8F596C64-2350-D00F-2402-DFE04CDE7F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4653730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70" name="Rectangle 1099">
                  <a:extLst>
                    <a:ext uri="{FF2B5EF4-FFF2-40B4-BE49-F238E27FC236}">
                      <a16:creationId xmlns:a16="http://schemas.microsoft.com/office/drawing/2014/main" id="{937DBEB0-3D6A-3DF5-57E0-BE7CEC468A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8972" y="3822836"/>
                  <a:ext cx="11333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Sat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171" name="Rectangle 1100">
                  <a:extLst>
                    <a:ext uri="{FF2B5EF4-FFF2-40B4-BE49-F238E27FC236}">
                      <a16:creationId xmlns:a16="http://schemas.microsoft.com/office/drawing/2014/main" id="{A14DA85A-8751-60EB-5BB5-FDEAA4A760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81019" y="3822836"/>
                  <a:ext cx="928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Fri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172" name="Rectangle 1101">
                  <a:extLst>
                    <a:ext uri="{FF2B5EF4-FFF2-40B4-BE49-F238E27FC236}">
                      <a16:creationId xmlns:a16="http://schemas.microsoft.com/office/drawing/2014/main" id="{C27ED88C-D2A2-B640-1FA2-04FBBAC3C7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73852" y="3822836"/>
                  <a:ext cx="133803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Thu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173" name="Rectangle 1102">
                  <a:extLst>
                    <a:ext uri="{FF2B5EF4-FFF2-40B4-BE49-F238E27FC236}">
                      <a16:creationId xmlns:a16="http://schemas.microsoft.com/office/drawing/2014/main" id="{04BAA818-556B-C2E7-0A1B-E1FC75989B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77142" y="3822836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Wed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174" name="Rectangle 1103">
                  <a:extLst>
                    <a:ext uri="{FF2B5EF4-FFF2-40B4-BE49-F238E27FC236}">
                      <a16:creationId xmlns:a16="http://schemas.microsoft.com/office/drawing/2014/main" id="{F349E4C9-F914-FB40-0ED0-07E57E5946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15724" y="3822836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Tue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175" name="Rectangle 1104">
                  <a:extLst>
                    <a:ext uri="{FF2B5EF4-FFF2-40B4-BE49-F238E27FC236}">
                      <a16:creationId xmlns:a16="http://schemas.microsoft.com/office/drawing/2014/main" id="{CE123F7C-BDD2-D7FD-62C3-F895DDFE48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03327" y="3822836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Mon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176" name="Rectangle 1105">
                  <a:extLst>
                    <a:ext uri="{FF2B5EF4-FFF2-40B4-BE49-F238E27FC236}">
                      <a16:creationId xmlns:a16="http://schemas.microsoft.com/office/drawing/2014/main" id="{3C8E4729-D9C3-FFD3-F236-35C5171583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44523" y="3822836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Sun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177" name="Rectangle 1106">
                  <a:extLst>
                    <a:ext uri="{FF2B5EF4-FFF2-40B4-BE49-F238E27FC236}">
                      <a16:creationId xmlns:a16="http://schemas.microsoft.com/office/drawing/2014/main" id="{40FB1F69-5530-A14B-A354-5F1CF80366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402564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178" name="Rectangle 1107">
                  <a:extLst>
                    <a:ext uri="{FF2B5EF4-FFF2-40B4-BE49-F238E27FC236}">
                      <a16:creationId xmlns:a16="http://schemas.microsoft.com/office/drawing/2014/main" id="{551932EB-EC5C-87D4-4E54-14EA8B8F44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20231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179" name="Rectangle 1108">
                  <a:extLst>
                    <a:ext uri="{FF2B5EF4-FFF2-40B4-BE49-F238E27FC236}">
                      <a16:creationId xmlns:a16="http://schemas.microsoft.com/office/drawing/2014/main" id="{A0651A88-7185-3799-BE25-24794ACE90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37899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180" name="Rectangle 1109">
                  <a:extLst>
                    <a:ext uri="{FF2B5EF4-FFF2-40B4-BE49-F238E27FC236}">
                      <a16:creationId xmlns:a16="http://schemas.microsoft.com/office/drawing/2014/main" id="{2685A47F-87DF-B2A8-F2E0-E5947EDFE2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55568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181" name="Rectangle 1110">
                  <a:extLst>
                    <a:ext uri="{FF2B5EF4-FFF2-40B4-BE49-F238E27FC236}">
                      <a16:creationId xmlns:a16="http://schemas.microsoft.com/office/drawing/2014/main" id="{95116C14-8053-C18D-E442-D5878ED21A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73236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182" name="Rectangle 1111">
                  <a:extLst>
                    <a:ext uri="{FF2B5EF4-FFF2-40B4-BE49-F238E27FC236}">
                      <a16:creationId xmlns:a16="http://schemas.microsoft.com/office/drawing/2014/main" id="{04D0F028-211C-FB8E-7EC0-AB5496ADEC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0904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183" name="Rectangle 1112">
                  <a:extLst>
                    <a:ext uri="{FF2B5EF4-FFF2-40B4-BE49-F238E27FC236}">
                      <a16:creationId xmlns:a16="http://schemas.microsoft.com/office/drawing/2014/main" id="{98D26C92-60DB-13DA-3268-63D4748A94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08571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184" name="Rectangle 1113">
                  <a:extLst>
                    <a:ext uri="{FF2B5EF4-FFF2-40B4-BE49-F238E27FC236}">
                      <a16:creationId xmlns:a16="http://schemas.microsoft.com/office/drawing/2014/main" id="{01EEECFB-212A-B6C4-20C3-AC6CC394C2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76422" y="406498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185" name="Rectangle 1114">
                  <a:extLst>
                    <a:ext uri="{FF2B5EF4-FFF2-40B4-BE49-F238E27FC236}">
                      <a16:creationId xmlns:a16="http://schemas.microsoft.com/office/drawing/2014/main" id="{1BFC217B-E5DF-CAAA-74AE-D81B0CA059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94089" y="406498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186" name="Rectangle 1115">
                  <a:extLst>
                    <a:ext uri="{FF2B5EF4-FFF2-40B4-BE49-F238E27FC236}">
                      <a16:creationId xmlns:a16="http://schemas.microsoft.com/office/drawing/2014/main" id="{8287560C-E31E-07C7-1238-819B57A3D1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11758" y="406498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187" name="Rectangle 1116">
                  <a:extLst>
                    <a:ext uri="{FF2B5EF4-FFF2-40B4-BE49-F238E27FC236}">
                      <a16:creationId xmlns:a16="http://schemas.microsoft.com/office/drawing/2014/main" id="{70FA601E-4C0F-07B6-303B-353246EB69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29426" y="406498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188" name="Rectangle 1117">
                  <a:extLst>
                    <a:ext uri="{FF2B5EF4-FFF2-40B4-BE49-F238E27FC236}">
                      <a16:creationId xmlns:a16="http://schemas.microsoft.com/office/drawing/2014/main" id="{7A2910B8-E70E-744C-33D7-97DBB7688E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47094" y="406498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189" name="Rectangle 1118">
                  <a:extLst>
                    <a:ext uri="{FF2B5EF4-FFF2-40B4-BE49-F238E27FC236}">
                      <a16:creationId xmlns:a16="http://schemas.microsoft.com/office/drawing/2014/main" id="{D6C44962-94A9-4235-02B7-2E6F22B1BF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0904" y="4064989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190" name="Rectangle 1119">
                  <a:extLst>
                    <a:ext uri="{FF2B5EF4-FFF2-40B4-BE49-F238E27FC236}">
                      <a16:creationId xmlns:a16="http://schemas.microsoft.com/office/drawing/2014/main" id="{B63E9FA1-FF71-D9F9-BD8F-98D4E924EA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08571" y="4064989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191" name="Rectangle 1120">
                  <a:extLst>
                    <a:ext uri="{FF2B5EF4-FFF2-40B4-BE49-F238E27FC236}">
                      <a16:creationId xmlns:a16="http://schemas.microsoft.com/office/drawing/2014/main" id="{8E9DCA07-33F6-51CF-2AA9-BEA2D997F5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76422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192" name="Rectangle 1121">
                  <a:extLst>
                    <a:ext uri="{FF2B5EF4-FFF2-40B4-BE49-F238E27FC236}">
                      <a16:creationId xmlns:a16="http://schemas.microsoft.com/office/drawing/2014/main" id="{7EEE9A22-E68D-80B0-BC54-3E2F7AFAED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94089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193" name="Rectangle 1122">
                  <a:extLst>
                    <a:ext uri="{FF2B5EF4-FFF2-40B4-BE49-F238E27FC236}">
                      <a16:creationId xmlns:a16="http://schemas.microsoft.com/office/drawing/2014/main" id="{1B56AC58-2AD5-549C-F44C-53F896888E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11758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194" name="Rectangle 1123">
                  <a:extLst>
                    <a:ext uri="{FF2B5EF4-FFF2-40B4-BE49-F238E27FC236}">
                      <a16:creationId xmlns:a16="http://schemas.microsoft.com/office/drawing/2014/main" id="{561DA94F-BC39-021F-4AA7-E2DA10228C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29426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195" name="Rectangle 1124">
                  <a:extLst>
                    <a:ext uri="{FF2B5EF4-FFF2-40B4-BE49-F238E27FC236}">
                      <a16:creationId xmlns:a16="http://schemas.microsoft.com/office/drawing/2014/main" id="{AEB7BDF2-C38B-AFCA-E838-1062922661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47094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196" name="Rectangle 1125">
                  <a:extLst>
                    <a:ext uri="{FF2B5EF4-FFF2-40B4-BE49-F238E27FC236}">
                      <a16:creationId xmlns:a16="http://schemas.microsoft.com/office/drawing/2014/main" id="{7B4CA46E-58CA-EE86-0134-AB423E3B08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64761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197" name="Rectangle 1126">
                  <a:extLst>
                    <a:ext uri="{FF2B5EF4-FFF2-40B4-BE49-F238E27FC236}">
                      <a16:creationId xmlns:a16="http://schemas.microsoft.com/office/drawing/2014/main" id="{B7287214-5A2C-9289-3651-208951C3EF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81123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198" name="Rectangle 1127">
                  <a:extLst>
                    <a:ext uri="{FF2B5EF4-FFF2-40B4-BE49-F238E27FC236}">
                      <a16:creationId xmlns:a16="http://schemas.microsoft.com/office/drawing/2014/main" id="{3D18180B-A000-830C-5FE3-C1C183B327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76422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199" name="Rectangle 1128">
                  <a:extLst>
                    <a:ext uri="{FF2B5EF4-FFF2-40B4-BE49-F238E27FC236}">
                      <a16:creationId xmlns:a16="http://schemas.microsoft.com/office/drawing/2014/main" id="{CF9D6D73-39B8-01E3-3DCC-F9BB3EFBD1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94089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200" name="Rectangle 1129">
                  <a:extLst>
                    <a:ext uri="{FF2B5EF4-FFF2-40B4-BE49-F238E27FC236}">
                      <a16:creationId xmlns:a16="http://schemas.microsoft.com/office/drawing/2014/main" id="{7E53E5EB-8D9A-E96C-6EFC-E076421F79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11758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201" name="Rectangle 1130">
                  <a:extLst>
                    <a:ext uri="{FF2B5EF4-FFF2-40B4-BE49-F238E27FC236}">
                      <a16:creationId xmlns:a16="http://schemas.microsoft.com/office/drawing/2014/main" id="{5C4C2571-BD96-D18A-9418-6335D3350B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29426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202" name="Rectangle 1131">
                  <a:extLst>
                    <a:ext uri="{FF2B5EF4-FFF2-40B4-BE49-F238E27FC236}">
                      <a16:creationId xmlns:a16="http://schemas.microsoft.com/office/drawing/2014/main" id="{90175876-9A91-261C-E77B-2D5D6EB567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47094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203" name="Rectangle 1132">
                  <a:extLst>
                    <a:ext uri="{FF2B5EF4-FFF2-40B4-BE49-F238E27FC236}">
                      <a16:creationId xmlns:a16="http://schemas.microsoft.com/office/drawing/2014/main" id="{5C5F03CB-8082-3952-2D45-A5090F7488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64761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204" name="Rectangle 1133">
                  <a:extLst>
                    <a:ext uri="{FF2B5EF4-FFF2-40B4-BE49-F238E27FC236}">
                      <a16:creationId xmlns:a16="http://schemas.microsoft.com/office/drawing/2014/main" id="{9C542C20-7E55-8F6D-8760-87C9562DD8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81123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205" name="Rectangle 1134">
                  <a:extLst>
                    <a:ext uri="{FF2B5EF4-FFF2-40B4-BE49-F238E27FC236}">
                      <a16:creationId xmlns:a16="http://schemas.microsoft.com/office/drawing/2014/main" id="{F9148376-0643-71AE-B6C9-6270DDA4FA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64761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206" name="Rectangle 1135">
                  <a:extLst>
                    <a:ext uri="{FF2B5EF4-FFF2-40B4-BE49-F238E27FC236}">
                      <a16:creationId xmlns:a16="http://schemas.microsoft.com/office/drawing/2014/main" id="{B8D21F69-252E-1A61-4469-798489A80D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81123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  <p:grpSp>
            <p:nvGrpSpPr>
              <p:cNvPr id="2321" name="Group 2320">
                <a:extLst>
                  <a:ext uri="{FF2B5EF4-FFF2-40B4-BE49-F238E27FC236}">
                    <a16:creationId xmlns:a16="http://schemas.microsoft.com/office/drawing/2014/main" id="{7E2F27B3-22DA-F266-DFAB-539D1A244E46}"/>
                  </a:ext>
                </a:extLst>
              </p:cNvPr>
              <p:cNvGrpSpPr/>
              <p:nvPr/>
            </p:nvGrpSpPr>
            <p:grpSpPr>
              <a:xfrm>
                <a:off x="6700018" y="3804474"/>
                <a:ext cx="1986782" cy="853847"/>
                <a:chOff x="6700018" y="3804474"/>
                <a:chExt cx="1986782" cy="853847"/>
              </a:xfrm>
            </p:grpSpPr>
            <p:sp>
              <p:nvSpPr>
                <p:cNvPr id="2207" name="Rectangle 1136">
                  <a:extLst>
                    <a:ext uri="{FF2B5EF4-FFF2-40B4-BE49-F238E27FC236}">
                      <a16:creationId xmlns:a16="http://schemas.microsoft.com/office/drawing/2014/main" id="{1A96FCB2-A11C-B744-4F9A-3479EC245B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08" name="Rectangle 1137">
                  <a:extLst>
                    <a:ext uri="{FF2B5EF4-FFF2-40B4-BE49-F238E27FC236}">
                      <a16:creationId xmlns:a16="http://schemas.microsoft.com/office/drawing/2014/main" id="{41B27AD5-D09F-7489-58A8-D79487A62B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09" name="Rectangle 1138">
                  <a:extLst>
                    <a:ext uri="{FF2B5EF4-FFF2-40B4-BE49-F238E27FC236}">
                      <a16:creationId xmlns:a16="http://schemas.microsoft.com/office/drawing/2014/main" id="{B1F7158F-9A55-CDE2-B902-6482DE5ED6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10" name="Rectangle 1139">
                  <a:extLst>
                    <a:ext uri="{FF2B5EF4-FFF2-40B4-BE49-F238E27FC236}">
                      <a16:creationId xmlns:a16="http://schemas.microsoft.com/office/drawing/2014/main" id="{F2112D51-A88F-0188-D96E-37C22A4BC4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11" name="Rectangle 1140">
                  <a:extLst>
                    <a:ext uri="{FF2B5EF4-FFF2-40B4-BE49-F238E27FC236}">
                      <a16:creationId xmlns:a16="http://schemas.microsoft.com/office/drawing/2014/main" id="{6282C680-13FC-A82B-6502-16D3670AB7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12" name="Rectangle 1141">
                  <a:extLst>
                    <a:ext uri="{FF2B5EF4-FFF2-40B4-BE49-F238E27FC236}">
                      <a16:creationId xmlns:a16="http://schemas.microsoft.com/office/drawing/2014/main" id="{E0AB8BF3-308F-58D7-FE1A-36297E0F75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13" name="Rectangle 1142">
                  <a:extLst>
                    <a:ext uri="{FF2B5EF4-FFF2-40B4-BE49-F238E27FC236}">
                      <a16:creationId xmlns:a16="http://schemas.microsoft.com/office/drawing/2014/main" id="{4BFECDA2-6420-EC0A-239F-1B735D917D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14" name="Rectangle 1143">
                  <a:extLst>
                    <a:ext uri="{FF2B5EF4-FFF2-40B4-BE49-F238E27FC236}">
                      <a16:creationId xmlns:a16="http://schemas.microsoft.com/office/drawing/2014/main" id="{85401A76-F098-2463-5200-979CB75A31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15" name="Rectangle 1144">
                  <a:extLst>
                    <a:ext uri="{FF2B5EF4-FFF2-40B4-BE49-F238E27FC236}">
                      <a16:creationId xmlns:a16="http://schemas.microsoft.com/office/drawing/2014/main" id="{31B42B04-111D-12D5-5EC0-C2C3AEAF96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16" name="Rectangle 1145">
                  <a:extLst>
                    <a:ext uri="{FF2B5EF4-FFF2-40B4-BE49-F238E27FC236}">
                      <a16:creationId xmlns:a16="http://schemas.microsoft.com/office/drawing/2014/main" id="{3497DFE6-ADE0-3A1E-E3EB-7BF49C207B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17" name="Rectangle 1146">
                  <a:extLst>
                    <a:ext uri="{FF2B5EF4-FFF2-40B4-BE49-F238E27FC236}">
                      <a16:creationId xmlns:a16="http://schemas.microsoft.com/office/drawing/2014/main" id="{3DC4919F-D496-54F2-5052-448B973801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18" name="Rectangle 1147">
                  <a:extLst>
                    <a:ext uri="{FF2B5EF4-FFF2-40B4-BE49-F238E27FC236}">
                      <a16:creationId xmlns:a16="http://schemas.microsoft.com/office/drawing/2014/main" id="{1479EDE4-2042-1EDD-B14A-0A72EA0BE1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19" name="Rectangle 1148">
                  <a:extLst>
                    <a:ext uri="{FF2B5EF4-FFF2-40B4-BE49-F238E27FC236}">
                      <a16:creationId xmlns:a16="http://schemas.microsoft.com/office/drawing/2014/main" id="{CC24D74E-CA73-C5B6-D9F8-4A974F5DB4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20" name="Rectangle 1149">
                  <a:extLst>
                    <a:ext uri="{FF2B5EF4-FFF2-40B4-BE49-F238E27FC236}">
                      <a16:creationId xmlns:a16="http://schemas.microsoft.com/office/drawing/2014/main" id="{74360FA2-10D2-5E0F-C76C-92B6666E69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21" name="Rectangle 1150">
                  <a:extLst>
                    <a:ext uri="{FF2B5EF4-FFF2-40B4-BE49-F238E27FC236}">
                      <a16:creationId xmlns:a16="http://schemas.microsoft.com/office/drawing/2014/main" id="{A87602F4-43C9-82AB-AC2A-C27D1BCF5E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22" name="Rectangle 1151">
                  <a:extLst>
                    <a:ext uri="{FF2B5EF4-FFF2-40B4-BE49-F238E27FC236}">
                      <a16:creationId xmlns:a16="http://schemas.microsoft.com/office/drawing/2014/main" id="{077DF0F1-189D-6ADF-1A0F-3EFE6A0D8F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23" name="Rectangle 1152">
                  <a:extLst>
                    <a:ext uri="{FF2B5EF4-FFF2-40B4-BE49-F238E27FC236}">
                      <a16:creationId xmlns:a16="http://schemas.microsoft.com/office/drawing/2014/main" id="{3C4B6626-4E7D-0C57-061C-D01F773F99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24" name="Rectangle 1153">
                  <a:extLst>
                    <a:ext uri="{FF2B5EF4-FFF2-40B4-BE49-F238E27FC236}">
                      <a16:creationId xmlns:a16="http://schemas.microsoft.com/office/drawing/2014/main" id="{69894E17-2AB2-AC15-8898-D687ACEFD4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25" name="Rectangle 1154">
                  <a:extLst>
                    <a:ext uri="{FF2B5EF4-FFF2-40B4-BE49-F238E27FC236}">
                      <a16:creationId xmlns:a16="http://schemas.microsoft.com/office/drawing/2014/main" id="{7C94435C-55E6-3F04-E94D-C88F9D3940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26" name="Rectangle 1155">
                  <a:extLst>
                    <a:ext uri="{FF2B5EF4-FFF2-40B4-BE49-F238E27FC236}">
                      <a16:creationId xmlns:a16="http://schemas.microsoft.com/office/drawing/2014/main" id="{F58B95C3-FD9D-BC39-277C-7C4622B2A1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27" name="Rectangle 1156">
                  <a:extLst>
                    <a:ext uri="{FF2B5EF4-FFF2-40B4-BE49-F238E27FC236}">
                      <a16:creationId xmlns:a16="http://schemas.microsoft.com/office/drawing/2014/main" id="{A89B7ABD-84A4-59FC-87E5-19DD81F859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28" name="Rectangle 1157">
                  <a:extLst>
                    <a:ext uri="{FF2B5EF4-FFF2-40B4-BE49-F238E27FC236}">
                      <a16:creationId xmlns:a16="http://schemas.microsoft.com/office/drawing/2014/main" id="{36955CC0-D136-BDC6-2904-4768E7C171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29" name="Rectangle 1158">
                  <a:extLst>
                    <a:ext uri="{FF2B5EF4-FFF2-40B4-BE49-F238E27FC236}">
                      <a16:creationId xmlns:a16="http://schemas.microsoft.com/office/drawing/2014/main" id="{E021E444-418E-C2C4-CE11-07ECCFACA9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30" name="Rectangle 1159">
                  <a:extLst>
                    <a:ext uri="{FF2B5EF4-FFF2-40B4-BE49-F238E27FC236}">
                      <a16:creationId xmlns:a16="http://schemas.microsoft.com/office/drawing/2014/main" id="{233BD8C2-5AA0-DB1B-C075-5A21B3654F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31" name="Rectangle 1160">
                  <a:extLst>
                    <a:ext uri="{FF2B5EF4-FFF2-40B4-BE49-F238E27FC236}">
                      <a16:creationId xmlns:a16="http://schemas.microsoft.com/office/drawing/2014/main" id="{3CDBD7B1-FE08-775C-3C1C-9F530A5DA9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32" name="Rectangle 1161">
                  <a:extLst>
                    <a:ext uri="{FF2B5EF4-FFF2-40B4-BE49-F238E27FC236}">
                      <a16:creationId xmlns:a16="http://schemas.microsoft.com/office/drawing/2014/main" id="{B480A344-B8DA-C342-4BB0-AC3A6DBCA5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33" name="Rectangle 1162">
                  <a:extLst>
                    <a:ext uri="{FF2B5EF4-FFF2-40B4-BE49-F238E27FC236}">
                      <a16:creationId xmlns:a16="http://schemas.microsoft.com/office/drawing/2014/main" id="{B7F00CB1-A3F5-DDDF-B451-8C78D048DE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34" name="Rectangle 1163">
                  <a:extLst>
                    <a:ext uri="{FF2B5EF4-FFF2-40B4-BE49-F238E27FC236}">
                      <a16:creationId xmlns:a16="http://schemas.microsoft.com/office/drawing/2014/main" id="{46B7B5A8-00CC-951E-6403-64A64044A7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35" name="Rectangle 1164">
                  <a:extLst>
                    <a:ext uri="{FF2B5EF4-FFF2-40B4-BE49-F238E27FC236}">
                      <a16:creationId xmlns:a16="http://schemas.microsoft.com/office/drawing/2014/main" id="{1B71C6C2-D630-2668-FD02-318D9884CC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36" name="Rectangle 1165">
                  <a:extLst>
                    <a:ext uri="{FF2B5EF4-FFF2-40B4-BE49-F238E27FC236}">
                      <a16:creationId xmlns:a16="http://schemas.microsoft.com/office/drawing/2014/main" id="{5C9B2EB0-14F2-439A-E690-637F5A19D2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37" name="Rectangle 1166">
                  <a:extLst>
                    <a:ext uri="{FF2B5EF4-FFF2-40B4-BE49-F238E27FC236}">
                      <a16:creationId xmlns:a16="http://schemas.microsoft.com/office/drawing/2014/main" id="{989ED1A3-95F8-3DE1-8EE8-D4CAE4AB96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38" name="Rectangle 1167">
                  <a:extLst>
                    <a:ext uri="{FF2B5EF4-FFF2-40B4-BE49-F238E27FC236}">
                      <a16:creationId xmlns:a16="http://schemas.microsoft.com/office/drawing/2014/main" id="{AC6315FD-7246-F775-BA7F-3694C588C3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39" name="Rectangle 1168">
                  <a:extLst>
                    <a:ext uri="{FF2B5EF4-FFF2-40B4-BE49-F238E27FC236}">
                      <a16:creationId xmlns:a16="http://schemas.microsoft.com/office/drawing/2014/main" id="{D88FD23E-FA55-07DB-8829-86A6BF639A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40" name="Rectangle 1169">
                  <a:extLst>
                    <a:ext uri="{FF2B5EF4-FFF2-40B4-BE49-F238E27FC236}">
                      <a16:creationId xmlns:a16="http://schemas.microsoft.com/office/drawing/2014/main" id="{0BBC0E2F-7047-5E01-A0B2-84D97449BB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41" name="Rectangle 1170">
                  <a:extLst>
                    <a:ext uri="{FF2B5EF4-FFF2-40B4-BE49-F238E27FC236}">
                      <a16:creationId xmlns:a16="http://schemas.microsoft.com/office/drawing/2014/main" id="{DE5F976B-826F-80AD-EC4E-1C6C133F6A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42" name="Rectangle 1171">
                  <a:extLst>
                    <a:ext uri="{FF2B5EF4-FFF2-40B4-BE49-F238E27FC236}">
                      <a16:creationId xmlns:a16="http://schemas.microsoft.com/office/drawing/2014/main" id="{13FE0D42-B3FF-F255-55C0-8401113F4D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43" name="Rectangle 1172">
                  <a:extLst>
                    <a:ext uri="{FF2B5EF4-FFF2-40B4-BE49-F238E27FC236}">
                      <a16:creationId xmlns:a16="http://schemas.microsoft.com/office/drawing/2014/main" id="{19A9EE53-AEC0-C9F0-4301-5905FD9663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44" name="Rectangle 1173">
                  <a:extLst>
                    <a:ext uri="{FF2B5EF4-FFF2-40B4-BE49-F238E27FC236}">
                      <a16:creationId xmlns:a16="http://schemas.microsoft.com/office/drawing/2014/main" id="{689D2A8A-CFA3-3971-AC6F-B7A379E1B1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45" name="Rectangle 1174">
                  <a:extLst>
                    <a:ext uri="{FF2B5EF4-FFF2-40B4-BE49-F238E27FC236}">
                      <a16:creationId xmlns:a16="http://schemas.microsoft.com/office/drawing/2014/main" id="{92112ED6-64E4-3145-AD40-D97FEBAE83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46" name="Rectangle 1175">
                  <a:extLst>
                    <a:ext uri="{FF2B5EF4-FFF2-40B4-BE49-F238E27FC236}">
                      <a16:creationId xmlns:a16="http://schemas.microsoft.com/office/drawing/2014/main" id="{D0752A80-32A7-7A19-7679-E43B0B0509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47" name="Rectangle 1176">
                  <a:extLst>
                    <a:ext uri="{FF2B5EF4-FFF2-40B4-BE49-F238E27FC236}">
                      <a16:creationId xmlns:a16="http://schemas.microsoft.com/office/drawing/2014/main" id="{FE873C0C-741D-9E24-90AB-74C8BD85CE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48" name="Rectangle 1177">
                  <a:extLst>
                    <a:ext uri="{FF2B5EF4-FFF2-40B4-BE49-F238E27FC236}">
                      <a16:creationId xmlns:a16="http://schemas.microsoft.com/office/drawing/2014/main" id="{F40BD18A-703E-89D5-06A7-973D3290AA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49" name="Rectangle 1178">
                  <a:extLst>
                    <a:ext uri="{FF2B5EF4-FFF2-40B4-BE49-F238E27FC236}">
                      <a16:creationId xmlns:a16="http://schemas.microsoft.com/office/drawing/2014/main" id="{67BA52BE-6E7F-F1F7-6031-772472B42A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50" name="Rectangle 1179">
                  <a:extLst>
                    <a:ext uri="{FF2B5EF4-FFF2-40B4-BE49-F238E27FC236}">
                      <a16:creationId xmlns:a16="http://schemas.microsoft.com/office/drawing/2014/main" id="{3F8E2CC1-C8A3-FA99-B9EA-CADB6007D5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51" name="Rectangle 1180">
                  <a:extLst>
                    <a:ext uri="{FF2B5EF4-FFF2-40B4-BE49-F238E27FC236}">
                      <a16:creationId xmlns:a16="http://schemas.microsoft.com/office/drawing/2014/main" id="{FE60CCE9-EE1F-1881-B266-AE60BB9D34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52" name="Rectangle 1181">
                  <a:extLst>
                    <a:ext uri="{FF2B5EF4-FFF2-40B4-BE49-F238E27FC236}">
                      <a16:creationId xmlns:a16="http://schemas.microsoft.com/office/drawing/2014/main" id="{0B9DF353-2BA8-B0B8-16DC-FEAAC96E38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53" name="Rectangle 1182">
                  <a:extLst>
                    <a:ext uri="{FF2B5EF4-FFF2-40B4-BE49-F238E27FC236}">
                      <a16:creationId xmlns:a16="http://schemas.microsoft.com/office/drawing/2014/main" id="{35B3E7B7-F138-80E3-C86F-748110C501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54" name="Rectangle 1183">
                  <a:extLst>
                    <a:ext uri="{FF2B5EF4-FFF2-40B4-BE49-F238E27FC236}">
                      <a16:creationId xmlns:a16="http://schemas.microsoft.com/office/drawing/2014/main" id="{74EC6150-3FA4-8B1B-D7B8-CDBEBDCB41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55" name="Rectangle 1184">
                  <a:extLst>
                    <a:ext uri="{FF2B5EF4-FFF2-40B4-BE49-F238E27FC236}">
                      <a16:creationId xmlns:a16="http://schemas.microsoft.com/office/drawing/2014/main" id="{87069B3C-0B56-C5EC-C67F-FD3E3884FE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56" name="Line 1185">
                  <a:extLst>
                    <a:ext uri="{FF2B5EF4-FFF2-40B4-BE49-F238E27FC236}">
                      <a16:creationId xmlns:a16="http://schemas.microsoft.com/office/drawing/2014/main" id="{7587A8D6-D283-47D9-7456-44446C65C2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987578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57" name="Line 1186">
                  <a:extLst>
                    <a:ext uri="{FF2B5EF4-FFF2-40B4-BE49-F238E27FC236}">
                      <a16:creationId xmlns:a16="http://schemas.microsoft.com/office/drawing/2014/main" id="{4E32A08C-D04F-7F22-1A9B-26BEDB2E0E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269911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58" name="Line 1187">
                  <a:extLst>
                    <a:ext uri="{FF2B5EF4-FFF2-40B4-BE49-F238E27FC236}">
                      <a16:creationId xmlns:a16="http://schemas.microsoft.com/office/drawing/2014/main" id="{F9B47E1E-C1BA-C9A7-928F-87FD088736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552243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59" name="Line 1188">
                  <a:extLst>
                    <a:ext uri="{FF2B5EF4-FFF2-40B4-BE49-F238E27FC236}">
                      <a16:creationId xmlns:a16="http://schemas.microsoft.com/office/drawing/2014/main" id="{85AFB874-00F6-709C-FE55-F4C76E8789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834576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60" name="Line 1189">
                  <a:extLst>
                    <a:ext uri="{FF2B5EF4-FFF2-40B4-BE49-F238E27FC236}">
                      <a16:creationId xmlns:a16="http://schemas.microsoft.com/office/drawing/2014/main" id="{88DB9986-14EA-226A-CA72-AA244F92AB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116907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61" name="Line 1190">
                  <a:extLst>
                    <a:ext uri="{FF2B5EF4-FFF2-40B4-BE49-F238E27FC236}">
                      <a16:creationId xmlns:a16="http://schemas.microsoft.com/office/drawing/2014/main" id="{15070FF5-DF2E-6DF9-7BD8-BA5EA6445A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399240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62" name="Line 1191">
                  <a:extLst>
                    <a:ext uri="{FF2B5EF4-FFF2-40B4-BE49-F238E27FC236}">
                      <a16:creationId xmlns:a16="http://schemas.microsoft.com/office/drawing/2014/main" id="{8AEFF0F6-4C86-9591-C47B-13A492938B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3941044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63" name="Line 1192">
                  <a:extLst>
                    <a:ext uri="{FF2B5EF4-FFF2-40B4-BE49-F238E27FC236}">
                      <a16:creationId xmlns:a16="http://schemas.microsoft.com/office/drawing/2014/main" id="{F647DB87-6448-6099-A19D-557D7694C4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405810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64" name="Line 1193">
                  <a:extLst>
                    <a:ext uri="{FF2B5EF4-FFF2-40B4-BE49-F238E27FC236}">
                      <a16:creationId xmlns:a16="http://schemas.microsoft.com/office/drawing/2014/main" id="{4A864368-CEBC-1852-7859-A77D97ECA4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417516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65" name="Line 1194">
                  <a:extLst>
                    <a:ext uri="{FF2B5EF4-FFF2-40B4-BE49-F238E27FC236}">
                      <a16:creationId xmlns:a16="http://schemas.microsoft.com/office/drawing/2014/main" id="{7A9ACAB9-A581-3874-9DDF-E1DC8E44FD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4293370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66" name="Line 1195">
                  <a:extLst>
                    <a:ext uri="{FF2B5EF4-FFF2-40B4-BE49-F238E27FC236}">
                      <a16:creationId xmlns:a16="http://schemas.microsoft.com/office/drawing/2014/main" id="{979A7641-EAA0-5386-CA25-3AD6A93488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4410429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67" name="Line 1196">
                  <a:extLst>
                    <a:ext uri="{FF2B5EF4-FFF2-40B4-BE49-F238E27FC236}">
                      <a16:creationId xmlns:a16="http://schemas.microsoft.com/office/drawing/2014/main" id="{6CE7EB89-FC5C-D2A1-B459-5217DAE865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4527489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68" name="Line 1197">
                  <a:extLst>
                    <a:ext uri="{FF2B5EF4-FFF2-40B4-BE49-F238E27FC236}">
                      <a16:creationId xmlns:a16="http://schemas.microsoft.com/office/drawing/2014/main" id="{BBD34F3A-A780-B03D-33C5-6DE85A685B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5247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69" name="Line 1198">
                  <a:extLst>
                    <a:ext uri="{FF2B5EF4-FFF2-40B4-BE49-F238E27FC236}">
                      <a16:creationId xmlns:a16="http://schemas.microsoft.com/office/drawing/2014/main" id="{1E8B6B99-B824-ED04-AE02-E4854C9C7F3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681572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70" name="Line 1199">
                  <a:extLst>
                    <a:ext uri="{FF2B5EF4-FFF2-40B4-BE49-F238E27FC236}">
                      <a16:creationId xmlns:a16="http://schemas.microsoft.com/office/drawing/2014/main" id="{45B607A7-A483-B582-3898-7F79277AC5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3809064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71" name="Line 1200">
                  <a:extLst>
                    <a:ext uri="{FF2B5EF4-FFF2-40B4-BE49-F238E27FC236}">
                      <a16:creationId xmlns:a16="http://schemas.microsoft.com/office/drawing/2014/main" id="{6A14DF9C-8134-7A18-CF7D-FB2F053AB4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4653730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72" name="Rectangle 1201">
                  <a:extLst>
                    <a:ext uri="{FF2B5EF4-FFF2-40B4-BE49-F238E27FC236}">
                      <a16:creationId xmlns:a16="http://schemas.microsoft.com/office/drawing/2014/main" id="{0E50C3B1-3D82-4DE1-B507-FC76FDBE30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461980" y="3822836"/>
                  <a:ext cx="11333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Sat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273" name="Rectangle 1202">
                  <a:extLst>
                    <a:ext uri="{FF2B5EF4-FFF2-40B4-BE49-F238E27FC236}">
                      <a16:creationId xmlns:a16="http://schemas.microsoft.com/office/drawing/2014/main" id="{AD930F7B-5CCA-0FBE-40AA-40404B2A9B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92719" y="3822836"/>
                  <a:ext cx="928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Fri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274" name="Rectangle 1203">
                  <a:extLst>
                    <a:ext uri="{FF2B5EF4-FFF2-40B4-BE49-F238E27FC236}">
                      <a16:creationId xmlns:a16="http://schemas.microsoft.com/office/drawing/2014/main" id="{C9C3C571-2E46-BB32-11DF-2FB366F788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85551" y="3822836"/>
                  <a:ext cx="133803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Thu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275" name="Rectangle 1204">
                  <a:extLst>
                    <a:ext uri="{FF2B5EF4-FFF2-40B4-BE49-F238E27FC236}">
                      <a16:creationId xmlns:a16="http://schemas.microsoft.com/office/drawing/2014/main" id="{0FE4E6DA-E56B-A628-36FC-1AB7683326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90149" y="3822836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Wed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276" name="Rectangle 1205">
                  <a:extLst>
                    <a:ext uri="{FF2B5EF4-FFF2-40B4-BE49-F238E27FC236}">
                      <a16:creationId xmlns:a16="http://schemas.microsoft.com/office/drawing/2014/main" id="{2209B5DB-157E-5FD9-EE9E-CC6C2C979D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27424" y="3822836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Tue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277" name="Rectangle 1206">
                  <a:extLst>
                    <a:ext uri="{FF2B5EF4-FFF2-40B4-BE49-F238E27FC236}">
                      <a16:creationId xmlns:a16="http://schemas.microsoft.com/office/drawing/2014/main" id="{0D3D74C2-C42E-8D96-17F5-EAAD53E580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16335" y="3822836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Mon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278" name="Rectangle 1207">
                  <a:extLst>
                    <a:ext uri="{FF2B5EF4-FFF2-40B4-BE49-F238E27FC236}">
                      <a16:creationId xmlns:a16="http://schemas.microsoft.com/office/drawing/2014/main" id="{14F4A25C-784D-303D-C2B0-5089FCCD2E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56222" y="3822836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Sun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279" name="Rectangle 1208">
                  <a:extLst>
                    <a:ext uri="{FF2B5EF4-FFF2-40B4-BE49-F238E27FC236}">
                      <a16:creationId xmlns:a16="http://schemas.microsoft.com/office/drawing/2014/main" id="{AC180D3A-2B7D-048A-414D-F6B2C2A875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14264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280" name="Rectangle 1209">
                  <a:extLst>
                    <a:ext uri="{FF2B5EF4-FFF2-40B4-BE49-F238E27FC236}">
                      <a16:creationId xmlns:a16="http://schemas.microsoft.com/office/drawing/2014/main" id="{DE382FD6-0A49-665F-86F2-3533F0EB84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31931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281" name="Rectangle 1211">
                  <a:extLst>
                    <a:ext uri="{FF2B5EF4-FFF2-40B4-BE49-F238E27FC236}">
                      <a16:creationId xmlns:a16="http://schemas.microsoft.com/office/drawing/2014/main" id="{5BEF4515-E69C-232A-A16A-3E2A8D1045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49598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282" name="Rectangle 1212">
                  <a:extLst>
                    <a:ext uri="{FF2B5EF4-FFF2-40B4-BE49-F238E27FC236}">
                      <a16:creationId xmlns:a16="http://schemas.microsoft.com/office/drawing/2014/main" id="{AF743635-3C36-5737-26E9-F9F73ADE7B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67266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283" name="Rectangle 1213">
                  <a:extLst>
                    <a:ext uri="{FF2B5EF4-FFF2-40B4-BE49-F238E27FC236}">
                      <a16:creationId xmlns:a16="http://schemas.microsoft.com/office/drawing/2014/main" id="{ABCD5B75-ED14-3D48-39BE-BBEEC85FF2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84935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284" name="Rectangle 1214">
                  <a:extLst>
                    <a:ext uri="{FF2B5EF4-FFF2-40B4-BE49-F238E27FC236}">
                      <a16:creationId xmlns:a16="http://schemas.microsoft.com/office/drawing/2014/main" id="{0CDF6114-90F0-8F19-E4EE-17AAEA3D59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488121" y="406498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285" name="Rectangle 1215">
                  <a:extLst>
                    <a:ext uri="{FF2B5EF4-FFF2-40B4-BE49-F238E27FC236}">
                      <a16:creationId xmlns:a16="http://schemas.microsoft.com/office/drawing/2014/main" id="{FB139F5C-D40A-FEE3-A521-BC2F83ADC2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05789" y="406498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286" name="Rectangle 1216">
                  <a:extLst>
                    <a:ext uri="{FF2B5EF4-FFF2-40B4-BE49-F238E27FC236}">
                      <a16:creationId xmlns:a16="http://schemas.microsoft.com/office/drawing/2014/main" id="{B95D1C0A-5E49-C3F1-27E5-5DA501EA76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23456" y="406498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287" name="Rectangle 1217">
                  <a:extLst>
                    <a:ext uri="{FF2B5EF4-FFF2-40B4-BE49-F238E27FC236}">
                      <a16:creationId xmlns:a16="http://schemas.microsoft.com/office/drawing/2014/main" id="{D22EF8BC-5706-4C85-22F3-786823AE95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67266" y="4064988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288" name="Rectangle 1218">
                  <a:extLst>
                    <a:ext uri="{FF2B5EF4-FFF2-40B4-BE49-F238E27FC236}">
                      <a16:creationId xmlns:a16="http://schemas.microsoft.com/office/drawing/2014/main" id="{2034B10C-07BB-41FD-AB5B-7D452D5367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84935" y="4064988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289" name="Rectangle 1219">
                  <a:extLst>
                    <a:ext uri="{FF2B5EF4-FFF2-40B4-BE49-F238E27FC236}">
                      <a16:creationId xmlns:a16="http://schemas.microsoft.com/office/drawing/2014/main" id="{30956CC6-FD42-EE90-A0E3-1E245161E4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02603" y="4064988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290" name="Rectangle 1220">
                  <a:extLst>
                    <a:ext uri="{FF2B5EF4-FFF2-40B4-BE49-F238E27FC236}">
                      <a16:creationId xmlns:a16="http://schemas.microsoft.com/office/drawing/2014/main" id="{C53E8EA9-7047-FD2E-8B67-45C82259E5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20270" y="4064988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291" name="Rectangle 1221">
                  <a:extLst>
                    <a:ext uri="{FF2B5EF4-FFF2-40B4-BE49-F238E27FC236}">
                      <a16:creationId xmlns:a16="http://schemas.microsoft.com/office/drawing/2014/main" id="{8AF50863-7F35-9D05-B19B-95A05BBE1E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488121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292" name="Rectangle 1222">
                  <a:extLst>
                    <a:ext uri="{FF2B5EF4-FFF2-40B4-BE49-F238E27FC236}">
                      <a16:creationId xmlns:a16="http://schemas.microsoft.com/office/drawing/2014/main" id="{F9128503-1813-4A1C-C939-50E0641C73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05789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293" name="Rectangle 1223">
                  <a:extLst>
                    <a:ext uri="{FF2B5EF4-FFF2-40B4-BE49-F238E27FC236}">
                      <a16:creationId xmlns:a16="http://schemas.microsoft.com/office/drawing/2014/main" id="{6F0D2F49-7757-4845-17CC-6F3469B8FA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23456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294" name="Rectangle 1224">
                  <a:extLst>
                    <a:ext uri="{FF2B5EF4-FFF2-40B4-BE49-F238E27FC236}">
                      <a16:creationId xmlns:a16="http://schemas.microsoft.com/office/drawing/2014/main" id="{6C4B9F31-80A6-FD33-0C97-F6AAD39427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41125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295" name="Rectangle 1225">
                  <a:extLst>
                    <a:ext uri="{FF2B5EF4-FFF2-40B4-BE49-F238E27FC236}">
                      <a16:creationId xmlns:a16="http://schemas.microsoft.com/office/drawing/2014/main" id="{969D76B3-1D99-811C-3715-C52F88D539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58793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296" name="Rectangle 1226">
                  <a:extLst>
                    <a:ext uri="{FF2B5EF4-FFF2-40B4-BE49-F238E27FC236}">
                      <a16:creationId xmlns:a16="http://schemas.microsoft.com/office/drawing/2014/main" id="{6C527664-9B5D-047C-DF2A-653A64B734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76461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297" name="Rectangle 1227">
                  <a:extLst>
                    <a:ext uri="{FF2B5EF4-FFF2-40B4-BE49-F238E27FC236}">
                      <a16:creationId xmlns:a16="http://schemas.microsoft.com/office/drawing/2014/main" id="{4F40D142-ABE2-E6E1-C444-E15150B608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94128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298" name="Rectangle 1228">
                  <a:extLst>
                    <a:ext uri="{FF2B5EF4-FFF2-40B4-BE49-F238E27FC236}">
                      <a16:creationId xmlns:a16="http://schemas.microsoft.com/office/drawing/2014/main" id="{19BA7C0F-0F0D-B268-477C-D45C505D44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488121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299" name="Rectangle 1229">
                  <a:extLst>
                    <a:ext uri="{FF2B5EF4-FFF2-40B4-BE49-F238E27FC236}">
                      <a16:creationId xmlns:a16="http://schemas.microsoft.com/office/drawing/2014/main" id="{B9247061-6618-F39E-DECA-72B766C848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05789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300" name="Rectangle 1230">
                  <a:extLst>
                    <a:ext uri="{FF2B5EF4-FFF2-40B4-BE49-F238E27FC236}">
                      <a16:creationId xmlns:a16="http://schemas.microsoft.com/office/drawing/2014/main" id="{BD7B5282-BE45-1AF3-BAC5-C5B2F0B887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23456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301" name="Rectangle 1231">
                  <a:extLst>
                    <a:ext uri="{FF2B5EF4-FFF2-40B4-BE49-F238E27FC236}">
                      <a16:creationId xmlns:a16="http://schemas.microsoft.com/office/drawing/2014/main" id="{6247FFD7-6036-F981-0E44-7894C108FB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41125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302" name="Rectangle 1232">
                  <a:extLst>
                    <a:ext uri="{FF2B5EF4-FFF2-40B4-BE49-F238E27FC236}">
                      <a16:creationId xmlns:a16="http://schemas.microsoft.com/office/drawing/2014/main" id="{0F786106-7C28-60A6-C942-BED1CF023C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58793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303" name="Rectangle 1233">
                  <a:extLst>
                    <a:ext uri="{FF2B5EF4-FFF2-40B4-BE49-F238E27FC236}">
                      <a16:creationId xmlns:a16="http://schemas.microsoft.com/office/drawing/2014/main" id="{A6F50410-A520-6B92-566D-E2B9699494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76461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304" name="Rectangle 1234">
                  <a:extLst>
                    <a:ext uri="{FF2B5EF4-FFF2-40B4-BE49-F238E27FC236}">
                      <a16:creationId xmlns:a16="http://schemas.microsoft.com/office/drawing/2014/main" id="{B10D45FD-1285-FDB8-394D-8079F373D7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94128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305" name="Rectangle 1235">
                  <a:extLst>
                    <a:ext uri="{FF2B5EF4-FFF2-40B4-BE49-F238E27FC236}">
                      <a16:creationId xmlns:a16="http://schemas.microsoft.com/office/drawing/2014/main" id="{8CA84D37-555B-C895-3651-28A6A620B9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23456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306" name="Rectangle 1236">
                  <a:extLst>
                    <a:ext uri="{FF2B5EF4-FFF2-40B4-BE49-F238E27FC236}">
                      <a16:creationId xmlns:a16="http://schemas.microsoft.com/office/drawing/2014/main" id="{B1375C21-FBD5-862C-22A9-66CD43C930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41125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307" name="Rectangle 1237">
                  <a:extLst>
                    <a:ext uri="{FF2B5EF4-FFF2-40B4-BE49-F238E27FC236}">
                      <a16:creationId xmlns:a16="http://schemas.microsoft.com/office/drawing/2014/main" id="{1AC795EB-7682-F2A3-56B0-CF6192FFEF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58793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308" name="Rectangle 1238">
                  <a:extLst>
                    <a:ext uri="{FF2B5EF4-FFF2-40B4-BE49-F238E27FC236}">
                      <a16:creationId xmlns:a16="http://schemas.microsoft.com/office/drawing/2014/main" id="{757D2E9A-DF51-DD62-CF67-6E093CE469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76461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309" name="Rectangle 1239">
                  <a:extLst>
                    <a:ext uri="{FF2B5EF4-FFF2-40B4-BE49-F238E27FC236}">
                      <a16:creationId xmlns:a16="http://schemas.microsoft.com/office/drawing/2014/main" id="{1305F8DF-9CD2-23C3-0C4E-88292A56EE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94128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908640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6" name="组合 1805"/>
          <p:cNvGrpSpPr/>
          <p:nvPr/>
        </p:nvGrpSpPr>
        <p:grpSpPr>
          <a:xfrm>
            <a:off x="432670" y="992352"/>
            <a:ext cx="8271016" cy="3667846"/>
            <a:chOff x="432670" y="992352"/>
            <a:chExt cx="8271016" cy="3667846"/>
          </a:xfrm>
        </p:grpSpPr>
        <p:grpSp>
          <p:nvGrpSpPr>
            <p:cNvPr id="1807" name="组合 1806"/>
            <p:cNvGrpSpPr/>
            <p:nvPr/>
          </p:nvGrpSpPr>
          <p:grpSpPr>
            <a:xfrm>
              <a:off x="432670" y="3626025"/>
              <a:ext cx="8271016" cy="170174"/>
              <a:chOff x="432670" y="3626025"/>
              <a:chExt cx="8271016" cy="170174"/>
            </a:xfrm>
          </p:grpSpPr>
          <p:sp>
            <p:nvSpPr>
              <p:cNvPr id="1850" name="矩形 1849"/>
              <p:cNvSpPr/>
              <p:nvPr/>
            </p:nvSpPr>
            <p:spPr>
              <a:xfrm>
                <a:off x="432670" y="3626025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  <p:sp>
            <p:nvSpPr>
              <p:cNvPr id="1851" name="矩形 1850"/>
              <p:cNvSpPr/>
              <p:nvPr/>
            </p:nvSpPr>
            <p:spPr>
              <a:xfrm>
                <a:off x="2517075" y="3626970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  <p:sp>
            <p:nvSpPr>
              <p:cNvPr id="1852" name="矩形 1851"/>
              <p:cNvSpPr/>
              <p:nvPr/>
            </p:nvSpPr>
            <p:spPr>
              <a:xfrm>
                <a:off x="4600280" y="3626026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  <p:sp>
            <p:nvSpPr>
              <p:cNvPr id="1853" name="矩形 1852"/>
              <p:cNvSpPr/>
              <p:nvPr/>
            </p:nvSpPr>
            <p:spPr>
              <a:xfrm>
                <a:off x="6684686" y="3626970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</p:grpSp>
        <p:grpSp>
          <p:nvGrpSpPr>
            <p:cNvPr id="1808" name="组合 1807"/>
            <p:cNvGrpSpPr/>
            <p:nvPr/>
          </p:nvGrpSpPr>
          <p:grpSpPr>
            <a:xfrm>
              <a:off x="432670" y="2394430"/>
              <a:ext cx="8271016" cy="170173"/>
              <a:chOff x="432670" y="2394430"/>
              <a:chExt cx="8271016" cy="170173"/>
            </a:xfrm>
          </p:grpSpPr>
          <p:sp>
            <p:nvSpPr>
              <p:cNvPr id="1846" name="矩形 1845"/>
              <p:cNvSpPr/>
              <p:nvPr/>
            </p:nvSpPr>
            <p:spPr>
              <a:xfrm>
                <a:off x="432670" y="2394430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  <p:sp>
            <p:nvSpPr>
              <p:cNvPr id="1847" name="矩形 1846"/>
              <p:cNvSpPr/>
              <p:nvPr/>
            </p:nvSpPr>
            <p:spPr>
              <a:xfrm>
                <a:off x="2517075" y="2395374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  <p:sp>
            <p:nvSpPr>
              <p:cNvPr id="1848" name="矩形 1847"/>
              <p:cNvSpPr/>
              <p:nvPr/>
            </p:nvSpPr>
            <p:spPr>
              <a:xfrm>
                <a:off x="4600280" y="2394430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  <p:sp>
            <p:nvSpPr>
              <p:cNvPr id="1849" name="矩形 1848"/>
              <p:cNvSpPr/>
              <p:nvPr/>
            </p:nvSpPr>
            <p:spPr>
              <a:xfrm>
                <a:off x="6684686" y="2395374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</p:grpSp>
        <p:grpSp>
          <p:nvGrpSpPr>
            <p:cNvPr id="1809" name="组合 1808"/>
            <p:cNvGrpSpPr/>
            <p:nvPr/>
          </p:nvGrpSpPr>
          <p:grpSpPr>
            <a:xfrm>
              <a:off x="432670" y="1162834"/>
              <a:ext cx="8271016" cy="170173"/>
              <a:chOff x="432670" y="1162834"/>
              <a:chExt cx="8271016" cy="170173"/>
            </a:xfrm>
          </p:grpSpPr>
          <p:sp>
            <p:nvSpPr>
              <p:cNvPr id="1842" name="矩形 1841"/>
              <p:cNvSpPr/>
              <p:nvPr/>
            </p:nvSpPr>
            <p:spPr>
              <a:xfrm>
                <a:off x="432670" y="1162834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  <p:sp>
            <p:nvSpPr>
              <p:cNvPr id="1843" name="矩形 1842"/>
              <p:cNvSpPr/>
              <p:nvPr/>
            </p:nvSpPr>
            <p:spPr>
              <a:xfrm>
                <a:off x="2517075" y="1163778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  <p:sp>
            <p:nvSpPr>
              <p:cNvPr id="1844" name="矩形 1843"/>
              <p:cNvSpPr/>
              <p:nvPr/>
            </p:nvSpPr>
            <p:spPr>
              <a:xfrm>
                <a:off x="4600280" y="1162834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  <p:sp>
            <p:nvSpPr>
              <p:cNvPr id="1845" name="矩形 1844"/>
              <p:cNvSpPr/>
              <p:nvPr/>
            </p:nvSpPr>
            <p:spPr>
              <a:xfrm>
                <a:off x="6684686" y="1163778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</p:grpSp>
        <p:sp>
          <p:nvSpPr>
            <p:cNvPr id="1810" name="同侧圆角矩形 1809"/>
            <p:cNvSpPr/>
            <p:nvPr/>
          </p:nvSpPr>
          <p:spPr>
            <a:xfrm>
              <a:off x="432671" y="992352"/>
              <a:ext cx="2018967" cy="170482"/>
            </a:xfrm>
            <a:prstGeom prst="round2Same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January</a:t>
              </a:r>
            </a:p>
          </p:txBody>
        </p:sp>
        <p:sp>
          <p:nvSpPr>
            <p:cNvPr id="1811" name="同侧圆角矩形 1810"/>
            <p:cNvSpPr/>
            <p:nvPr/>
          </p:nvSpPr>
          <p:spPr>
            <a:xfrm flipV="1">
              <a:off x="432670" y="2562724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12" name="同侧圆角矩形 1811"/>
            <p:cNvSpPr/>
            <p:nvPr/>
          </p:nvSpPr>
          <p:spPr>
            <a:xfrm>
              <a:off x="432671" y="2223948"/>
              <a:ext cx="2018967" cy="170482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May</a:t>
              </a:r>
            </a:p>
          </p:txBody>
        </p:sp>
        <p:sp>
          <p:nvSpPr>
            <p:cNvPr id="1813" name="同侧圆角矩形 1812"/>
            <p:cNvSpPr/>
            <p:nvPr/>
          </p:nvSpPr>
          <p:spPr>
            <a:xfrm flipV="1">
              <a:off x="432670" y="3794320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14" name="同侧圆角矩形 1813"/>
            <p:cNvSpPr/>
            <p:nvPr/>
          </p:nvSpPr>
          <p:spPr>
            <a:xfrm>
              <a:off x="432671" y="3455544"/>
              <a:ext cx="2018967" cy="170481"/>
            </a:xfrm>
            <a:prstGeom prst="round2Same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September</a:t>
              </a:r>
            </a:p>
          </p:txBody>
        </p:sp>
        <p:sp>
          <p:nvSpPr>
            <p:cNvPr id="1815" name="同侧圆角矩形 1814"/>
            <p:cNvSpPr/>
            <p:nvPr/>
          </p:nvSpPr>
          <p:spPr>
            <a:xfrm>
              <a:off x="2516475" y="992352"/>
              <a:ext cx="2018367" cy="171426"/>
            </a:xfrm>
            <a:prstGeom prst="round2SameRect">
              <a:avLst/>
            </a:prstGeom>
            <a:solidFill>
              <a:srgbClr val="C3B9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February</a:t>
              </a:r>
            </a:p>
          </p:txBody>
        </p:sp>
        <p:sp>
          <p:nvSpPr>
            <p:cNvPr id="1816" name="同侧圆角矩形 1815"/>
            <p:cNvSpPr/>
            <p:nvPr/>
          </p:nvSpPr>
          <p:spPr>
            <a:xfrm>
              <a:off x="2516475" y="2223948"/>
              <a:ext cx="2018367" cy="171426"/>
            </a:xfrm>
            <a:prstGeom prst="round2Same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June</a:t>
              </a:r>
            </a:p>
          </p:txBody>
        </p:sp>
        <p:grpSp>
          <p:nvGrpSpPr>
            <p:cNvPr id="1817" name="组合 1816"/>
            <p:cNvGrpSpPr/>
            <p:nvPr/>
          </p:nvGrpSpPr>
          <p:grpSpPr>
            <a:xfrm>
              <a:off x="2643335" y="2588461"/>
              <a:ext cx="1780989" cy="107722"/>
              <a:chOff x="4917933" y="2194378"/>
              <a:chExt cx="3197841" cy="246871"/>
            </a:xfrm>
          </p:grpSpPr>
          <p:sp>
            <p:nvSpPr>
              <p:cNvPr id="1835" name="Rectangle 110"/>
              <p:cNvSpPr>
                <a:spLocks noChangeArrowheads="1"/>
              </p:cNvSpPr>
              <p:nvPr/>
            </p:nvSpPr>
            <p:spPr bwMode="auto">
              <a:xfrm>
                <a:off x="4917933" y="2194378"/>
                <a:ext cx="161184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</a:t>
                </a:r>
                <a:endParaRPr lang="zh-CN" altLang="zh-CN" sz="7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1836" name="Rectangle 111"/>
              <p:cNvSpPr>
                <a:spLocks noChangeArrowheads="1"/>
              </p:cNvSpPr>
              <p:nvPr/>
            </p:nvSpPr>
            <p:spPr bwMode="auto">
              <a:xfrm>
                <a:off x="5405407" y="2194378"/>
                <a:ext cx="227384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</a:t>
                </a:r>
                <a:endParaRPr lang="zh-CN" altLang="zh-CN" sz="7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1837" name="Rectangle 112"/>
              <p:cNvSpPr>
                <a:spLocks noChangeArrowheads="1"/>
              </p:cNvSpPr>
              <p:nvPr/>
            </p:nvSpPr>
            <p:spPr bwMode="auto">
              <a:xfrm>
                <a:off x="5957647" y="2194378"/>
                <a:ext cx="166939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 err="1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</a:t>
                </a:r>
                <a:endParaRPr lang="zh-CN" altLang="zh-CN" sz="7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1838" name="Rectangle 113"/>
              <p:cNvSpPr>
                <a:spLocks noChangeArrowheads="1"/>
              </p:cNvSpPr>
              <p:nvPr/>
            </p:nvSpPr>
            <p:spPr bwMode="auto">
              <a:xfrm>
                <a:off x="6449447" y="2194378"/>
                <a:ext cx="227384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</a:t>
                </a:r>
                <a:endParaRPr lang="zh-CN" altLang="zh-CN" sz="7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1839" name="Rectangle 114"/>
              <p:cNvSpPr>
                <a:spLocks noChangeArrowheads="1"/>
              </p:cNvSpPr>
              <p:nvPr/>
            </p:nvSpPr>
            <p:spPr bwMode="auto">
              <a:xfrm>
                <a:off x="7001689" y="2194378"/>
                <a:ext cx="166939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 err="1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</a:t>
                </a:r>
                <a:endParaRPr lang="zh-CN" altLang="zh-CN" sz="7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1840" name="Rectangle 115"/>
              <p:cNvSpPr>
                <a:spLocks noChangeArrowheads="1"/>
              </p:cNvSpPr>
              <p:nvPr/>
            </p:nvSpPr>
            <p:spPr bwMode="auto">
              <a:xfrm>
                <a:off x="7496135" y="2194378"/>
                <a:ext cx="132402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 err="1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</a:t>
                </a:r>
                <a:endParaRPr lang="zh-CN" altLang="zh-CN" sz="7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1841" name="Rectangle 116"/>
              <p:cNvSpPr>
                <a:spLocks noChangeArrowheads="1"/>
              </p:cNvSpPr>
              <p:nvPr/>
            </p:nvSpPr>
            <p:spPr bwMode="auto">
              <a:xfrm>
                <a:off x="7960346" y="2194378"/>
                <a:ext cx="155428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</a:t>
                </a:r>
                <a:endParaRPr lang="zh-CN" altLang="zh-CN" sz="7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</p:grpSp>
        <p:sp>
          <p:nvSpPr>
            <p:cNvPr id="1818" name="同侧圆角矩形 1817"/>
            <p:cNvSpPr/>
            <p:nvPr/>
          </p:nvSpPr>
          <p:spPr>
            <a:xfrm flipV="1">
              <a:off x="2517075" y="2564602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19" name="同侧圆角矩形 1818"/>
            <p:cNvSpPr/>
            <p:nvPr/>
          </p:nvSpPr>
          <p:spPr>
            <a:xfrm flipV="1">
              <a:off x="2517075" y="3796198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20" name="同侧圆角矩形 1819"/>
            <p:cNvSpPr/>
            <p:nvPr/>
          </p:nvSpPr>
          <p:spPr>
            <a:xfrm>
              <a:off x="2516475" y="3455544"/>
              <a:ext cx="2018367" cy="171426"/>
            </a:xfrm>
            <a:prstGeom prst="round2Same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October</a:t>
              </a:r>
            </a:p>
          </p:txBody>
        </p:sp>
        <p:sp>
          <p:nvSpPr>
            <p:cNvPr id="1821" name="同侧圆角矩形 1820"/>
            <p:cNvSpPr/>
            <p:nvPr/>
          </p:nvSpPr>
          <p:spPr>
            <a:xfrm>
              <a:off x="4600281" y="992352"/>
              <a:ext cx="2018967" cy="170482"/>
            </a:xfrm>
            <a:prstGeom prst="round2SameRect">
              <a:avLst/>
            </a:prstGeom>
            <a:solidFill>
              <a:srgbClr val="F5B9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March</a:t>
              </a:r>
            </a:p>
          </p:txBody>
        </p:sp>
        <p:sp>
          <p:nvSpPr>
            <p:cNvPr id="1822" name="同侧圆角矩形 1821"/>
            <p:cNvSpPr/>
            <p:nvPr/>
          </p:nvSpPr>
          <p:spPr>
            <a:xfrm flipV="1">
              <a:off x="4600280" y="2562724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23" name="同侧圆角矩形 1822"/>
            <p:cNvSpPr/>
            <p:nvPr/>
          </p:nvSpPr>
          <p:spPr>
            <a:xfrm>
              <a:off x="4600281" y="2223948"/>
              <a:ext cx="2018967" cy="170482"/>
            </a:xfrm>
            <a:prstGeom prst="round2Same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July</a:t>
              </a:r>
            </a:p>
          </p:txBody>
        </p:sp>
        <p:sp>
          <p:nvSpPr>
            <p:cNvPr id="1824" name="同侧圆角矩形 1823"/>
            <p:cNvSpPr/>
            <p:nvPr/>
          </p:nvSpPr>
          <p:spPr>
            <a:xfrm flipV="1">
              <a:off x="4600280" y="3794320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25" name="同侧圆角矩形 1824"/>
            <p:cNvSpPr/>
            <p:nvPr/>
          </p:nvSpPr>
          <p:spPr>
            <a:xfrm>
              <a:off x="4600281" y="3455544"/>
              <a:ext cx="2018967" cy="170482"/>
            </a:xfrm>
            <a:prstGeom prst="round2SameRect">
              <a:avLst/>
            </a:prstGeom>
            <a:solidFill>
              <a:srgbClr val="73BC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November</a:t>
              </a:r>
            </a:p>
          </p:txBody>
        </p:sp>
        <p:sp>
          <p:nvSpPr>
            <p:cNvPr id="1826" name="同侧圆角矩形 1825"/>
            <p:cNvSpPr/>
            <p:nvPr/>
          </p:nvSpPr>
          <p:spPr>
            <a:xfrm>
              <a:off x="6684086" y="992352"/>
              <a:ext cx="2018367" cy="171426"/>
            </a:xfrm>
            <a:prstGeom prst="round2Same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April</a:t>
              </a:r>
            </a:p>
          </p:txBody>
        </p:sp>
        <p:sp>
          <p:nvSpPr>
            <p:cNvPr id="1827" name="同侧圆角矩形 1826"/>
            <p:cNvSpPr/>
            <p:nvPr/>
          </p:nvSpPr>
          <p:spPr>
            <a:xfrm flipV="1">
              <a:off x="432670" y="1331128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28" name="同侧圆角矩形 1827"/>
            <p:cNvSpPr/>
            <p:nvPr/>
          </p:nvSpPr>
          <p:spPr>
            <a:xfrm flipV="1">
              <a:off x="2517075" y="1333006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29" name="同侧圆角矩形 1828"/>
            <p:cNvSpPr/>
            <p:nvPr/>
          </p:nvSpPr>
          <p:spPr>
            <a:xfrm flipV="1">
              <a:off x="4600280" y="1331128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30" name="同侧圆角矩形 1829"/>
            <p:cNvSpPr/>
            <p:nvPr/>
          </p:nvSpPr>
          <p:spPr>
            <a:xfrm flipV="1">
              <a:off x="6684686" y="1333006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31" name="同侧圆角矩形 1830"/>
            <p:cNvSpPr/>
            <p:nvPr/>
          </p:nvSpPr>
          <p:spPr>
            <a:xfrm flipV="1">
              <a:off x="6684686" y="2564602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32" name="同侧圆角矩形 1831"/>
            <p:cNvSpPr/>
            <p:nvPr/>
          </p:nvSpPr>
          <p:spPr>
            <a:xfrm>
              <a:off x="6684086" y="2223948"/>
              <a:ext cx="2018367" cy="171426"/>
            </a:xfrm>
            <a:prstGeom prst="round2SameRect">
              <a:avLst/>
            </a:prstGeom>
            <a:solidFill>
              <a:srgbClr val="73BC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August</a:t>
              </a:r>
            </a:p>
          </p:txBody>
        </p:sp>
        <p:sp>
          <p:nvSpPr>
            <p:cNvPr id="1833" name="同侧圆角矩形 1832"/>
            <p:cNvSpPr/>
            <p:nvPr/>
          </p:nvSpPr>
          <p:spPr>
            <a:xfrm flipV="1">
              <a:off x="6684686" y="3796198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34" name="同侧圆角矩形 1833"/>
            <p:cNvSpPr/>
            <p:nvPr/>
          </p:nvSpPr>
          <p:spPr>
            <a:xfrm>
              <a:off x="6684086" y="3455544"/>
              <a:ext cx="2018367" cy="171426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December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D4679D8-7125-9741-CCE0-E1D9F252C6CA}"/>
              </a:ext>
            </a:extLst>
          </p:cNvPr>
          <p:cNvGrpSpPr/>
          <p:nvPr/>
        </p:nvGrpSpPr>
        <p:grpSpPr>
          <a:xfrm>
            <a:off x="448375" y="1195140"/>
            <a:ext cx="8239403" cy="3316161"/>
            <a:chOff x="448375" y="1195140"/>
            <a:chExt cx="8239403" cy="331616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BF91502-857A-33D5-A83A-76EFF719646C}"/>
                </a:ext>
              </a:extLst>
            </p:cNvPr>
            <p:cNvGrpSpPr/>
            <p:nvPr/>
          </p:nvGrpSpPr>
          <p:grpSpPr>
            <a:xfrm>
              <a:off x="448375" y="2428324"/>
              <a:ext cx="1987200" cy="853200"/>
              <a:chOff x="465075" y="2521194"/>
              <a:chExt cx="1959373" cy="855649"/>
            </a:xfrm>
          </p:grpSpPr>
          <p:sp>
            <p:nvSpPr>
              <p:cNvPr id="2421" name="Rectangle 423">
                <a:extLst>
                  <a:ext uri="{FF2B5EF4-FFF2-40B4-BE49-F238E27FC236}">
                    <a16:creationId xmlns:a16="http://schemas.microsoft.com/office/drawing/2014/main" id="{63876481-9C41-DBF2-2194-B9618A8C3A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22" name="Rectangle 424">
                <a:extLst>
                  <a:ext uri="{FF2B5EF4-FFF2-40B4-BE49-F238E27FC236}">
                    <a16:creationId xmlns:a16="http://schemas.microsoft.com/office/drawing/2014/main" id="{831CA22E-C7E6-F71A-E6D6-23567EFD69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23" name="Rectangle 425">
                <a:extLst>
                  <a:ext uri="{FF2B5EF4-FFF2-40B4-BE49-F238E27FC236}">
                    <a16:creationId xmlns:a16="http://schemas.microsoft.com/office/drawing/2014/main" id="{3A81DED8-6DB9-9FED-7E91-73030FBFDA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24" name="Rectangle 426">
                <a:extLst>
                  <a:ext uri="{FF2B5EF4-FFF2-40B4-BE49-F238E27FC236}">
                    <a16:creationId xmlns:a16="http://schemas.microsoft.com/office/drawing/2014/main" id="{D356CB13-ACF0-EEF6-B0CD-4A50BB2921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25" name="Rectangle 427">
                <a:extLst>
                  <a:ext uri="{FF2B5EF4-FFF2-40B4-BE49-F238E27FC236}">
                    <a16:creationId xmlns:a16="http://schemas.microsoft.com/office/drawing/2014/main" id="{5B289D0B-AD26-1BC6-6080-20C61D6E51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26" name="Rectangle 428">
                <a:extLst>
                  <a:ext uri="{FF2B5EF4-FFF2-40B4-BE49-F238E27FC236}">
                    <a16:creationId xmlns:a16="http://schemas.microsoft.com/office/drawing/2014/main" id="{0515C13B-B612-EEA2-1483-FDEB1BED79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27" name="Rectangle 429">
                <a:extLst>
                  <a:ext uri="{FF2B5EF4-FFF2-40B4-BE49-F238E27FC236}">
                    <a16:creationId xmlns:a16="http://schemas.microsoft.com/office/drawing/2014/main" id="{887A9808-4F88-862C-833B-9749AA3026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28" name="Rectangle 430">
                <a:extLst>
                  <a:ext uri="{FF2B5EF4-FFF2-40B4-BE49-F238E27FC236}">
                    <a16:creationId xmlns:a16="http://schemas.microsoft.com/office/drawing/2014/main" id="{11C3E608-5B35-875B-E221-FCCF5E5AE8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29" name="Rectangle 431">
                <a:extLst>
                  <a:ext uri="{FF2B5EF4-FFF2-40B4-BE49-F238E27FC236}">
                    <a16:creationId xmlns:a16="http://schemas.microsoft.com/office/drawing/2014/main" id="{C5925A6A-1666-ED63-A4BE-89C2F0042B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30" name="Rectangle 432">
                <a:extLst>
                  <a:ext uri="{FF2B5EF4-FFF2-40B4-BE49-F238E27FC236}">
                    <a16:creationId xmlns:a16="http://schemas.microsoft.com/office/drawing/2014/main" id="{F79B4768-76C4-8B99-0FD6-A3F2124D58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31" name="Rectangle 433">
                <a:extLst>
                  <a:ext uri="{FF2B5EF4-FFF2-40B4-BE49-F238E27FC236}">
                    <a16:creationId xmlns:a16="http://schemas.microsoft.com/office/drawing/2014/main" id="{EB2D1F1E-2398-59E7-CA98-2FD25AEC4E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32" name="Rectangle 434">
                <a:extLst>
                  <a:ext uri="{FF2B5EF4-FFF2-40B4-BE49-F238E27FC236}">
                    <a16:creationId xmlns:a16="http://schemas.microsoft.com/office/drawing/2014/main" id="{73062C6E-C1C4-4D01-740A-CC7F6D73E7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33" name="Rectangle 435">
                <a:extLst>
                  <a:ext uri="{FF2B5EF4-FFF2-40B4-BE49-F238E27FC236}">
                    <a16:creationId xmlns:a16="http://schemas.microsoft.com/office/drawing/2014/main" id="{3501F90A-4C27-E8C6-9C36-4296120185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34" name="Rectangle 436">
                <a:extLst>
                  <a:ext uri="{FF2B5EF4-FFF2-40B4-BE49-F238E27FC236}">
                    <a16:creationId xmlns:a16="http://schemas.microsoft.com/office/drawing/2014/main" id="{A84970E8-F8D5-449B-A72A-5AFDAA5D99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35" name="Rectangle 437">
                <a:extLst>
                  <a:ext uri="{FF2B5EF4-FFF2-40B4-BE49-F238E27FC236}">
                    <a16:creationId xmlns:a16="http://schemas.microsoft.com/office/drawing/2014/main" id="{48641C9D-764F-54B0-698F-37ADF3BB4A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36" name="Rectangle 438">
                <a:extLst>
                  <a:ext uri="{FF2B5EF4-FFF2-40B4-BE49-F238E27FC236}">
                    <a16:creationId xmlns:a16="http://schemas.microsoft.com/office/drawing/2014/main" id="{CC422BC0-2198-9EE4-EC28-EF1E69B39B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37" name="Rectangle 439">
                <a:extLst>
                  <a:ext uri="{FF2B5EF4-FFF2-40B4-BE49-F238E27FC236}">
                    <a16:creationId xmlns:a16="http://schemas.microsoft.com/office/drawing/2014/main" id="{22C37A12-6570-0B35-69EE-2E4FD7B0FF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38" name="Rectangle 440">
                <a:extLst>
                  <a:ext uri="{FF2B5EF4-FFF2-40B4-BE49-F238E27FC236}">
                    <a16:creationId xmlns:a16="http://schemas.microsoft.com/office/drawing/2014/main" id="{87B8EFC4-CC9D-421F-8A5D-45F286D9A8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39" name="Rectangle 441">
                <a:extLst>
                  <a:ext uri="{FF2B5EF4-FFF2-40B4-BE49-F238E27FC236}">
                    <a16:creationId xmlns:a16="http://schemas.microsoft.com/office/drawing/2014/main" id="{8C6D2E2C-0F75-B94A-0E76-D71FA484EE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40" name="Rectangle 442">
                <a:extLst>
                  <a:ext uri="{FF2B5EF4-FFF2-40B4-BE49-F238E27FC236}">
                    <a16:creationId xmlns:a16="http://schemas.microsoft.com/office/drawing/2014/main" id="{F6B4FE40-4DB4-06A5-FEAA-6E782BE8FF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41" name="Rectangle 443">
                <a:extLst>
                  <a:ext uri="{FF2B5EF4-FFF2-40B4-BE49-F238E27FC236}">
                    <a16:creationId xmlns:a16="http://schemas.microsoft.com/office/drawing/2014/main" id="{982EE5C0-0BC4-8C20-C588-5D83A10F10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42" name="Rectangle 444">
                <a:extLst>
                  <a:ext uri="{FF2B5EF4-FFF2-40B4-BE49-F238E27FC236}">
                    <a16:creationId xmlns:a16="http://schemas.microsoft.com/office/drawing/2014/main" id="{A38DE638-E88B-4FCC-D8BF-027BE829C2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43" name="Rectangle 445">
                <a:extLst>
                  <a:ext uri="{FF2B5EF4-FFF2-40B4-BE49-F238E27FC236}">
                    <a16:creationId xmlns:a16="http://schemas.microsoft.com/office/drawing/2014/main" id="{06D08A95-5E76-7B7A-4FB8-53658D2AEC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44" name="Rectangle 446">
                <a:extLst>
                  <a:ext uri="{FF2B5EF4-FFF2-40B4-BE49-F238E27FC236}">
                    <a16:creationId xmlns:a16="http://schemas.microsoft.com/office/drawing/2014/main" id="{2DD311E7-6219-9420-89BF-3F1236A5F0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45" name="Rectangle 447">
                <a:extLst>
                  <a:ext uri="{FF2B5EF4-FFF2-40B4-BE49-F238E27FC236}">
                    <a16:creationId xmlns:a16="http://schemas.microsoft.com/office/drawing/2014/main" id="{3A79A7D0-DDC5-CB1A-704A-4E5B866414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46" name="Rectangle 448">
                <a:extLst>
                  <a:ext uri="{FF2B5EF4-FFF2-40B4-BE49-F238E27FC236}">
                    <a16:creationId xmlns:a16="http://schemas.microsoft.com/office/drawing/2014/main" id="{50265C35-1A1E-19E2-3E23-CC1688C35B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47" name="Rectangle 449">
                <a:extLst>
                  <a:ext uri="{FF2B5EF4-FFF2-40B4-BE49-F238E27FC236}">
                    <a16:creationId xmlns:a16="http://schemas.microsoft.com/office/drawing/2014/main" id="{59A0FD46-F0B3-4C47-0015-CE1C74DE43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48" name="Rectangle 450">
                <a:extLst>
                  <a:ext uri="{FF2B5EF4-FFF2-40B4-BE49-F238E27FC236}">
                    <a16:creationId xmlns:a16="http://schemas.microsoft.com/office/drawing/2014/main" id="{7F84A68F-7E2E-1C22-C569-DBF8145D17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49" name="Rectangle 451">
                <a:extLst>
                  <a:ext uri="{FF2B5EF4-FFF2-40B4-BE49-F238E27FC236}">
                    <a16:creationId xmlns:a16="http://schemas.microsoft.com/office/drawing/2014/main" id="{91B498D3-CEAC-0E41-4B60-D7B2F59D1B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50" name="Rectangle 452">
                <a:extLst>
                  <a:ext uri="{FF2B5EF4-FFF2-40B4-BE49-F238E27FC236}">
                    <a16:creationId xmlns:a16="http://schemas.microsoft.com/office/drawing/2014/main" id="{47DF343E-C5DF-552E-70BF-EB21686929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51" name="Rectangle 453">
                <a:extLst>
                  <a:ext uri="{FF2B5EF4-FFF2-40B4-BE49-F238E27FC236}">
                    <a16:creationId xmlns:a16="http://schemas.microsoft.com/office/drawing/2014/main" id="{F02298BE-473B-D8D0-3763-6793D1DDBC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52" name="Rectangle 454">
                <a:extLst>
                  <a:ext uri="{FF2B5EF4-FFF2-40B4-BE49-F238E27FC236}">
                    <a16:creationId xmlns:a16="http://schemas.microsoft.com/office/drawing/2014/main" id="{D32C99EB-4EDF-6D68-6A04-3B50BA36B8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53" name="Rectangle 455">
                <a:extLst>
                  <a:ext uri="{FF2B5EF4-FFF2-40B4-BE49-F238E27FC236}">
                    <a16:creationId xmlns:a16="http://schemas.microsoft.com/office/drawing/2014/main" id="{4E53C35F-A098-131E-87F1-127772FBBA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54" name="Rectangle 456">
                <a:extLst>
                  <a:ext uri="{FF2B5EF4-FFF2-40B4-BE49-F238E27FC236}">
                    <a16:creationId xmlns:a16="http://schemas.microsoft.com/office/drawing/2014/main" id="{D6878BF6-1B2F-FD3C-875C-88F1E8A91E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55" name="Rectangle 457">
                <a:extLst>
                  <a:ext uri="{FF2B5EF4-FFF2-40B4-BE49-F238E27FC236}">
                    <a16:creationId xmlns:a16="http://schemas.microsoft.com/office/drawing/2014/main" id="{A237C352-C260-9C16-0D5E-7E991E16F9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56" name="Rectangle 458">
                <a:extLst>
                  <a:ext uri="{FF2B5EF4-FFF2-40B4-BE49-F238E27FC236}">
                    <a16:creationId xmlns:a16="http://schemas.microsoft.com/office/drawing/2014/main" id="{863E0992-8C94-4A91-DAFF-3EAA48962B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57" name="Rectangle 459">
                <a:extLst>
                  <a:ext uri="{FF2B5EF4-FFF2-40B4-BE49-F238E27FC236}">
                    <a16:creationId xmlns:a16="http://schemas.microsoft.com/office/drawing/2014/main" id="{B6564316-C2F9-CD64-15B7-E12AEDCFEE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58" name="Rectangle 460">
                <a:extLst>
                  <a:ext uri="{FF2B5EF4-FFF2-40B4-BE49-F238E27FC236}">
                    <a16:creationId xmlns:a16="http://schemas.microsoft.com/office/drawing/2014/main" id="{D3825FFB-C564-6E07-87A0-D24DA1EC9A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59" name="Rectangle 461">
                <a:extLst>
                  <a:ext uri="{FF2B5EF4-FFF2-40B4-BE49-F238E27FC236}">
                    <a16:creationId xmlns:a16="http://schemas.microsoft.com/office/drawing/2014/main" id="{BEB25A3A-D35C-1F9C-9F83-F876C131BF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60" name="Rectangle 462">
                <a:extLst>
                  <a:ext uri="{FF2B5EF4-FFF2-40B4-BE49-F238E27FC236}">
                    <a16:creationId xmlns:a16="http://schemas.microsoft.com/office/drawing/2014/main" id="{486F7F2C-6EE4-7C6B-1379-23C431420A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61" name="Rectangle 463">
                <a:extLst>
                  <a:ext uri="{FF2B5EF4-FFF2-40B4-BE49-F238E27FC236}">
                    <a16:creationId xmlns:a16="http://schemas.microsoft.com/office/drawing/2014/main" id="{0FDAE4EB-B303-D99A-AA92-0A7F6356F8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62" name="Rectangle 464">
                <a:extLst>
                  <a:ext uri="{FF2B5EF4-FFF2-40B4-BE49-F238E27FC236}">
                    <a16:creationId xmlns:a16="http://schemas.microsoft.com/office/drawing/2014/main" id="{003DF7E7-FBC1-49F2-F87B-ED9EDB05A2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63" name="Rectangle 465">
                <a:extLst>
                  <a:ext uri="{FF2B5EF4-FFF2-40B4-BE49-F238E27FC236}">
                    <a16:creationId xmlns:a16="http://schemas.microsoft.com/office/drawing/2014/main" id="{011917E3-A590-FEB1-2201-F380132633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64" name="Rectangle 466">
                <a:extLst>
                  <a:ext uri="{FF2B5EF4-FFF2-40B4-BE49-F238E27FC236}">
                    <a16:creationId xmlns:a16="http://schemas.microsoft.com/office/drawing/2014/main" id="{824B94CA-76BE-C312-6C54-17AD6BDDA7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65" name="Rectangle 467">
                <a:extLst>
                  <a:ext uri="{FF2B5EF4-FFF2-40B4-BE49-F238E27FC236}">
                    <a16:creationId xmlns:a16="http://schemas.microsoft.com/office/drawing/2014/main" id="{491A284F-C642-B66C-C3DE-96A2FCE049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66" name="Rectangle 468">
                <a:extLst>
                  <a:ext uri="{FF2B5EF4-FFF2-40B4-BE49-F238E27FC236}">
                    <a16:creationId xmlns:a16="http://schemas.microsoft.com/office/drawing/2014/main" id="{6ECA0A37-1BFF-B2E1-B7DC-D93449D334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67" name="Rectangle 469">
                <a:extLst>
                  <a:ext uri="{FF2B5EF4-FFF2-40B4-BE49-F238E27FC236}">
                    <a16:creationId xmlns:a16="http://schemas.microsoft.com/office/drawing/2014/main" id="{E6A992B0-F2AE-6FE8-2794-117686C82F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68" name="Rectangle 470">
                <a:extLst>
                  <a:ext uri="{FF2B5EF4-FFF2-40B4-BE49-F238E27FC236}">
                    <a16:creationId xmlns:a16="http://schemas.microsoft.com/office/drawing/2014/main" id="{16690F0F-3DA0-96A5-7BDB-6DDFA8BD06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69" name="Rectangle 471">
                <a:extLst>
                  <a:ext uri="{FF2B5EF4-FFF2-40B4-BE49-F238E27FC236}">
                    <a16:creationId xmlns:a16="http://schemas.microsoft.com/office/drawing/2014/main" id="{6ED43653-F349-2EB7-5D7A-4FDAE1CD82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70" name="Line 472">
                <a:extLst>
                  <a:ext uri="{FF2B5EF4-FFF2-40B4-BE49-F238E27FC236}">
                    <a16:creationId xmlns:a16="http://schemas.microsoft.com/office/drawing/2014/main" id="{A18E2E07-2F65-C2CE-3F59-A076FE431B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8668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71" name="Line 473">
                <a:extLst>
                  <a:ext uri="{FF2B5EF4-FFF2-40B4-BE49-F238E27FC236}">
                    <a16:creationId xmlns:a16="http://schemas.microsoft.com/office/drawing/2014/main" id="{344A8213-E990-BC83-2DCA-0E68BBBF49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7106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72" name="Line 474">
                <a:extLst>
                  <a:ext uri="{FF2B5EF4-FFF2-40B4-BE49-F238E27FC236}">
                    <a16:creationId xmlns:a16="http://schemas.microsoft.com/office/drawing/2014/main" id="{51AC00B8-9687-EAA4-CB23-91C033EC5F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05543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73" name="Line 475">
                <a:extLst>
                  <a:ext uri="{FF2B5EF4-FFF2-40B4-BE49-F238E27FC236}">
                    <a16:creationId xmlns:a16="http://schemas.microsoft.com/office/drawing/2014/main" id="{DDACCCD0-4789-15D1-41A2-49D1EAA395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3980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74" name="Line 476">
                <a:extLst>
                  <a:ext uri="{FF2B5EF4-FFF2-40B4-BE49-F238E27FC236}">
                    <a16:creationId xmlns:a16="http://schemas.microsoft.com/office/drawing/2014/main" id="{5BEA0FF0-17A3-B762-1172-1E77FC99A8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62417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75" name="Line 477">
                <a:extLst>
                  <a:ext uri="{FF2B5EF4-FFF2-40B4-BE49-F238E27FC236}">
                    <a16:creationId xmlns:a16="http://schemas.microsoft.com/office/drawing/2014/main" id="{E6F2D712-FF33-CBEE-A2FC-C0FD655E58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40854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76" name="Line 478">
                <a:extLst>
                  <a:ext uri="{FF2B5EF4-FFF2-40B4-BE49-F238E27FC236}">
                    <a16:creationId xmlns:a16="http://schemas.microsoft.com/office/drawing/2014/main" id="{A2D8260E-E4D6-6AF9-0C0C-96CFF072D1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2658051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77" name="Line 479">
                <a:extLst>
                  <a:ext uri="{FF2B5EF4-FFF2-40B4-BE49-F238E27FC236}">
                    <a16:creationId xmlns:a16="http://schemas.microsoft.com/office/drawing/2014/main" id="{4F31FE98-88B8-EECC-CEA5-663F49A7C1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2775358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78" name="Line 480">
                <a:extLst>
                  <a:ext uri="{FF2B5EF4-FFF2-40B4-BE49-F238E27FC236}">
                    <a16:creationId xmlns:a16="http://schemas.microsoft.com/office/drawing/2014/main" id="{F26FF293-BB49-83EC-5DC0-966F732F16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2892665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79" name="Line 481">
                <a:extLst>
                  <a:ext uri="{FF2B5EF4-FFF2-40B4-BE49-F238E27FC236}">
                    <a16:creationId xmlns:a16="http://schemas.microsoft.com/office/drawing/2014/main" id="{F38C0842-2D5C-6D0E-A533-D82C5E176C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3009971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80" name="Line 482">
                <a:extLst>
                  <a:ext uri="{FF2B5EF4-FFF2-40B4-BE49-F238E27FC236}">
                    <a16:creationId xmlns:a16="http://schemas.microsoft.com/office/drawing/2014/main" id="{687393F7-27A7-0BAA-C9AC-8B799743B6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3127278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81" name="Line 483">
                <a:extLst>
                  <a:ext uri="{FF2B5EF4-FFF2-40B4-BE49-F238E27FC236}">
                    <a16:creationId xmlns:a16="http://schemas.microsoft.com/office/drawing/2014/main" id="{29A32A06-DCB2-3B38-8951-446F2A597D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3244585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82" name="Line 484">
                <a:extLst>
                  <a:ext uri="{FF2B5EF4-FFF2-40B4-BE49-F238E27FC236}">
                    <a16:creationId xmlns:a16="http://schemas.microsoft.com/office/drawing/2014/main" id="{9F2A5C93-13C3-51AE-CE0E-482D283718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231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83" name="Line 485">
                <a:extLst>
                  <a:ext uri="{FF2B5EF4-FFF2-40B4-BE49-F238E27FC236}">
                    <a16:creationId xmlns:a16="http://schemas.microsoft.com/office/drawing/2014/main" id="{D5197B46-6F3F-7FDB-7214-8934B3C149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9291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84" name="Line 486">
                <a:extLst>
                  <a:ext uri="{FF2B5EF4-FFF2-40B4-BE49-F238E27FC236}">
                    <a16:creationId xmlns:a16="http://schemas.microsoft.com/office/drawing/2014/main" id="{9A8D86ED-B055-ACB4-C9AF-A1ECA6B974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2525794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85" name="Line 487">
                <a:extLst>
                  <a:ext uri="{FF2B5EF4-FFF2-40B4-BE49-F238E27FC236}">
                    <a16:creationId xmlns:a16="http://schemas.microsoft.com/office/drawing/2014/main" id="{A599640C-34F9-CC00-ED7C-F655970296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3372242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86" name="Rectangle 488">
                <a:extLst>
                  <a:ext uri="{FF2B5EF4-FFF2-40B4-BE49-F238E27FC236}">
                    <a16:creationId xmlns:a16="http://schemas.microsoft.com/office/drawing/2014/main" id="{EE33947B-A0A3-3252-FEBB-CE6CAC0F6A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2729" y="2539595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87" name="Rectangle 489">
                <a:extLst>
                  <a:ext uri="{FF2B5EF4-FFF2-40B4-BE49-F238E27FC236}">
                    <a16:creationId xmlns:a16="http://schemas.microsoft.com/office/drawing/2014/main" id="{F3EA2A02-A65C-5ED7-3CE4-18039983F7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7182" y="2539595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88" name="Rectangle 490">
                <a:extLst>
                  <a:ext uri="{FF2B5EF4-FFF2-40B4-BE49-F238E27FC236}">
                    <a16:creationId xmlns:a16="http://schemas.microsoft.com/office/drawing/2014/main" id="{E0E554CF-BD69-F68F-7826-DF5ED3D605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4253" y="2539595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89" name="Rectangle 491">
                <a:extLst>
                  <a:ext uri="{FF2B5EF4-FFF2-40B4-BE49-F238E27FC236}">
                    <a16:creationId xmlns:a16="http://schemas.microsoft.com/office/drawing/2014/main" id="{3025EA96-A364-849C-FB6B-EF9BA089AD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1635" y="2539595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90" name="Rectangle 492">
                <a:extLst>
                  <a:ext uri="{FF2B5EF4-FFF2-40B4-BE49-F238E27FC236}">
                    <a16:creationId xmlns:a16="http://schemas.microsoft.com/office/drawing/2014/main" id="{2608C9E3-25EE-8D0B-7DA1-4394885403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3824" y="2539595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91" name="Rectangle 493">
                <a:extLst>
                  <a:ext uri="{FF2B5EF4-FFF2-40B4-BE49-F238E27FC236}">
                    <a16:creationId xmlns:a16="http://schemas.microsoft.com/office/drawing/2014/main" id="{AC3CCB88-43A7-E3A4-0679-9567FD1BFD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027" y="2539595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92" name="Rectangle 494">
                <a:extLst>
                  <a:ext uri="{FF2B5EF4-FFF2-40B4-BE49-F238E27FC236}">
                    <a16:creationId xmlns:a16="http://schemas.microsoft.com/office/drawing/2014/main" id="{40B5D24B-6C0E-594B-0320-4DAC6D35F6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0506" y="2539595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93" name="Rectangle 495">
                <a:extLst>
                  <a:ext uri="{FF2B5EF4-FFF2-40B4-BE49-F238E27FC236}">
                    <a16:creationId xmlns:a16="http://schemas.microsoft.com/office/drawing/2014/main" id="{E6AD0437-CDB4-5A22-358C-1CEDAE24C2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4292" y="266380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94" name="Rectangle 496">
                <a:extLst>
                  <a:ext uri="{FF2B5EF4-FFF2-40B4-BE49-F238E27FC236}">
                    <a16:creationId xmlns:a16="http://schemas.microsoft.com/office/drawing/2014/main" id="{503151D3-A11C-7580-90C4-FE1A8297D5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5855" y="266380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95" name="Rectangle 497">
                <a:extLst>
                  <a:ext uri="{FF2B5EF4-FFF2-40B4-BE49-F238E27FC236}">
                    <a16:creationId xmlns:a16="http://schemas.microsoft.com/office/drawing/2014/main" id="{D0B90645-722A-1120-A4D7-711BA3813A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1636" y="266380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96" name="Rectangle 498">
                <a:extLst>
                  <a:ext uri="{FF2B5EF4-FFF2-40B4-BE49-F238E27FC236}">
                    <a16:creationId xmlns:a16="http://schemas.microsoft.com/office/drawing/2014/main" id="{E9F0CCC7-12B8-14F7-55B6-36EB03DE72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98" y="266380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97" name="Rectangle 499">
                <a:extLst>
                  <a:ext uri="{FF2B5EF4-FFF2-40B4-BE49-F238E27FC236}">
                    <a16:creationId xmlns:a16="http://schemas.microsoft.com/office/drawing/2014/main" id="{00551B15-A485-9C7B-9F4F-E28829032E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761" y="266380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98" name="Rectangle 500">
                <a:extLst>
                  <a:ext uri="{FF2B5EF4-FFF2-40B4-BE49-F238E27FC236}">
                    <a16:creationId xmlns:a16="http://schemas.microsoft.com/office/drawing/2014/main" id="{46986668-FE0F-F185-1AED-90549CA513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4" y="266380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99" name="Rectangle 501">
                <a:extLst>
                  <a:ext uri="{FF2B5EF4-FFF2-40B4-BE49-F238E27FC236}">
                    <a16:creationId xmlns:a16="http://schemas.microsoft.com/office/drawing/2014/main" id="{49C39A09-76D6-1323-4AA3-3184A64599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7" y="266380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00" name="Rectangle 502">
                <a:extLst>
                  <a:ext uri="{FF2B5EF4-FFF2-40B4-BE49-F238E27FC236}">
                    <a16:creationId xmlns:a16="http://schemas.microsoft.com/office/drawing/2014/main" id="{C4C42ABB-0C19-8ABB-A9D5-C517F22926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4292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01" name="Rectangle 503">
                <a:extLst>
                  <a:ext uri="{FF2B5EF4-FFF2-40B4-BE49-F238E27FC236}">
                    <a16:creationId xmlns:a16="http://schemas.microsoft.com/office/drawing/2014/main" id="{0E9079B7-A9E4-7858-21F7-70A02539D3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5855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02" name="Rectangle 504">
                <a:extLst>
                  <a:ext uri="{FF2B5EF4-FFF2-40B4-BE49-F238E27FC236}">
                    <a16:creationId xmlns:a16="http://schemas.microsoft.com/office/drawing/2014/main" id="{4C8BA8AD-9650-42D5-6FFF-2BED7FC8C9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7417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03" name="Rectangle 505">
                <a:extLst>
                  <a:ext uri="{FF2B5EF4-FFF2-40B4-BE49-F238E27FC236}">
                    <a16:creationId xmlns:a16="http://schemas.microsoft.com/office/drawing/2014/main" id="{D527651E-26AC-4FD5-CB40-9E70A675EE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8980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04" name="Rectangle 506">
                <a:extLst>
                  <a:ext uri="{FF2B5EF4-FFF2-40B4-BE49-F238E27FC236}">
                    <a16:creationId xmlns:a16="http://schemas.microsoft.com/office/drawing/2014/main" id="{D3E60DC6-A4D3-A2EE-D2A0-EBECA5E782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0543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05" name="Rectangle 507">
                <a:extLst>
                  <a:ext uri="{FF2B5EF4-FFF2-40B4-BE49-F238E27FC236}">
                    <a16:creationId xmlns:a16="http://schemas.microsoft.com/office/drawing/2014/main" id="{1E289502-0E16-D854-3F0C-DC421C58FC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106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06" name="Rectangle 508">
                <a:extLst>
                  <a:ext uri="{FF2B5EF4-FFF2-40B4-BE49-F238E27FC236}">
                    <a16:creationId xmlns:a16="http://schemas.microsoft.com/office/drawing/2014/main" id="{459765F0-04AD-178A-1DBB-3F0565974D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3668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07" name="Rectangle 509">
                <a:extLst>
                  <a:ext uri="{FF2B5EF4-FFF2-40B4-BE49-F238E27FC236}">
                    <a16:creationId xmlns:a16="http://schemas.microsoft.com/office/drawing/2014/main" id="{F4465D95-4B54-5097-2431-F02DB7EA46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8511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08" name="Rectangle 510">
                <a:extLst>
                  <a:ext uri="{FF2B5EF4-FFF2-40B4-BE49-F238E27FC236}">
                    <a16:creationId xmlns:a16="http://schemas.microsoft.com/office/drawing/2014/main" id="{B739289B-88D6-DED0-0ED6-F9F234B756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0074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09" name="Rectangle 511">
                <a:extLst>
                  <a:ext uri="{FF2B5EF4-FFF2-40B4-BE49-F238E27FC236}">
                    <a16:creationId xmlns:a16="http://schemas.microsoft.com/office/drawing/2014/main" id="{741CA57B-9A7E-71AC-8AC1-6C95656B98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1636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10" name="Rectangle 512">
                <a:extLst>
                  <a:ext uri="{FF2B5EF4-FFF2-40B4-BE49-F238E27FC236}">
                    <a16:creationId xmlns:a16="http://schemas.microsoft.com/office/drawing/2014/main" id="{F8248F0F-A74A-1DC0-B531-267FB8CBE4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98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11" name="Rectangle 513">
                <a:extLst>
                  <a:ext uri="{FF2B5EF4-FFF2-40B4-BE49-F238E27FC236}">
                    <a16:creationId xmlns:a16="http://schemas.microsoft.com/office/drawing/2014/main" id="{50ECF448-7A9B-FF4F-1DD0-D48F35F6FA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761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12" name="Rectangle 514">
                <a:extLst>
                  <a:ext uri="{FF2B5EF4-FFF2-40B4-BE49-F238E27FC236}">
                    <a16:creationId xmlns:a16="http://schemas.microsoft.com/office/drawing/2014/main" id="{C3D38D2C-AD20-BAB6-6E1C-94993C04C1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4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13" name="Rectangle 515">
                <a:extLst>
                  <a:ext uri="{FF2B5EF4-FFF2-40B4-BE49-F238E27FC236}">
                    <a16:creationId xmlns:a16="http://schemas.microsoft.com/office/drawing/2014/main" id="{8E787BD8-C846-048E-FE1A-F6B12E9B97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7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14" name="Rectangle 516">
                <a:extLst>
                  <a:ext uri="{FF2B5EF4-FFF2-40B4-BE49-F238E27FC236}">
                    <a16:creationId xmlns:a16="http://schemas.microsoft.com/office/drawing/2014/main" id="{AF1B00EC-497B-D597-A79B-FD15E2A229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8511" y="30157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15" name="Rectangle 517">
                <a:extLst>
                  <a:ext uri="{FF2B5EF4-FFF2-40B4-BE49-F238E27FC236}">
                    <a16:creationId xmlns:a16="http://schemas.microsoft.com/office/drawing/2014/main" id="{7630470B-4145-B2BA-7626-BD7DDD7B8B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0074" y="30157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16" name="Rectangle 518">
                <a:extLst>
                  <a:ext uri="{FF2B5EF4-FFF2-40B4-BE49-F238E27FC236}">
                    <a16:creationId xmlns:a16="http://schemas.microsoft.com/office/drawing/2014/main" id="{3F6F65A3-4EB9-A640-4729-0D06084E1C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1636" y="30157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17" name="Rectangle 519">
                <a:extLst>
                  <a:ext uri="{FF2B5EF4-FFF2-40B4-BE49-F238E27FC236}">
                    <a16:creationId xmlns:a16="http://schemas.microsoft.com/office/drawing/2014/main" id="{14F4618A-7184-E080-47F0-316FAC31C3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98" y="30157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18" name="Rectangle 520">
                <a:extLst>
                  <a:ext uri="{FF2B5EF4-FFF2-40B4-BE49-F238E27FC236}">
                    <a16:creationId xmlns:a16="http://schemas.microsoft.com/office/drawing/2014/main" id="{DA85C524-42FE-8B26-36D9-0E7F4B631D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761" y="30157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19" name="Rectangle 521">
                <a:extLst>
                  <a:ext uri="{FF2B5EF4-FFF2-40B4-BE49-F238E27FC236}">
                    <a16:creationId xmlns:a16="http://schemas.microsoft.com/office/drawing/2014/main" id="{F25FC054-EE39-F5F5-2B32-A7D92FD1F4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4" y="30157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20" name="Rectangle 522">
                <a:extLst>
                  <a:ext uri="{FF2B5EF4-FFF2-40B4-BE49-F238E27FC236}">
                    <a16:creationId xmlns:a16="http://schemas.microsoft.com/office/drawing/2014/main" id="{1193C0F2-CF91-4C3A-EF23-F40E833DBC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7" y="30157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21" name="Rectangle 523">
                <a:extLst>
                  <a:ext uri="{FF2B5EF4-FFF2-40B4-BE49-F238E27FC236}">
                    <a16:creationId xmlns:a16="http://schemas.microsoft.com/office/drawing/2014/main" id="{78339571-765D-3309-A514-642627BB41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8511" y="313302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22" name="Rectangle 524">
                <a:extLst>
                  <a:ext uri="{FF2B5EF4-FFF2-40B4-BE49-F238E27FC236}">
                    <a16:creationId xmlns:a16="http://schemas.microsoft.com/office/drawing/2014/main" id="{3D37A906-FB26-DDAB-2C37-B0A352BA54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0074" y="313302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23" name="Rectangle 525">
                <a:extLst>
                  <a:ext uri="{FF2B5EF4-FFF2-40B4-BE49-F238E27FC236}">
                    <a16:creationId xmlns:a16="http://schemas.microsoft.com/office/drawing/2014/main" id="{4E0EE753-B70A-A584-E9BA-5DD3C302AF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1636" y="313302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24" name="Rectangle 526">
                <a:extLst>
                  <a:ext uri="{FF2B5EF4-FFF2-40B4-BE49-F238E27FC236}">
                    <a16:creationId xmlns:a16="http://schemas.microsoft.com/office/drawing/2014/main" id="{41387E9A-1764-C807-58A0-39FEFEA099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98" y="313302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25" name="Rectangle 527">
                <a:extLst>
                  <a:ext uri="{FF2B5EF4-FFF2-40B4-BE49-F238E27FC236}">
                    <a16:creationId xmlns:a16="http://schemas.microsoft.com/office/drawing/2014/main" id="{C6925D80-3C98-42C6-73F8-1FB6A64BED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761" y="313302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26" name="Rectangle 528">
                <a:extLst>
                  <a:ext uri="{FF2B5EF4-FFF2-40B4-BE49-F238E27FC236}">
                    <a16:creationId xmlns:a16="http://schemas.microsoft.com/office/drawing/2014/main" id="{AA5493DA-C19E-324D-95CC-36C60B53AB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4" y="313302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27" name="Rectangle 529">
                <a:extLst>
                  <a:ext uri="{FF2B5EF4-FFF2-40B4-BE49-F238E27FC236}">
                    <a16:creationId xmlns:a16="http://schemas.microsoft.com/office/drawing/2014/main" id="{58B59422-9988-993D-3264-031B9DA0B2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7" y="313302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28" name="Rectangle 530">
                <a:extLst>
                  <a:ext uri="{FF2B5EF4-FFF2-40B4-BE49-F238E27FC236}">
                    <a16:creationId xmlns:a16="http://schemas.microsoft.com/office/drawing/2014/main" id="{437330B5-EECA-0B29-B21C-BE0A10C97A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4292" y="325608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29" name="Rectangle 531">
                <a:extLst>
                  <a:ext uri="{FF2B5EF4-FFF2-40B4-BE49-F238E27FC236}">
                    <a16:creationId xmlns:a16="http://schemas.microsoft.com/office/drawing/2014/main" id="{0E55B924-26FB-0FAA-9E6F-8487673EE3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5855" y="325608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30" name="Rectangle 532">
                <a:extLst>
                  <a:ext uri="{FF2B5EF4-FFF2-40B4-BE49-F238E27FC236}">
                    <a16:creationId xmlns:a16="http://schemas.microsoft.com/office/drawing/2014/main" id="{FDA72F91-01D0-B56B-D0F4-39D4661567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7417" y="325608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31" name="Rectangle 533">
                <a:extLst>
                  <a:ext uri="{FF2B5EF4-FFF2-40B4-BE49-F238E27FC236}">
                    <a16:creationId xmlns:a16="http://schemas.microsoft.com/office/drawing/2014/main" id="{31F1B463-A193-757B-B534-1A708324D4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8980" y="325608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32" name="Rectangle 534">
                <a:extLst>
                  <a:ext uri="{FF2B5EF4-FFF2-40B4-BE49-F238E27FC236}">
                    <a16:creationId xmlns:a16="http://schemas.microsoft.com/office/drawing/2014/main" id="{4D119C2E-0E17-8EA1-9F2E-D94DAF33FE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0543" y="325608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33" name="Rectangle 535">
                <a:extLst>
                  <a:ext uri="{FF2B5EF4-FFF2-40B4-BE49-F238E27FC236}">
                    <a16:creationId xmlns:a16="http://schemas.microsoft.com/office/drawing/2014/main" id="{4A347237-2774-DDE1-B5B2-1DB2E6DB4E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106" y="325608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34" name="Rectangle 536">
                <a:extLst>
                  <a:ext uri="{FF2B5EF4-FFF2-40B4-BE49-F238E27FC236}">
                    <a16:creationId xmlns:a16="http://schemas.microsoft.com/office/drawing/2014/main" id="{1E884A8A-5C42-F877-5B9E-DDC1658095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7" y="325608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6D8989F-A4A7-E5F6-3B9C-FCB6D889A882}"/>
                </a:ext>
              </a:extLst>
            </p:cNvPr>
            <p:cNvGrpSpPr/>
            <p:nvPr/>
          </p:nvGrpSpPr>
          <p:grpSpPr>
            <a:xfrm>
              <a:off x="2535065" y="2428324"/>
              <a:ext cx="1987200" cy="853200"/>
              <a:chOff x="2530303" y="2521194"/>
              <a:chExt cx="1959373" cy="855649"/>
            </a:xfrm>
          </p:grpSpPr>
          <p:sp>
            <p:nvSpPr>
              <p:cNvPr id="2314" name="Rectangle 537">
                <a:extLst>
                  <a:ext uri="{FF2B5EF4-FFF2-40B4-BE49-F238E27FC236}">
                    <a16:creationId xmlns:a16="http://schemas.microsoft.com/office/drawing/2014/main" id="{F32E19B3-7EF1-619B-29BC-C44C9B9017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15" name="Rectangle 544">
                <a:extLst>
                  <a:ext uri="{FF2B5EF4-FFF2-40B4-BE49-F238E27FC236}">
                    <a16:creationId xmlns:a16="http://schemas.microsoft.com/office/drawing/2014/main" id="{3E143772-32BD-CA20-F6D6-5CD3EEE4DB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16" name="Rectangle 551">
                <a:extLst>
                  <a:ext uri="{FF2B5EF4-FFF2-40B4-BE49-F238E27FC236}">
                    <a16:creationId xmlns:a16="http://schemas.microsoft.com/office/drawing/2014/main" id="{A9CDDE6B-CAEC-E704-0094-86A4F1706C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17" name="Rectangle 558">
                <a:extLst>
                  <a:ext uri="{FF2B5EF4-FFF2-40B4-BE49-F238E27FC236}">
                    <a16:creationId xmlns:a16="http://schemas.microsoft.com/office/drawing/2014/main" id="{08644EB7-9CCB-6EC4-CB9A-CBF3D7B73A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18" name="Rectangle 565">
                <a:extLst>
                  <a:ext uri="{FF2B5EF4-FFF2-40B4-BE49-F238E27FC236}">
                    <a16:creationId xmlns:a16="http://schemas.microsoft.com/office/drawing/2014/main" id="{C19FCCA0-D008-1DF4-0012-AF412D40D8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19" name="Rectangle 572">
                <a:extLst>
                  <a:ext uri="{FF2B5EF4-FFF2-40B4-BE49-F238E27FC236}">
                    <a16:creationId xmlns:a16="http://schemas.microsoft.com/office/drawing/2014/main" id="{C5768EA7-300E-D50D-4564-3D81E49119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20" name="Rectangle 579">
                <a:extLst>
                  <a:ext uri="{FF2B5EF4-FFF2-40B4-BE49-F238E27FC236}">
                    <a16:creationId xmlns:a16="http://schemas.microsoft.com/office/drawing/2014/main" id="{0A1221E0-36C3-6E14-FCCB-672C958A18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21" name="Line 598">
                <a:extLst>
                  <a:ext uri="{FF2B5EF4-FFF2-40B4-BE49-F238E27FC236}">
                    <a16:creationId xmlns:a16="http://schemas.microsoft.com/office/drawing/2014/main" id="{C46B5BC7-3C65-804E-6ED2-C5933030D3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5459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22" name="Line 600">
                <a:extLst>
                  <a:ext uri="{FF2B5EF4-FFF2-40B4-BE49-F238E27FC236}">
                    <a16:creationId xmlns:a16="http://schemas.microsoft.com/office/drawing/2014/main" id="{2FFB315C-E374-71EC-4D62-7A21B5B2E4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2525794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23" name="Line 601">
                <a:extLst>
                  <a:ext uri="{FF2B5EF4-FFF2-40B4-BE49-F238E27FC236}">
                    <a16:creationId xmlns:a16="http://schemas.microsoft.com/office/drawing/2014/main" id="{DBFA333A-350D-3C7A-2711-5507A95789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3372242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24" name="Rectangle 538">
                <a:extLst>
                  <a:ext uri="{FF2B5EF4-FFF2-40B4-BE49-F238E27FC236}">
                    <a16:creationId xmlns:a16="http://schemas.microsoft.com/office/drawing/2014/main" id="{83647A86-27A8-E795-2ECD-EF079014EC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25" name="Rectangle 539">
                <a:extLst>
                  <a:ext uri="{FF2B5EF4-FFF2-40B4-BE49-F238E27FC236}">
                    <a16:creationId xmlns:a16="http://schemas.microsoft.com/office/drawing/2014/main" id="{25BCD775-05AA-6DCD-89E2-5BDCAAB405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26" name="Rectangle 540">
                <a:extLst>
                  <a:ext uri="{FF2B5EF4-FFF2-40B4-BE49-F238E27FC236}">
                    <a16:creationId xmlns:a16="http://schemas.microsoft.com/office/drawing/2014/main" id="{61CE53F1-9FED-7E3C-AE5C-16E2C20581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27" name="Rectangle 541">
                <a:extLst>
                  <a:ext uri="{FF2B5EF4-FFF2-40B4-BE49-F238E27FC236}">
                    <a16:creationId xmlns:a16="http://schemas.microsoft.com/office/drawing/2014/main" id="{F7106BE6-A603-EDBB-2935-BF1C96565D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28" name="Rectangle 542">
                <a:extLst>
                  <a:ext uri="{FF2B5EF4-FFF2-40B4-BE49-F238E27FC236}">
                    <a16:creationId xmlns:a16="http://schemas.microsoft.com/office/drawing/2014/main" id="{D50F5A20-92E5-3B3E-6042-3DD78DFF56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29" name="Rectangle 543">
                <a:extLst>
                  <a:ext uri="{FF2B5EF4-FFF2-40B4-BE49-F238E27FC236}">
                    <a16:creationId xmlns:a16="http://schemas.microsoft.com/office/drawing/2014/main" id="{D2EFDB30-CD6C-501A-1ED0-4594F3F834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30" name="Rectangle 545">
                <a:extLst>
                  <a:ext uri="{FF2B5EF4-FFF2-40B4-BE49-F238E27FC236}">
                    <a16:creationId xmlns:a16="http://schemas.microsoft.com/office/drawing/2014/main" id="{F702B257-D01B-D632-5E97-5D335EBC8E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31" name="Rectangle 546">
                <a:extLst>
                  <a:ext uri="{FF2B5EF4-FFF2-40B4-BE49-F238E27FC236}">
                    <a16:creationId xmlns:a16="http://schemas.microsoft.com/office/drawing/2014/main" id="{D8E82987-9B06-0AA7-3E78-297CB5533C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32" name="Rectangle 547">
                <a:extLst>
                  <a:ext uri="{FF2B5EF4-FFF2-40B4-BE49-F238E27FC236}">
                    <a16:creationId xmlns:a16="http://schemas.microsoft.com/office/drawing/2014/main" id="{A172D736-DDBD-EB17-DFEF-FBD4E3D472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33" name="Rectangle 548">
                <a:extLst>
                  <a:ext uri="{FF2B5EF4-FFF2-40B4-BE49-F238E27FC236}">
                    <a16:creationId xmlns:a16="http://schemas.microsoft.com/office/drawing/2014/main" id="{7D42CD41-3C29-96BA-59B5-E78BE764E0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34" name="Rectangle 549">
                <a:extLst>
                  <a:ext uri="{FF2B5EF4-FFF2-40B4-BE49-F238E27FC236}">
                    <a16:creationId xmlns:a16="http://schemas.microsoft.com/office/drawing/2014/main" id="{5C799ED8-0213-285C-6389-E08C106A70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35" name="Rectangle 550">
                <a:extLst>
                  <a:ext uri="{FF2B5EF4-FFF2-40B4-BE49-F238E27FC236}">
                    <a16:creationId xmlns:a16="http://schemas.microsoft.com/office/drawing/2014/main" id="{3FF59673-2C9F-5008-6E75-6DB92BB802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36" name="Rectangle 552">
                <a:extLst>
                  <a:ext uri="{FF2B5EF4-FFF2-40B4-BE49-F238E27FC236}">
                    <a16:creationId xmlns:a16="http://schemas.microsoft.com/office/drawing/2014/main" id="{5B5D1C05-6675-24D8-75AC-C8B9A37526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37" name="Rectangle 553">
                <a:extLst>
                  <a:ext uri="{FF2B5EF4-FFF2-40B4-BE49-F238E27FC236}">
                    <a16:creationId xmlns:a16="http://schemas.microsoft.com/office/drawing/2014/main" id="{A213A545-5AF6-F404-79E2-3A9D4B2DBB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38" name="Rectangle 554">
                <a:extLst>
                  <a:ext uri="{FF2B5EF4-FFF2-40B4-BE49-F238E27FC236}">
                    <a16:creationId xmlns:a16="http://schemas.microsoft.com/office/drawing/2014/main" id="{74344371-2D60-4AF6-902B-E7624A10D8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39" name="Rectangle 555">
                <a:extLst>
                  <a:ext uri="{FF2B5EF4-FFF2-40B4-BE49-F238E27FC236}">
                    <a16:creationId xmlns:a16="http://schemas.microsoft.com/office/drawing/2014/main" id="{6FB59BF8-E534-4DC3-79EC-1D4B15E4DB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40" name="Rectangle 556">
                <a:extLst>
                  <a:ext uri="{FF2B5EF4-FFF2-40B4-BE49-F238E27FC236}">
                    <a16:creationId xmlns:a16="http://schemas.microsoft.com/office/drawing/2014/main" id="{CFE092C7-772E-91F7-902C-F0F21A60B5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41" name="Rectangle 557">
                <a:extLst>
                  <a:ext uri="{FF2B5EF4-FFF2-40B4-BE49-F238E27FC236}">
                    <a16:creationId xmlns:a16="http://schemas.microsoft.com/office/drawing/2014/main" id="{AEFA7BE0-0F72-97EE-B455-85019D5D3A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42" name="Rectangle 559">
                <a:extLst>
                  <a:ext uri="{FF2B5EF4-FFF2-40B4-BE49-F238E27FC236}">
                    <a16:creationId xmlns:a16="http://schemas.microsoft.com/office/drawing/2014/main" id="{92588D7C-B856-6019-3044-1D51F68451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43" name="Rectangle 560">
                <a:extLst>
                  <a:ext uri="{FF2B5EF4-FFF2-40B4-BE49-F238E27FC236}">
                    <a16:creationId xmlns:a16="http://schemas.microsoft.com/office/drawing/2014/main" id="{F1DB9920-89D4-D272-F54A-885C41A99D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44" name="Rectangle 561">
                <a:extLst>
                  <a:ext uri="{FF2B5EF4-FFF2-40B4-BE49-F238E27FC236}">
                    <a16:creationId xmlns:a16="http://schemas.microsoft.com/office/drawing/2014/main" id="{D61E20E9-A263-8992-FC85-E1E06DB8A9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45" name="Rectangle 562">
                <a:extLst>
                  <a:ext uri="{FF2B5EF4-FFF2-40B4-BE49-F238E27FC236}">
                    <a16:creationId xmlns:a16="http://schemas.microsoft.com/office/drawing/2014/main" id="{A96FEFB7-5CC6-BD5F-11E8-0919C978AB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46" name="Rectangle 563">
                <a:extLst>
                  <a:ext uri="{FF2B5EF4-FFF2-40B4-BE49-F238E27FC236}">
                    <a16:creationId xmlns:a16="http://schemas.microsoft.com/office/drawing/2014/main" id="{FE0C3201-81AA-5870-9A16-8FD149CBA7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47" name="Rectangle 564">
                <a:extLst>
                  <a:ext uri="{FF2B5EF4-FFF2-40B4-BE49-F238E27FC236}">
                    <a16:creationId xmlns:a16="http://schemas.microsoft.com/office/drawing/2014/main" id="{C2BA1A76-54BD-DA42-68BF-92E46E1755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48" name="Rectangle 566">
                <a:extLst>
                  <a:ext uri="{FF2B5EF4-FFF2-40B4-BE49-F238E27FC236}">
                    <a16:creationId xmlns:a16="http://schemas.microsoft.com/office/drawing/2014/main" id="{B24C7D9D-5959-7BB9-A16C-F46C554B94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49" name="Rectangle 567">
                <a:extLst>
                  <a:ext uri="{FF2B5EF4-FFF2-40B4-BE49-F238E27FC236}">
                    <a16:creationId xmlns:a16="http://schemas.microsoft.com/office/drawing/2014/main" id="{F3865565-38AA-4348-51F2-7066B38079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50" name="Rectangle 568">
                <a:extLst>
                  <a:ext uri="{FF2B5EF4-FFF2-40B4-BE49-F238E27FC236}">
                    <a16:creationId xmlns:a16="http://schemas.microsoft.com/office/drawing/2014/main" id="{71F6D5E0-1287-49A4-6366-B39E8D57D8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51" name="Rectangle 569">
                <a:extLst>
                  <a:ext uri="{FF2B5EF4-FFF2-40B4-BE49-F238E27FC236}">
                    <a16:creationId xmlns:a16="http://schemas.microsoft.com/office/drawing/2014/main" id="{A1E68382-514D-44E0-0724-F158B6C3E3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52" name="Rectangle 570">
                <a:extLst>
                  <a:ext uri="{FF2B5EF4-FFF2-40B4-BE49-F238E27FC236}">
                    <a16:creationId xmlns:a16="http://schemas.microsoft.com/office/drawing/2014/main" id="{CB331683-6BA6-2849-A558-D0F7459CF9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53" name="Rectangle 571">
                <a:extLst>
                  <a:ext uri="{FF2B5EF4-FFF2-40B4-BE49-F238E27FC236}">
                    <a16:creationId xmlns:a16="http://schemas.microsoft.com/office/drawing/2014/main" id="{95DBAA45-C67A-1C0B-D4B0-E9EC041135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54" name="Rectangle 573">
                <a:extLst>
                  <a:ext uri="{FF2B5EF4-FFF2-40B4-BE49-F238E27FC236}">
                    <a16:creationId xmlns:a16="http://schemas.microsoft.com/office/drawing/2014/main" id="{7E0B7CD8-B393-52D5-9D7E-B26C1D6B67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55" name="Rectangle 574">
                <a:extLst>
                  <a:ext uri="{FF2B5EF4-FFF2-40B4-BE49-F238E27FC236}">
                    <a16:creationId xmlns:a16="http://schemas.microsoft.com/office/drawing/2014/main" id="{A77AAF63-3B75-780E-66CB-620603751A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56" name="Rectangle 575">
                <a:extLst>
                  <a:ext uri="{FF2B5EF4-FFF2-40B4-BE49-F238E27FC236}">
                    <a16:creationId xmlns:a16="http://schemas.microsoft.com/office/drawing/2014/main" id="{0081F0E1-3F5C-7385-322D-C27D831597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57" name="Rectangle 576">
                <a:extLst>
                  <a:ext uri="{FF2B5EF4-FFF2-40B4-BE49-F238E27FC236}">
                    <a16:creationId xmlns:a16="http://schemas.microsoft.com/office/drawing/2014/main" id="{02E7998E-3BE4-5871-A0F0-DFDA1BF1CD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58" name="Rectangle 577">
                <a:extLst>
                  <a:ext uri="{FF2B5EF4-FFF2-40B4-BE49-F238E27FC236}">
                    <a16:creationId xmlns:a16="http://schemas.microsoft.com/office/drawing/2014/main" id="{C83FFD13-2EF5-985D-A1B4-3BA489E8FB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59" name="Rectangle 578">
                <a:extLst>
                  <a:ext uri="{FF2B5EF4-FFF2-40B4-BE49-F238E27FC236}">
                    <a16:creationId xmlns:a16="http://schemas.microsoft.com/office/drawing/2014/main" id="{B3B5C714-E08F-A1BC-27AA-CBF489D9B5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60" name="Rectangle 580">
                <a:extLst>
                  <a:ext uri="{FF2B5EF4-FFF2-40B4-BE49-F238E27FC236}">
                    <a16:creationId xmlns:a16="http://schemas.microsoft.com/office/drawing/2014/main" id="{FCCFFF94-68AA-8355-0890-A9792A861A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61" name="Rectangle 581">
                <a:extLst>
                  <a:ext uri="{FF2B5EF4-FFF2-40B4-BE49-F238E27FC236}">
                    <a16:creationId xmlns:a16="http://schemas.microsoft.com/office/drawing/2014/main" id="{F7FBA2C4-D1F5-BACA-6B16-A50D10747A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62" name="Rectangle 582">
                <a:extLst>
                  <a:ext uri="{FF2B5EF4-FFF2-40B4-BE49-F238E27FC236}">
                    <a16:creationId xmlns:a16="http://schemas.microsoft.com/office/drawing/2014/main" id="{CA77D929-E007-8CF0-55F0-BA3F7F5F8C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63" name="Rectangle 583">
                <a:extLst>
                  <a:ext uri="{FF2B5EF4-FFF2-40B4-BE49-F238E27FC236}">
                    <a16:creationId xmlns:a16="http://schemas.microsoft.com/office/drawing/2014/main" id="{BF2B83B5-B1B3-8B4D-4C91-631BEB090A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64" name="Rectangle 584">
                <a:extLst>
                  <a:ext uri="{FF2B5EF4-FFF2-40B4-BE49-F238E27FC236}">
                    <a16:creationId xmlns:a16="http://schemas.microsoft.com/office/drawing/2014/main" id="{7C97B1DF-6912-C283-30DA-E01A3BF989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65" name="Rectangle 585">
                <a:extLst>
                  <a:ext uri="{FF2B5EF4-FFF2-40B4-BE49-F238E27FC236}">
                    <a16:creationId xmlns:a16="http://schemas.microsoft.com/office/drawing/2014/main" id="{435AEC65-87C4-9273-8DF9-E7F17313A6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66" name="Line 586">
                <a:extLst>
                  <a:ext uri="{FF2B5EF4-FFF2-40B4-BE49-F238E27FC236}">
                    <a16:creationId xmlns:a16="http://schemas.microsoft.com/office/drawing/2014/main" id="{60DAF990-2A4F-F8BA-0591-00C043D284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3896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67" name="Line 587">
                <a:extLst>
                  <a:ext uri="{FF2B5EF4-FFF2-40B4-BE49-F238E27FC236}">
                    <a16:creationId xmlns:a16="http://schemas.microsoft.com/office/drawing/2014/main" id="{4F609E59-0593-C74B-9734-FEA0B982C4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2334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68" name="Line 588">
                <a:extLst>
                  <a:ext uri="{FF2B5EF4-FFF2-40B4-BE49-F238E27FC236}">
                    <a16:creationId xmlns:a16="http://schemas.microsoft.com/office/drawing/2014/main" id="{47A7A602-5F50-9A04-37F2-D3F810671C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771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69" name="Line 589">
                <a:extLst>
                  <a:ext uri="{FF2B5EF4-FFF2-40B4-BE49-F238E27FC236}">
                    <a16:creationId xmlns:a16="http://schemas.microsoft.com/office/drawing/2014/main" id="{C599E402-DEA1-3FB5-B2FD-B4B6B9429E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9208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70" name="Line 590">
                <a:extLst>
                  <a:ext uri="{FF2B5EF4-FFF2-40B4-BE49-F238E27FC236}">
                    <a16:creationId xmlns:a16="http://schemas.microsoft.com/office/drawing/2014/main" id="{B1BB6316-DF92-EB27-4E54-D61E9FB818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7645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71" name="Line 591">
                <a:extLst>
                  <a:ext uri="{FF2B5EF4-FFF2-40B4-BE49-F238E27FC236}">
                    <a16:creationId xmlns:a16="http://schemas.microsoft.com/office/drawing/2014/main" id="{F4B43848-90A5-E6B2-7F0C-484986F35D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06083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72" name="Line 599">
                <a:extLst>
                  <a:ext uri="{FF2B5EF4-FFF2-40B4-BE49-F238E27FC236}">
                    <a16:creationId xmlns:a16="http://schemas.microsoft.com/office/drawing/2014/main" id="{5D6FE163-5276-0E88-F772-873EA6BA69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84520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73" name="Rectangle 602">
                <a:extLst>
                  <a:ext uri="{FF2B5EF4-FFF2-40B4-BE49-F238E27FC236}">
                    <a16:creationId xmlns:a16="http://schemas.microsoft.com/office/drawing/2014/main" id="{0E483BDF-42A7-E355-D847-7F61049101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6668" y="2539595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74" name="Rectangle 603">
                <a:extLst>
                  <a:ext uri="{FF2B5EF4-FFF2-40B4-BE49-F238E27FC236}">
                    <a16:creationId xmlns:a16="http://schemas.microsoft.com/office/drawing/2014/main" id="{77F7030B-138E-6853-AB24-B341CB2899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2410" y="2539595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75" name="Rectangle 604">
                <a:extLst>
                  <a:ext uri="{FF2B5EF4-FFF2-40B4-BE49-F238E27FC236}">
                    <a16:creationId xmlns:a16="http://schemas.microsoft.com/office/drawing/2014/main" id="{F71C1DD8-A89A-E092-673C-72450B5A53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9482" y="2539595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76" name="Rectangle 605">
                <a:extLst>
                  <a:ext uri="{FF2B5EF4-FFF2-40B4-BE49-F238E27FC236}">
                    <a16:creationId xmlns:a16="http://schemas.microsoft.com/office/drawing/2014/main" id="{430380B2-E8C0-B082-9ACC-185F441B57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6864" y="2539595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77" name="Rectangle 606">
                <a:extLst>
                  <a:ext uri="{FF2B5EF4-FFF2-40B4-BE49-F238E27FC236}">
                    <a16:creationId xmlns:a16="http://schemas.microsoft.com/office/drawing/2014/main" id="{B788B6FC-87AE-9D15-C4EC-10AFB89482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9053" y="2539595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78" name="Rectangle 608">
                <a:extLst>
                  <a:ext uri="{FF2B5EF4-FFF2-40B4-BE49-F238E27FC236}">
                    <a16:creationId xmlns:a16="http://schemas.microsoft.com/office/drawing/2014/main" id="{601CDCEA-67BA-4050-8EDB-17B0EFA9E4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2256" y="2539594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79" name="Rectangle 609">
                <a:extLst>
                  <a:ext uri="{FF2B5EF4-FFF2-40B4-BE49-F238E27FC236}">
                    <a16:creationId xmlns:a16="http://schemas.microsoft.com/office/drawing/2014/main" id="{621A7D10-2FFD-7B14-014D-1DF257F5D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5733" y="2539594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80" name="Rectangle 610">
                <a:extLst>
                  <a:ext uri="{FF2B5EF4-FFF2-40B4-BE49-F238E27FC236}">
                    <a16:creationId xmlns:a16="http://schemas.microsoft.com/office/drawing/2014/main" id="{92A66D82-644F-EB1D-D819-1980DA4086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9520" y="266380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81" name="Rectangle 611">
                <a:extLst>
                  <a:ext uri="{FF2B5EF4-FFF2-40B4-BE49-F238E27FC236}">
                    <a16:creationId xmlns:a16="http://schemas.microsoft.com/office/drawing/2014/main" id="{AA67B42A-B4F9-7206-737D-5A62725706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1082" y="266380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82" name="Rectangle 612">
                <a:extLst>
                  <a:ext uri="{FF2B5EF4-FFF2-40B4-BE49-F238E27FC236}">
                    <a16:creationId xmlns:a16="http://schemas.microsoft.com/office/drawing/2014/main" id="{22EE0143-0DE6-15AA-76CB-4D4BAD2537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2645" y="266380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83" name="Rectangle 613">
                <a:extLst>
                  <a:ext uri="{FF2B5EF4-FFF2-40B4-BE49-F238E27FC236}">
                    <a16:creationId xmlns:a16="http://schemas.microsoft.com/office/drawing/2014/main" id="{A24CB27C-DCCA-6191-75D4-42EE88CDBB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4209" y="266380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84" name="Rectangle 614">
                <a:extLst>
                  <a:ext uri="{FF2B5EF4-FFF2-40B4-BE49-F238E27FC236}">
                    <a16:creationId xmlns:a16="http://schemas.microsoft.com/office/drawing/2014/main" id="{AE71A40C-39D2-8991-1B57-E673136AC4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5771" y="266380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85" name="Rectangle 615">
                <a:extLst>
                  <a:ext uri="{FF2B5EF4-FFF2-40B4-BE49-F238E27FC236}">
                    <a16:creationId xmlns:a16="http://schemas.microsoft.com/office/drawing/2014/main" id="{51218121-BFA3-8DAD-78D7-B1BAC64F55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7334" y="266380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86" name="Rectangle 616">
                <a:extLst>
                  <a:ext uri="{FF2B5EF4-FFF2-40B4-BE49-F238E27FC236}">
                    <a16:creationId xmlns:a16="http://schemas.microsoft.com/office/drawing/2014/main" id="{D9A603B0-828E-5B7F-B65C-F7EF0B5525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116" y="266380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87" name="Rectangle 617">
                <a:extLst>
                  <a:ext uri="{FF2B5EF4-FFF2-40B4-BE49-F238E27FC236}">
                    <a16:creationId xmlns:a16="http://schemas.microsoft.com/office/drawing/2014/main" id="{87D722F7-0596-F778-E980-D790A08E08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3739" y="278110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88" name="Rectangle 618">
                <a:extLst>
                  <a:ext uri="{FF2B5EF4-FFF2-40B4-BE49-F238E27FC236}">
                    <a16:creationId xmlns:a16="http://schemas.microsoft.com/office/drawing/2014/main" id="{C236B49E-7530-10AD-C550-6B28971B3E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5302" y="278110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89" name="Rectangle 619">
                <a:extLst>
                  <a:ext uri="{FF2B5EF4-FFF2-40B4-BE49-F238E27FC236}">
                    <a16:creationId xmlns:a16="http://schemas.microsoft.com/office/drawing/2014/main" id="{8A3A454E-2334-E363-F317-A7F3F6642B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6864" y="278110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90" name="Rectangle 620">
                <a:extLst>
                  <a:ext uri="{FF2B5EF4-FFF2-40B4-BE49-F238E27FC236}">
                    <a16:creationId xmlns:a16="http://schemas.microsoft.com/office/drawing/2014/main" id="{1BF812A3-F7BB-A998-0A26-F68A6F01F7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426" y="278110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91" name="Rectangle 621">
                <a:extLst>
                  <a:ext uri="{FF2B5EF4-FFF2-40B4-BE49-F238E27FC236}">
                    <a16:creationId xmlns:a16="http://schemas.microsoft.com/office/drawing/2014/main" id="{1941239C-0E0B-99C5-FB5A-4A1DB37DFB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5771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92" name="Rectangle 622">
                <a:extLst>
                  <a:ext uri="{FF2B5EF4-FFF2-40B4-BE49-F238E27FC236}">
                    <a16:creationId xmlns:a16="http://schemas.microsoft.com/office/drawing/2014/main" id="{F8B9DD46-48A1-2268-2F71-76F17976AF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7334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93" name="Rectangle 623">
                <a:extLst>
                  <a:ext uri="{FF2B5EF4-FFF2-40B4-BE49-F238E27FC236}">
                    <a16:creationId xmlns:a16="http://schemas.microsoft.com/office/drawing/2014/main" id="{23D2979B-8790-A4BB-3B3E-8203585C27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8896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94" name="Rectangle 624">
                <a:extLst>
                  <a:ext uri="{FF2B5EF4-FFF2-40B4-BE49-F238E27FC236}">
                    <a16:creationId xmlns:a16="http://schemas.microsoft.com/office/drawing/2014/main" id="{4F158801-E583-DBD1-8418-710E119A6B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3739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95" name="Rectangle 625">
                <a:extLst>
                  <a:ext uri="{FF2B5EF4-FFF2-40B4-BE49-F238E27FC236}">
                    <a16:creationId xmlns:a16="http://schemas.microsoft.com/office/drawing/2014/main" id="{5BDB0884-CE46-1EA7-C5DD-988C3F11E4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5302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96" name="Rectangle 626">
                <a:extLst>
                  <a:ext uri="{FF2B5EF4-FFF2-40B4-BE49-F238E27FC236}">
                    <a16:creationId xmlns:a16="http://schemas.microsoft.com/office/drawing/2014/main" id="{FE2B2B0C-423A-722E-D10A-6E87508E89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6864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97" name="Rectangle 627">
                <a:extLst>
                  <a:ext uri="{FF2B5EF4-FFF2-40B4-BE49-F238E27FC236}">
                    <a16:creationId xmlns:a16="http://schemas.microsoft.com/office/drawing/2014/main" id="{B43C78F0-3ECE-C181-2F98-B9A65A1E03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426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98" name="Rectangle 628">
                <a:extLst>
                  <a:ext uri="{FF2B5EF4-FFF2-40B4-BE49-F238E27FC236}">
                    <a16:creationId xmlns:a16="http://schemas.microsoft.com/office/drawing/2014/main" id="{B4BF3939-73AC-8030-0862-192CD76033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9990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99" name="Rectangle 629">
                <a:extLst>
                  <a:ext uri="{FF2B5EF4-FFF2-40B4-BE49-F238E27FC236}">
                    <a16:creationId xmlns:a16="http://schemas.microsoft.com/office/drawing/2014/main" id="{4DB575A1-721B-86F0-9048-6698F4B599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1553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00" name="Rectangle 630">
                <a:extLst>
                  <a:ext uri="{FF2B5EF4-FFF2-40B4-BE49-F238E27FC236}">
                    <a16:creationId xmlns:a16="http://schemas.microsoft.com/office/drawing/2014/main" id="{DD573D95-135D-B4CD-9EDF-1D2B1D715E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116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01" name="Rectangle 631">
                <a:extLst>
                  <a:ext uri="{FF2B5EF4-FFF2-40B4-BE49-F238E27FC236}">
                    <a16:creationId xmlns:a16="http://schemas.microsoft.com/office/drawing/2014/main" id="{01A46312-9CE0-708B-2E77-769E920321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3739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02" name="Rectangle 632">
                <a:extLst>
                  <a:ext uri="{FF2B5EF4-FFF2-40B4-BE49-F238E27FC236}">
                    <a16:creationId xmlns:a16="http://schemas.microsoft.com/office/drawing/2014/main" id="{2EEC01E1-D72A-E312-81AF-5BCFBA96ED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5302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03" name="Rectangle 633">
                <a:extLst>
                  <a:ext uri="{FF2B5EF4-FFF2-40B4-BE49-F238E27FC236}">
                    <a16:creationId xmlns:a16="http://schemas.microsoft.com/office/drawing/2014/main" id="{A4B1899C-4720-6014-02F8-CC8FA735D1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6864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04" name="Rectangle 634">
                <a:extLst>
                  <a:ext uri="{FF2B5EF4-FFF2-40B4-BE49-F238E27FC236}">
                    <a16:creationId xmlns:a16="http://schemas.microsoft.com/office/drawing/2014/main" id="{9B8E1405-1E7A-BB49-67EB-D8A7311DC0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426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05" name="Rectangle 635">
                <a:extLst>
                  <a:ext uri="{FF2B5EF4-FFF2-40B4-BE49-F238E27FC236}">
                    <a16:creationId xmlns:a16="http://schemas.microsoft.com/office/drawing/2014/main" id="{4B837123-FE33-1DBB-0426-BB16EABC78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9990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06" name="Rectangle 636">
                <a:extLst>
                  <a:ext uri="{FF2B5EF4-FFF2-40B4-BE49-F238E27FC236}">
                    <a16:creationId xmlns:a16="http://schemas.microsoft.com/office/drawing/2014/main" id="{AC05ACC1-74F4-A637-816E-FAEF9FD080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1553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07" name="Rectangle 637">
                <a:extLst>
                  <a:ext uri="{FF2B5EF4-FFF2-40B4-BE49-F238E27FC236}">
                    <a16:creationId xmlns:a16="http://schemas.microsoft.com/office/drawing/2014/main" id="{620094D4-B653-E15C-37F5-B4BDB3A131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116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08" name="Rectangle 638">
                <a:extLst>
                  <a:ext uri="{FF2B5EF4-FFF2-40B4-BE49-F238E27FC236}">
                    <a16:creationId xmlns:a16="http://schemas.microsoft.com/office/drawing/2014/main" id="{6F008F8A-E03E-B603-D81F-7D0B6FFDF2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9520" y="313302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09" name="Rectangle 639">
                <a:extLst>
                  <a:ext uri="{FF2B5EF4-FFF2-40B4-BE49-F238E27FC236}">
                    <a16:creationId xmlns:a16="http://schemas.microsoft.com/office/drawing/2014/main" id="{13926AF0-48FF-DB7D-D99B-D998FDE199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1082" y="313302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10" name="Rectangle 640">
                <a:extLst>
                  <a:ext uri="{FF2B5EF4-FFF2-40B4-BE49-F238E27FC236}">
                    <a16:creationId xmlns:a16="http://schemas.microsoft.com/office/drawing/2014/main" id="{8D5987F6-3016-E1B5-5A04-7E8A2AE73B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2645" y="313302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11" name="Rectangle 641">
                <a:extLst>
                  <a:ext uri="{FF2B5EF4-FFF2-40B4-BE49-F238E27FC236}">
                    <a16:creationId xmlns:a16="http://schemas.microsoft.com/office/drawing/2014/main" id="{0DCF153F-3341-A4A0-8249-7BDF61796D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4209" y="313302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12" name="Rectangle 642">
                <a:extLst>
                  <a:ext uri="{FF2B5EF4-FFF2-40B4-BE49-F238E27FC236}">
                    <a16:creationId xmlns:a16="http://schemas.microsoft.com/office/drawing/2014/main" id="{68D13DE9-64F8-1E58-EA51-18432EE4C1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9990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13" name="Rectangle 643">
                <a:extLst>
                  <a:ext uri="{FF2B5EF4-FFF2-40B4-BE49-F238E27FC236}">
                    <a16:creationId xmlns:a16="http://schemas.microsoft.com/office/drawing/2014/main" id="{C668FDB8-4415-AAFB-9F43-3286A66AAE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1553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14" name="Rectangle 644">
                <a:extLst>
                  <a:ext uri="{FF2B5EF4-FFF2-40B4-BE49-F238E27FC236}">
                    <a16:creationId xmlns:a16="http://schemas.microsoft.com/office/drawing/2014/main" id="{8D0A23C9-0C53-F616-A0D7-F325F4E0C0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116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15" name="Line 593">
                <a:extLst>
                  <a:ext uri="{FF2B5EF4-FFF2-40B4-BE49-F238E27FC236}">
                    <a16:creationId xmlns:a16="http://schemas.microsoft.com/office/drawing/2014/main" id="{E49D149E-4CD0-28C4-B6C2-EC5DB52531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2775358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16" name="Line 597">
                <a:extLst>
                  <a:ext uri="{FF2B5EF4-FFF2-40B4-BE49-F238E27FC236}">
                    <a16:creationId xmlns:a16="http://schemas.microsoft.com/office/drawing/2014/main" id="{DB05D780-EA6A-DF11-EC18-07F9369FDF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3244585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17" name="Line 596">
                <a:extLst>
                  <a:ext uri="{FF2B5EF4-FFF2-40B4-BE49-F238E27FC236}">
                    <a16:creationId xmlns:a16="http://schemas.microsoft.com/office/drawing/2014/main" id="{7A495C55-F7E7-1E5C-2FEF-39A8854D41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3127278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18" name="Line 595">
                <a:extLst>
                  <a:ext uri="{FF2B5EF4-FFF2-40B4-BE49-F238E27FC236}">
                    <a16:creationId xmlns:a16="http://schemas.microsoft.com/office/drawing/2014/main" id="{B9BF9F8B-CF08-91E4-69C5-1718E536DB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3009971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19" name="Line 594">
                <a:extLst>
                  <a:ext uri="{FF2B5EF4-FFF2-40B4-BE49-F238E27FC236}">
                    <a16:creationId xmlns:a16="http://schemas.microsoft.com/office/drawing/2014/main" id="{80070C20-5A64-41FE-CA4E-9C9C50F748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2892665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20" name="Line 592">
                <a:extLst>
                  <a:ext uri="{FF2B5EF4-FFF2-40B4-BE49-F238E27FC236}">
                    <a16:creationId xmlns:a16="http://schemas.microsoft.com/office/drawing/2014/main" id="{320E76BE-1AC5-5EEE-7C2B-5BA03B5561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2658051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C2B9430-A562-A1B2-A87E-645F13B1061D}"/>
                </a:ext>
              </a:extLst>
            </p:cNvPr>
            <p:cNvGrpSpPr/>
            <p:nvPr/>
          </p:nvGrpSpPr>
          <p:grpSpPr>
            <a:xfrm>
              <a:off x="4616424" y="2428323"/>
              <a:ext cx="1987200" cy="853200"/>
              <a:chOff x="4592609" y="2521193"/>
              <a:chExt cx="1959372" cy="855649"/>
            </a:xfrm>
          </p:grpSpPr>
          <p:sp>
            <p:nvSpPr>
              <p:cNvPr id="2207" name="Rectangle 645">
                <a:extLst>
                  <a:ext uri="{FF2B5EF4-FFF2-40B4-BE49-F238E27FC236}">
                    <a16:creationId xmlns:a16="http://schemas.microsoft.com/office/drawing/2014/main" id="{E1AFA677-E735-E4EE-1A40-936B33020C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5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08" name="Rectangle 646">
                <a:extLst>
                  <a:ext uri="{FF2B5EF4-FFF2-40B4-BE49-F238E27FC236}">
                    <a16:creationId xmlns:a16="http://schemas.microsoft.com/office/drawing/2014/main" id="{4E912F6F-461A-E7F2-731D-71B742135A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09" name="Rectangle 647">
                <a:extLst>
                  <a:ext uri="{FF2B5EF4-FFF2-40B4-BE49-F238E27FC236}">
                    <a16:creationId xmlns:a16="http://schemas.microsoft.com/office/drawing/2014/main" id="{BD060690-3F45-E0CE-F5C2-543A79C17D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10" name="Rectangle 648">
                <a:extLst>
                  <a:ext uri="{FF2B5EF4-FFF2-40B4-BE49-F238E27FC236}">
                    <a16:creationId xmlns:a16="http://schemas.microsoft.com/office/drawing/2014/main" id="{06272D62-5D9A-ACA3-4723-0EE90CFADD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11" name="Rectangle 649">
                <a:extLst>
                  <a:ext uri="{FF2B5EF4-FFF2-40B4-BE49-F238E27FC236}">
                    <a16:creationId xmlns:a16="http://schemas.microsoft.com/office/drawing/2014/main" id="{DD03CD4A-F619-3C33-342D-AEA34CFD30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12" name="Rectangle 650">
                <a:extLst>
                  <a:ext uri="{FF2B5EF4-FFF2-40B4-BE49-F238E27FC236}">
                    <a16:creationId xmlns:a16="http://schemas.microsoft.com/office/drawing/2014/main" id="{89D15B01-F8FA-495B-C2C1-5D0E78D66D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13" name="Rectangle 651">
                <a:extLst>
                  <a:ext uri="{FF2B5EF4-FFF2-40B4-BE49-F238E27FC236}">
                    <a16:creationId xmlns:a16="http://schemas.microsoft.com/office/drawing/2014/main" id="{E2068384-D3A3-4890-16D6-AFE395EEF7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14" name="Rectangle 652">
                <a:extLst>
                  <a:ext uri="{FF2B5EF4-FFF2-40B4-BE49-F238E27FC236}">
                    <a16:creationId xmlns:a16="http://schemas.microsoft.com/office/drawing/2014/main" id="{2F29A0B2-04B4-4519-3464-D85EE7A518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5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15" name="Rectangle 653">
                <a:extLst>
                  <a:ext uri="{FF2B5EF4-FFF2-40B4-BE49-F238E27FC236}">
                    <a16:creationId xmlns:a16="http://schemas.microsoft.com/office/drawing/2014/main" id="{9AD75A29-4861-2548-BCEF-0877164531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16" name="Rectangle 654">
                <a:extLst>
                  <a:ext uri="{FF2B5EF4-FFF2-40B4-BE49-F238E27FC236}">
                    <a16:creationId xmlns:a16="http://schemas.microsoft.com/office/drawing/2014/main" id="{AE5A3268-597E-393A-3357-B7F0097C7E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17" name="Rectangle 655">
                <a:extLst>
                  <a:ext uri="{FF2B5EF4-FFF2-40B4-BE49-F238E27FC236}">
                    <a16:creationId xmlns:a16="http://schemas.microsoft.com/office/drawing/2014/main" id="{7ECC5C6E-0924-F150-4527-83B245819A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18" name="Rectangle 656">
                <a:extLst>
                  <a:ext uri="{FF2B5EF4-FFF2-40B4-BE49-F238E27FC236}">
                    <a16:creationId xmlns:a16="http://schemas.microsoft.com/office/drawing/2014/main" id="{EA61B954-5E9E-5983-56BD-1E367CFC8A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19" name="Rectangle 657">
                <a:extLst>
                  <a:ext uri="{FF2B5EF4-FFF2-40B4-BE49-F238E27FC236}">
                    <a16:creationId xmlns:a16="http://schemas.microsoft.com/office/drawing/2014/main" id="{4D8C1AC3-BD40-1A14-E3E9-DF5502AD46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20" name="Rectangle 658">
                <a:extLst>
                  <a:ext uri="{FF2B5EF4-FFF2-40B4-BE49-F238E27FC236}">
                    <a16:creationId xmlns:a16="http://schemas.microsoft.com/office/drawing/2014/main" id="{DBD7EB21-3E6E-7E3C-1E72-EC52D46791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21" name="Rectangle 659">
                <a:extLst>
                  <a:ext uri="{FF2B5EF4-FFF2-40B4-BE49-F238E27FC236}">
                    <a16:creationId xmlns:a16="http://schemas.microsoft.com/office/drawing/2014/main" id="{81209C36-C89E-94BC-F8E2-5E1548ACFB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5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22" name="Rectangle 660">
                <a:extLst>
                  <a:ext uri="{FF2B5EF4-FFF2-40B4-BE49-F238E27FC236}">
                    <a16:creationId xmlns:a16="http://schemas.microsoft.com/office/drawing/2014/main" id="{CF8AA8A6-D6BE-1DBA-1D3F-9CDF7C93DE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23" name="Rectangle 661">
                <a:extLst>
                  <a:ext uri="{FF2B5EF4-FFF2-40B4-BE49-F238E27FC236}">
                    <a16:creationId xmlns:a16="http://schemas.microsoft.com/office/drawing/2014/main" id="{597F237C-3AFE-B8CE-70A6-FAC6F39CDB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24" name="Rectangle 662">
                <a:extLst>
                  <a:ext uri="{FF2B5EF4-FFF2-40B4-BE49-F238E27FC236}">
                    <a16:creationId xmlns:a16="http://schemas.microsoft.com/office/drawing/2014/main" id="{65ADB192-3E25-F643-05DF-85FB4779B7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25" name="Rectangle 663">
                <a:extLst>
                  <a:ext uri="{FF2B5EF4-FFF2-40B4-BE49-F238E27FC236}">
                    <a16:creationId xmlns:a16="http://schemas.microsoft.com/office/drawing/2014/main" id="{0F2B2461-6805-BAA7-25A1-EAF47925D0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26" name="Rectangle 664">
                <a:extLst>
                  <a:ext uri="{FF2B5EF4-FFF2-40B4-BE49-F238E27FC236}">
                    <a16:creationId xmlns:a16="http://schemas.microsoft.com/office/drawing/2014/main" id="{5137FCA2-BD47-94EB-B05C-7F122B700B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27" name="Rectangle 665">
                <a:extLst>
                  <a:ext uri="{FF2B5EF4-FFF2-40B4-BE49-F238E27FC236}">
                    <a16:creationId xmlns:a16="http://schemas.microsoft.com/office/drawing/2014/main" id="{D270B493-6FD2-E37F-88B4-E246136866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28" name="Rectangle 666">
                <a:extLst>
                  <a:ext uri="{FF2B5EF4-FFF2-40B4-BE49-F238E27FC236}">
                    <a16:creationId xmlns:a16="http://schemas.microsoft.com/office/drawing/2014/main" id="{2FB23440-BCCF-4526-4BD7-089036E745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5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29" name="Rectangle 667">
                <a:extLst>
                  <a:ext uri="{FF2B5EF4-FFF2-40B4-BE49-F238E27FC236}">
                    <a16:creationId xmlns:a16="http://schemas.microsoft.com/office/drawing/2014/main" id="{0A08E7B9-AC0A-049A-5455-1A55AE5D42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30" name="Rectangle 668">
                <a:extLst>
                  <a:ext uri="{FF2B5EF4-FFF2-40B4-BE49-F238E27FC236}">
                    <a16:creationId xmlns:a16="http://schemas.microsoft.com/office/drawing/2014/main" id="{117B2230-92FC-DA67-4405-9014295005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31" name="Rectangle 669">
                <a:extLst>
                  <a:ext uri="{FF2B5EF4-FFF2-40B4-BE49-F238E27FC236}">
                    <a16:creationId xmlns:a16="http://schemas.microsoft.com/office/drawing/2014/main" id="{96332FD6-A094-AAD0-D269-45ABAE3968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32" name="Rectangle 670">
                <a:extLst>
                  <a:ext uri="{FF2B5EF4-FFF2-40B4-BE49-F238E27FC236}">
                    <a16:creationId xmlns:a16="http://schemas.microsoft.com/office/drawing/2014/main" id="{26A50F5E-6618-614C-5D49-24958841BB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33" name="Rectangle 671">
                <a:extLst>
                  <a:ext uri="{FF2B5EF4-FFF2-40B4-BE49-F238E27FC236}">
                    <a16:creationId xmlns:a16="http://schemas.microsoft.com/office/drawing/2014/main" id="{5CE7691F-D179-F88D-5206-F2D7511596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34" name="Rectangle 672">
                <a:extLst>
                  <a:ext uri="{FF2B5EF4-FFF2-40B4-BE49-F238E27FC236}">
                    <a16:creationId xmlns:a16="http://schemas.microsoft.com/office/drawing/2014/main" id="{C23BC12C-1D73-7ABD-145C-C964A3DA2E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35" name="Rectangle 673">
                <a:extLst>
                  <a:ext uri="{FF2B5EF4-FFF2-40B4-BE49-F238E27FC236}">
                    <a16:creationId xmlns:a16="http://schemas.microsoft.com/office/drawing/2014/main" id="{D2BBD190-FBF8-772A-40FE-48851D5941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5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36" name="Rectangle 674">
                <a:extLst>
                  <a:ext uri="{FF2B5EF4-FFF2-40B4-BE49-F238E27FC236}">
                    <a16:creationId xmlns:a16="http://schemas.microsoft.com/office/drawing/2014/main" id="{A0AED4A0-F2B7-ECB2-AD8C-7050478DC7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37" name="Rectangle 675">
                <a:extLst>
                  <a:ext uri="{FF2B5EF4-FFF2-40B4-BE49-F238E27FC236}">
                    <a16:creationId xmlns:a16="http://schemas.microsoft.com/office/drawing/2014/main" id="{DCA5E53B-6549-8275-BA87-6998F406E7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38" name="Rectangle 676">
                <a:extLst>
                  <a:ext uri="{FF2B5EF4-FFF2-40B4-BE49-F238E27FC236}">
                    <a16:creationId xmlns:a16="http://schemas.microsoft.com/office/drawing/2014/main" id="{ADABB6DB-4E09-0A8E-C069-D1003EDC66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39" name="Rectangle 677">
                <a:extLst>
                  <a:ext uri="{FF2B5EF4-FFF2-40B4-BE49-F238E27FC236}">
                    <a16:creationId xmlns:a16="http://schemas.microsoft.com/office/drawing/2014/main" id="{7162B01B-0329-CAE5-8AD1-C7099EED3F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40" name="Rectangle 678">
                <a:extLst>
                  <a:ext uri="{FF2B5EF4-FFF2-40B4-BE49-F238E27FC236}">
                    <a16:creationId xmlns:a16="http://schemas.microsoft.com/office/drawing/2014/main" id="{C504A9B7-0A3C-9AFF-EC89-AD26568F43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41" name="Rectangle 679">
                <a:extLst>
                  <a:ext uri="{FF2B5EF4-FFF2-40B4-BE49-F238E27FC236}">
                    <a16:creationId xmlns:a16="http://schemas.microsoft.com/office/drawing/2014/main" id="{AEFA6F01-A45F-680F-BFC9-8A6A176972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42" name="Rectangle 680">
                <a:extLst>
                  <a:ext uri="{FF2B5EF4-FFF2-40B4-BE49-F238E27FC236}">
                    <a16:creationId xmlns:a16="http://schemas.microsoft.com/office/drawing/2014/main" id="{939678A1-4030-E932-D38D-5E4C509C86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5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43" name="Rectangle 681">
                <a:extLst>
                  <a:ext uri="{FF2B5EF4-FFF2-40B4-BE49-F238E27FC236}">
                    <a16:creationId xmlns:a16="http://schemas.microsoft.com/office/drawing/2014/main" id="{1D61D025-34F5-7E02-0028-EBCC5AB86A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44" name="Rectangle 682">
                <a:extLst>
                  <a:ext uri="{FF2B5EF4-FFF2-40B4-BE49-F238E27FC236}">
                    <a16:creationId xmlns:a16="http://schemas.microsoft.com/office/drawing/2014/main" id="{2AE5D118-A01E-6D38-B05C-7D4F664594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45" name="Rectangle 683">
                <a:extLst>
                  <a:ext uri="{FF2B5EF4-FFF2-40B4-BE49-F238E27FC236}">
                    <a16:creationId xmlns:a16="http://schemas.microsoft.com/office/drawing/2014/main" id="{6972E536-D9C5-8D5A-C60F-3489E41864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46" name="Rectangle 684">
                <a:extLst>
                  <a:ext uri="{FF2B5EF4-FFF2-40B4-BE49-F238E27FC236}">
                    <a16:creationId xmlns:a16="http://schemas.microsoft.com/office/drawing/2014/main" id="{DCFF67B4-25A6-4048-AD5F-0452F10D60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47" name="Rectangle 685">
                <a:extLst>
                  <a:ext uri="{FF2B5EF4-FFF2-40B4-BE49-F238E27FC236}">
                    <a16:creationId xmlns:a16="http://schemas.microsoft.com/office/drawing/2014/main" id="{DFA3F179-D568-5353-B395-DE75D32051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48" name="Rectangle 686">
                <a:extLst>
                  <a:ext uri="{FF2B5EF4-FFF2-40B4-BE49-F238E27FC236}">
                    <a16:creationId xmlns:a16="http://schemas.microsoft.com/office/drawing/2014/main" id="{6248AE23-3D93-459B-DC17-DB88EC001F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49" name="Rectangle 687">
                <a:extLst>
                  <a:ext uri="{FF2B5EF4-FFF2-40B4-BE49-F238E27FC236}">
                    <a16:creationId xmlns:a16="http://schemas.microsoft.com/office/drawing/2014/main" id="{C9D13C69-99FA-897E-7386-F135E7962C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5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50" name="Rectangle 688">
                <a:extLst>
                  <a:ext uri="{FF2B5EF4-FFF2-40B4-BE49-F238E27FC236}">
                    <a16:creationId xmlns:a16="http://schemas.microsoft.com/office/drawing/2014/main" id="{00E32E10-1453-6A61-2ABF-F749A2DADB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51" name="Rectangle 689">
                <a:extLst>
                  <a:ext uri="{FF2B5EF4-FFF2-40B4-BE49-F238E27FC236}">
                    <a16:creationId xmlns:a16="http://schemas.microsoft.com/office/drawing/2014/main" id="{C02D3B00-7DF4-D782-19DB-619501FD4B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52" name="Rectangle 690">
                <a:extLst>
                  <a:ext uri="{FF2B5EF4-FFF2-40B4-BE49-F238E27FC236}">
                    <a16:creationId xmlns:a16="http://schemas.microsoft.com/office/drawing/2014/main" id="{870E7D01-AC89-E927-8389-3FDB2D7FA5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53" name="Rectangle 691">
                <a:extLst>
                  <a:ext uri="{FF2B5EF4-FFF2-40B4-BE49-F238E27FC236}">
                    <a16:creationId xmlns:a16="http://schemas.microsoft.com/office/drawing/2014/main" id="{DAEF73E2-8BDD-8326-1F4B-498734F007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54" name="Rectangle 692">
                <a:extLst>
                  <a:ext uri="{FF2B5EF4-FFF2-40B4-BE49-F238E27FC236}">
                    <a16:creationId xmlns:a16="http://schemas.microsoft.com/office/drawing/2014/main" id="{6823AE7C-07C8-161A-377E-711F6DB505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55" name="Rectangle 693">
                <a:extLst>
                  <a:ext uri="{FF2B5EF4-FFF2-40B4-BE49-F238E27FC236}">
                    <a16:creationId xmlns:a16="http://schemas.microsoft.com/office/drawing/2014/main" id="{F604F0B4-DDD3-8CBB-A1A4-35181EEFE0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56" name="Line 694">
                <a:extLst>
                  <a:ext uri="{FF2B5EF4-FFF2-40B4-BE49-F238E27FC236}">
                    <a16:creationId xmlns:a16="http://schemas.microsoft.com/office/drawing/2014/main" id="{40E16F3E-01B8-AAF5-EF3F-EFDB250E79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6203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57" name="Line 695">
                <a:extLst>
                  <a:ext uri="{FF2B5EF4-FFF2-40B4-BE49-F238E27FC236}">
                    <a16:creationId xmlns:a16="http://schemas.microsoft.com/office/drawing/2014/main" id="{99F0BC05-3913-E40E-C9FE-2B82319FFE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54640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58" name="Line 696">
                <a:extLst>
                  <a:ext uri="{FF2B5EF4-FFF2-40B4-BE49-F238E27FC236}">
                    <a16:creationId xmlns:a16="http://schemas.microsoft.com/office/drawing/2014/main" id="{9DA0ABDC-41F0-84CE-C4C2-EBF9904A27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33076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59" name="Line 697">
                <a:extLst>
                  <a:ext uri="{FF2B5EF4-FFF2-40B4-BE49-F238E27FC236}">
                    <a16:creationId xmlns:a16="http://schemas.microsoft.com/office/drawing/2014/main" id="{BEAD436C-70FC-01B2-FB1A-958436103A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11514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60" name="Line 698">
                <a:extLst>
                  <a:ext uri="{FF2B5EF4-FFF2-40B4-BE49-F238E27FC236}">
                    <a16:creationId xmlns:a16="http://schemas.microsoft.com/office/drawing/2014/main" id="{1CA9E47F-A1D5-9333-1725-B9CBD3CC9B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89951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61" name="Line 699">
                <a:extLst>
                  <a:ext uri="{FF2B5EF4-FFF2-40B4-BE49-F238E27FC236}">
                    <a16:creationId xmlns:a16="http://schemas.microsoft.com/office/drawing/2014/main" id="{4DE8F70C-07DB-3804-5B7B-97B2F90869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68388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62" name="Line 700">
                <a:extLst>
                  <a:ext uri="{FF2B5EF4-FFF2-40B4-BE49-F238E27FC236}">
                    <a16:creationId xmlns:a16="http://schemas.microsoft.com/office/drawing/2014/main" id="{69BDD85B-CA2F-7983-9F0C-A870362BF7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09" y="2658051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63" name="Line 701">
                <a:extLst>
                  <a:ext uri="{FF2B5EF4-FFF2-40B4-BE49-F238E27FC236}">
                    <a16:creationId xmlns:a16="http://schemas.microsoft.com/office/drawing/2014/main" id="{F0F13E64-2B40-A7DE-B0C4-F8C326A40F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09" y="2775358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64" name="Line 702">
                <a:extLst>
                  <a:ext uri="{FF2B5EF4-FFF2-40B4-BE49-F238E27FC236}">
                    <a16:creationId xmlns:a16="http://schemas.microsoft.com/office/drawing/2014/main" id="{A5CA3EB4-CD5F-6A13-FB90-3179EF9610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09" y="2892665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65" name="Line 703">
                <a:extLst>
                  <a:ext uri="{FF2B5EF4-FFF2-40B4-BE49-F238E27FC236}">
                    <a16:creationId xmlns:a16="http://schemas.microsoft.com/office/drawing/2014/main" id="{482887FB-700E-11C1-FC14-812D299432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09" y="3009971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66" name="Line 704">
                <a:extLst>
                  <a:ext uri="{FF2B5EF4-FFF2-40B4-BE49-F238E27FC236}">
                    <a16:creationId xmlns:a16="http://schemas.microsoft.com/office/drawing/2014/main" id="{51368CF8-E172-7721-BB0B-D3AD333DB3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09" y="3127278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67" name="Line 705">
                <a:extLst>
                  <a:ext uri="{FF2B5EF4-FFF2-40B4-BE49-F238E27FC236}">
                    <a16:creationId xmlns:a16="http://schemas.microsoft.com/office/drawing/2014/main" id="{4FC8E5E2-21E2-15F4-8FB1-11C5D8A0DA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09" y="3244585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68" name="Line 706">
                <a:extLst>
                  <a:ext uri="{FF2B5EF4-FFF2-40B4-BE49-F238E27FC236}">
                    <a16:creationId xmlns:a16="http://schemas.microsoft.com/office/drawing/2014/main" id="{EA19AF78-DD74-0962-86BC-DB0CFB5AAB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7765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69" name="Line 707">
                <a:extLst>
                  <a:ext uri="{FF2B5EF4-FFF2-40B4-BE49-F238E27FC236}">
                    <a16:creationId xmlns:a16="http://schemas.microsoft.com/office/drawing/2014/main" id="{6EC81716-DE46-C9F1-66DE-37165B0D8F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46825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70" name="Line 708">
                <a:extLst>
                  <a:ext uri="{FF2B5EF4-FFF2-40B4-BE49-F238E27FC236}">
                    <a16:creationId xmlns:a16="http://schemas.microsoft.com/office/drawing/2014/main" id="{1A2C220C-861B-5471-0E62-F758CB7B95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09" y="2525794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71" name="Line 709">
                <a:extLst>
                  <a:ext uri="{FF2B5EF4-FFF2-40B4-BE49-F238E27FC236}">
                    <a16:creationId xmlns:a16="http://schemas.microsoft.com/office/drawing/2014/main" id="{58F1A96D-3821-D7FF-0EF5-A2D8024782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09" y="3372241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72" name="Rectangle 710">
                <a:extLst>
                  <a:ext uri="{FF2B5EF4-FFF2-40B4-BE49-F238E27FC236}">
                    <a16:creationId xmlns:a16="http://schemas.microsoft.com/office/drawing/2014/main" id="{559E59EA-AE76-D10D-63DF-3852D4EE4D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30263" y="2539594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73" name="Rectangle 711">
                <a:extLst>
                  <a:ext uri="{FF2B5EF4-FFF2-40B4-BE49-F238E27FC236}">
                    <a16:creationId xmlns:a16="http://schemas.microsoft.com/office/drawing/2014/main" id="{1AF14D97-0AF1-9810-BF3A-3C80498846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64716" y="2539594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74" name="Rectangle 712">
                <a:extLst>
                  <a:ext uri="{FF2B5EF4-FFF2-40B4-BE49-F238E27FC236}">
                    <a16:creationId xmlns:a16="http://schemas.microsoft.com/office/drawing/2014/main" id="{61D89B00-6BE1-9857-194D-19DD55B85B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1787" y="2539594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75" name="Rectangle 713">
                <a:extLst>
                  <a:ext uri="{FF2B5EF4-FFF2-40B4-BE49-F238E27FC236}">
                    <a16:creationId xmlns:a16="http://schemas.microsoft.com/office/drawing/2014/main" id="{D3DA7D1E-9BD2-B889-5848-3745C3CF91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0459" y="2539594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76" name="Rectangle 714">
                <a:extLst>
                  <a:ext uri="{FF2B5EF4-FFF2-40B4-BE49-F238E27FC236}">
                    <a16:creationId xmlns:a16="http://schemas.microsoft.com/office/drawing/2014/main" id="{EC28C9E2-3434-FE5C-D858-E9F40860F0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1358" y="2539594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77" name="Rectangle 715">
                <a:extLst>
                  <a:ext uri="{FF2B5EF4-FFF2-40B4-BE49-F238E27FC236}">
                    <a16:creationId xmlns:a16="http://schemas.microsoft.com/office/drawing/2014/main" id="{1923972F-5A45-0AD4-7FD7-039BD3E676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04562" y="2539594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78" name="Rectangle 716">
                <a:extLst>
                  <a:ext uri="{FF2B5EF4-FFF2-40B4-BE49-F238E27FC236}">
                    <a16:creationId xmlns:a16="http://schemas.microsoft.com/office/drawing/2014/main" id="{1C72DC43-1575-D1F3-0BEC-F699602DF2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8039" y="2539594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79" name="Rectangle 717">
                <a:extLst>
                  <a:ext uri="{FF2B5EF4-FFF2-40B4-BE49-F238E27FC236}">
                    <a16:creationId xmlns:a16="http://schemas.microsoft.com/office/drawing/2014/main" id="{EA90670C-8E68-BB5D-C1D9-20092C66FA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81826" y="266380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80" name="Rectangle 718">
                <a:extLst>
                  <a:ext uri="{FF2B5EF4-FFF2-40B4-BE49-F238E27FC236}">
                    <a16:creationId xmlns:a16="http://schemas.microsoft.com/office/drawing/2014/main" id="{5F353682-CE67-7245-5125-832CBC6201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03388" y="266380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81" name="Rectangle 719">
                <a:extLst>
                  <a:ext uri="{FF2B5EF4-FFF2-40B4-BE49-F238E27FC236}">
                    <a16:creationId xmlns:a16="http://schemas.microsoft.com/office/drawing/2014/main" id="{3B700FA9-F965-580E-AB94-106A6BDB4E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24951" y="266380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82" name="Rectangle 720">
                <a:extLst>
                  <a:ext uri="{FF2B5EF4-FFF2-40B4-BE49-F238E27FC236}">
                    <a16:creationId xmlns:a16="http://schemas.microsoft.com/office/drawing/2014/main" id="{44EBD328-B911-0C1D-0BC4-B7F05BCE62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6514" y="266380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83" name="Rectangle 721">
                <a:extLst>
                  <a:ext uri="{FF2B5EF4-FFF2-40B4-BE49-F238E27FC236}">
                    <a16:creationId xmlns:a16="http://schemas.microsoft.com/office/drawing/2014/main" id="{C7CD5753-443A-4DAB-588B-96E37CF70B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2296" y="266380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84" name="Rectangle 722">
                <a:extLst>
                  <a:ext uri="{FF2B5EF4-FFF2-40B4-BE49-F238E27FC236}">
                    <a16:creationId xmlns:a16="http://schemas.microsoft.com/office/drawing/2014/main" id="{E93CC74A-186D-635C-8299-06B8BE2337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3858" y="266380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85" name="Rectangle 723">
                <a:extLst>
                  <a:ext uri="{FF2B5EF4-FFF2-40B4-BE49-F238E27FC236}">
                    <a16:creationId xmlns:a16="http://schemas.microsoft.com/office/drawing/2014/main" id="{6DA780B6-FB24-9874-FAED-5551E29ED8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420" y="266380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86" name="Rectangle 724">
                <a:extLst>
                  <a:ext uri="{FF2B5EF4-FFF2-40B4-BE49-F238E27FC236}">
                    <a16:creationId xmlns:a16="http://schemas.microsoft.com/office/drawing/2014/main" id="{14BA4E2F-F03D-F95D-7966-4F3B2F4B46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6044" y="278110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87" name="Rectangle 725">
                <a:extLst>
                  <a:ext uri="{FF2B5EF4-FFF2-40B4-BE49-F238E27FC236}">
                    <a16:creationId xmlns:a16="http://schemas.microsoft.com/office/drawing/2014/main" id="{DC3A0B9C-1D22-FA67-A23A-F639BF567F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7607" y="278110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88" name="Rectangle 726">
                <a:extLst>
                  <a:ext uri="{FF2B5EF4-FFF2-40B4-BE49-F238E27FC236}">
                    <a16:creationId xmlns:a16="http://schemas.microsoft.com/office/drawing/2014/main" id="{36B2166C-ACC2-C111-6FC6-BBF15ACF18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24951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89" name="Rectangle 727">
                <a:extLst>
                  <a:ext uri="{FF2B5EF4-FFF2-40B4-BE49-F238E27FC236}">
                    <a16:creationId xmlns:a16="http://schemas.microsoft.com/office/drawing/2014/main" id="{3ED88B7B-630F-0D6E-20F3-70028A09E1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6514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90" name="Rectangle 728">
                <a:extLst>
                  <a:ext uri="{FF2B5EF4-FFF2-40B4-BE49-F238E27FC236}">
                    <a16:creationId xmlns:a16="http://schemas.microsoft.com/office/drawing/2014/main" id="{0CE35D1D-C30F-C68C-DA54-660D555B19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8077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91" name="Rectangle 729">
                <a:extLst>
                  <a:ext uri="{FF2B5EF4-FFF2-40B4-BE49-F238E27FC236}">
                    <a16:creationId xmlns:a16="http://schemas.microsoft.com/office/drawing/2014/main" id="{032854B6-8689-9D5F-37D5-B563365141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9640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92" name="Rectangle 730">
                <a:extLst>
                  <a:ext uri="{FF2B5EF4-FFF2-40B4-BE49-F238E27FC236}">
                    <a16:creationId xmlns:a16="http://schemas.microsoft.com/office/drawing/2014/main" id="{DB5A617B-8B7E-07AB-5333-6255B01FF2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1202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93" name="Rectangle 731">
                <a:extLst>
                  <a:ext uri="{FF2B5EF4-FFF2-40B4-BE49-F238E27FC236}">
                    <a16:creationId xmlns:a16="http://schemas.microsoft.com/office/drawing/2014/main" id="{B6EDC233-46BA-F29D-BD17-03B5EC7372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6044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94" name="Rectangle 732">
                <a:extLst>
                  <a:ext uri="{FF2B5EF4-FFF2-40B4-BE49-F238E27FC236}">
                    <a16:creationId xmlns:a16="http://schemas.microsoft.com/office/drawing/2014/main" id="{2BE22DFD-F6DA-B32A-C7FC-DF67ECFF32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7607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95" name="Rectangle 733">
                <a:extLst>
                  <a:ext uri="{FF2B5EF4-FFF2-40B4-BE49-F238E27FC236}">
                    <a16:creationId xmlns:a16="http://schemas.microsoft.com/office/drawing/2014/main" id="{1312A106-788D-1E2B-E73D-07B0E1B49B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9170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96" name="Rectangle 734">
                <a:extLst>
                  <a:ext uri="{FF2B5EF4-FFF2-40B4-BE49-F238E27FC236}">
                    <a16:creationId xmlns:a16="http://schemas.microsoft.com/office/drawing/2014/main" id="{86D20B4A-493D-46F7-67A8-C578E6C768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733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97" name="Rectangle 735">
                <a:extLst>
                  <a:ext uri="{FF2B5EF4-FFF2-40B4-BE49-F238E27FC236}">
                    <a16:creationId xmlns:a16="http://schemas.microsoft.com/office/drawing/2014/main" id="{5BC41E06-9519-0454-1B2B-CD20638DE2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2296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98" name="Rectangle 736">
                <a:extLst>
                  <a:ext uri="{FF2B5EF4-FFF2-40B4-BE49-F238E27FC236}">
                    <a16:creationId xmlns:a16="http://schemas.microsoft.com/office/drawing/2014/main" id="{26512E87-D4B7-A9D1-DF4B-0293461A0C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3858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99" name="Rectangle 737">
                <a:extLst>
                  <a:ext uri="{FF2B5EF4-FFF2-40B4-BE49-F238E27FC236}">
                    <a16:creationId xmlns:a16="http://schemas.microsoft.com/office/drawing/2014/main" id="{D1A063EF-FB1E-0C7F-8861-B1E3149E0C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420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00" name="Rectangle 738">
                <a:extLst>
                  <a:ext uri="{FF2B5EF4-FFF2-40B4-BE49-F238E27FC236}">
                    <a16:creationId xmlns:a16="http://schemas.microsoft.com/office/drawing/2014/main" id="{BFF3FA28-BE4D-F709-256A-E39BB9C941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6044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01" name="Rectangle 739">
                <a:extLst>
                  <a:ext uri="{FF2B5EF4-FFF2-40B4-BE49-F238E27FC236}">
                    <a16:creationId xmlns:a16="http://schemas.microsoft.com/office/drawing/2014/main" id="{DEEFF0EF-812F-59CD-BAD7-F06CF9F69B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7607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02" name="Rectangle 740">
                <a:extLst>
                  <a:ext uri="{FF2B5EF4-FFF2-40B4-BE49-F238E27FC236}">
                    <a16:creationId xmlns:a16="http://schemas.microsoft.com/office/drawing/2014/main" id="{4B2AB78E-843B-06C1-1A75-D2019FCEDB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9170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03" name="Rectangle 741">
                <a:extLst>
                  <a:ext uri="{FF2B5EF4-FFF2-40B4-BE49-F238E27FC236}">
                    <a16:creationId xmlns:a16="http://schemas.microsoft.com/office/drawing/2014/main" id="{5CB76CF5-946F-0848-1865-7B0D8205D9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733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04" name="Rectangle 742">
                <a:extLst>
                  <a:ext uri="{FF2B5EF4-FFF2-40B4-BE49-F238E27FC236}">
                    <a16:creationId xmlns:a16="http://schemas.microsoft.com/office/drawing/2014/main" id="{1FF5EBCA-9EF0-138E-1003-A9C984A513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2296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05" name="Rectangle 743">
                <a:extLst>
                  <a:ext uri="{FF2B5EF4-FFF2-40B4-BE49-F238E27FC236}">
                    <a16:creationId xmlns:a16="http://schemas.microsoft.com/office/drawing/2014/main" id="{59DC9EC7-80C0-BE5F-9207-38F973C044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3858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06" name="Rectangle 744">
                <a:extLst>
                  <a:ext uri="{FF2B5EF4-FFF2-40B4-BE49-F238E27FC236}">
                    <a16:creationId xmlns:a16="http://schemas.microsoft.com/office/drawing/2014/main" id="{2431C5E1-5A6C-32C0-27DF-792BA2FA7D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420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07" name="Rectangle 745">
                <a:extLst>
                  <a:ext uri="{FF2B5EF4-FFF2-40B4-BE49-F238E27FC236}">
                    <a16:creationId xmlns:a16="http://schemas.microsoft.com/office/drawing/2014/main" id="{6CB6A5D8-CD62-EB27-D4DE-E114810452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81826" y="313302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08" name="Rectangle 746">
                <a:extLst>
                  <a:ext uri="{FF2B5EF4-FFF2-40B4-BE49-F238E27FC236}">
                    <a16:creationId xmlns:a16="http://schemas.microsoft.com/office/drawing/2014/main" id="{C60E1E43-5B81-564F-1768-7D2732DF46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7607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09" name="Rectangle 747">
                <a:extLst>
                  <a:ext uri="{FF2B5EF4-FFF2-40B4-BE49-F238E27FC236}">
                    <a16:creationId xmlns:a16="http://schemas.microsoft.com/office/drawing/2014/main" id="{3B88EB24-0C70-CC4B-F8E6-D71703E635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9170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10" name="Rectangle 748">
                <a:extLst>
                  <a:ext uri="{FF2B5EF4-FFF2-40B4-BE49-F238E27FC236}">
                    <a16:creationId xmlns:a16="http://schemas.microsoft.com/office/drawing/2014/main" id="{1D641F96-9D2C-74D6-9FFF-7B9C2CEF5C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733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11" name="Rectangle 749">
                <a:extLst>
                  <a:ext uri="{FF2B5EF4-FFF2-40B4-BE49-F238E27FC236}">
                    <a16:creationId xmlns:a16="http://schemas.microsoft.com/office/drawing/2014/main" id="{2DB816C1-D9A9-1CB2-50DF-D6003AA2EE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2296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12" name="Rectangle 750">
                <a:extLst>
                  <a:ext uri="{FF2B5EF4-FFF2-40B4-BE49-F238E27FC236}">
                    <a16:creationId xmlns:a16="http://schemas.microsoft.com/office/drawing/2014/main" id="{D65A491E-006C-5402-A188-A614E0E13D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3858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13" name="Rectangle 751">
                <a:extLst>
                  <a:ext uri="{FF2B5EF4-FFF2-40B4-BE49-F238E27FC236}">
                    <a16:creationId xmlns:a16="http://schemas.microsoft.com/office/drawing/2014/main" id="{FF3D460C-5890-820B-6215-3B81EF496A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420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C2888F4-7050-2947-81DB-61F0A0025D3F}"/>
                </a:ext>
              </a:extLst>
            </p:cNvPr>
            <p:cNvGrpSpPr/>
            <p:nvPr/>
          </p:nvGrpSpPr>
          <p:grpSpPr>
            <a:xfrm>
              <a:off x="6700578" y="2428323"/>
              <a:ext cx="1987200" cy="853200"/>
              <a:chOff x="6652949" y="2521193"/>
              <a:chExt cx="1959373" cy="855649"/>
            </a:xfrm>
          </p:grpSpPr>
          <p:sp>
            <p:nvSpPr>
              <p:cNvPr id="2093" name="Rectangle 752">
                <a:extLst>
                  <a:ext uri="{FF2B5EF4-FFF2-40B4-BE49-F238E27FC236}">
                    <a16:creationId xmlns:a16="http://schemas.microsoft.com/office/drawing/2014/main" id="{B74DDE94-0AD7-9DD1-BD89-8409FE841A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5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94" name="Rectangle 753">
                <a:extLst>
                  <a:ext uri="{FF2B5EF4-FFF2-40B4-BE49-F238E27FC236}">
                    <a16:creationId xmlns:a16="http://schemas.microsoft.com/office/drawing/2014/main" id="{5F2CD936-F1A9-FAA4-83DC-A8F6C6135C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3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95" name="Rectangle 754">
                <a:extLst>
                  <a:ext uri="{FF2B5EF4-FFF2-40B4-BE49-F238E27FC236}">
                    <a16:creationId xmlns:a16="http://schemas.microsoft.com/office/drawing/2014/main" id="{6F1E006F-FF68-5911-0E0E-67DC1AEC02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79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96" name="Rectangle 755">
                <a:extLst>
                  <a:ext uri="{FF2B5EF4-FFF2-40B4-BE49-F238E27FC236}">
                    <a16:creationId xmlns:a16="http://schemas.microsoft.com/office/drawing/2014/main" id="{EA49011B-2DE2-A781-4A13-0AC37CDA95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6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97" name="Rectangle 756">
                <a:extLst>
                  <a:ext uri="{FF2B5EF4-FFF2-40B4-BE49-F238E27FC236}">
                    <a16:creationId xmlns:a16="http://schemas.microsoft.com/office/drawing/2014/main" id="{FB64DD41-B7F7-9BE6-9B28-B192C6FF1E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3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98" name="Rectangle 757">
                <a:extLst>
                  <a:ext uri="{FF2B5EF4-FFF2-40B4-BE49-F238E27FC236}">
                    <a16:creationId xmlns:a16="http://schemas.microsoft.com/office/drawing/2014/main" id="{A843C439-01A9-5145-B4A1-C4EF6A4CA0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99" name="Rectangle 758">
                <a:extLst>
                  <a:ext uri="{FF2B5EF4-FFF2-40B4-BE49-F238E27FC236}">
                    <a16:creationId xmlns:a16="http://schemas.microsoft.com/office/drawing/2014/main" id="{D318B906-FDE0-A6AA-5B80-462236A7ED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8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00" name="Rectangle 759">
                <a:extLst>
                  <a:ext uri="{FF2B5EF4-FFF2-40B4-BE49-F238E27FC236}">
                    <a16:creationId xmlns:a16="http://schemas.microsoft.com/office/drawing/2014/main" id="{C667015B-2719-9CCA-2610-70801B430E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5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01" name="Rectangle 760">
                <a:extLst>
                  <a:ext uri="{FF2B5EF4-FFF2-40B4-BE49-F238E27FC236}">
                    <a16:creationId xmlns:a16="http://schemas.microsoft.com/office/drawing/2014/main" id="{E7EAC8F5-9FDC-17FB-BC11-C4D4E61FB9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3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02" name="Rectangle 761">
                <a:extLst>
                  <a:ext uri="{FF2B5EF4-FFF2-40B4-BE49-F238E27FC236}">
                    <a16:creationId xmlns:a16="http://schemas.microsoft.com/office/drawing/2014/main" id="{FBA866F5-FD3A-262D-B88A-C384CF124F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79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03" name="Rectangle 762">
                <a:extLst>
                  <a:ext uri="{FF2B5EF4-FFF2-40B4-BE49-F238E27FC236}">
                    <a16:creationId xmlns:a16="http://schemas.microsoft.com/office/drawing/2014/main" id="{FE639B67-AF9E-6291-9761-22A4EDA1E6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6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04" name="Rectangle 763">
                <a:extLst>
                  <a:ext uri="{FF2B5EF4-FFF2-40B4-BE49-F238E27FC236}">
                    <a16:creationId xmlns:a16="http://schemas.microsoft.com/office/drawing/2014/main" id="{E73A7303-2A23-F816-9101-8070616DDE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3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05" name="Rectangle 764">
                <a:extLst>
                  <a:ext uri="{FF2B5EF4-FFF2-40B4-BE49-F238E27FC236}">
                    <a16:creationId xmlns:a16="http://schemas.microsoft.com/office/drawing/2014/main" id="{C76C9DED-4C78-0B72-1A52-E1EC52F489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06" name="Rectangle 765">
                <a:extLst>
                  <a:ext uri="{FF2B5EF4-FFF2-40B4-BE49-F238E27FC236}">
                    <a16:creationId xmlns:a16="http://schemas.microsoft.com/office/drawing/2014/main" id="{75553FAD-0A17-9F8C-09D9-BB0A673E73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8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07" name="Rectangle 766">
                <a:extLst>
                  <a:ext uri="{FF2B5EF4-FFF2-40B4-BE49-F238E27FC236}">
                    <a16:creationId xmlns:a16="http://schemas.microsoft.com/office/drawing/2014/main" id="{FC49B9F4-3154-C872-1113-9F29DD67CA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5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08" name="Rectangle 767">
                <a:extLst>
                  <a:ext uri="{FF2B5EF4-FFF2-40B4-BE49-F238E27FC236}">
                    <a16:creationId xmlns:a16="http://schemas.microsoft.com/office/drawing/2014/main" id="{347E1C33-4492-5F37-6BA1-539D125E1A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3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09" name="Rectangle 768">
                <a:extLst>
                  <a:ext uri="{FF2B5EF4-FFF2-40B4-BE49-F238E27FC236}">
                    <a16:creationId xmlns:a16="http://schemas.microsoft.com/office/drawing/2014/main" id="{AB59E097-352C-03BC-AFD1-966B8A4683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79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0" name="Rectangle 769">
                <a:extLst>
                  <a:ext uri="{FF2B5EF4-FFF2-40B4-BE49-F238E27FC236}">
                    <a16:creationId xmlns:a16="http://schemas.microsoft.com/office/drawing/2014/main" id="{2AD47621-16D4-58D4-481D-27866E7B44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6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1" name="Rectangle 770">
                <a:extLst>
                  <a:ext uri="{FF2B5EF4-FFF2-40B4-BE49-F238E27FC236}">
                    <a16:creationId xmlns:a16="http://schemas.microsoft.com/office/drawing/2014/main" id="{432348E5-393C-0359-47B8-E5FDC0E88D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3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2" name="Rectangle 771">
                <a:extLst>
                  <a:ext uri="{FF2B5EF4-FFF2-40B4-BE49-F238E27FC236}">
                    <a16:creationId xmlns:a16="http://schemas.microsoft.com/office/drawing/2014/main" id="{BA9E2BD0-F0F6-F076-0325-EE48AA2375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3" name="Rectangle 772">
                <a:extLst>
                  <a:ext uri="{FF2B5EF4-FFF2-40B4-BE49-F238E27FC236}">
                    <a16:creationId xmlns:a16="http://schemas.microsoft.com/office/drawing/2014/main" id="{F439D680-E61E-1C84-9978-02DD04A7C8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8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4" name="Rectangle 773">
                <a:extLst>
                  <a:ext uri="{FF2B5EF4-FFF2-40B4-BE49-F238E27FC236}">
                    <a16:creationId xmlns:a16="http://schemas.microsoft.com/office/drawing/2014/main" id="{1D01F24A-7EEF-2B9B-85E8-AF4015C59F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5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5" name="Rectangle 774">
                <a:extLst>
                  <a:ext uri="{FF2B5EF4-FFF2-40B4-BE49-F238E27FC236}">
                    <a16:creationId xmlns:a16="http://schemas.microsoft.com/office/drawing/2014/main" id="{8EBA4D18-B738-E2AE-43C0-696FF77EFA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3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6" name="Rectangle 775">
                <a:extLst>
                  <a:ext uri="{FF2B5EF4-FFF2-40B4-BE49-F238E27FC236}">
                    <a16:creationId xmlns:a16="http://schemas.microsoft.com/office/drawing/2014/main" id="{BF0D1B87-B7D7-6E67-0295-01547435FE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79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7" name="Rectangle 776">
                <a:extLst>
                  <a:ext uri="{FF2B5EF4-FFF2-40B4-BE49-F238E27FC236}">
                    <a16:creationId xmlns:a16="http://schemas.microsoft.com/office/drawing/2014/main" id="{7A5117FC-C7D2-1BBB-D780-26683635BF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6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8" name="Rectangle 777">
                <a:extLst>
                  <a:ext uri="{FF2B5EF4-FFF2-40B4-BE49-F238E27FC236}">
                    <a16:creationId xmlns:a16="http://schemas.microsoft.com/office/drawing/2014/main" id="{0D73A9E8-F21A-80DC-77B5-A8B01FFDDB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3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9" name="Rectangle 778">
                <a:extLst>
                  <a:ext uri="{FF2B5EF4-FFF2-40B4-BE49-F238E27FC236}">
                    <a16:creationId xmlns:a16="http://schemas.microsoft.com/office/drawing/2014/main" id="{4D455F7B-15B2-8731-B1C5-71DCB4C2FA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0" name="Rectangle 779">
                <a:extLst>
                  <a:ext uri="{FF2B5EF4-FFF2-40B4-BE49-F238E27FC236}">
                    <a16:creationId xmlns:a16="http://schemas.microsoft.com/office/drawing/2014/main" id="{50F50AB8-CBC7-3E4B-FD2D-90ED971752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8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1" name="Rectangle 780">
                <a:extLst>
                  <a:ext uri="{FF2B5EF4-FFF2-40B4-BE49-F238E27FC236}">
                    <a16:creationId xmlns:a16="http://schemas.microsoft.com/office/drawing/2014/main" id="{7883E3E6-0690-EB60-709B-B1B5B334B2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5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2" name="Rectangle 781">
                <a:extLst>
                  <a:ext uri="{FF2B5EF4-FFF2-40B4-BE49-F238E27FC236}">
                    <a16:creationId xmlns:a16="http://schemas.microsoft.com/office/drawing/2014/main" id="{41D3C0DB-005F-7ED7-F2B7-D42AE9336B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3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3" name="Rectangle 782">
                <a:extLst>
                  <a:ext uri="{FF2B5EF4-FFF2-40B4-BE49-F238E27FC236}">
                    <a16:creationId xmlns:a16="http://schemas.microsoft.com/office/drawing/2014/main" id="{3FB4BD96-6DD7-9B9E-417F-C7DA94A8CD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79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4" name="Rectangle 783">
                <a:extLst>
                  <a:ext uri="{FF2B5EF4-FFF2-40B4-BE49-F238E27FC236}">
                    <a16:creationId xmlns:a16="http://schemas.microsoft.com/office/drawing/2014/main" id="{C83BBC00-5B79-645F-BC7C-220AF45F6F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6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5" name="Rectangle 784">
                <a:extLst>
                  <a:ext uri="{FF2B5EF4-FFF2-40B4-BE49-F238E27FC236}">
                    <a16:creationId xmlns:a16="http://schemas.microsoft.com/office/drawing/2014/main" id="{CBF78940-C9C6-87FB-331D-5EA9E84EE5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3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6" name="Rectangle 785">
                <a:extLst>
                  <a:ext uri="{FF2B5EF4-FFF2-40B4-BE49-F238E27FC236}">
                    <a16:creationId xmlns:a16="http://schemas.microsoft.com/office/drawing/2014/main" id="{75EC95B9-5058-69BA-0A63-0671515824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7" name="Rectangle 786">
                <a:extLst>
                  <a:ext uri="{FF2B5EF4-FFF2-40B4-BE49-F238E27FC236}">
                    <a16:creationId xmlns:a16="http://schemas.microsoft.com/office/drawing/2014/main" id="{68830BFB-FB0F-71E3-7E56-2D1DCAA6F2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8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8" name="Rectangle 787">
                <a:extLst>
                  <a:ext uri="{FF2B5EF4-FFF2-40B4-BE49-F238E27FC236}">
                    <a16:creationId xmlns:a16="http://schemas.microsoft.com/office/drawing/2014/main" id="{B44FB155-238E-C46E-9BF9-94B1087E4E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5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9" name="Rectangle 788">
                <a:extLst>
                  <a:ext uri="{FF2B5EF4-FFF2-40B4-BE49-F238E27FC236}">
                    <a16:creationId xmlns:a16="http://schemas.microsoft.com/office/drawing/2014/main" id="{891212A1-9428-DBE9-5795-B6F3AC2ABB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3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0" name="Rectangle 789">
                <a:extLst>
                  <a:ext uri="{FF2B5EF4-FFF2-40B4-BE49-F238E27FC236}">
                    <a16:creationId xmlns:a16="http://schemas.microsoft.com/office/drawing/2014/main" id="{4349D3E5-3E5F-C83B-DE7D-5519FCA11E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79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1" name="Rectangle 790">
                <a:extLst>
                  <a:ext uri="{FF2B5EF4-FFF2-40B4-BE49-F238E27FC236}">
                    <a16:creationId xmlns:a16="http://schemas.microsoft.com/office/drawing/2014/main" id="{A0D426BC-20C5-5C66-BC05-F0AD58D44E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6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2" name="Rectangle 791">
                <a:extLst>
                  <a:ext uri="{FF2B5EF4-FFF2-40B4-BE49-F238E27FC236}">
                    <a16:creationId xmlns:a16="http://schemas.microsoft.com/office/drawing/2014/main" id="{62D0EEC6-0B41-948F-B22C-BFEA915598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3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3" name="Rectangle 792">
                <a:extLst>
                  <a:ext uri="{FF2B5EF4-FFF2-40B4-BE49-F238E27FC236}">
                    <a16:creationId xmlns:a16="http://schemas.microsoft.com/office/drawing/2014/main" id="{1D16D411-0BB6-0609-7145-E38990BE14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4" name="Rectangle 793">
                <a:extLst>
                  <a:ext uri="{FF2B5EF4-FFF2-40B4-BE49-F238E27FC236}">
                    <a16:creationId xmlns:a16="http://schemas.microsoft.com/office/drawing/2014/main" id="{E3FAFE7F-32BC-77E5-A1A6-FBA992CE70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8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5" name="Rectangle 794">
                <a:extLst>
                  <a:ext uri="{FF2B5EF4-FFF2-40B4-BE49-F238E27FC236}">
                    <a16:creationId xmlns:a16="http://schemas.microsoft.com/office/drawing/2014/main" id="{84E51328-936C-FBE4-31E8-30B47A701F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5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6" name="Rectangle 795">
                <a:extLst>
                  <a:ext uri="{FF2B5EF4-FFF2-40B4-BE49-F238E27FC236}">
                    <a16:creationId xmlns:a16="http://schemas.microsoft.com/office/drawing/2014/main" id="{9E95D863-EFB6-C4E1-7688-B0A1C3209B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3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7" name="Rectangle 796">
                <a:extLst>
                  <a:ext uri="{FF2B5EF4-FFF2-40B4-BE49-F238E27FC236}">
                    <a16:creationId xmlns:a16="http://schemas.microsoft.com/office/drawing/2014/main" id="{C0C83C11-AB3B-68E8-7D1D-F52B0A7A5F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79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8" name="Rectangle 797">
                <a:extLst>
                  <a:ext uri="{FF2B5EF4-FFF2-40B4-BE49-F238E27FC236}">
                    <a16:creationId xmlns:a16="http://schemas.microsoft.com/office/drawing/2014/main" id="{B9355A38-2D9C-0737-9F18-E282DACABF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6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9" name="Rectangle 798">
                <a:extLst>
                  <a:ext uri="{FF2B5EF4-FFF2-40B4-BE49-F238E27FC236}">
                    <a16:creationId xmlns:a16="http://schemas.microsoft.com/office/drawing/2014/main" id="{91E683E3-40CA-6C38-8148-C2B94477D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3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40" name="Rectangle 799">
                <a:extLst>
                  <a:ext uri="{FF2B5EF4-FFF2-40B4-BE49-F238E27FC236}">
                    <a16:creationId xmlns:a16="http://schemas.microsoft.com/office/drawing/2014/main" id="{067BD9B0-3EA7-570E-ACC7-DDC6140BCF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41" name="Rectangle 800">
                <a:extLst>
                  <a:ext uri="{FF2B5EF4-FFF2-40B4-BE49-F238E27FC236}">
                    <a16:creationId xmlns:a16="http://schemas.microsoft.com/office/drawing/2014/main" id="{8D77652A-7B63-D888-0E40-A33DA4734B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8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42" name="Line 801">
                <a:extLst>
                  <a:ext uri="{FF2B5EF4-FFF2-40B4-BE49-F238E27FC236}">
                    <a16:creationId xmlns:a16="http://schemas.microsoft.com/office/drawing/2014/main" id="{8518FD25-E04E-C2A4-CADA-767BA30F2C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36543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43" name="Line 802">
                <a:extLst>
                  <a:ext uri="{FF2B5EF4-FFF2-40B4-BE49-F238E27FC236}">
                    <a16:creationId xmlns:a16="http://schemas.microsoft.com/office/drawing/2014/main" id="{3BCD4CEB-18C9-F206-AA63-1451B627EB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14979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44" name="Line 803">
                <a:extLst>
                  <a:ext uri="{FF2B5EF4-FFF2-40B4-BE49-F238E27FC236}">
                    <a16:creationId xmlns:a16="http://schemas.microsoft.com/office/drawing/2014/main" id="{EA319512-5242-C9AF-57C2-55636F434F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93416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45" name="Line 804">
                <a:extLst>
                  <a:ext uri="{FF2B5EF4-FFF2-40B4-BE49-F238E27FC236}">
                    <a16:creationId xmlns:a16="http://schemas.microsoft.com/office/drawing/2014/main" id="{35D21A3E-1757-4C65-3B52-72ABFEAB4E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771853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46" name="Line 805">
                <a:extLst>
                  <a:ext uri="{FF2B5EF4-FFF2-40B4-BE49-F238E27FC236}">
                    <a16:creationId xmlns:a16="http://schemas.microsoft.com/office/drawing/2014/main" id="{8595E784-4677-2D87-2439-845F99E0C6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50291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47" name="Line 806">
                <a:extLst>
                  <a:ext uri="{FF2B5EF4-FFF2-40B4-BE49-F238E27FC236}">
                    <a16:creationId xmlns:a16="http://schemas.microsoft.com/office/drawing/2014/main" id="{D198D215-0AD2-03B6-2BD9-9FE7545786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8728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48" name="Line 807">
                <a:extLst>
                  <a:ext uri="{FF2B5EF4-FFF2-40B4-BE49-F238E27FC236}">
                    <a16:creationId xmlns:a16="http://schemas.microsoft.com/office/drawing/2014/main" id="{938D54D2-72DF-AB1F-E2D7-991D670F43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49" y="2658051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49" name="Line 809">
                <a:extLst>
                  <a:ext uri="{FF2B5EF4-FFF2-40B4-BE49-F238E27FC236}">
                    <a16:creationId xmlns:a16="http://schemas.microsoft.com/office/drawing/2014/main" id="{E4ABB7F4-9148-2316-38D6-A8B265F333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2775358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50" name="Line 810">
                <a:extLst>
                  <a:ext uri="{FF2B5EF4-FFF2-40B4-BE49-F238E27FC236}">
                    <a16:creationId xmlns:a16="http://schemas.microsoft.com/office/drawing/2014/main" id="{3A190C75-315D-AF9D-C786-92E76C9395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2892665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51" name="Line 811">
                <a:extLst>
                  <a:ext uri="{FF2B5EF4-FFF2-40B4-BE49-F238E27FC236}">
                    <a16:creationId xmlns:a16="http://schemas.microsoft.com/office/drawing/2014/main" id="{8ABED344-CD6D-2664-8F45-F15F563441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3009971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52" name="Line 812">
                <a:extLst>
                  <a:ext uri="{FF2B5EF4-FFF2-40B4-BE49-F238E27FC236}">
                    <a16:creationId xmlns:a16="http://schemas.microsoft.com/office/drawing/2014/main" id="{C06AD969-29A7-73A6-A3A0-D67B482839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3127278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53" name="Line 813">
                <a:extLst>
                  <a:ext uri="{FF2B5EF4-FFF2-40B4-BE49-F238E27FC236}">
                    <a16:creationId xmlns:a16="http://schemas.microsoft.com/office/drawing/2014/main" id="{222DD015-1856-D39E-938E-A85FF34D8E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3244585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54" name="Line 814">
                <a:extLst>
                  <a:ext uri="{FF2B5EF4-FFF2-40B4-BE49-F238E27FC236}">
                    <a16:creationId xmlns:a16="http://schemas.microsoft.com/office/drawing/2014/main" id="{B24B17CA-B9DF-C32B-B4CA-243680C0EF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8106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55" name="Line 815">
                <a:extLst>
                  <a:ext uri="{FF2B5EF4-FFF2-40B4-BE49-F238E27FC236}">
                    <a16:creationId xmlns:a16="http://schemas.microsoft.com/office/drawing/2014/main" id="{57E0739A-E03C-AB87-6714-02390061DE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07166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56" name="Line 816">
                <a:extLst>
                  <a:ext uri="{FF2B5EF4-FFF2-40B4-BE49-F238E27FC236}">
                    <a16:creationId xmlns:a16="http://schemas.microsoft.com/office/drawing/2014/main" id="{DB2AF03E-3B05-058F-B7EA-95C2D5088B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2525794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57" name="Line 817">
                <a:extLst>
                  <a:ext uri="{FF2B5EF4-FFF2-40B4-BE49-F238E27FC236}">
                    <a16:creationId xmlns:a16="http://schemas.microsoft.com/office/drawing/2014/main" id="{299B0EA2-7F77-D6DB-C8F9-AEB061A522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3372241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58" name="Rectangle 818">
                <a:extLst>
                  <a:ext uri="{FF2B5EF4-FFF2-40B4-BE49-F238E27FC236}">
                    <a16:creationId xmlns:a16="http://schemas.microsoft.com/office/drawing/2014/main" id="{2A7D053C-9CFD-2440-BB87-0AB7069D13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90604" y="2539594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59" name="Rectangle 819">
                <a:extLst>
                  <a:ext uri="{FF2B5EF4-FFF2-40B4-BE49-F238E27FC236}">
                    <a16:creationId xmlns:a16="http://schemas.microsoft.com/office/drawing/2014/main" id="{B2A8A7E0-6AB2-B066-8C91-89206A427B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25057" y="2539594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60" name="Rectangle 820">
                <a:extLst>
                  <a:ext uri="{FF2B5EF4-FFF2-40B4-BE49-F238E27FC236}">
                    <a16:creationId xmlns:a16="http://schemas.microsoft.com/office/drawing/2014/main" id="{5BF9B9C1-810C-BA7B-C173-F6304C3E94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22128" y="2539594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61" name="Rectangle 821">
                <a:extLst>
                  <a:ext uri="{FF2B5EF4-FFF2-40B4-BE49-F238E27FC236}">
                    <a16:creationId xmlns:a16="http://schemas.microsoft.com/office/drawing/2014/main" id="{F38F5432-E13A-D025-E3AF-D8F0D92931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30799" y="2539594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62" name="Rectangle 822">
                <a:extLst>
                  <a:ext uri="{FF2B5EF4-FFF2-40B4-BE49-F238E27FC236}">
                    <a16:creationId xmlns:a16="http://schemas.microsoft.com/office/drawing/2014/main" id="{11667159-0303-E940-B02C-5F146A58C7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71699" y="2539594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63" name="Rectangle 823">
                <a:extLst>
                  <a:ext uri="{FF2B5EF4-FFF2-40B4-BE49-F238E27FC236}">
                    <a16:creationId xmlns:a16="http://schemas.microsoft.com/office/drawing/2014/main" id="{A2160E1A-C2F0-E019-4E40-3CEFF574D0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4902" y="2539594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64" name="Rectangle 824">
                <a:extLst>
                  <a:ext uri="{FF2B5EF4-FFF2-40B4-BE49-F238E27FC236}">
                    <a16:creationId xmlns:a16="http://schemas.microsoft.com/office/drawing/2014/main" id="{10C7D72A-1FA7-8230-098F-BAAB3B2E33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8380" y="2539594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65" name="Rectangle 825">
                <a:extLst>
                  <a:ext uri="{FF2B5EF4-FFF2-40B4-BE49-F238E27FC236}">
                    <a16:creationId xmlns:a16="http://schemas.microsoft.com/office/drawing/2014/main" id="{CF08FFFE-F813-C955-2983-BF66F9C7C0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42166" y="266380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66" name="Rectangle 826">
                <a:extLst>
                  <a:ext uri="{FF2B5EF4-FFF2-40B4-BE49-F238E27FC236}">
                    <a16:creationId xmlns:a16="http://schemas.microsoft.com/office/drawing/2014/main" id="{CCDB96BD-A450-B6E5-2FB2-1C0F4F9FE1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37948" y="266380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67" name="Rectangle 827">
                <a:extLst>
                  <a:ext uri="{FF2B5EF4-FFF2-40B4-BE49-F238E27FC236}">
                    <a16:creationId xmlns:a16="http://schemas.microsoft.com/office/drawing/2014/main" id="{5B302EB0-1E65-F859-EAC4-CDB7BF36C1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511" y="266380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68" name="Rectangle 828">
                <a:extLst>
                  <a:ext uri="{FF2B5EF4-FFF2-40B4-BE49-F238E27FC236}">
                    <a16:creationId xmlns:a16="http://schemas.microsoft.com/office/drawing/2014/main" id="{333FB811-00BB-3B2B-761E-6B4CC0F3C7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1074" y="266380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69" name="Rectangle 829">
                <a:extLst>
                  <a:ext uri="{FF2B5EF4-FFF2-40B4-BE49-F238E27FC236}">
                    <a16:creationId xmlns:a16="http://schemas.microsoft.com/office/drawing/2014/main" id="{A3FFF74B-28E5-88A4-8A26-5575083413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2637" y="266380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0" name="Rectangle 830">
                <a:extLst>
                  <a:ext uri="{FF2B5EF4-FFF2-40B4-BE49-F238E27FC236}">
                    <a16:creationId xmlns:a16="http://schemas.microsoft.com/office/drawing/2014/main" id="{A03BFD75-E8D7-5F3E-A293-F158BCDDA5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200" y="266380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1" name="Rectangle 831">
                <a:extLst>
                  <a:ext uri="{FF2B5EF4-FFF2-40B4-BE49-F238E27FC236}">
                    <a16:creationId xmlns:a16="http://schemas.microsoft.com/office/drawing/2014/main" id="{422E9B41-FD1E-AB3E-2DDE-29F7F4F5C2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5762" y="266380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2" name="Rectangle 832">
                <a:extLst>
                  <a:ext uri="{FF2B5EF4-FFF2-40B4-BE49-F238E27FC236}">
                    <a16:creationId xmlns:a16="http://schemas.microsoft.com/office/drawing/2014/main" id="{E5ACD76A-110B-FB1E-4B1F-93AFEEB96E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42166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3" name="Rectangle 833">
                <a:extLst>
                  <a:ext uri="{FF2B5EF4-FFF2-40B4-BE49-F238E27FC236}">
                    <a16:creationId xmlns:a16="http://schemas.microsoft.com/office/drawing/2014/main" id="{5D1B88EB-9AD9-E477-AD5E-DE7B617CD0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3728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4" name="Rectangle 834">
                <a:extLst>
                  <a:ext uri="{FF2B5EF4-FFF2-40B4-BE49-F238E27FC236}">
                    <a16:creationId xmlns:a16="http://schemas.microsoft.com/office/drawing/2014/main" id="{3F8D82FC-566C-1D86-D589-07D5382088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5291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5" name="Rectangle 835">
                <a:extLst>
                  <a:ext uri="{FF2B5EF4-FFF2-40B4-BE49-F238E27FC236}">
                    <a16:creationId xmlns:a16="http://schemas.microsoft.com/office/drawing/2014/main" id="{127AC00C-4A66-4FC5-1050-F52A931D52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06855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6" name="Rectangle 836">
                <a:extLst>
                  <a:ext uri="{FF2B5EF4-FFF2-40B4-BE49-F238E27FC236}">
                    <a16:creationId xmlns:a16="http://schemas.microsoft.com/office/drawing/2014/main" id="{85DFFFD6-3978-3C9C-6F6E-D19B90AE39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28419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7" name="Rectangle 837">
                <a:extLst>
                  <a:ext uri="{FF2B5EF4-FFF2-40B4-BE49-F238E27FC236}">
                    <a16:creationId xmlns:a16="http://schemas.microsoft.com/office/drawing/2014/main" id="{EA192091-585B-AF9C-3E9F-79292D5EB7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49981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8" name="Rectangle 838">
                <a:extLst>
                  <a:ext uri="{FF2B5EF4-FFF2-40B4-BE49-F238E27FC236}">
                    <a16:creationId xmlns:a16="http://schemas.microsoft.com/office/drawing/2014/main" id="{0B4B4498-8B35-7792-6540-55D92517B4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71543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9" name="Rectangle 839">
                <a:extLst>
                  <a:ext uri="{FF2B5EF4-FFF2-40B4-BE49-F238E27FC236}">
                    <a16:creationId xmlns:a16="http://schemas.microsoft.com/office/drawing/2014/main" id="{CADFA971-80FA-92DF-F226-60560D4335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16385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80" name="Rectangle 840">
                <a:extLst>
                  <a:ext uri="{FF2B5EF4-FFF2-40B4-BE49-F238E27FC236}">
                    <a16:creationId xmlns:a16="http://schemas.microsoft.com/office/drawing/2014/main" id="{A630097B-8C9A-0448-3AF1-323185B36F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37948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81" name="Rectangle 841">
                <a:extLst>
                  <a:ext uri="{FF2B5EF4-FFF2-40B4-BE49-F238E27FC236}">
                    <a16:creationId xmlns:a16="http://schemas.microsoft.com/office/drawing/2014/main" id="{83D4E469-DEA6-2770-E9BC-38941E03EB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511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82" name="Rectangle 842">
                <a:extLst>
                  <a:ext uri="{FF2B5EF4-FFF2-40B4-BE49-F238E27FC236}">
                    <a16:creationId xmlns:a16="http://schemas.microsoft.com/office/drawing/2014/main" id="{B615679D-387D-EB86-F44E-95C6C9A404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1074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83" name="Rectangle 843">
                <a:extLst>
                  <a:ext uri="{FF2B5EF4-FFF2-40B4-BE49-F238E27FC236}">
                    <a16:creationId xmlns:a16="http://schemas.microsoft.com/office/drawing/2014/main" id="{7035835C-35E6-78A0-F62C-136C07C891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2637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84" name="Rectangle 844">
                <a:extLst>
                  <a:ext uri="{FF2B5EF4-FFF2-40B4-BE49-F238E27FC236}">
                    <a16:creationId xmlns:a16="http://schemas.microsoft.com/office/drawing/2014/main" id="{9A762E3B-E952-F40C-5D37-08992B04A2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200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85" name="Rectangle 845">
                <a:extLst>
                  <a:ext uri="{FF2B5EF4-FFF2-40B4-BE49-F238E27FC236}">
                    <a16:creationId xmlns:a16="http://schemas.microsoft.com/office/drawing/2014/main" id="{3C009075-896D-81AD-FB5F-40D44095B8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71543" y="2898415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86" name="Rectangle 846">
                <a:extLst>
                  <a:ext uri="{FF2B5EF4-FFF2-40B4-BE49-F238E27FC236}">
                    <a16:creationId xmlns:a16="http://schemas.microsoft.com/office/drawing/2014/main" id="{108EB93E-D3EF-C293-F7F4-1DA20EEE4C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16385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87" name="Rectangle 847">
                <a:extLst>
                  <a:ext uri="{FF2B5EF4-FFF2-40B4-BE49-F238E27FC236}">
                    <a16:creationId xmlns:a16="http://schemas.microsoft.com/office/drawing/2014/main" id="{14AF0A8C-718C-1134-FF00-9C2637A6C7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37948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88" name="Rectangle 848">
                <a:extLst>
                  <a:ext uri="{FF2B5EF4-FFF2-40B4-BE49-F238E27FC236}">
                    <a16:creationId xmlns:a16="http://schemas.microsoft.com/office/drawing/2014/main" id="{EEF1F7A2-B8AD-C57A-10E6-96B2807A4F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511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89" name="Rectangle 849">
                <a:extLst>
                  <a:ext uri="{FF2B5EF4-FFF2-40B4-BE49-F238E27FC236}">
                    <a16:creationId xmlns:a16="http://schemas.microsoft.com/office/drawing/2014/main" id="{8151C9F0-BCA5-AB83-A3B6-68D5627BCE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1074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90" name="Rectangle 850">
                <a:extLst>
                  <a:ext uri="{FF2B5EF4-FFF2-40B4-BE49-F238E27FC236}">
                    <a16:creationId xmlns:a16="http://schemas.microsoft.com/office/drawing/2014/main" id="{A4AC91DE-5FD0-4670-6285-4413FE8D3D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2637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91" name="Rectangle 851">
                <a:extLst>
                  <a:ext uri="{FF2B5EF4-FFF2-40B4-BE49-F238E27FC236}">
                    <a16:creationId xmlns:a16="http://schemas.microsoft.com/office/drawing/2014/main" id="{CB968AA3-4729-DD5B-E9D4-0164BF766B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200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92" name="Rectangle 852">
                <a:extLst>
                  <a:ext uri="{FF2B5EF4-FFF2-40B4-BE49-F238E27FC236}">
                    <a16:creationId xmlns:a16="http://schemas.microsoft.com/office/drawing/2014/main" id="{7EF8F693-B37E-23BA-DEE2-4E2211B585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5762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93" name="Rectangle 853">
                <a:extLst>
                  <a:ext uri="{FF2B5EF4-FFF2-40B4-BE49-F238E27FC236}">
                    <a16:creationId xmlns:a16="http://schemas.microsoft.com/office/drawing/2014/main" id="{8D1B8638-51D7-0E15-20A8-2E4FAC9B10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16385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94" name="Rectangle 854">
                <a:extLst>
                  <a:ext uri="{FF2B5EF4-FFF2-40B4-BE49-F238E27FC236}">
                    <a16:creationId xmlns:a16="http://schemas.microsoft.com/office/drawing/2014/main" id="{07C7722E-2538-5E8D-3AA8-AAF8393980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37948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95" name="Rectangle 855">
                <a:extLst>
                  <a:ext uri="{FF2B5EF4-FFF2-40B4-BE49-F238E27FC236}">
                    <a16:creationId xmlns:a16="http://schemas.microsoft.com/office/drawing/2014/main" id="{4947D78E-EE2F-AFA8-3BC9-3CEC99996B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511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96" name="Rectangle 856">
                <a:extLst>
                  <a:ext uri="{FF2B5EF4-FFF2-40B4-BE49-F238E27FC236}">
                    <a16:creationId xmlns:a16="http://schemas.microsoft.com/office/drawing/2014/main" id="{088D8494-F5BD-FF7B-52E9-5EF232AE5D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1074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97" name="Rectangle 857">
                <a:extLst>
                  <a:ext uri="{FF2B5EF4-FFF2-40B4-BE49-F238E27FC236}">
                    <a16:creationId xmlns:a16="http://schemas.microsoft.com/office/drawing/2014/main" id="{45F905CA-063D-8953-859A-3408232968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2637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98" name="Rectangle 858">
                <a:extLst>
                  <a:ext uri="{FF2B5EF4-FFF2-40B4-BE49-F238E27FC236}">
                    <a16:creationId xmlns:a16="http://schemas.microsoft.com/office/drawing/2014/main" id="{35B68C47-9C1F-3C48-674C-A8968AEDEB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200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99" name="Rectangle 859">
                <a:extLst>
                  <a:ext uri="{FF2B5EF4-FFF2-40B4-BE49-F238E27FC236}">
                    <a16:creationId xmlns:a16="http://schemas.microsoft.com/office/drawing/2014/main" id="{7F663C84-CA9D-A117-DF6A-8C64DF8F57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5762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00" name="Rectangle 860">
                <a:extLst>
                  <a:ext uri="{FF2B5EF4-FFF2-40B4-BE49-F238E27FC236}">
                    <a16:creationId xmlns:a16="http://schemas.microsoft.com/office/drawing/2014/main" id="{C49A4CF9-14BF-977F-AD1B-EF56BBB982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42166" y="325608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01" name="Rectangle 861">
                <a:extLst>
                  <a:ext uri="{FF2B5EF4-FFF2-40B4-BE49-F238E27FC236}">
                    <a16:creationId xmlns:a16="http://schemas.microsoft.com/office/drawing/2014/main" id="{7E28F4AE-76F8-C601-21C9-D21153EA3D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3728" y="325608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02" name="Rectangle 862">
                <a:extLst>
                  <a:ext uri="{FF2B5EF4-FFF2-40B4-BE49-F238E27FC236}">
                    <a16:creationId xmlns:a16="http://schemas.microsoft.com/office/drawing/2014/main" id="{43623ACE-BFF3-8890-3E45-E0667D0B30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5291" y="325608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03" name="Rectangle 863">
                <a:extLst>
                  <a:ext uri="{FF2B5EF4-FFF2-40B4-BE49-F238E27FC236}">
                    <a16:creationId xmlns:a16="http://schemas.microsoft.com/office/drawing/2014/main" id="{CC7DEA44-9651-F297-D14F-DC6E4DA7C2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06855" y="325608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04" name="Rectangle 864">
                <a:extLst>
                  <a:ext uri="{FF2B5EF4-FFF2-40B4-BE49-F238E27FC236}">
                    <a16:creationId xmlns:a16="http://schemas.microsoft.com/office/drawing/2014/main" id="{779CDCFC-77CC-98B0-FFFC-93BBABC0E8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28419" y="325608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05" name="Rectangle 865">
                <a:extLst>
                  <a:ext uri="{FF2B5EF4-FFF2-40B4-BE49-F238E27FC236}">
                    <a16:creationId xmlns:a16="http://schemas.microsoft.com/office/drawing/2014/main" id="{3D9BB719-C374-EA4A-2D12-7D3FE5BBE8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200" y="325608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06" name="Rectangle 866">
                <a:extLst>
                  <a:ext uri="{FF2B5EF4-FFF2-40B4-BE49-F238E27FC236}">
                    <a16:creationId xmlns:a16="http://schemas.microsoft.com/office/drawing/2014/main" id="{4252F159-81E4-9D94-187B-B3DABA9EA8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5762" y="325608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70E29A7A-29B6-5910-2F48-A668C63BF279}"/>
                </a:ext>
              </a:extLst>
            </p:cNvPr>
            <p:cNvGrpSpPr/>
            <p:nvPr/>
          </p:nvGrpSpPr>
          <p:grpSpPr>
            <a:xfrm>
              <a:off x="448375" y="3658101"/>
              <a:ext cx="1987200" cy="853200"/>
              <a:chOff x="465074" y="3836696"/>
              <a:chExt cx="1959374" cy="870600"/>
            </a:xfrm>
          </p:grpSpPr>
          <p:sp>
            <p:nvSpPr>
              <p:cNvPr id="1986" name="Rectangle 867">
                <a:extLst>
                  <a:ext uri="{FF2B5EF4-FFF2-40B4-BE49-F238E27FC236}">
                    <a16:creationId xmlns:a16="http://schemas.microsoft.com/office/drawing/2014/main" id="{6621F4B5-4A5A-7D97-F519-E3C272FD03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0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87" name="Rectangle 868">
                <a:extLst>
                  <a:ext uri="{FF2B5EF4-FFF2-40B4-BE49-F238E27FC236}">
                    <a16:creationId xmlns:a16="http://schemas.microsoft.com/office/drawing/2014/main" id="{544E06A2-80C6-A8DA-4D39-8EDA3BB177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7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88" name="Rectangle 869">
                <a:extLst>
                  <a:ext uri="{FF2B5EF4-FFF2-40B4-BE49-F238E27FC236}">
                    <a16:creationId xmlns:a16="http://schemas.microsoft.com/office/drawing/2014/main" id="{52FB59FA-B827-26AE-1D1A-C8E98FE706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5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89" name="Rectangle 870">
                <a:extLst>
                  <a:ext uri="{FF2B5EF4-FFF2-40B4-BE49-F238E27FC236}">
                    <a16:creationId xmlns:a16="http://schemas.microsoft.com/office/drawing/2014/main" id="{0590C8BA-AF3A-B6F4-3E2D-06D8C49B95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2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90" name="Rectangle 871">
                <a:extLst>
                  <a:ext uri="{FF2B5EF4-FFF2-40B4-BE49-F238E27FC236}">
                    <a16:creationId xmlns:a16="http://schemas.microsoft.com/office/drawing/2014/main" id="{CDC055F9-21A1-371D-2DCF-D14AD556D2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79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91" name="Rectangle 872">
                <a:extLst>
                  <a:ext uri="{FF2B5EF4-FFF2-40B4-BE49-F238E27FC236}">
                    <a16:creationId xmlns:a16="http://schemas.microsoft.com/office/drawing/2014/main" id="{CF49758C-976F-4DD1-A172-8B595AF868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6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92" name="Rectangle 873">
                <a:extLst>
                  <a:ext uri="{FF2B5EF4-FFF2-40B4-BE49-F238E27FC236}">
                    <a16:creationId xmlns:a16="http://schemas.microsoft.com/office/drawing/2014/main" id="{C980EA01-522F-3DF2-E963-2B2E05DAA0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93" name="Rectangle 874">
                <a:extLst>
                  <a:ext uri="{FF2B5EF4-FFF2-40B4-BE49-F238E27FC236}">
                    <a16:creationId xmlns:a16="http://schemas.microsoft.com/office/drawing/2014/main" id="{6D4A07B3-FF36-B3C7-0E09-1C2D8B8546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0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94" name="Rectangle 875">
                <a:extLst>
                  <a:ext uri="{FF2B5EF4-FFF2-40B4-BE49-F238E27FC236}">
                    <a16:creationId xmlns:a16="http://schemas.microsoft.com/office/drawing/2014/main" id="{FB011FB6-4A20-22E2-25E3-1C2BD92107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7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95" name="Rectangle 876">
                <a:extLst>
                  <a:ext uri="{FF2B5EF4-FFF2-40B4-BE49-F238E27FC236}">
                    <a16:creationId xmlns:a16="http://schemas.microsoft.com/office/drawing/2014/main" id="{43957479-A959-31EA-4274-6A5CBE6F58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5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96" name="Rectangle 877">
                <a:extLst>
                  <a:ext uri="{FF2B5EF4-FFF2-40B4-BE49-F238E27FC236}">
                    <a16:creationId xmlns:a16="http://schemas.microsoft.com/office/drawing/2014/main" id="{AFBEBACC-9E11-9C5C-CBBD-89D459F079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2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97" name="Rectangle 878">
                <a:extLst>
                  <a:ext uri="{FF2B5EF4-FFF2-40B4-BE49-F238E27FC236}">
                    <a16:creationId xmlns:a16="http://schemas.microsoft.com/office/drawing/2014/main" id="{932C4861-BE5D-7BE6-927D-903FFA5A2C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79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98" name="Rectangle 879">
                <a:extLst>
                  <a:ext uri="{FF2B5EF4-FFF2-40B4-BE49-F238E27FC236}">
                    <a16:creationId xmlns:a16="http://schemas.microsoft.com/office/drawing/2014/main" id="{22FAFE03-7170-36B3-6365-3ED744AE6E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6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99" name="Rectangle 880">
                <a:extLst>
                  <a:ext uri="{FF2B5EF4-FFF2-40B4-BE49-F238E27FC236}">
                    <a16:creationId xmlns:a16="http://schemas.microsoft.com/office/drawing/2014/main" id="{DD65AF58-B7DE-1190-169A-399916A34D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00" name="Rectangle 881">
                <a:extLst>
                  <a:ext uri="{FF2B5EF4-FFF2-40B4-BE49-F238E27FC236}">
                    <a16:creationId xmlns:a16="http://schemas.microsoft.com/office/drawing/2014/main" id="{86E50C80-ABBC-4428-D3DE-A6991CD721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0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01" name="Rectangle 882">
                <a:extLst>
                  <a:ext uri="{FF2B5EF4-FFF2-40B4-BE49-F238E27FC236}">
                    <a16:creationId xmlns:a16="http://schemas.microsoft.com/office/drawing/2014/main" id="{4D982422-329A-A582-57CF-D8E9A5A584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7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02" name="Rectangle 883">
                <a:extLst>
                  <a:ext uri="{FF2B5EF4-FFF2-40B4-BE49-F238E27FC236}">
                    <a16:creationId xmlns:a16="http://schemas.microsoft.com/office/drawing/2014/main" id="{7A818D2B-03BA-C9F7-749F-DFF4129033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5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03" name="Rectangle 884">
                <a:extLst>
                  <a:ext uri="{FF2B5EF4-FFF2-40B4-BE49-F238E27FC236}">
                    <a16:creationId xmlns:a16="http://schemas.microsoft.com/office/drawing/2014/main" id="{DF7BFDF1-C9A4-33E5-69D7-AFB45B3D8F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2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04" name="Rectangle 885">
                <a:extLst>
                  <a:ext uri="{FF2B5EF4-FFF2-40B4-BE49-F238E27FC236}">
                    <a16:creationId xmlns:a16="http://schemas.microsoft.com/office/drawing/2014/main" id="{38EB2076-04CA-F326-7090-0DE0A92C3A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79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05" name="Rectangle 886">
                <a:extLst>
                  <a:ext uri="{FF2B5EF4-FFF2-40B4-BE49-F238E27FC236}">
                    <a16:creationId xmlns:a16="http://schemas.microsoft.com/office/drawing/2014/main" id="{A0C264BD-D7DB-889D-B57B-47C8B384BD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6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06" name="Rectangle 887">
                <a:extLst>
                  <a:ext uri="{FF2B5EF4-FFF2-40B4-BE49-F238E27FC236}">
                    <a16:creationId xmlns:a16="http://schemas.microsoft.com/office/drawing/2014/main" id="{5C7EDDAB-59C0-E80B-B5A7-0A9DB7B07A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07" name="Rectangle 888">
                <a:extLst>
                  <a:ext uri="{FF2B5EF4-FFF2-40B4-BE49-F238E27FC236}">
                    <a16:creationId xmlns:a16="http://schemas.microsoft.com/office/drawing/2014/main" id="{D0CE9F45-3A69-7B72-8ABE-14A819335F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0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08" name="Rectangle 889">
                <a:extLst>
                  <a:ext uri="{FF2B5EF4-FFF2-40B4-BE49-F238E27FC236}">
                    <a16:creationId xmlns:a16="http://schemas.microsoft.com/office/drawing/2014/main" id="{665B01FB-B562-6FE5-50FE-D25068E78B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7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09" name="Rectangle 890">
                <a:extLst>
                  <a:ext uri="{FF2B5EF4-FFF2-40B4-BE49-F238E27FC236}">
                    <a16:creationId xmlns:a16="http://schemas.microsoft.com/office/drawing/2014/main" id="{DE1C51A4-1325-0110-A5F8-C90E8EDE5A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5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0" name="Rectangle 891">
                <a:extLst>
                  <a:ext uri="{FF2B5EF4-FFF2-40B4-BE49-F238E27FC236}">
                    <a16:creationId xmlns:a16="http://schemas.microsoft.com/office/drawing/2014/main" id="{FBFCCF8F-83B2-7C6B-A181-25A76CB909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2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1" name="Rectangle 892">
                <a:extLst>
                  <a:ext uri="{FF2B5EF4-FFF2-40B4-BE49-F238E27FC236}">
                    <a16:creationId xmlns:a16="http://schemas.microsoft.com/office/drawing/2014/main" id="{72653D9F-8217-DCC8-6896-29E01C73A0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79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2" name="Rectangle 893">
                <a:extLst>
                  <a:ext uri="{FF2B5EF4-FFF2-40B4-BE49-F238E27FC236}">
                    <a16:creationId xmlns:a16="http://schemas.microsoft.com/office/drawing/2014/main" id="{04866855-6513-B9D9-C965-B609DC65D4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6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3" name="Rectangle 894">
                <a:extLst>
                  <a:ext uri="{FF2B5EF4-FFF2-40B4-BE49-F238E27FC236}">
                    <a16:creationId xmlns:a16="http://schemas.microsoft.com/office/drawing/2014/main" id="{52A3D7C4-060E-48C6-D652-0CFB7570D2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4" name="Rectangle 895">
                <a:extLst>
                  <a:ext uri="{FF2B5EF4-FFF2-40B4-BE49-F238E27FC236}">
                    <a16:creationId xmlns:a16="http://schemas.microsoft.com/office/drawing/2014/main" id="{F13FDC0E-5665-D46B-C904-FEE405A54F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0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5" name="Rectangle 896">
                <a:extLst>
                  <a:ext uri="{FF2B5EF4-FFF2-40B4-BE49-F238E27FC236}">
                    <a16:creationId xmlns:a16="http://schemas.microsoft.com/office/drawing/2014/main" id="{12A9034A-5FAF-279C-70C7-36D0ACBA77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7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6" name="Rectangle 897">
                <a:extLst>
                  <a:ext uri="{FF2B5EF4-FFF2-40B4-BE49-F238E27FC236}">
                    <a16:creationId xmlns:a16="http://schemas.microsoft.com/office/drawing/2014/main" id="{74FEAF6B-4938-C938-BDB6-BCCBD10771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5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7" name="Rectangle 898">
                <a:extLst>
                  <a:ext uri="{FF2B5EF4-FFF2-40B4-BE49-F238E27FC236}">
                    <a16:creationId xmlns:a16="http://schemas.microsoft.com/office/drawing/2014/main" id="{1AB7921E-8976-C569-BB5E-A2484D0AFA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2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8" name="Rectangle 899">
                <a:extLst>
                  <a:ext uri="{FF2B5EF4-FFF2-40B4-BE49-F238E27FC236}">
                    <a16:creationId xmlns:a16="http://schemas.microsoft.com/office/drawing/2014/main" id="{7C8B6893-3F03-F095-257A-3234DAF3A4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79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9" name="Rectangle 900">
                <a:extLst>
                  <a:ext uri="{FF2B5EF4-FFF2-40B4-BE49-F238E27FC236}">
                    <a16:creationId xmlns:a16="http://schemas.microsoft.com/office/drawing/2014/main" id="{AD0DA1DD-CFC0-E2CB-76A9-778CD4BC1D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6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0" name="Rectangle 901">
                <a:extLst>
                  <a:ext uri="{FF2B5EF4-FFF2-40B4-BE49-F238E27FC236}">
                    <a16:creationId xmlns:a16="http://schemas.microsoft.com/office/drawing/2014/main" id="{B6ADE0F0-C207-3873-806B-DD1FFB2556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1" name="Rectangle 902">
                <a:extLst>
                  <a:ext uri="{FF2B5EF4-FFF2-40B4-BE49-F238E27FC236}">
                    <a16:creationId xmlns:a16="http://schemas.microsoft.com/office/drawing/2014/main" id="{AB1C140B-195F-93F1-70C8-DB0F64173F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0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2" name="Rectangle 903">
                <a:extLst>
                  <a:ext uri="{FF2B5EF4-FFF2-40B4-BE49-F238E27FC236}">
                    <a16:creationId xmlns:a16="http://schemas.microsoft.com/office/drawing/2014/main" id="{625D71F8-4794-7F5D-63CD-5C833379F2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7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3" name="Rectangle 904">
                <a:extLst>
                  <a:ext uri="{FF2B5EF4-FFF2-40B4-BE49-F238E27FC236}">
                    <a16:creationId xmlns:a16="http://schemas.microsoft.com/office/drawing/2014/main" id="{EBBAE940-218C-A315-CD2E-389B78E204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5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4" name="Rectangle 905">
                <a:extLst>
                  <a:ext uri="{FF2B5EF4-FFF2-40B4-BE49-F238E27FC236}">
                    <a16:creationId xmlns:a16="http://schemas.microsoft.com/office/drawing/2014/main" id="{37D387C5-1790-52DF-02DF-2738FC9261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2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5" name="Rectangle 906">
                <a:extLst>
                  <a:ext uri="{FF2B5EF4-FFF2-40B4-BE49-F238E27FC236}">
                    <a16:creationId xmlns:a16="http://schemas.microsoft.com/office/drawing/2014/main" id="{5F2DA126-EB2C-529C-31B0-808D3BBF2C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79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6" name="Rectangle 907">
                <a:extLst>
                  <a:ext uri="{FF2B5EF4-FFF2-40B4-BE49-F238E27FC236}">
                    <a16:creationId xmlns:a16="http://schemas.microsoft.com/office/drawing/2014/main" id="{B28A2F82-76BC-E987-2579-7664373762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6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7" name="Rectangle 908">
                <a:extLst>
                  <a:ext uri="{FF2B5EF4-FFF2-40B4-BE49-F238E27FC236}">
                    <a16:creationId xmlns:a16="http://schemas.microsoft.com/office/drawing/2014/main" id="{2BDD53A3-EA93-78F8-5B7F-CD72263A36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8" name="Rectangle 909">
                <a:extLst>
                  <a:ext uri="{FF2B5EF4-FFF2-40B4-BE49-F238E27FC236}">
                    <a16:creationId xmlns:a16="http://schemas.microsoft.com/office/drawing/2014/main" id="{DBB2DF44-DAC3-F326-FDBE-58800F313B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0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9" name="Rectangle 910">
                <a:extLst>
                  <a:ext uri="{FF2B5EF4-FFF2-40B4-BE49-F238E27FC236}">
                    <a16:creationId xmlns:a16="http://schemas.microsoft.com/office/drawing/2014/main" id="{63D6EE23-9D9D-181A-05BD-0F87C3BDC2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7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30" name="Rectangle 911">
                <a:extLst>
                  <a:ext uri="{FF2B5EF4-FFF2-40B4-BE49-F238E27FC236}">
                    <a16:creationId xmlns:a16="http://schemas.microsoft.com/office/drawing/2014/main" id="{0D5A0049-8CC0-2E52-6E19-52224E88DE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5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31" name="Rectangle 912">
                <a:extLst>
                  <a:ext uri="{FF2B5EF4-FFF2-40B4-BE49-F238E27FC236}">
                    <a16:creationId xmlns:a16="http://schemas.microsoft.com/office/drawing/2014/main" id="{A8F7FA34-852A-3AB5-521D-73F31E9623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2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32" name="Rectangle 913">
                <a:extLst>
                  <a:ext uri="{FF2B5EF4-FFF2-40B4-BE49-F238E27FC236}">
                    <a16:creationId xmlns:a16="http://schemas.microsoft.com/office/drawing/2014/main" id="{7156F40A-9549-5F61-9987-169B474CE1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79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33" name="Rectangle 914">
                <a:extLst>
                  <a:ext uri="{FF2B5EF4-FFF2-40B4-BE49-F238E27FC236}">
                    <a16:creationId xmlns:a16="http://schemas.microsoft.com/office/drawing/2014/main" id="{4B31DDB1-F704-F447-BBF5-FFE1A8F63C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6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34" name="Rectangle 915">
                <a:extLst>
                  <a:ext uri="{FF2B5EF4-FFF2-40B4-BE49-F238E27FC236}">
                    <a16:creationId xmlns:a16="http://schemas.microsoft.com/office/drawing/2014/main" id="{756A1A4D-986A-B902-06EC-85A077AC4B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35" name="Line 916">
                <a:extLst>
                  <a:ext uri="{FF2B5EF4-FFF2-40B4-BE49-F238E27FC236}">
                    <a16:creationId xmlns:a16="http://schemas.microsoft.com/office/drawing/2014/main" id="{287AE727-ECAC-0EA5-0DD5-929841CA9C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8667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36" name="Line 917">
                <a:extLst>
                  <a:ext uri="{FF2B5EF4-FFF2-40B4-BE49-F238E27FC236}">
                    <a16:creationId xmlns:a16="http://schemas.microsoft.com/office/drawing/2014/main" id="{D940EB0C-E0BC-369B-CD97-396654D1E3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7105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37" name="Line 918">
                <a:extLst>
                  <a:ext uri="{FF2B5EF4-FFF2-40B4-BE49-F238E27FC236}">
                    <a16:creationId xmlns:a16="http://schemas.microsoft.com/office/drawing/2014/main" id="{64CE3757-E601-18A9-D5E5-6ACBC47C5A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05542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38" name="Line 919">
                <a:extLst>
                  <a:ext uri="{FF2B5EF4-FFF2-40B4-BE49-F238E27FC236}">
                    <a16:creationId xmlns:a16="http://schemas.microsoft.com/office/drawing/2014/main" id="{EF84D7E1-E009-3750-2604-2E659537B8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3979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39" name="Line 920">
                <a:extLst>
                  <a:ext uri="{FF2B5EF4-FFF2-40B4-BE49-F238E27FC236}">
                    <a16:creationId xmlns:a16="http://schemas.microsoft.com/office/drawing/2014/main" id="{77A7940C-B704-85E0-DB08-1BC2133465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62416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40" name="Line 921">
                <a:extLst>
                  <a:ext uri="{FF2B5EF4-FFF2-40B4-BE49-F238E27FC236}">
                    <a16:creationId xmlns:a16="http://schemas.microsoft.com/office/drawing/2014/main" id="{406B349C-176A-2C7B-2642-04544D1076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40854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41" name="Line 922">
                <a:extLst>
                  <a:ext uri="{FF2B5EF4-FFF2-40B4-BE49-F238E27FC236}">
                    <a16:creationId xmlns:a16="http://schemas.microsoft.com/office/drawing/2014/main" id="{C5840B07-4607-8B16-959D-072E288228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4" y="3977115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42" name="Line 923">
                <a:extLst>
                  <a:ext uri="{FF2B5EF4-FFF2-40B4-BE49-F238E27FC236}">
                    <a16:creationId xmlns:a16="http://schemas.microsoft.com/office/drawing/2014/main" id="{2D4FFABC-ECC8-9AB2-7AC6-4B46D0FDF0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4" y="4096472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43" name="Line 924">
                <a:extLst>
                  <a:ext uri="{FF2B5EF4-FFF2-40B4-BE49-F238E27FC236}">
                    <a16:creationId xmlns:a16="http://schemas.microsoft.com/office/drawing/2014/main" id="{0D83938D-3195-2B6C-4F6E-A82FAA5A16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4" y="4215828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44" name="Line 925">
                <a:extLst>
                  <a:ext uri="{FF2B5EF4-FFF2-40B4-BE49-F238E27FC236}">
                    <a16:creationId xmlns:a16="http://schemas.microsoft.com/office/drawing/2014/main" id="{ACA043DC-4C9B-15A3-0D24-312089E0BF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4" y="4335185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45" name="Line 926">
                <a:extLst>
                  <a:ext uri="{FF2B5EF4-FFF2-40B4-BE49-F238E27FC236}">
                    <a16:creationId xmlns:a16="http://schemas.microsoft.com/office/drawing/2014/main" id="{54D5069C-2CDE-D188-97A1-F27878ED70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4" y="4454541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46" name="Line 927">
                <a:extLst>
                  <a:ext uri="{FF2B5EF4-FFF2-40B4-BE49-F238E27FC236}">
                    <a16:creationId xmlns:a16="http://schemas.microsoft.com/office/drawing/2014/main" id="{7D55E64A-49FC-C413-B16F-1220FC6AC3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4" y="4573898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47" name="Line 928">
                <a:extLst>
                  <a:ext uri="{FF2B5EF4-FFF2-40B4-BE49-F238E27FC236}">
                    <a16:creationId xmlns:a16="http://schemas.microsoft.com/office/drawing/2014/main" id="{BA28F860-5A0E-4887-959F-D554CF8BDE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230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48" name="Line 929">
                <a:extLst>
                  <a:ext uri="{FF2B5EF4-FFF2-40B4-BE49-F238E27FC236}">
                    <a16:creationId xmlns:a16="http://schemas.microsoft.com/office/drawing/2014/main" id="{CA42F8B6-ACE3-CFB4-701D-5283B346C0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9291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49" name="Line 930">
                <a:extLst>
                  <a:ext uri="{FF2B5EF4-FFF2-40B4-BE49-F238E27FC236}">
                    <a16:creationId xmlns:a16="http://schemas.microsoft.com/office/drawing/2014/main" id="{47AC0AA7-D9A4-8615-20CD-F4BE112D69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4" y="3841376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50" name="Line 931">
                <a:extLst>
                  <a:ext uri="{FF2B5EF4-FFF2-40B4-BE49-F238E27FC236}">
                    <a16:creationId xmlns:a16="http://schemas.microsoft.com/office/drawing/2014/main" id="{89374936-5BCE-B95D-203A-7EE5E61F28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4" y="4702616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51" name="Rectangle 932">
                <a:extLst>
                  <a:ext uri="{FF2B5EF4-FFF2-40B4-BE49-F238E27FC236}">
                    <a16:creationId xmlns:a16="http://schemas.microsoft.com/office/drawing/2014/main" id="{231D7CCB-94C2-7425-F026-95A1EE8D9D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2728" y="3855419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52" name="Rectangle 933">
                <a:extLst>
                  <a:ext uri="{FF2B5EF4-FFF2-40B4-BE49-F238E27FC236}">
                    <a16:creationId xmlns:a16="http://schemas.microsoft.com/office/drawing/2014/main" id="{024AF2B0-94DA-63D7-5953-E3566B4832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7181" y="3855419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53" name="Rectangle 934">
                <a:extLst>
                  <a:ext uri="{FF2B5EF4-FFF2-40B4-BE49-F238E27FC236}">
                    <a16:creationId xmlns:a16="http://schemas.microsoft.com/office/drawing/2014/main" id="{755FC7A3-3A1A-CAF6-5F6C-CF09AF1B1E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4252" y="3855419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54" name="Rectangle 935">
                <a:extLst>
                  <a:ext uri="{FF2B5EF4-FFF2-40B4-BE49-F238E27FC236}">
                    <a16:creationId xmlns:a16="http://schemas.microsoft.com/office/drawing/2014/main" id="{0FDE9D1F-37D5-CDA7-AA13-A024633860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1635" y="3855419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55" name="Rectangle 936">
                <a:extLst>
                  <a:ext uri="{FF2B5EF4-FFF2-40B4-BE49-F238E27FC236}">
                    <a16:creationId xmlns:a16="http://schemas.microsoft.com/office/drawing/2014/main" id="{D4681F98-1931-8075-ED03-F84D4EFC7D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3823" y="3855419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56" name="Rectangle 937">
                <a:extLst>
                  <a:ext uri="{FF2B5EF4-FFF2-40B4-BE49-F238E27FC236}">
                    <a16:creationId xmlns:a16="http://schemas.microsoft.com/office/drawing/2014/main" id="{1F95DFD3-B9F1-5F12-5E53-56F5E6A84A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026" y="3855419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57" name="Rectangle 938">
                <a:extLst>
                  <a:ext uri="{FF2B5EF4-FFF2-40B4-BE49-F238E27FC236}">
                    <a16:creationId xmlns:a16="http://schemas.microsoft.com/office/drawing/2014/main" id="{49AC5B9A-12B9-95E4-0E69-81AFE73E94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0505" y="3855419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58" name="Rectangle 939">
                <a:extLst>
                  <a:ext uri="{FF2B5EF4-FFF2-40B4-BE49-F238E27FC236}">
                    <a16:creationId xmlns:a16="http://schemas.microsoft.com/office/drawing/2014/main" id="{2702F716-7D23-1E8B-874A-6E5E849841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4291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59" name="Rectangle 940">
                <a:extLst>
                  <a:ext uri="{FF2B5EF4-FFF2-40B4-BE49-F238E27FC236}">
                    <a16:creationId xmlns:a16="http://schemas.microsoft.com/office/drawing/2014/main" id="{5E2E88D5-273D-449B-4B25-9E174B3BA4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5853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60" name="Rectangle 941">
                <a:extLst>
                  <a:ext uri="{FF2B5EF4-FFF2-40B4-BE49-F238E27FC236}">
                    <a16:creationId xmlns:a16="http://schemas.microsoft.com/office/drawing/2014/main" id="{F6ED3B12-7551-6534-FD09-C939943A4C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7416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61" name="Rectangle 942">
                <a:extLst>
                  <a:ext uri="{FF2B5EF4-FFF2-40B4-BE49-F238E27FC236}">
                    <a16:creationId xmlns:a16="http://schemas.microsoft.com/office/drawing/2014/main" id="{023FDBF5-E58B-F7EB-4F93-F60CB919E9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8979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62" name="Rectangle 943">
                <a:extLst>
                  <a:ext uri="{FF2B5EF4-FFF2-40B4-BE49-F238E27FC236}">
                    <a16:creationId xmlns:a16="http://schemas.microsoft.com/office/drawing/2014/main" id="{A2244C80-2730-4FCA-22CD-657A350431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0542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63" name="Rectangle 944">
                <a:extLst>
                  <a:ext uri="{FF2B5EF4-FFF2-40B4-BE49-F238E27FC236}">
                    <a16:creationId xmlns:a16="http://schemas.microsoft.com/office/drawing/2014/main" id="{3D020F36-747A-B496-2D47-236B8D80AA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3" y="398296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64" name="Rectangle 945">
                <a:extLst>
                  <a:ext uri="{FF2B5EF4-FFF2-40B4-BE49-F238E27FC236}">
                    <a16:creationId xmlns:a16="http://schemas.microsoft.com/office/drawing/2014/main" id="{18B49662-3829-63EF-0FA1-B7ED344C53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6" y="398296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65" name="Rectangle 946">
                <a:extLst>
                  <a:ext uri="{FF2B5EF4-FFF2-40B4-BE49-F238E27FC236}">
                    <a16:creationId xmlns:a16="http://schemas.microsoft.com/office/drawing/2014/main" id="{49C9E922-0574-5E05-4235-E3AB59F444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8510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66" name="Rectangle 947">
                <a:extLst>
                  <a:ext uri="{FF2B5EF4-FFF2-40B4-BE49-F238E27FC236}">
                    <a16:creationId xmlns:a16="http://schemas.microsoft.com/office/drawing/2014/main" id="{B2E7B8E9-E1E5-732E-CD35-73CD744D1D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0073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67" name="Rectangle 948">
                <a:extLst>
                  <a:ext uri="{FF2B5EF4-FFF2-40B4-BE49-F238E27FC236}">
                    <a16:creationId xmlns:a16="http://schemas.microsoft.com/office/drawing/2014/main" id="{25EE081A-9312-C361-8B7D-ED6A4229AA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1635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68" name="Rectangle 949">
                <a:extLst>
                  <a:ext uri="{FF2B5EF4-FFF2-40B4-BE49-F238E27FC236}">
                    <a16:creationId xmlns:a16="http://schemas.microsoft.com/office/drawing/2014/main" id="{092A34FD-5285-0170-6525-8D62D7D67A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8979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69" name="Rectangle 950">
                <a:extLst>
                  <a:ext uri="{FF2B5EF4-FFF2-40B4-BE49-F238E27FC236}">
                    <a16:creationId xmlns:a16="http://schemas.microsoft.com/office/drawing/2014/main" id="{830B4E38-145F-7FD4-45A2-F872F5C0D4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0542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70" name="Rectangle 951">
                <a:extLst>
                  <a:ext uri="{FF2B5EF4-FFF2-40B4-BE49-F238E27FC236}">
                    <a16:creationId xmlns:a16="http://schemas.microsoft.com/office/drawing/2014/main" id="{53AE3CDE-8082-62CB-3F67-4715563D92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105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71" name="Rectangle 952">
                <a:extLst>
                  <a:ext uri="{FF2B5EF4-FFF2-40B4-BE49-F238E27FC236}">
                    <a16:creationId xmlns:a16="http://schemas.microsoft.com/office/drawing/2014/main" id="{F3CCB797-2B99-AE34-BFAF-F75FF3E54F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3667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72" name="Rectangle 953">
                <a:extLst>
                  <a:ext uri="{FF2B5EF4-FFF2-40B4-BE49-F238E27FC236}">
                    <a16:creationId xmlns:a16="http://schemas.microsoft.com/office/drawing/2014/main" id="{E0C57D1B-A1FE-2A7A-CFD3-2C7EC96783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8510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73" name="Rectangle 954">
                <a:extLst>
                  <a:ext uri="{FF2B5EF4-FFF2-40B4-BE49-F238E27FC236}">
                    <a16:creationId xmlns:a16="http://schemas.microsoft.com/office/drawing/2014/main" id="{1A95E26B-AEEE-D82A-E50F-E1DF143D46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0073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74" name="Rectangle 955">
                <a:extLst>
                  <a:ext uri="{FF2B5EF4-FFF2-40B4-BE49-F238E27FC236}">
                    <a16:creationId xmlns:a16="http://schemas.microsoft.com/office/drawing/2014/main" id="{E282BB88-9365-01FE-BEC6-94F7438512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1635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75" name="Rectangle 956">
                <a:extLst>
                  <a:ext uri="{FF2B5EF4-FFF2-40B4-BE49-F238E27FC236}">
                    <a16:creationId xmlns:a16="http://schemas.microsoft.com/office/drawing/2014/main" id="{17E3B652-8CD3-2F83-45E3-3BEE8C24F9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97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76" name="Rectangle 957">
                <a:extLst>
                  <a:ext uri="{FF2B5EF4-FFF2-40B4-BE49-F238E27FC236}">
                    <a16:creationId xmlns:a16="http://schemas.microsoft.com/office/drawing/2014/main" id="{9ECE04D8-3E12-4877-9206-0E3DF5A4F6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760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77" name="Rectangle 958">
                <a:extLst>
                  <a:ext uri="{FF2B5EF4-FFF2-40B4-BE49-F238E27FC236}">
                    <a16:creationId xmlns:a16="http://schemas.microsoft.com/office/drawing/2014/main" id="{A28C460D-03FF-F69F-60E9-7384A4C492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3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78" name="Rectangle 959">
                <a:extLst>
                  <a:ext uri="{FF2B5EF4-FFF2-40B4-BE49-F238E27FC236}">
                    <a16:creationId xmlns:a16="http://schemas.microsoft.com/office/drawing/2014/main" id="{B6ED0B6F-86FF-D9C5-B124-0E9F3FC903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6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79" name="Rectangle 960">
                <a:extLst>
                  <a:ext uri="{FF2B5EF4-FFF2-40B4-BE49-F238E27FC236}">
                    <a16:creationId xmlns:a16="http://schemas.microsoft.com/office/drawing/2014/main" id="{83EF13A9-2058-C9F0-F470-4071EE0DB2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8510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80" name="Rectangle 961">
                <a:extLst>
                  <a:ext uri="{FF2B5EF4-FFF2-40B4-BE49-F238E27FC236}">
                    <a16:creationId xmlns:a16="http://schemas.microsoft.com/office/drawing/2014/main" id="{E5F0686E-9CB0-1165-9704-783A990239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0073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81" name="Rectangle 962">
                <a:extLst>
                  <a:ext uri="{FF2B5EF4-FFF2-40B4-BE49-F238E27FC236}">
                    <a16:creationId xmlns:a16="http://schemas.microsoft.com/office/drawing/2014/main" id="{B07B3B60-3E9A-0A31-4F67-E85A9085F2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1635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82" name="Rectangle 963">
                <a:extLst>
                  <a:ext uri="{FF2B5EF4-FFF2-40B4-BE49-F238E27FC236}">
                    <a16:creationId xmlns:a16="http://schemas.microsoft.com/office/drawing/2014/main" id="{D019810B-27E9-116E-42A5-461EC537A4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97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83" name="Rectangle 964">
                <a:extLst>
                  <a:ext uri="{FF2B5EF4-FFF2-40B4-BE49-F238E27FC236}">
                    <a16:creationId xmlns:a16="http://schemas.microsoft.com/office/drawing/2014/main" id="{DC49A50D-B722-D12B-1B06-4957E12B57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760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84" name="Rectangle 965">
                <a:extLst>
                  <a:ext uri="{FF2B5EF4-FFF2-40B4-BE49-F238E27FC236}">
                    <a16:creationId xmlns:a16="http://schemas.microsoft.com/office/drawing/2014/main" id="{D6CCAA04-14A0-A6EB-C5A4-EC9E85BF78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3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85" name="Rectangle 966">
                <a:extLst>
                  <a:ext uri="{FF2B5EF4-FFF2-40B4-BE49-F238E27FC236}">
                    <a16:creationId xmlns:a16="http://schemas.microsoft.com/office/drawing/2014/main" id="{3785BA2D-5438-516C-361B-30C5E73A21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6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86" name="Rectangle 967">
                <a:extLst>
                  <a:ext uri="{FF2B5EF4-FFF2-40B4-BE49-F238E27FC236}">
                    <a16:creationId xmlns:a16="http://schemas.microsoft.com/office/drawing/2014/main" id="{F8EC8700-D28F-C63D-5285-8561718796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4291" y="446039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87" name="Rectangle 968">
                <a:extLst>
                  <a:ext uri="{FF2B5EF4-FFF2-40B4-BE49-F238E27FC236}">
                    <a16:creationId xmlns:a16="http://schemas.microsoft.com/office/drawing/2014/main" id="{A41875C9-FB7B-3F41-B108-E01F87F977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5853" y="446039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88" name="Rectangle 969">
                <a:extLst>
                  <a:ext uri="{FF2B5EF4-FFF2-40B4-BE49-F238E27FC236}">
                    <a16:creationId xmlns:a16="http://schemas.microsoft.com/office/drawing/2014/main" id="{F9C65260-69A4-2C04-6C96-2FF84EF83A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7416" y="446039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89" name="Rectangle 970">
                <a:extLst>
                  <a:ext uri="{FF2B5EF4-FFF2-40B4-BE49-F238E27FC236}">
                    <a16:creationId xmlns:a16="http://schemas.microsoft.com/office/drawing/2014/main" id="{820B668D-127C-FB2F-FACF-2F43EC2E01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97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90" name="Rectangle 971">
                <a:extLst>
                  <a:ext uri="{FF2B5EF4-FFF2-40B4-BE49-F238E27FC236}">
                    <a16:creationId xmlns:a16="http://schemas.microsoft.com/office/drawing/2014/main" id="{17429AD6-E8E6-91A4-DA36-BD6B2C8B31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760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91" name="Rectangle 972">
                <a:extLst>
                  <a:ext uri="{FF2B5EF4-FFF2-40B4-BE49-F238E27FC236}">
                    <a16:creationId xmlns:a16="http://schemas.microsoft.com/office/drawing/2014/main" id="{550650D3-A788-E646-3E41-BF79A80C33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3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92" name="Rectangle 973">
                <a:extLst>
                  <a:ext uri="{FF2B5EF4-FFF2-40B4-BE49-F238E27FC236}">
                    <a16:creationId xmlns:a16="http://schemas.microsoft.com/office/drawing/2014/main" id="{0AD5A3DD-AF74-EC1C-1929-21ED16DD0D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6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FD952F3-D81F-0794-E866-F80DA59BBCC3}"/>
                </a:ext>
              </a:extLst>
            </p:cNvPr>
            <p:cNvGrpSpPr/>
            <p:nvPr/>
          </p:nvGrpSpPr>
          <p:grpSpPr>
            <a:xfrm>
              <a:off x="2535066" y="3658101"/>
              <a:ext cx="1987200" cy="853200"/>
              <a:chOff x="2530303" y="3836696"/>
              <a:chExt cx="1959374" cy="870600"/>
            </a:xfrm>
          </p:grpSpPr>
          <p:sp>
            <p:nvSpPr>
              <p:cNvPr id="1879" name="Rectangle 974">
                <a:extLst>
                  <a:ext uri="{FF2B5EF4-FFF2-40B4-BE49-F238E27FC236}">
                    <a16:creationId xmlns:a16="http://schemas.microsoft.com/office/drawing/2014/main" id="{BABB33F4-9C94-E140-7E12-F0B21A9F63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80" name="Rectangle 981">
                <a:extLst>
                  <a:ext uri="{FF2B5EF4-FFF2-40B4-BE49-F238E27FC236}">
                    <a16:creationId xmlns:a16="http://schemas.microsoft.com/office/drawing/2014/main" id="{B6F83A63-8F7A-693D-4BC4-A1AC3173D5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81" name="Rectangle 988">
                <a:extLst>
                  <a:ext uri="{FF2B5EF4-FFF2-40B4-BE49-F238E27FC236}">
                    <a16:creationId xmlns:a16="http://schemas.microsoft.com/office/drawing/2014/main" id="{28EB2874-6CC2-A046-B85A-7974F988B2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82" name="Rectangle 995">
                <a:extLst>
                  <a:ext uri="{FF2B5EF4-FFF2-40B4-BE49-F238E27FC236}">
                    <a16:creationId xmlns:a16="http://schemas.microsoft.com/office/drawing/2014/main" id="{DD3A6F8B-77E1-4591-0F28-A333C16571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83" name="Rectangle 1002">
                <a:extLst>
                  <a:ext uri="{FF2B5EF4-FFF2-40B4-BE49-F238E27FC236}">
                    <a16:creationId xmlns:a16="http://schemas.microsoft.com/office/drawing/2014/main" id="{717E1061-25E8-B162-69A4-3E896AF02F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84" name="Rectangle 1010">
                <a:extLst>
                  <a:ext uri="{FF2B5EF4-FFF2-40B4-BE49-F238E27FC236}">
                    <a16:creationId xmlns:a16="http://schemas.microsoft.com/office/drawing/2014/main" id="{A9EF7C44-9421-E02D-909C-ED68ECB1D0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85" name="Rectangle 1017">
                <a:extLst>
                  <a:ext uri="{FF2B5EF4-FFF2-40B4-BE49-F238E27FC236}">
                    <a16:creationId xmlns:a16="http://schemas.microsoft.com/office/drawing/2014/main" id="{94B65412-C712-690B-47A6-6E8EB80540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86" name="Line 1030">
                <a:extLst>
                  <a:ext uri="{FF2B5EF4-FFF2-40B4-BE49-F238E27FC236}">
                    <a16:creationId xmlns:a16="http://schemas.microsoft.com/office/drawing/2014/main" id="{3C595653-813E-E15A-C8A2-F344AB857E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3977115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87" name="Line 1036">
                <a:extLst>
                  <a:ext uri="{FF2B5EF4-FFF2-40B4-BE49-F238E27FC236}">
                    <a16:creationId xmlns:a16="http://schemas.microsoft.com/office/drawing/2014/main" id="{1A1D2573-EC1F-BA26-E814-D064BDF022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5459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88" name="Line 1038">
                <a:extLst>
                  <a:ext uri="{FF2B5EF4-FFF2-40B4-BE49-F238E27FC236}">
                    <a16:creationId xmlns:a16="http://schemas.microsoft.com/office/drawing/2014/main" id="{70511262-DD00-191B-B88F-9FEDD61D09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3841376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89" name="Line 1039">
                <a:extLst>
                  <a:ext uri="{FF2B5EF4-FFF2-40B4-BE49-F238E27FC236}">
                    <a16:creationId xmlns:a16="http://schemas.microsoft.com/office/drawing/2014/main" id="{B3BF050D-A8DC-FF1A-FFC0-184E89BF1D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4702616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90" name="Rectangle 975">
                <a:extLst>
                  <a:ext uri="{FF2B5EF4-FFF2-40B4-BE49-F238E27FC236}">
                    <a16:creationId xmlns:a16="http://schemas.microsoft.com/office/drawing/2014/main" id="{1BB15FE6-2B3C-C922-FDB5-D77E060F25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91" name="Rectangle 976">
                <a:extLst>
                  <a:ext uri="{FF2B5EF4-FFF2-40B4-BE49-F238E27FC236}">
                    <a16:creationId xmlns:a16="http://schemas.microsoft.com/office/drawing/2014/main" id="{2594FA46-D1F8-696F-143F-A834946150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3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92" name="Rectangle 977">
                <a:extLst>
                  <a:ext uri="{FF2B5EF4-FFF2-40B4-BE49-F238E27FC236}">
                    <a16:creationId xmlns:a16="http://schemas.microsoft.com/office/drawing/2014/main" id="{7C6B5916-EA08-CD6D-35C4-E2657EE608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0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93" name="Rectangle 978">
                <a:extLst>
                  <a:ext uri="{FF2B5EF4-FFF2-40B4-BE49-F238E27FC236}">
                    <a16:creationId xmlns:a16="http://schemas.microsoft.com/office/drawing/2014/main" id="{4BF8EF17-5E89-ECF8-11E9-654314EC8E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7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94" name="Rectangle 979">
                <a:extLst>
                  <a:ext uri="{FF2B5EF4-FFF2-40B4-BE49-F238E27FC236}">
                    <a16:creationId xmlns:a16="http://schemas.microsoft.com/office/drawing/2014/main" id="{F39C0666-70B4-3117-219C-EDC3E2A638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4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95" name="Rectangle 980">
                <a:extLst>
                  <a:ext uri="{FF2B5EF4-FFF2-40B4-BE49-F238E27FC236}">
                    <a16:creationId xmlns:a16="http://schemas.microsoft.com/office/drawing/2014/main" id="{C3F22254-02BD-E37D-5A2A-C2B6942D4D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2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96" name="Rectangle 982">
                <a:extLst>
                  <a:ext uri="{FF2B5EF4-FFF2-40B4-BE49-F238E27FC236}">
                    <a16:creationId xmlns:a16="http://schemas.microsoft.com/office/drawing/2014/main" id="{28C9E3E8-7ED9-A8BA-D916-EEBB290F38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97" name="Rectangle 983">
                <a:extLst>
                  <a:ext uri="{FF2B5EF4-FFF2-40B4-BE49-F238E27FC236}">
                    <a16:creationId xmlns:a16="http://schemas.microsoft.com/office/drawing/2014/main" id="{DC60176F-555D-F590-04B8-C3A743FCB2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3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98" name="Rectangle 984">
                <a:extLst>
                  <a:ext uri="{FF2B5EF4-FFF2-40B4-BE49-F238E27FC236}">
                    <a16:creationId xmlns:a16="http://schemas.microsoft.com/office/drawing/2014/main" id="{5ECF81DC-D570-860F-2F61-9FA4C92AC9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0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99" name="Rectangle 985">
                <a:extLst>
                  <a:ext uri="{FF2B5EF4-FFF2-40B4-BE49-F238E27FC236}">
                    <a16:creationId xmlns:a16="http://schemas.microsoft.com/office/drawing/2014/main" id="{34E1E86E-6AB6-4215-8BBF-D6A8333A3F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7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0" name="Rectangle 986">
                <a:extLst>
                  <a:ext uri="{FF2B5EF4-FFF2-40B4-BE49-F238E27FC236}">
                    <a16:creationId xmlns:a16="http://schemas.microsoft.com/office/drawing/2014/main" id="{1D756515-2B5F-7DD2-FE89-1D787D0D22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4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1" name="Rectangle 987">
                <a:extLst>
                  <a:ext uri="{FF2B5EF4-FFF2-40B4-BE49-F238E27FC236}">
                    <a16:creationId xmlns:a16="http://schemas.microsoft.com/office/drawing/2014/main" id="{A52AE747-62D5-7F4C-1C62-9D33D6CEBB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2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2" name="Rectangle 989">
                <a:extLst>
                  <a:ext uri="{FF2B5EF4-FFF2-40B4-BE49-F238E27FC236}">
                    <a16:creationId xmlns:a16="http://schemas.microsoft.com/office/drawing/2014/main" id="{64A57EF3-6296-DD44-2F48-85E3518E42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3" name="Rectangle 990">
                <a:extLst>
                  <a:ext uri="{FF2B5EF4-FFF2-40B4-BE49-F238E27FC236}">
                    <a16:creationId xmlns:a16="http://schemas.microsoft.com/office/drawing/2014/main" id="{383FBB4B-F529-8DFA-87FB-F620F133FB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3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4" name="Rectangle 991">
                <a:extLst>
                  <a:ext uri="{FF2B5EF4-FFF2-40B4-BE49-F238E27FC236}">
                    <a16:creationId xmlns:a16="http://schemas.microsoft.com/office/drawing/2014/main" id="{697F8269-7851-FAFE-B8F2-AFD48E1A24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0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5" name="Rectangle 992">
                <a:extLst>
                  <a:ext uri="{FF2B5EF4-FFF2-40B4-BE49-F238E27FC236}">
                    <a16:creationId xmlns:a16="http://schemas.microsoft.com/office/drawing/2014/main" id="{1EAD5912-3768-5D8C-0291-309F474767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7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6" name="Rectangle 993">
                <a:extLst>
                  <a:ext uri="{FF2B5EF4-FFF2-40B4-BE49-F238E27FC236}">
                    <a16:creationId xmlns:a16="http://schemas.microsoft.com/office/drawing/2014/main" id="{0D2EA708-8B83-71B4-7C0A-5A01036716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4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7" name="Rectangle 994">
                <a:extLst>
                  <a:ext uri="{FF2B5EF4-FFF2-40B4-BE49-F238E27FC236}">
                    <a16:creationId xmlns:a16="http://schemas.microsoft.com/office/drawing/2014/main" id="{8C281011-7959-0903-3210-88A9E21476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2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8" name="Rectangle 996">
                <a:extLst>
                  <a:ext uri="{FF2B5EF4-FFF2-40B4-BE49-F238E27FC236}">
                    <a16:creationId xmlns:a16="http://schemas.microsoft.com/office/drawing/2014/main" id="{3D0817C1-7178-3CE4-36E9-A62DB8E5C2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9" name="Rectangle 997">
                <a:extLst>
                  <a:ext uri="{FF2B5EF4-FFF2-40B4-BE49-F238E27FC236}">
                    <a16:creationId xmlns:a16="http://schemas.microsoft.com/office/drawing/2014/main" id="{957B4421-BD81-990E-55EF-54480AC576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3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0" name="Rectangle 998">
                <a:extLst>
                  <a:ext uri="{FF2B5EF4-FFF2-40B4-BE49-F238E27FC236}">
                    <a16:creationId xmlns:a16="http://schemas.microsoft.com/office/drawing/2014/main" id="{45B14485-E021-33CD-5BF5-18CD2102BC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0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1" name="Rectangle 999">
                <a:extLst>
                  <a:ext uri="{FF2B5EF4-FFF2-40B4-BE49-F238E27FC236}">
                    <a16:creationId xmlns:a16="http://schemas.microsoft.com/office/drawing/2014/main" id="{FAF5E86D-B76B-2F3E-A559-3444B1F39D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7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2" name="Rectangle 1000">
                <a:extLst>
                  <a:ext uri="{FF2B5EF4-FFF2-40B4-BE49-F238E27FC236}">
                    <a16:creationId xmlns:a16="http://schemas.microsoft.com/office/drawing/2014/main" id="{33A73C0D-F26A-7A3D-8838-F8F53557F7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4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3" name="Rectangle 1001">
                <a:extLst>
                  <a:ext uri="{FF2B5EF4-FFF2-40B4-BE49-F238E27FC236}">
                    <a16:creationId xmlns:a16="http://schemas.microsoft.com/office/drawing/2014/main" id="{9AF34730-B98C-31DB-BC4C-562044F5BF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2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4" name="Rectangle 1003">
                <a:extLst>
                  <a:ext uri="{FF2B5EF4-FFF2-40B4-BE49-F238E27FC236}">
                    <a16:creationId xmlns:a16="http://schemas.microsoft.com/office/drawing/2014/main" id="{75E30105-CA10-B1D4-6011-2EC53A0D82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5" name="Rectangle 1004">
                <a:extLst>
                  <a:ext uri="{FF2B5EF4-FFF2-40B4-BE49-F238E27FC236}">
                    <a16:creationId xmlns:a16="http://schemas.microsoft.com/office/drawing/2014/main" id="{D6EB3079-7425-9066-2DE6-1AFC517F97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3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6" name="Rectangle 1005">
                <a:extLst>
                  <a:ext uri="{FF2B5EF4-FFF2-40B4-BE49-F238E27FC236}">
                    <a16:creationId xmlns:a16="http://schemas.microsoft.com/office/drawing/2014/main" id="{F43C404B-455F-0ED6-D4B3-245714B575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0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7" name="Rectangle 1006">
                <a:extLst>
                  <a:ext uri="{FF2B5EF4-FFF2-40B4-BE49-F238E27FC236}">
                    <a16:creationId xmlns:a16="http://schemas.microsoft.com/office/drawing/2014/main" id="{235E96D4-6FD0-596C-3CDF-EA35E2BAEF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7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8" name="Rectangle 1007">
                <a:extLst>
                  <a:ext uri="{FF2B5EF4-FFF2-40B4-BE49-F238E27FC236}">
                    <a16:creationId xmlns:a16="http://schemas.microsoft.com/office/drawing/2014/main" id="{78594966-5643-01CA-7128-3D024A2EE1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4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9" name="Rectangle 1008">
                <a:extLst>
                  <a:ext uri="{FF2B5EF4-FFF2-40B4-BE49-F238E27FC236}">
                    <a16:creationId xmlns:a16="http://schemas.microsoft.com/office/drawing/2014/main" id="{63CB16F2-788D-E576-F61C-20AEC15855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2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20" name="Rectangle 1919">
                <a:extLst>
                  <a:ext uri="{FF2B5EF4-FFF2-40B4-BE49-F238E27FC236}">
                    <a16:creationId xmlns:a16="http://schemas.microsoft.com/office/drawing/2014/main" id="{DD82F934-08A9-D143-0FC6-A183542C9E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21" name="Rectangle 1920">
                <a:extLst>
                  <a:ext uri="{FF2B5EF4-FFF2-40B4-BE49-F238E27FC236}">
                    <a16:creationId xmlns:a16="http://schemas.microsoft.com/office/drawing/2014/main" id="{7AD0FC73-E355-DA35-EB12-97A7089FDB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3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22" name="Rectangle 1921">
                <a:extLst>
                  <a:ext uri="{FF2B5EF4-FFF2-40B4-BE49-F238E27FC236}">
                    <a16:creationId xmlns:a16="http://schemas.microsoft.com/office/drawing/2014/main" id="{93D5353D-D20E-7850-7B35-26190DF3F3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0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23" name="Rectangle 1922">
                <a:extLst>
                  <a:ext uri="{FF2B5EF4-FFF2-40B4-BE49-F238E27FC236}">
                    <a16:creationId xmlns:a16="http://schemas.microsoft.com/office/drawing/2014/main" id="{A50FD751-8A0C-1CBD-EA4B-69A2138662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7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24" name="Rectangle 1923">
                <a:extLst>
                  <a:ext uri="{FF2B5EF4-FFF2-40B4-BE49-F238E27FC236}">
                    <a16:creationId xmlns:a16="http://schemas.microsoft.com/office/drawing/2014/main" id="{15A75184-E842-EDF8-FC17-1CF1DC7B40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4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25" name="Rectangle 1924">
                <a:extLst>
                  <a:ext uri="{FF2B5EF4-FFF2-40B4-BE49-F238E27FC236}">
                    <a16:creationId xmlns:a16="http://schemas.microsoft.com/office/drawing/2014/main" id="{534A5301-ABF1-4428-3EEE-568694C405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2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26" name="Rectangle 1018">
                <a:extLst>
                  <a:ext uri="{FF2B5EF4-FFF2-40B4-BE49-F238E27FC236}">
                    <a16:creationId xmlns:a16="http://schemas.microsoft.com/office/drawing/2014/main" id="{1944E787-D475-427F-18BE-0B144D625F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27" name="Rectangle 1019">
                <a:extLst>
                  <a:ext uri="{FF2B5EF4-FFF2-40B4-BE49-F238E27FC236}">
                    <a16:creationId xmlns:a16="http://schemas.microsoft.com/office/drawing/2014/main" id="{897EA507-3F48-A7D2-9481-9CF06663B7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3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28" name="Rectangle 1020">
                <a:extLst>
                  <a:ext uri="{FF2B5EF4-FFF2-40B4-BE49-F238E27FC236}">
                    <a16:creationId xmlns:a16="http://schemas.microsoft.com/office/drawing/2014/main" id="{987D9495-83FB-97D4-48DC-4E7717F948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0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29" name="Rectangle 1021">
                <a:extLst>
                  <a:ext uri="{FF2B5EF4-FFF2-40B4-BE49-F238E27FC236}">
                    <a16:creationId xmlns:a16="http://schemas.microsoft.com/office/drawing/2014/main" id="{D432C224-8A13-0EB9-D632-BB69ADA513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7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30" name="Rectangle 1022">
                <a:extLst>
                  <a:ext uri="{FF2B5EF4-FFF2-40B4-BE49-F238E27FC236}">
                    <a16:creationId xmlns:a16="http://schemas.microsoft.com/office/drawing/2014/main" id="{01DFE383-CE26-E336-A40B-CF28FB4D70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4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31" name="Rectangle 1023">
                <a:extLst>
                  <a:ext uri="{FF2B5EF4-FFF2-40B4-BE49-F238E27FC236}">
                    <a16:creationId xmlns:a16="http://schemas.microsoft.com/office/drawing/2014/main" id="{F0F91A52-5894-B19B-ECAB-EBE8A7AA2A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2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32" name="Line 1024">
                <a:extLst>
                  <a:ext uri="{FF2B5EF4-FFF2-40B4-BE49-F238E27FC236}">
                    <a16:creationId xmlns:a16="http://schemas.microsoft.com/office/drawing/2014/main" id="{0F7103B1-FC44-C2C5-17E3-5258745113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3896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33" name="Line 1025">
                <a:extLst>
                  <a:ext uri="{FF2B5EF4-FFF2-40B4-BE49-F238E27FC236}">
                    <a16:creationId xmlns:a16="http://schemas.microsoft.com/office/drawing/2014/main" id="{353819B4-1F4F-6C64-8712-491722C865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2333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34" name="Line 1026">
                <a:extLst>
                  <a:ext uri="{FF2B5EF4-FFF2-40B4-BE49-F238E27FC236}">
                    <a16:creationId xmlns:a16="http://schemas.microsoft.com/office/drawing/2014/main" id="{A3A4B7E7-83CC-950A-019A-390053309F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770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35" name="Line 1027">
                <a:extLst>
                  <a:ext uri="{FF2B5EF4-FFF2-40B4-BE49-F238E27FC236}">
                    <a16:creationId xmlns:a16="http://schemas.microsoft.com/office/drawing/2014/main" id="{F296BBC0-2AE4-FCD7-AE8F-84828779A9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9207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36" name="Line 1028">
                <a:extLst>
                  <a:ext uri="{FF2B5EF4-FFF2-40B4-BE49-F238E27FC236}">
                    <a16:creationId xmlns:a16="http://schemas.microsoft.com/office/drawing/2014/main" id="{14564304-10A7-F4FF-8C86-9007896C2C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7644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37" name="Line 1029">
                <a:extLst>
                  <a:ext uri="{FF2B5EF4-FFF2-40B4-BE49-F238E27FC236}">
                    <a16:creationId xmlns:a16="http://schemas.microsoft.com/office/drawing/2014/main" id="{D7778794-BC3E-3DF2-BB89-F0718C9775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06082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38" name="Line 1037">
                <a:extLst>
                  <a:ext uri="{FF2B5EF4-FFF2-40B4-BE49-F238E27FC236}">
                    <a16:creationId xmlns:a16="http://schemas.microsoft.com/office/drawing/2014/main" id="{93F2796C-7E85-7FF0-8565-76A751F31F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84519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39" name="Rectangle 1040">
                <a:extLst>
                  <a:ext uri="{FF2B5EF4-FFF2-40B4-BE49-F238E27FC236}">
                    <a16:creationId xmlns:a16="http://schemas.microsoft.com/office/drawing/2014/main" id="{34859E40-3953-FB14-C621-BA08C3AB36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6668" y="3855419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40" name="Rectangle 1041">
                <a:extLst>
                  <a:ext uri="{FF2B5EF4-FFF2-40B4-BE49-F238E27FC236}">
                    <a16:creationId xmlns:a16="http://schemas.microsoft.com/office/drawing/2014/main" id="{EFFE2FF3-E8C9-7D59-67F9-CD9A16C552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2410" y="3855419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41" name="Rectangle 1042">
                <a:extLst>
                  <a:ext uri="{FF2B5EF4-FFF2-40B4-BE49-F238E27FC236}">
                    <a16:creationId xmlns:a16="http://schemas.microsoft.com/office/drawing/2014/main" id="{7DAB1786-518B-55CA-602F-4AEEE87A4D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9481" y="3855419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42" name="Rectangle 1043">
                <a:extLst>
                  <a:ext uri="{FF2B5EF4-FFF2-40B4-BE49-F238E27FC236}">
                    <a16:creationId xmlns:a16="http://schemas.microsoft.com/office/drawing/2014/main" id="{F1AB6249-EA86-BF45-67AE-E660E790AF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6863" y="3855419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43" name="Rectangle 1044">
                <a:extLst>
                  <a:ext uri="{FF2B5EF4-FFF2-40B4-BE49-F238E27FC236}">
                    <a16:creationId xmlns:a16="http://schemas.microsoft.com/office/drawing/2014/main" id="{9180CCD7-7A54-F4CB-44A3-3026BFC349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9052" y="3855419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44" name="Rectangle 1045">
                <a:extLst>
                  <a:ext uri="{FF2B5EF4-FFF2-40B4-BE49-F238E27FC236}">
                    <a16:creationId xmlns:a16="http://schemas.microsoft.com/office/drawing/2014/main" id="{A0D9F022-E026-6B74-577D-9C10AD5D4A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2255" y="3855419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45" name="Rectangle 1046">
                <a:extLst>
                  <a:ext uri="{FF2B5EF4-FFF2-40B4-BE49-F238E27FC236}">
                    <a16:creationId xmlns:a16="http://schemas.microsoft.com/office/drawing/2014/main" id="{ED759B3C-3A7B-5070-5039-3F13EB6632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5733" y="3855419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46" name="Rectangle 1047">
                <a:extLst>
                  <a:ext uri="{FF2B5EF4-FFF2-40B4-BE49-F238E27FC236}">
                    <a16:creationId xmlns:a16="http://schemas.microsoft.com/office/drawing/2014/main" id="{96346EDD-8378-4E66-5F67-6B090AA9C4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9519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47" name="Rectangle 1048">
                <a:extLst>
                  <a:ext uri="{FF2B5EF4-FFF2-40B4-BE49-F238E27FC236}">
                    <a16:creationId xmlns:a16="http://schemas.microsoft.com/office/drawing/2014/main" id="{AEF627F4-A7B9-9145-B0AD-1AD322B61D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1081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48" name="Rectangle 1049">
                <a:extLst>
                  <a:ext uri="{FF2B5EF4-FFF2-40B4-BE49-F238E27FC236}">
                    <a16:creationId xmlns:a16="http://schemas.microsoft.com/office/drawing/2014/main" id="{61E88842-E391-F459-0887-405459D876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2645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49" name="Rectangle 1050">
                <a:extLst>
                  <a:ext uri="{FF2B5EF4-FFF2-40B4-BE49-F238E27FC236}">
                    <a16:creationId xmlns:a16="http://schemas.microsoft.com/office/drawing/2014/main" id="{99C65D5D-FC2C-1022-A015-C8B9524BDB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426" y="398296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50" name="Rectangle 1051">
                <a:extLst>
                  <a:ext uri="{FF2B5EF4-FFF2-40B4-BE49-F238E27FC236}">
                    <a16:creationId xmlns:a16="http://schemas.microsoft.com/office/drawing/2014/main" id="{9F9B1389-0943-2495-F95F-37DFB139A4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9989" y="398296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51" name="Rectangle 1052">
                <a:extLst>
                  <a:ext uri="{FF2B5EF4-FFF2-40B4-BE49-F238E27FC236}">
                    <a16:creationId xmlns:a16="http://schemas.microsoft.com/office/drawing/2014/main" id="{C94C9BFA-9985-CD26-DC47-3A1BE30463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1552" y="398296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52" name="Rectangle 1053">
                <a:extLst>
                  <a:ext uri="{FF2B5EF4-FFF2-40B4-BE49-F238E27FC236}">
                    <a16:creationId xmlns:a16="http://schemas.microsoft.com/office/drawing/2014/main" id="{1B358F3E-AECF-6326-C1A3-839DF71BA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115" y="398296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53" name="Rectangle 1054">
                <a:extLst>
                  <a:ext uri="{FF2B5EF4-FFF2-40B4-BE49-F238E27FC236}">
                    <a16:creationId xmlns:a16="http://schemas.microsoft.com/office/drawing/2014/main" id="{F38E9C00-CB6D-F118-FB77-A0B01EAD80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3739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54" name="Rectangle 1055">
                <a:extLst>
                  <a:ext uri="{FF2B5EF4-FFF2-40B4-BE49-F238E27FC236}">
                    <a16:creationId xmlns:a16="http://schemas.microsoft.com/office/drawing/2014/main" id="{20AAD41D-219E-5333-04D4-A97527747E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1081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55" name="Rectangle 1056">
                <a:extLst>
                  <a:ext uri="{FF2B5EF4-FFF2-40B4-BE49-F238E27FC236}">
                    <a16:creationId xmlns:a16="http://schemas.microsoft.com/office/drawing/2014/main" id="{85A93AD6-2FA5-9692-F234-B24607F66B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2645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56" name="Rectangle 1057">
                <a:extLst>
                  <a:ext uri="{FF2B5EF4-FFF2-40B4-BE49-F238E27FC236}">
                    <a16:creationId xmlns:a16="http://schemas.microsoft.com/office/drawing/2014/main" id="{BCB9880C-7DB6-0D3B-7912-B6F0482DBC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4209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57" name="Rectangle 1058">
                <a:extLst>
                  <a:ext uri="{FF2B5EF4-FFF2-40B4-BE49-F238E27FC236}">
                    <a16:creationId xmlns:a16="http://schemas.microsoft.com/office/drawing/2014/main" id="{DAD82255-E1E0-31F3-E12C-D961B02314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5771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58" name="Rectangle 1059">
                <a:extLst>
                  <a:ext uri="{FF2B5EF4-FFF2-40B4-BE49-F238E27FC236}">
                    <a16:creationId xmlns:a16="http://schemas.microsoft.com/office/drawing/2014/main" id="{8E5451D3-A54C-603E-CA48-5960C0B4E3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7334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59" name="Rectangle 1060">
                <a:extLst>
                  <a:ext uri="{FF2B5EF4-FFF2-40B4-BE49-F238E27FC236}">
                    <a16:creationId xmlns:a16="http://schemas.microsoft.com/office/drawing/2014/main" id="{7FF25D4A-D0FE-D77D-F857-7FC30762BD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8896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60" name="Rectangle 1061">
                <a:extLst>
                  <a:ext uri="{FF2B5EF4-FFF2-40B4-BE49-F238E27FC236}">
                    <a16:creationId xmlns:a16="http://schemas.microsoft.com/office/drawing/2014/main" id="{F8BDD1C7-3081-4EC2-C710-8F66417E7A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3739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61" name="Rectangle 1062">
                <a:extLst>
                  <a:ext uri="{FF2B5EF4-FFF2-40B4-BE49-F238E27FC236}">
                    <a16:creationId xmlns:a16="http://schemas.microsoft.com/office/drawing/2014/main" id="{C9963141-5236-090C-9600-19F05685A4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5302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62" name="Rectangle 1063">
                <a:extLst>
                  <a:ext uri="{FF2B5EF4-FFF2-40B4-BE49-F238E27FC236}">
                    <a16:creationId xmlns:a16="http://schemas.microsoft.com/office/drawing/2014/main" id="{C0A564C1-8C7B-0D7A-F49E-5DF472812A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6864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63" name="Rectangle 1064">
                <a:extLst>
                  <a:ext uri="{FF2B5EF4-FFF2-40B4-BE49-F238E27FC236}">
                    <a16:creationId xmlns:a16="http://schemas.microsoft.com/office/drawing/2014/main" id="{6762A5BA-B6F7-D35F-180D-8B58685804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426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64" name="Rectangle 1065">
                <a:extLst>
                  <a:ext uri="{FF2B5EF4-FFF2-40B4-BE49-F238E27FC236}">
                    <a16:creationId xmlns:a16="http://schemas.microsoft.com/office/drawing/2014/main" id="{4481FF2D-E0B8-D7A2-B185-49D2C0D1FF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9989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65" name="Rectangle 1066">
                <a:extLst>
                  <a:ext uri="{FF2B5EF4-FFF2-40B4-BE49-F238E27FC236}">
                    <a16:creationId xmlns:a16="http://schemas.microsoft.com/office/drawing/2014/main" id="{01079FEF-0842-599C-FF30-3468A51A99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1552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66" name="Rectangle 1067">
                <a:extLst>
                  <a:ext uri="{FF2B5EF4-FFF2-40B4-BE49-F238E27FC236}">
                    <a16:creationId xmlns:a16="http://schemas.microsoft.com/office/drawing/2014/main" id="{9F4216DD-560F-609E-1F48-9D16EA39D0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115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67" name="Rectangle 1068">
                <a:extLst>
                  <a:ext uri="{FF2B5EF4-FFF2-40B4-BE49-F238E27FC236}">
                    <a16:creationId xmlns:a16="http://schemas.microsoft.com/office/drawing/2014/main" id="{8333BE3B-0E46-1E40-5927-D0F9DC4B70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3739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68" name="Rectangle 1069">
                <a:extLst>
                  <a:ext uri="{FF2B5EF4-FFF2-40B4-BE49-F238E27FC236}">
                    <a16:creationId xmlns:a16="http://schemas.microsoft.com/office/drawing/2014/main" id="{2F6608F1-79A8-1464-0FC2-10A8D26499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5302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69" name="Rectangle 1070">
                <a:extLst>
                  <a:ext uri="{FF2B5EF4-FFF2-40B4-BE49-F238E27FC236}">
                    <a16:creationId xmlns:a16="http://schemas.microsoft.com/office/drawing/2014/main" id="{8021C4C8-8938-E0F5-1E1C-FF066AF710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6864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70" name="Rectangle 1071">
                <a:extLst>
                  <a:ext uri="{FF2B5EF4-FFF2-40B4-BE49-F238E27FC236}">
                    <a16:creationId xmlns:a16="http://schemas.microsoft.com/office/drawing/2014/main" id="{81387FB9-4FD4-23E2-A430-C32492C570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426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71" name="Rectangle 1072">
                <a:extLst>
                  <a:ext uri="{FF2B5EF4-FFF2-40B4-BE49-F238E27FC236}">
                    <a16:creationId xmlns:a16="http://schemas.microsoft.com/office/drawing/2014/main" id="{E50F28AB-F8E0-6257-6A37-582BD560CC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9989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72" name="Rectangle 1073">
                <a:extLst>
                  <a:ext uri="{FF2B5EF4-FFF2-40B4-BE49-F238E27FC236}">
                    <a16:creationId xmlns:a16="http://schemas.microsoft.com/office/drawing/2014/main" id="{A1A68F93-A290-C0D3-547F-8FD1582464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1552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73" name="Rectangle 1074">
                <a:extLst>
                  <a:ext uri="{FF2B5EF4-FFF2-40B4-BE49-F238E27FC236}">
                    <a16:creationId xmlns:a16="http://schemas.microsoft.com/office/drawing/2014/main" id="{B3C093E5-C15B-A085-12EF-DE9ABDD6C6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115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74" name="Rectangle 1075">
                <a:extLst>
                  <a:ext uri="{FF2B5EF4-FFF2-40B4-BE49-F238E27FC236}">
                    <a16:creationId xmlns:a16="http://schemas.microsoft.com/office/drawing/2014/main" id="{C5AA9A27-00FE-7790-7379-0EBA537E07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3739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75" name="Rectangle 1076">
                <a:extLst>
                  <a:ext uri="{FF2B5EF4-FFF2-40B4-BE49-F238E27FC236}">
                    <a16:creationId xmlns:a16="http://schemas.microsoft.com/office/drawing/2014/main" id="{F50E49C3-8C47-0CB4-4B9E-7A8B0869E1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5302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76" name="Rectangle 1077">
                <a:extLst>
                  <a:ext uri="{FF2B5EF4-FFF2-40B4-BE49-F238E27FC236}">
                    <a16:creationId xmlns:a16="http://schemas.microsoft.com/office/drawing/2014/main" id="{67BBAE02-C590-0FE3-26EE-25F93E96AE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6864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77" name="Rectangle 1078">
                <a:extLst>
                  <a:ext uri="{FF2B5EF4-FFF2-40B4-BE49-F238E27FC236}">
                    <a16:creationId xmlns:a16="http://schemas.microsoft.com/office/drawing/2014/main" id="{3E61DD62-4E4F-B502-0659-7747EFF7F6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426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78" name="Rectangle 1079">
                <a:extLst>
                  <a:ext uri="{FF2B5EF4-FFF2-40B4-BE49-F238E27FC236}">
                    <a16:creationId xmlns:a16="http://schemas.microsoft.com/office/drawing/2014/main" id="{BCDBCCC0-BB88-0667-6735-0D87AA6373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9989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79" name="Rectangle 1080">
                <a:extLst>
                  <a:ext uri="{FF2B5EF4-FFF2-40B4-BE49-F238E27FC236}">
                    <a16:creationId xmlns:a16="http://schemas.microsoft.com/office/drawing/2014/main" id="{A17AD200-E8F0-A68A-B8EE-A13453E2B5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1552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80" name="Rectangle 1081">
                <a:extLst>
                  <a:ext uri="{FF2B5EF4-FFF2-40B4-BE49-F238E27FC236}">
                    <a16:creationId xmlns:a16="http://schemas.microsoft.com/office/drawing/2014/main" id="{64F435FF-5123-401A-E0D1-8473D78C4B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115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81" name="Line 1035">
                <a:extLst>
                  <a:ext uri="{FF2B5EF4-FFF2-40B4-BE49-F238E27FC236}">
                    <a16:creationId xmlns:a16="http://schemas.microsoft.com/office/drawing/2014/main" id="{F395F228-636E-5E22-B6C1-3AC82189AA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4573898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82" name="Line 1034">
                <a:extLst>
                  <a:ext uri="{FF2B5EF4-FFF2-40B4-BE49-F238E27FC236}">
                    <a16:creationId xmlns:a16="http://schemas.microsoft.com/office/drawing/2014/main" id="{18604167-073F-73DA-3D86-FD6E2D308C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4454541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83" name="Line 1033">
                <a:extLst>
                  <a:ext uri="{FF2B5EF4-FFF2-40B4-BE49-F238E27FC236}">
                    <a16:creationId xmlns:a16="http://schemas.microsoft.com/office/drawing/2014/main" id="{F90CF1D0-EFF0-84C6-EC07-1A79FFCFBD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4335185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84" name="Line 1032">
                <a:extLst>
                  <a:ext uri="{FF2B5EF4-FFF2-40B4-BE49-F238E27FC236}">
                    <a16:creationId xmlns:a16="http://schemas.microsoft.com/office/drawing/2014/main" id="{4D0350A6-A6AB-003A-6807-4EC48F39D8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4215828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85" name="Line 1031">
                <a:extLst>
                  <a:ext uri="{FF2B5EF4-FFF2-40B4-BE49-F238E27FC236}">
                    <a16:creationId xmlns:a16="http://schemas.microsoft.com/office/drawing/2014/main" id="{C92FAB21-5B78-6E29-5D19-64E7A95A50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4096472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1EA626C-A467-BCF1-4780-D9924B08538C}"/>
                </a:ext>
              </a:extLst>
            </p:cNvPr>
            <p:cNvGrpSpPr/>
            <p:nvPr/>
          </p:nvGrpSpPr>
          <p:grpSpPr>
            <a:xfrm>
              <a:off x="4616424" y="3658101"/>
              <a:ext cx="1987200" cy="853200"/>
              <a:chOff x="4592610" y="3836696"/>
              <a:chExt cx="1959373" cy="870600"/>
            </a:xfrm>
          </p:grpSpPr>
          <p:sp>
            <p:nvSpPr>
              <p:cNvPr id="1208" name="Rectangle 1082">
                <a:extLst>
                  <a:ext uri="{FF2B5EF4-FFF2-40B4-BE49-F238E27FC236}">
                    <a16:creationId xmlns:a16="http://schemas.microsoft.com/office/drawing/2014/main" id="{A9AEAA97-FE6C-787E-CB65-FE4F6C02F2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09" name="Rectangle 1083">
                <a:extLst>
                  <a:ext uri="{FF2B5EF4-FFF2-40B4-BE49-F238E27FC236}">
                    <a16:creationId xmlns:a16="http://schemas.microsoft.com/office/drawing/2014/main" id="{020B19CD-23FB-D911-4539-E6CCF6B8C5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2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10" name="Rectangle 1084">
                <a:extLst>
                  <a:ext uri="{FF2B5EF4-FFF2-40B4-BE49-F238E27FC236}">
                    <a16:creationId xmlns:a16="http://schemas.microsoft.com/office/drawing/2014/main" id="{9E24F514-909E-CEC1-32F9-FAF9343B3A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11" name="Rectangle 1085">
                <a:extLst>
                  <a:ext uri="{FF2B5EF4-FFF2-40B4-BE49-F238E27FC236}">
                    <a16:creationId xmlns:a16="http://schemas.microsoft.com/office/drawing/2014/main" id="{FB8F56F6-F9F4-9A37-FF98-5B398373F1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12" name="Rectangle 1086">
                <a:extLst>
                  <a:ext uri="{FF2B5EF4-FFF2-40B4-BE49-F238E27FC236}">
                    <a16:creationId xmlns:a16="http://schemas.microsoft.com/office/drawing/2014/main" id="{7A7E50FB-AE78-136A-ADDB-CBDC3C5140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13" name="Rectangle 1087">
                <a:extLst>
                  <a:ext uri="{FF2B5EF4-FFF2-40B4-BE49-F238E27FC236}">
                    <a16:creationId xmlns:a16="http://schemas.microsoft.com/office/drawing/2014/main" id="{06C31D15-08DD-B2CC-F166-322449FADD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14" name="Rectangle 1088">
                <a:extLst>
                  <a:ext uri="{FF2B5EF4-FFF2-40B4-BE49-F238E27FC236}">
                    <a16:creationId xmlns:a16="http://schemas.microsoft.com/office/drawing/2014/main" id="{E14187FD-B134-3B02-B929-D9A2BEA2A1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15" name="Rectangle 1089">
                <a:extLst>
                  <a:ext uri="{FF2B5EF4-FFF2-40B4-BE49-F238E27FC236}">
                    <a16:creationId xmlns:a16="http://schemas.microsoft.com/office/drawing/2014/main" id="{60539ABD-A7A7-C96E-8CB8-88536F68B5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16" name="Rectangle 1090">
                <a:extLst>
                  <a:ext uri="{FF2B5EF4-FFF2-40B4-BE49-F238E27FC236}">
                    <a16:creationId xmlns:a16="http://schemas.microsoft.com/office/drawing/2014/main" id="{332BC215-E4F1-CE61-0564-26DE6E5F6A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2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17" name="Rectangle 1091">
                <a:extLst>
                  <a:ext uri="{FF2B5EF4-FFF2-40B4-BE49-F238E27FC236}">
                    <a16:creationId xmlns:a16="http://schemas.microsoft.com/office/drawing/2014/main" id="{8546A751-66E1-B8E5-6D52-78BB55BD31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18" name="Rectangle 1092">
                <a:extLst>
                  <a:ext uri="{FF2B5EF4-FFF2-40B4-BE49-F238E27FC236}">
                    <a16:creationId xmlns:a16="http://schemas.microsoft.com/office/drawing/2014/main" id="{6E963BB5-2EA3-FEA7-DC93-F6BBFBA8F8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19" name="Rectangle 1093">
                <a:extLst>
                  <a:ext uri="{FF2B5EF4-FFF2-40B4-BE49-F238E27FC236}">
                    <a16:creationId xmlns:a16="http://schemas.microsoft.com/office/drawing/2014/main" id="{66782FEF-3EFD-3A34-4E59-E82465E07D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20" name="Rectangle 1094">
                <a:extLst>
                  <a:ext uri="{FF2B5EF4-FFF2-40B4-BE49-F238E27FC236}">
                    <a16:creationId xmlns:a16="http://schemas.microsoft.com/office/drawing/2014/main" id="{6211B96A-33C1-86B1-C361-379A7FB4E7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21" name="Rectangle 1095">
                <a:extLst>
                  <a:ext uri="{FF2B5EF4-FFF2-40B4-BE49-F238E27FC236}">
                    <a16:creationId xmlns:a16="http://schemas.microsoft.com/office/drawing/2014/main" id="{DA88E41C-704B-5D2D-764A-F4A59564C9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22" name="Rectangle 1096">
                <a:extLst>
                  <a:ext uri="{FF2B5EF4-FFF2-40B4-BE49-F238E27FC236}">
                    <a16:creationId xmlns:a16="http://schemas.microsoft.com/office/drawing/2014/main" id="{2410C193-5E87-FF8D-A1BD-A8D2381F15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23" name="Rectangle 1097">
                <a:extLst>
                  <a:ext uri="{FF2B5EF4-FFF2-40B4-BE49-F238E27FC236}">
                    <a16:creationId xmlns:a16="http://schemas.microsoft.com/office/drawing/2014/main" id="{FFA5B1A1-C36A-3626-625B-70C267B4F8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2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24" name="Rectangle 1098">
                <a:extLst>
                  <a:ext uri="{FF2B5EF4-FFF2-40B4-BE49-F238E27FC236}">
                    <a16:creationId xmlns:a16="http://schemas.microsoft.com/office/drawing/2014/main" id="{C02270A0-2357-3FF3-9B96-A01F8F9129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25" name="Rectangle 1099">
                <a:extLst>
                  <a:ext uri="{FF2B5EF4-FFF2-40B4-BE49-F238E27FC236}">
                    <a16:creationId xmlns:a16="http://schemas.microsoft.com/office/drawing/2014/main" id="{CF19510B-645F-1706-9AA2-5A18E59006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26" name="Rectangle 1100">
                <a:extLst>
                  <a:ext uri="{FF2B5EF4-FFF2-40B4-BE49-F238E27FC236}">
                    <a16:creationId xmlns:a16="http://schemas.microsoft.com/office/drawing/2014/main" id="{2E0EAEC0-C398-24A1-4859-0F3B3C59B2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27" name="Rectangle 1101">
                <a:extLst>
                  <a:ext uri="{FF2B5EF4-FFF2-40B4-BE49-F238E27FC236}">
                    <a16:creationId xmlns:a16="http://schemas.microsoft.com/office/drawing/2014/main" id="{5729BFB5-654C-F2A1-114B-3E497B8C25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28" name="Rectangle 1102">
                <a:extLst>
                  <a:ext uri="{FF2B5EF4-FFF2-40B4-BE49-F238E27FC236}">
                    <a16:creationId xmlns:a16="http://schemas.microsoft.com/office/drawing/2014/main" id="{DDA8DC8C-ADAF-4F72-D929-181315BD5A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29" name="Rectangle 1103">
                <a:extLst>
                  <a:ext uri="{FF2B5EF4-FFF2-40B4-BE49-F238E27FC236}">
                    <a16:creationId xmlns:a16="http://schemas.microsoft.com/office/drawing/2014/main" id="{003BE2C3-CF08-62D4-5317-62BDAB9CE7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31" name="Rectangle 1104">
                <a:extLst>
                  <a:ext uri="{FF2B5EF4-FFF2-40B4-BE49-F238E27FC236}">
                    <a16:creationId xmlns:a16="http://schemas.microsoft.com/office/drawing/2014/main" id="{4D4C21FA-DB7A-A664-D120-18AD45185D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2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32" name="Rectangle 1105">
                <a:extLst>
                  <a:ext uri="{FF2B5EF4-FFF2-40B4-BE49-F238E27FC236}">
                    <a16:creationId xmlns:a16="http://schemas.microsoft.com/office/drawing/2014/main" id="{A7014E21-CB30-632A-B4AF-8F9741F8ED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33" name="Rectangle 1106">
                <a:extLst>
                  <a:ext uri="{FF2B5EF4-FFF2-40B4-BE49-F238E27FC236}">
                    <a16:creationId xmlns:a16="http://schemas.microsoft.com/office/drawing/2014/main" id="{7BB6F177-2A6C-FAFF-2554-CB850582FD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34" name="Rectangle 1107">
                <a:extLst>
                  <a:ext uri="{FF2B5EF4-FFF2-40B4-BE49-F238E27FC236}">
                    <a16:creationId xmlns:a16="http://schemas.microsoft.com/office/drawing/2014/main" id="{98AF0A63-B1DC-4734-9E91-A9956BB130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35" name="Rectangle 1108">
                <a:extLst>
                  <a:ext uri="{FF2B5EF4-FFF2-40B4-BE49-F238E27FC236}">
                    <a16:creationId xmlns:a16="http://schemas.microsoft.com/office/drawing/2014/main" id="{ADB71CBE-31FC-CFC0-F351-8E6A08F709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36" name="Rectangle 1109">
                <a:extLst>
                  <a:ext uri="{FF2B5EF4-FFF2-40B4-BE49-F238E27FC236}">
                    <a16:creationId xmlns:a16="http://schemas.microsoft.com/office/drawing/2014/main" id="{CCB4F019-F019-C9F7-D310-174CD713A1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37" name="Rectangle 1110">
                <a:extLst>
                  <a:ext uri="{FF2B5EF4-FFF2-40B4-BE49-F238E27FC236}">
                    <a16:creationId xmlns:a16="http://schemas.microsoft.com/office/drawing/2014/main" id="{E8A90492-CEFC-ED70-BB65-95A0B4332F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38" name="Rectangle 1111">
                <a:extLst>
                  <a:ext uri="{FF2B5EF4-FFF2-40B4-BE49-F238E27FC236}">
                    <a16:creationId xmlns:a16="http://schemas.microsoft.com/office/drawing/2014/main" id="{29A14CD7-5A2A-D9E8-200B-A2F79EDFA9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2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39" name="Rectangle 1112">
                <a:extLst>
                  <a:ext uri="{FF2B5EF4-FFF2-40B4-BE49-F238E27FC236}">
                    <a16:creationId xmlns:a16="http://schemas.microsoft.com/office/drawing/2014/main" id="{27683514-B2CA-6018-B738-21395CA47A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40" name="Rectangle 1113">
                <a:extLst>
                  <a:ext uri="{FF2B5EF4-FFF2-40B4-BE49-F238E27FC236}">
                    <a16:creationId xmlns:a16="http://schemas.microsoft.com/office/drawing/2014/main" id="{A7CDB483-9EC7-B6DF-54F0-A740141850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41" name="Rectangle 1114">
                <a:extLst>
                  <a:ext uri="{FF2B5EF4-FFF2-40B4-BE49-F238E27FC236}">
                    <a16:creationId xmlns:a16="http://schemas.microsoft.com/office/drawing/2014/main" id="{812C30DE-148C-0CAC-921A-076BA14BF7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42" name="Rectangle 1115">
                <a:extLst>
                  <a:ext uri="{FF2B5EF4-FFF2-40B4-BE49-F238E27FC236}">
                    <a16:creationId xmlns:a16="http://schemas.microsoft.com/office/drawing/2014/main" id="{47C7DEBB-DD73-93F9-61A0-226605328F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43" name="Rectangle 1116">
                <a:extLst>
                  <a:ext uri="{FF2B5EF4-FFF2-40B4-BE49-F238E27FC236}">
                    <a16:creationId xmlns:a16="http://schemas.microsoft.com/office/drawing/2014/main" id="{B82D98F0-59CE-5413-0848-8E05EB67B8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44" name="Rectangle 1117">
                <a:extLst>
                  <a:ext uri="{FF2B5EF4-FFF2-40B4-BE49-F238E27FC236}">
                    <a16:creationId xmlns:a16="http://schemas.microsoft.com/office/drawing/2014/main" id="{C5E6C26E-961F-FD5B-D217-C5945EBCA5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45" name="Rectangle 1118">
                <a:extLst>
                  <a:ext uri="{FF2B5EF4-FFF2-40B4-BE49-F238E27FC236}">
                    <a16:creationId xmlns:a16="http://schemas.microsoft.com/office/drawing/2014/main" id="{70CA5008-3593-ADAE-B474-74FC1BF0F2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2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46" name="Rectangle 1119">
                <a:extLst>
                  <a:ext uri="{FF2B5EF4-FFF2-40B4-BE49-F238E27FC236}">
                    <a16:creationId xmlns:a16="http://schemas.microsoft.com/office/drawing/2014/main" id="{C40E5571-6450-250C-2685-A098C28694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47" name="Rectangle 1120">
                <a:extLst>
                  <a:ext uri="{FF2B5EF4-FFF2-40B4-BE49-F238E27FC236}">
                    <a16:creationId xmlns:a16="http://schemas.microsoft.com/office/drawing/2014/main" id="{0CD05C32-77BA-76A4-ABBF-4150E0DDEB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48" name="Rectangle 1121">
                <a:extLst>
                  <a:ext uri="{FF2B5EF4-FFF2-40B4-BE49-F238E27FC236}">
                    <a16:creationId xmlns:a16="http://schemas.microsoft.com/office/drawing/2014/main" id="{7D0826FE-7514-319D-B2CA-6CCCFD6B12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49" name="Rectangle 1122">
                <a:extLst>
                  <a:ext uri="{FF2B5EF4-FFF2-40B4-BE49-F238E27FC236}">
                    <a16:creationId xmlns:a16="http://schemas.microsoft.com/office/drawing/2014/main" id="{69D7ADE3-FAAF-B012-81DB-C606B6144C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50" name="Rectangle 1123">
                <a:extLst>
                  <a:ext uri="{FF2B5EF4-FFF2-40B4-BE49-F238E27FC236}">
                    <a16:creationId xmlns:a16="http://schemas.microsoft.com/office/drawing/2014/main" id="{87E6FE35-FCC2-E6DF-DFB7-31C4D3689D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51" name="Rectangle 1124">
                <a:extLst>
                  <a:ext uri="{FF2B5EF4-FFF2-40B4-BE49-F238E27FC236}">
                    <a16:creationId xmlns:a16="http://schemas.microsoft.com/office/drawing/2014/main" id="{3AAAE004-8E61-2BD4-2EC8-45838081C3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52" name="Rectangle 1125">
                <a:extLst>
                  <a:ext uri="{FF2B5EF4-FFF2-40B4-BE49-F238E27FC236}">
                    <a16:creationId xmlns:a16="http://schemas.microsoft.com/office/drawing/2014/main" id="{39A22D6D-9C1F-0D3D-2308-4D3DC3A401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2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53" name="Rectangle 1126">
                <a:extLst>
                  <a:ext uri="{FF2B5EF4-FFF2-40B4-BE49-F238E27FC236}">
                    <a16:creationId xmlns:a16="http://schemas.microsoft.com/office/drawing/2014/main" id="{DC0A813D-9BD2-28D3-4CBE-DF0B1E62C6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54" name="Rectangle 1127">
                <a:extLst>
                  <a:ext uri="{FF2B5EF4-FFF2-40B4-BE49-F238E27FC236}">
                    <a16:creationId xmlns:a16="http://schemas.microsoft.com/office/drawing/2014/main" id="{20014E34-4815-B38A-8C48-9F47C7BE01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55" name="Rectangle 1128">
                <a:extLst>
                  <a:ext uri="{FF2B5EF4-FFF2-40B4-BE49-F238E27FC236}">
                    <a16:creationId xmlns:a16="http://schemas.microsoft.com/office/drawing/2014/main" id="{4F9CA610-12C9-0669-CD24-ADAF34AC4D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56" name="Rectangle 1129">
                <a:extLst>
                  <a:ext uri="{FF2B5EF4-FFF2-40B4-BE49-F238E27FC236}">
                    <a16:creationId xmlns:a16="http://schemas.microsoft.com/office/drawing/2014/main" id="{60691172-0F58-637F-F07D-15DF5AE365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57" name="Rectangle 1130">
                <a:extLst>
                  <a:ext uri="{FF2B5EF4-FFF2-40B4-BE49-F238E27FC236}">
                    <a16:creationId xmlns:a16="http://schemas.microsoft.com/office/drawing/2014/main" id="{9A4C4B79-8D1C-41D5-724C-352AF833BA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58" name="Line 1131">
                <a:extLst>
                  <a:ext uri="{FF2B5EF4-FFF2-40B4-BE49-F238E27FC236}">
                    <a16:creationId xmlns:a16="http://schemas.microsoft.com/office/drawing/2014/main" id="{D8217213-A886-271A-B2D6-FCF6E971E4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6202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59" name="Line 1132">
                <a:extLst>
                  <a:ext uri="{FF2B5EF4-FFF2-40B4-BE49-F238E27FC236}">
                    <a16:creationId xmlns:a16="http://schemas.microsoft.com/office/drawing/2014/main" id="{509B8157-0526-E461-E5E3-DD79251992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54640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60" name="Line 1133">
                <a:extLst>
                  <a:ext uri="{FF2B5EF4-FFF2-40B4-BE49-F238E27FC236}">
                    <a16:creationId xmlns:a16="http://schemas.microsoft.com/office/drawing/2014/main" id="{51EDF1AC-79AE-2F54-F8AC-D47A920B20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33076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61" name="Line 1134">
                <a:extLst>
                  <a:ext uri="{FF2B5EF4-FFF2-40B4-BE49-F238E27FC236}">
                    <a16:creationId xmlns:a16="http://schemas.microsoft.com/office/drawing/2014/main" id="{78DD1486-CA49-BC3D-D5B4-AD5EAB4DB3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11514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62" name="Line 1135">
                <a:extLst>
                  <a:ext uri="{FF2B5EF4-FFF2-40B4-BE49-F238E27FC236}">
                    <a16:creationId xmlns:a16="http://schemas.microsoft.com/office/drawing/2014/main" id="{BF972E42-8A8D-570A-C4FE-0423644C3E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89951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63" name="Line 1136">
                <a:extLst>
                  <a:ext uri="{FF2B5EF4-FFF2-40B4-BE49-F238E27FC236}">
                    <a16:creationId xmlns:a16="http://schemas.microsoft.com/office/drawing/2014/main" id="{F6FE6BBA-C8A7-7E49-BD81-77EBDFAF44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68388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64" name="Line 1137">
                <a:extLst>
                  <a:ext uri="{FF2B5EF4-FFF2-40B4-BE49-F238E27FC236}">
                    <a16:creationId xmlns:a16="http://schemas.microsoft.com/office/drawing/2014/main" id="{7ACCC1FB-F3FC-061E-F7B5-3CC008A866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3977115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65" name="Line 1138">
                <a:extLst>
                  <a:ext uri="{FF2B5EF4-FFF2-40B4-BE49-F238E27FC236}">
                    <a16:creationId xmlns:a16="http://schemas.microsoft.com/office/drawing/2014/main" id="{CDC09508-7A43-74DC-8128-23952E5465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4096472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66" name="Line 1139">
                <a:extLst>
                  <a:ext uri="{FF2B5EF4-FFF2-40B4-BE49-F238E27FC236}">
                    <a16:creationId xmlns:a16="http://schemas.microsoft.com/office/drawing/2014/main" id="{8E26329B-C761-0250-B88C-53E9B95D6E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4215828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67" name="Line 1140">
                <a:extLst>
                  <a:ext uri="{FF2B5EF4-FFF2-40B4-BE49-F238E27FC236}">
                    <a16:creationId xmlns:a16="http://schemas.microsoft.com/office/drawing/2014/main" id="{B3EC130C-7484-A281-16FA-251E513030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4335185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68" name="Line 1141">
                <a:extLst>
                  <a:ext uri="{FF2B5EF4-FFF2-40B4-BE49-F238E27FC236}">
                    <a16:creationId xmlns:a16="http://schemas.microsoft.com/office/drawing/2014/main" id="{E37827E3-2FF7-390B-9275-A101DA1494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4454541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69" name="Line 1142">
                <a:extLst>
                  <a:ext uri="{FF2B5EF4-FFF2-40B4-BE49-F238E27FC236}">
                    <a16:creationId xmlns:a16="http://schemas.microsoft.com/office/drawing/2014/main" id="{D60AB341-5518-0EFD-7B1B-97979F6833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4573898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70" name="Line 1143">
                <a:extLst>
                  <a:ext uri="{FF2B5EF4-FFF2-40B4-BE49-F238E27FC236}">
                    <a16:creationId xmlns:a16="http://schemas.microsoft.com/office/drawing/2014/main" id="{C3276C04-1472-EFC4-A559-8342368291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7766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71" name="Line 1144">
                <a:extLst>
                  <a:ext uri="{FF2B5EF4-FFF2-40B4-BE49-F238E27FC236}">
                    <a16:creationId xmlns:a16="http://schemas.microsoft.com/office/drawing/2014/main" id="{3F7F4FE0-C437-A2C3-CA6D-AB0F772D32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46826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72" name="Line 1145">
                <a:extLst>
                  <a:ext uri="{FF2B5EF4-FFF2-40B4-BE49-F238E27FC236}">
                    <a16:creationId xmlns:a16="http://schemas.microsoft.com/office/drawing/2014/main" id="{5046645A-94E8-7786-CB12-09A648DA0C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3841376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73" name="Line 1146">
                <a:extLst>
                  <a:ext uri="{FF2B5EF4-FFF2-40B4-BE49-F238E27FC236}">
                    <a16:creationId xmlns:a16="http://schemas.microsoft.com/office/drawing/2014/main" id="{C1288734-7908-3D20-7201-0D5DAD2DB8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4702616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74" name="Rectangle 1147">
                <a:extLst>
                  <a:ext uri="{FF2B5EF4-FFF2-40B4-BE49-F238E27FC236}">
                    <a16:creationId xmlns:a16="http://schemas.microsoft.com/office/drawing/2014/main" id="{0EA2057E-699F-06EF-6710-535CF8666C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30263" y="3855419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75" name="Rectangle 1148">
                <a:extLst>
                  <a:ext uri="{FF2B5EF4-FFF2-40B4-BE49-F238E27FC236}">
                    <a16:creationId xmlns:a16="http://schemas.microsoft.com/office/drawing/2014/main" id="{3BE6BE9B-02A5-8BDD-4F18-C5B1B03713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64717" y="3855419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76" name="Rectangle 1149">
                <a:extLst>
                  <a:ext uri="{FF2B5EF4-FFF2-40B4-BE49-F238E27FC236}">
                    <a16:creationId xmlns:a16="http://schemas.microsoft.com/office/drawing/2014/main" id="{DCE78253-B125-58D7-048F-B55147956C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1787" y="3855419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77" name="Rectangle 1150">
                <a:extLst>
                  <a:ext uri="{FF2B5EF4-FFF2-40B4-BE49-F238E27FC236}">
                    <a16:creationId xmlns:a16="http://schemas.microsoft.com/office/drawing/2014/main" id="{0FAD1679-ACDC-CEA1-45F4-7B4C631661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0459" y="3855419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78" name="Rectangle 1151">
                <a:extLst>
                  <a:ext uri="{FF2B5EF4-FFF2-40B4-BE49-F238E27FC236}">
                    <a16:creationId xmlns:a16="http://schemas.microsoft.com/office/drawing/2014/main" id="{02CC8ECE-50F3-F082-2B87-D5B7023CCC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1359" y="3855419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79" name="Rectangle 1152">
                <a:extLst>
                  <a:ext uri="{FF2B5EF4-FFF2-40B4-BE49-F238E27FC236}">
                    <a16:creationId xmlns:a16="http://schemas.microsoft.com/office/drawing/2014/main" id="{3C3A5CEB-F2DE-FEB8-48D0-CB8695FB3B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04562" y="3855419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80" name="Rectangle 1153">
                <a:extLst>
                  <a:ext uri="{FF2B5EF4-FFF2-40B4-BE49-F238E27FC236}">
                    <a16:creationId xmlns:a16="http://schemas.microsoft.com/office/drawing/2014/main" id="{F5A79053-02B1-30F7-9AF4-4BFD1122B1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8038" y="3855419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81" name="Rectangle 1154">
                <a:extLst>
                  <a:ext uri="{FF2B5EF4-FFF2-40B4-BE49-F238E27FC236}">
                    <a16:creationId xmlns:a16="http://schemas.microsoft.com/office/drawing/2014/main" id="{73C0B038-1704-D7E4-AF01-D06C717C43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81825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82" name="Rectangle 1155">
                <a:extLst>
                  <a:ext uri="{FF2B5EF4-FFF2-40B4-BE49-F238E27FC236}">
                    <a16:creationId xmlns:a16="http://schemas.microsoft.com/office/drawing/2014/main" id="{73280961-B034-BAC7-B72A-A7EE9F4393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03388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376" name="Rectangle 1156">
                <a:extLst>
                  <a:ext uri="{FF2B5EF4-FFF2-40B4-BE49-F238E27FC236}">
                    <a16:creationId xmlns:a16="http://schemas.microsoft.com/office/drawing/2014/main" id="{42209C98-9343-6A7F-73ED-3753F67770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24951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545" name="Rectangle 1157">
                <a:extLst>
                  <a:ext uri="{FF2B5EF4-FFF2-40B4-BE49-F238E27FC236}">
                    <a16:creationId xmlns:a16="http://schemas.microsoft.com/office/drawing/2014/main" id="{3D507302-8F05-5A54-D22E-41586E83AC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6515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714" name="Rectangle 1158">
                <a:extLst>
                  <a:ext uri="{FF2B5EF4-FFF2-40B4-BE49-F238E27FC236}">
                    <a16:creationId xmlns:a16="http://schemas.microsoft.com/office/drawing/2014/main" id="{7CED5DEE-0D8E-810E-4C00-5BFDECBAFC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8078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715" name="Rectangle 1159">
                <a:extLst>
                  <a:ext uri="{FF2B5EF4-FFF2-40B4-BE49-F238E27FC236}">
                    <a16:creationId xmlns:a16="http://schemas.microsoft.com/office/drawing/2014/main" id="{135CF24E-838B-4891-857C-03BA1B2EE9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9640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716" name="Rectangle 1160">
                <a:extLst>
                  <a:ext uri="{FF2B5EF4-FFF2-40B4-BE49-F238E27FC236}">
                    <a16:creationId xmlns:a16="http://schemas.microsoft.com/office/drawing/2014/main" id="{C1E57416-D6B6-DBCD-0F70-CC212C2833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1203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717" name="Rectangle 1161">
                <a:extLst>
                  <a:ext uri="{FF2B5EF4-FFF2-40B4-BE49-F238E27FC236}">
                    <a16:creationId xmlns:a16="http://schemas.microsoft.com/office/drawing/2014/main" id="{E625986B-7791-F7C8-31C4-762F654F87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6044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718" name="Rectangle 1162">
                <a:extLst>
                  <a:ext uri="{FF2B5EF4-FFF2-40B4-BE49-F238E27FC236}">
                    <a16:creationId xmlns:a16="http://schemas.microsoft.com/office/drawing/2014/main" id="{5B769E3C-4884-DB60-FA81-5F9331FC11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7608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747" name="Rectangle 1163">
                <a:extLst>
                  <a:ext uri="{FF2B5EF4-FFF2-40B4-BE49-F238E27FC236}">
                    <a16:creationId xmlns:a16="http://schemas.microsoft.com/office/drawing/2014/main" id="{2BAF476F-3647-45CA-F232-9C4A77B996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9171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776" name="Rectangle 1164">
                <a:extLst>
                  <a:ext uri="{FF2B5EF4-FFF2-40B4-BE49-F238E27FC236}">
                    <a16:creationId xmlns:a16="http://schemas.microsoft.com/office/drawing/2014/main" id="{FCB562F8-E096-7D8C-3083-063C5672DD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734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55" name="Rectangle 1165">
                <a:extLst>
                  <a:ext uri="{FF2B5EF4-FFF2-40B4-BE49-F238E27FC236}">
                    <a16:creationId xmlns:a16="http://schemas.microsoft.com/office/drawing/2014/main" id="{4E22BED6-40DA-F6AE-B7F4-31EF569C9C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2297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56" name="Rectangle 1166">
                <a:extLst>
                  <a:ext uri="{FF2B5EF4-FFF2-40B4-BE49-F238E27FC236}">
                    <a16:creationId xmlns:a16="http://schemas.microsoft.com/office/drawing/2014/main" id="{FDBC00C6-0DE1-219A-C67B-BABB0CE900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9640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57" name="Rectangle 1167">
                <a:extLst>
                  <a:ext uri="{FF2B5EF4-FFF2-40B4-BE49-F238E27FC236}">
                    <a16:creationId xmlns:a16="http://schemas.microsoft.com/office/drawing/2014/main" id="{71BA520B-2A67-C533-274F-28DF071C07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1203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58" name="Rectangle 1168">
                <a:extLst>
                  <a:ext uri="{FF2B5EF4-FFF2-40B4-BE49-F238E27FC236}">
                    <a16:creationId xmlns:a16="http://schemas.microsoft.com/office/drawing/2014/main" id="{B10F1120-C1ED-BA48-E478-2D6A54B245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6044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59" name="Rectangle 1169">
                <a:extLst>
                  <a:ext uri="{FF2B5EF4-FFF2-40B4-BE49-F238E27FC236}">
                    <a16:creationId xmlns:a16="http://schemas.microsoft.com/office/drawing/2014/main" id="{7CB206F6-7939-B563-B25F-64EC734AEA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7608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60" name="Rectangle 1170">
                <a:extLst>
                  <a:ext uri="{FF2B5EF4-FFF2-40B4-BE49-F238E27FC236}">
                    <a16:creationId xmlns:a16="http://schemas.microsoft.com/office/drawing/2014/main" id="{737FED0D-2C12-5D1E-1F16-A767D2F2FD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9171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61" name="Rectangle 1171">
                <a:extLst>
                  <a:ext uri="{FF2B5EF4-FFF2-40B4-BE49-F238E27FC236}">
                    <a16:creationId xmlns:a16="http://schemas.microsoft.com/office/drawing/2014/main" id="{649FD684-5F2B-7F30-705F-6D3FB88831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734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62" name="Rectangle 1172">
                <a:extLst>
                  <a:ext uri="{FF2B5EF4-FFF2-40B4-BE49-F238E27FC236}">
                    <a16:creationId xmlns:a16="http://schemas.microsoft.com/office/drawing/2014/main" id="{49CB18BF-F9BC-E9AB-BE44-FE7C12D260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2297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63" name="Rectangle 1173">
                <a:extLst>
                  <a:ext uri="{FF2B5EF4-FFF2-40B4-BE49-F238E27FC236}">
                    <a16:creationId xmlns:a16="http://schemas.microsoft.com/office/drawing/2014/main" id="{30ED3385-36D4-3DA0-9FAC-3668A0F094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3858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64" name="Rectangle 1174">
                <a:extLst>
                  <a:ext uri="{FF2B5EF4-FFF2-40B4-BE49-F238E27FC236}">
                    <a16:creationId xmlns:a16="http://schemas.microsoft.com/office/drawing/2014/main" id="{CB783EAE-958B-6BEC-D949-4B9FCEC9E4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421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65" name="Rectangle 1175">
                <a:extLst>
                  <a:ext uri="{FF2B5EF4-FFF2-40B4-BE49-F238E27FC236}">
                    <a16:creationId xmlns:a16="http://schemas.microsoft.com/office/drawing/2014/main" id="{9F7A5300-CC73-52AC-9281-D7A30512EF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6044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66" name="Rectangle 1176">
                <a:extLst>
                  <a:ext uri="{FF2B5EF4-FFF2-40B4-BE49-F238E27FC236}">
                    <a16:creationId xmlns:a16="http://schemas.microsoft.com/office/drawing/2014/main" id="{5CA23692-EEC9-7CF5-E4DF-418F306A43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7608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67" name="Rectangle 1177">
                <a:extLst>
                  <a:ext uri="{FF2B5EF4-FFF2-40B4-BE49-F238E27FC236}">
                    <a16:creationId xmlns:a16="http://schemas.microsoft.com/office/drawing/2014/main" id="{79B8430F-64F5-549C-9F89-20A1F7CEC8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9171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68" name="Rectangle 1178">
                <a:extLst>
                  <a:ext uri="{FF2B5EF4-FFF2-40B4-BE49-F238E27FC236}">
                    <a16:creationId xmlns:a16="http://schemas.microsoft.com/office/drawing/2014/main" id="{10B134B7-6314-914E-55A7-8A19C00FE5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734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69" name="Rectangle 1179">
                <a:extLst>
                  <a:ext uri="{FF2B5EF4-FFF2-40B4-BE49-F238E27FC236}">
                    <a16:creationId xmlns:a16="http://schemas.microsoft.com/office/drawing/2014/main" id="{7A00D714-88DF-FEF1-0FD1-167D5DE12B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2297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70" name="Rectangle 1180">
                <a:extLst>
                  <a:ext uri="{FF2B5EF4-FFF2-40B4-BE49-F238E27FC236}">
                    <a16:creationId xmlns:a16="http://schemas.microsoft.com/office/drawing/2014/main" id="{6F872228-66E6-9854-4DC7-53D02A6CE3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3858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71" name="Rectangle 1181">
                <a:extLst>
                  <a:ext uri="{FF2B5EF4-FFF2-40B4-BE49-F238E27FC236}">
                    <a16:creationId xmlns:a16="http://schemas.microsoft.com/office/drawing/2014/main" id="{71FE681B-7C7E-2068-EAF5-B2AA2763F7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421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72" name="Rectangle 1182">
                <a:extLst>
                  <a:ext uri="{FF2B5EF4-FFF2-40B4-BE49-F238E27FC236}">
                    <a16:creationId xmlns:a16="http://schemas.microsoft.com/office/drawing/2014/main" id="{16C8CB96-BFE8-944F-8685-39ECB06C75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81825" y="446039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73" name="Rectangle 1183">
                <a:extLst>
                  <a:ext uri="{FF2B5EF4-FFF2-40B4-BE49-F238E27FC236}">
                    <a16:creationId xmlns:a16="http://schemas.microsoft.com/office/drawing/2014/main" id="{7390A188-BF10-9639-2B93-91E75236F4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03388" y="446039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74" name="Rectangle 1184">
                <a:extLst>
                  <a:ext uri="{FF2B5EF4-FFF2-40B4-BE49-F238E27FC236}">
                    <a16:creationId xmlns:a16="http://schemas.microsoft.com/office/drawing/2014/main" id="{C3660F81-BE07-B51F-F1EE-9CC8F8E8BC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24951" y="446039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75" name="Rectangle 1185">
                <a:extLst>
                  <a:ext uri="{FF2B5EF4-FFF2-40B4-BE49-F238E27FC236}">
                    <a16:creationId xmlns:a16="http://schemas.microsoft.com/office/drawing/2014/main" id="{08317375-F653-135E-19F1-83342D78B1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6515" y="446039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76" name="Rectangle 1186">
                <a:extLst>
                  <a:ext uri="{FF2B5EF4-FFF2-40B4-BE49-F238E27FC236}">
                    <a16:creationId xmlns:a16="http://schemas.microsoft.com/office/drawing/2014/main" id="{DBB9C212-6387-03A4-B457-0D31BEDF94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8078" y="446039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77" name="Rectangle 1187">
                <a:extLst>
                  <a:ext uri="{FF2B5EF4-FFF2-40B4-BE49-F238E27FC236}">
                    <a16:creationId xmlns:a16="http://schemas.microsoft.com/office/drawing/2014/main" id="{F92D7B06-80B9-843C-630B-0B0D17F87B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3858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78" name="Rectangle 1188">
                <a:extLst>
                  <a:ext uri="{FF2B5EF4-FFF2-40B4-BE49-F238E27FC236}">
                    <a16:creationId xmlns:a16="http://schemas.microsoft.com/office/drawing/2014/main" id="{BE4B981C-2B3A-9780-E7B6-912D7F7EB1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421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C0E52E6-5476-4EDF-952B-664CDD818D26}"/>
                </a:ext>
              </a:extLst>
            </p:cNvPr>
            <p:cNvGrpSpPr/>
            <p:nvPr/>
          </p:nvGrpSpPr>
          <p:grpSpPr>
            <a:xfrm>
              <a:off x="6700578" y="3658101"/>
              <a:ext cx="1987200" cy="853200"/>
              <a:chOff x="6652948" y="3836696"/>
              <a:chExt cx="1959373" cy="870600"/>
            </a:xfrm>
          </p:grpSpPr>
          <p:sp>
            <p:nvSpPr>
              <p:cNvPr id="1099" name="Rectangle 1189">
                <a:extLst>
                  <a:ext uri="{FF2B5EF4-FFF2-40B4-BE49-F238E27FC236}">
                    <a16:creationId xmlns:a16="http://schemas.microsoft.com/office/drawing/2014/main" id="{3480E254-39DC-492C-00CE-AE8689F4BB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5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00" name="Rectangle 1190">
                <a:extLst>
                  <a:ext uri="{FF2B5EF4-FFF2-40B4-BE49-F238E27FC236}">
                    <a16:creationId xmlns:a16="http://schemas.microsoft.com/office/drawing/2014/main" id="{A003FA50-30A0-18BE-3FF5-27D05E7AC6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3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01" name="Rectangle 1191">
                <a:extLst>
                  <a:ext uri="{FF2B5EF4-FFF2-40B4-BE49-F238E27FC236}">
                    <a16:creationId xmlns:a16="http://schemas.microsoft.com/office/drawing/2014/main" id="{58597801-9B83-BB81-EBB4-B6559DFD3D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80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02" name="Rectangle 1192">
                <a:extLst>
                  <a:ext uri="{FF2B5EF4-FFF2-40B4-BE49-F238E27FC236}">
                    <a16:creationId xmlns:a16="http://schemas.microsoft.com/office/drawing/2014/main" id="{EF35E2F2-5EDB-79A2-CC25-41C259BABE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7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03" name="Rectangle 1193">
                <a:extLst>
                  <a:ext uri="{FF2B5EF4-FFF2-40B4-BE49-F238E27FC236}">
                    <a16:creationId xmlns:a16="http://schemas.microsoft.com/office/drawing/2014/main" id="{99A2EA03-E2C9-103E-8A72-51AB6899E4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4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04" name="Rectangle 1194">
                <a:extLst>
                  <a:ext uri="{FF2B5EF4-FFF2-40B4-BE49-F238E27FC236}">
                    <a16:creationId xmlns:a16="http://schemas.microsoft.com/office/drawing/2014/main" id="{01F3619F-9C07-65F5-6E5C-340388E509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05" name="Rectangle 1195">
                <a:extLst>
                  <a:ext uri="{FF2B5EF4-FFF2-40B4-BE49-F238E27FC236}">
                    <a16:creationId xmlns:a16="http://schemas.microsoft.com/office/drawing/2014/main" id="{E942A9F8-28F9-E830-8608-55AC7F61BE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9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06" name="Rectangle 1196">
                <a:extLst>
                  <a:ext uri="{FF2B5EF4-FFF2-40B4-BE49-F238E27FC236}">
                    <a16:creationId xmlns:a16="http://schemas.microsoft.com/office/drawing/2014/main" id="{F8868A61-DC0A-DD17-0A5C-5D359F5AEA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5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07" name="Rectangle 1197">
                <a:extLst>
                  <a:ext uri="{FF2B5EF4-FFF2-40B4-BE49-F238E27FC236}">
                    <a16:creationId xmlns:a16="http://schemas.microsoft.com/office/drawing/2014/main" id="{A40257E5-CD55-8BF8-D4CD-CC8D1AA24A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3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08" name="Rectangle 1198">
                <a:extLst>
                  <a:ext uri="{FF2B5EF4-FFF2-40B4-BE49-F238E27FC236}">
                    <a16:creationId xmlns:a16="http://schemas.microsoft.com/office/drawing/2014/main" id="{DB30B2BD-4ECA-444F-4721-30A998348C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80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09" name="Rectangle 1199">
                <a:extLst>
                  <a:ext uri="{FF2B5EF4-FFF2-40B4-BE49-F238E27FC236}">
                    <a16:creationId xmlns:a16="http://schemas.microsoft.com/office/drawing/2014/main" id="{C757F947-C8AE-5725-A311-C178F4608C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7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10" name="Rectangle 1200">
                <a:extLst>
                  <a:ext uri="{FF2B5EF4-FFF2-40B4-BE49-F238E27FC236}">
                    <a16:creationId xmlns:a16="http://schemas.microsoft.com/office/drawing/2014/main" id="{AFD51C18-5494-86DF-D513-6F3551CF6E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4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11" name="Rectangle 1201">
                <a:extLst>
                  <a:ext uri="{FF2B5EF4-FFF2-40B4-BE49-F238E27FC236}">
                    <a16:creationId xmlns:a16="http://schemas.microsoft.com/office/drawing/2014/main" id="{75A7F1FF-12B7-2709-9006-BAA0D87B1C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12" name="Rectangle 1202">
                <a:extLst>
                  <a:ext uri="{FF2B5EF4-FFF2-40B4-BE49-F238E27FC236}">
                    <a16:creationId xmlns:a16="http://schemas.microsoft.com/office/drawing/2014/main" id="{E7C2F628-5955-D04E-16DE-95FCBA21DB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9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13" name="Rectangle 1203">
                <a:extLst>
                  <a:ext uri="{FF2B5EF4-FFF2-40B4-BE49-F238E27FC236}">
                    <a16:creationId xmlns:a16="http://schemas.microsoft.com/office/drawing/2014/main" id="{BD84CCB3-3066-4202-EDB4-00E8746C8C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5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14" name="Rectangle 1204">
                <a:extLst>
                  <a:ext uri="{FF2B5EF4-FFF2-40B4-BE49-F238E27FC236}">
                    <a16:creationId xmlns:a16="http://schemas.microsoft.com/office/drawing/2014/main" id="{9AA63447-4866-8A2A-CEAA-B7F4F6B9A2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3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15" name="Rectangle 1205">
                <a:extLst>
                  <a:ext uri="{FF2B5EF4-FFF2-40B4-BE49-F238E27FC236}">
                    <a16:creationId xmlns:a16="http://schemas.microsoft.com/office/drawing/2014/main" id="{B231A686-C879-A0E4-84C4-7A86087508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80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16" name="Rectangle 1206">
                <a:extLst>
                  <a:ext uri="{FF2B5EF4-FFF2-40B4-BE49-F238E27FC236}">
                    <a16:creationId xmlns:a16="http://schemas.microsoft.com/office/drawing/2014/main" id="{091CC4D8-2B45-FF18-13B2-2D4A403B71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7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17" name="Rectangle 1207">
                <a:extLst>
                  <a:ext uri="{FF2B5EF4-FFF2-40B4-BE49-F238E27FC236}">
                    <a16:creationId xmlns:a16="http://schemas.microsoft.com/office/drawing/2014/main" id="{39E394BF-AA6E-5F84-7EAC-49C120DA91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4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18" name="Rectangle 1208">
                <a:extLst>
                  <a:ext uri="{FF2B5EF4-FFF2-40B4-BE49-F238E27FC236}">
                    <a16:creationId xmlns:a16="http://schemas.microsoft.com/office/drawing/2014/main" id="{E9CBC79C-7517-CDD2-574B-1F16375847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19" name="Rectangle 1209">
                <a:extLst>
                  <a:ext uri="{FF2B5EF4-FFF2-40B4-BE49-F238E27FC236}">
                    <a16:creationId xmlns:a16="http://schemas.microsoft.com/office/drawing/2014/main" id="{2846D8B2-C858-D65D-BA2F-66ED434418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9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20" name="Rectangle 1211">
                <a:extLst>
                  <a:ext uri="{FF2B5EF4-FFF2-40B4-BE49-F238E27FC236}">
                    <a16:creationId xmlns:a16="http://schemas.microsoft.com/office/drawing/2014/main" id="{9B800566-66CA-9D6C-AF74-4F480E7727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4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21" name="Rectangle 1212">
                <a:extLst>
                  <a:ext uri="{FF2B5EF4-FFF2-40B4-BE49-F238E27FC236}">
                    <a16:creationId xmlns:a16="http://schemas.microsoft.com/office/drawing/2014/main" id="{42E7A618-639B-941B-1A81-C78C0E5E36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2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22" name="Rectangle 1213">
                <a:extLst>
                  <a:ext uri="{FF2B5EF4-FFF2-40B4-BE49-F238E27FC236}">
                    <a16:creationId xmlns:a16="http://schemas.microsoft.com/office/drawing/2014/main" id="{AC668E0A-CA8D-83F7-4FE5-33FC22588C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79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23" name="Rectangle 1214">
                <a:extLst>
                  <a:ext uri="{FF2B5EF4-FFF2-40B4-BE49-F238E27FC236}">
                    <a16:creationId xmlns:a16="http://schemas.microsoft.com/office/drawing/2014/main" id="{640A4DCE-4E27-AE88-6CF4-B82E593B49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6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25" name="Rectangle 1215">
                <a:extLst>
                  <a:ext uri="{FF2B5EF4-FFF2-40B4-BE49-F238E27FC236}">
                    <a16:creationId xmlns:a16="http://schemas.microsoft.com/office/drawing/2014/main" id="{7224B376-6D0A-DF73-6396-07F94117F0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3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26" name="Rectangle 1216">
                <a:extLst>
                  <a:ext uri="{FF2B5EF4-FFF2-40B4-BE49-F238E27FC236}">
                    <a16:creationId xmlns:a16="http://schemas.microsoft.com/office/drawing/2014/main" id="{A8D96840-E128-4200-5673-D11C7C02FB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27" name="Rectangle 1217">
                <a:extLst>
                  <a:ext uri="{FF2B5EF4-FFF2-40B4-BE49-F238E27FC236}">
                    <a16:creationId xmlns:a16="http://schemas.microsoft.com/office/drawing/2014/main" id="{60BE07D3-78B1-3380-4831-51C8C362AC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8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28" name="Rectangle 1218">
                <a:extLst>
                  <a:ext uri="{FF2B5EF4-FFF2-40B4-BE49-F238E27FC236}">
                    <a16:creationId xmlns:a16="http://schemas.microsoft.com/office/drawing/2014/main" id="{24F60CD9-6F01-AA6A-81A5-F2DAC0DEBF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4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29" name="Rectangle 1219">
                <a:extLst>
                  <a:ext uri="{FF2B5EF4-FFF2-40B4-BE49-F238E27FC236}">
                    <a16:creationId xmlns:a16="http://schemas.microsoft.com/office/drawing/2014/main" id="{50375EEE-F5B2-1A55-A1E4-C4DFEB92F4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2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30" name="Rectangle 1220">
                <a:extLst>
                  <a:ext uri="{FF2B5EF4-FFF2-40B4-BE49-F238E27FC236}">
                    <a16:creationId xmlns:a16="http://schemas.microsoft.com/office/drawing/2014/main" id="{28E144E9-4395-E5F3-C558-D44183DB48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79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31" name="Rectangle 1221">
                <a:extLst>
                  <a:ext uri="{FF2B5EF4-FFF2-40B4-BE49-F238E27FC236}">
                    <a16:creationId xmlns:a16="http://schemas.microsoft.com/office/drawing/2014/main" id="{8A5CD7AF-50BC-3969-6FE1-B31BCB70DA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6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32" name="Rectangle 1222">
                <a:extLst>
                  <a:ext uri="{FF2B5EF4-FFF2-40B4-BE49-F238E27FC236}">
                    <a16:creationId xmlns:a16="http://schemas.microsoft.com/office/drawing/2014/main" id="{10C21BA6-A33A-3A3C-0D19-0CFBBE99A7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3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33" name="Rectangle 1223">
                <a:extLst>
                  <a:ext uri="{FF2B5EF4-FFF2-40B4-BE49-F238E27FC236}">
                    <a16:creationId xmlns:a16="http://schemas.microsoft.com/office/drawing/2014/main" id="{195E3B81-FEF2-AF76-374C-0263D55F30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34" name="Rectangle 1224">
                <a:extLst>
                  <a:ext uri="{FF2B5EF4-FFF2-40B4-BE49-F238E27FC236}">
                    <a16:creationId xmlns:a16="http://schemas.microsoft.com/office/drawing/2014/main" id="{8D9D72FD-5A63-97FE-907E-C3AAE4BFB0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8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35" name="Rectangle 1225">
                <a:extLst>
                  <a:ext uri="{FF2B5EF4-FFF2-40B4-BE49-F238E27FC236}">
                    <a16:creationId xmlns:a16="http://schemas.microsoft.com/office/drawing/2014/main" id="{45FBB4B0-8A4B-774B-A4C6-408F404260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4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36" name="Rectangle 1226">
                <a:extLst>
                  <a:ext uri="{FF2B5EF4-FFF2-40B4-BE49-F238E27FC236}">
                    <a16:creationId xmlns:a16="http://schemas.microsoft.com/office/drawing/2014/main" id="{5A23ADDC-E348-076B-540D-4465CAC99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2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37" name="Rectangle 1227">
                <a:extLst>
                  <a:ext uri="{FF2B5EF4-FFF2-40B4-BE49-F238E27FC236}">
                    <a16:creationId xmlns:a16="http://schemas.microsoft.com/office/drawing/2014/main" id="{8455137C-ABDD-483F-B6D1-1BA99B8B61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79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38" name="Rectangle 1228">
                <a:extLst>
                  <a:ext uri="{FF2B5EF4-FFF2-40B4-BE49-F238E27FC236}">
                    <a16:creationId xmlns:a16="http://schemas.microsoft.com/office/drawing/2014/main" id="{4160F93C-95C2-2C11-5CDB-3CBF18A085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6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39" name="Rectangle 1229">
                <a:extLst>
                  <a:ext uri="{FF2B5EF4-FFF2-40B4-BE49-F238E27FC236}">
                    <a16:creationId xmlns:a16="http://schemas.microsoft.com/office/drawing/2014/main" id="{912C2E8A-6D39-4BDE-D0A0-5F28195146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3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40" name="Rectangle 1230">
                <a:extLst>
                  <a:ext uri="{FF2B5EF4-FFF2-40B4-BE49-F238E27FC236}">
                    <a16:creationId xmlns:a16="http://schemas.microsoft.com/office/drawing/2014/main" id="{F9AA8E91-4EA0-5BB8-ABC6-1B67BFCAB6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41" name="Rectangle 1231">
                <a:extLst>
                  <a:ext uri="{FF2B5EF4-FFF2-40B4-BE49-F238E27FC236}">
                    <a16:creationId xmlns:a16="http://schemas.microsoft.com/office/drawing/2014/main" id="{25B06847-5D66-9715-E3BB-AD72114724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8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42" name="Rectangle 1232">
                <a:extLst>
                  <a:ext uri="{FF2B5EF4-FFF2-40B4-BE49-F238E27FC236}">
                    <a16:creationId xmlns:a16="http://schemas.microsoft.com/office/drawing/2014/main" id="{C1AB970C-FD21-3A8A-9E75-70470860DF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4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43" name="Rectangle 1233">
                <a:extLst>
                  <a:ext uri="{FF2B5EF4-FFF2-40B4-BE49-F238E27FC236}">
                    <a16:creationId xmlns:a16="http://schemas.microsoft.com/office/drawing/2014/main" id="{910D8939-361C-C383-B98E-CD2F70918A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2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44" name="Rectangle 1234">
                <a:extLst>
                  <a:ext uri="{FF2B5EF4-FFF2-40B4-BE49-F238E27FC236}">
                    <a16:creationId xmlns:a16="http://schemas.microsoft.com/office/drawing/2014/main" id="{3073683D-372C-24EA-C968-BB91D1DDE5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79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45" name="Rectangle 1235">
                <a:extLst>
                  <a:ext uri="{FF2B5EF4-FFF2-40B4-BE49-F238E27FC236}">
                    <a16:creationId xmlns:a16="http://schemas.microsoft.com/office/drawing/2014/main" id="{31A3FB3A-701B-AA7E-1882-BD87322535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6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46" name="Rectangle 1236">
                <a:extLst>
                  <a:ext uri="{FF2B5EF4-FFF2-40B4-BE49-F238E27FC236}">
                    <a16:creationId xmlns:a16="http://schemas.microsoft.com/office/drawing/2014/main" id="{B702FFDE-615B-D434-1BF5-56CDC3A60D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3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47" name="Rectangle 1237">
                <a:extLst>
                  <a:ext uri="{FF2B5EF4-FFF2-40B4-BE49-F238E27FC236}">
                    <a16:creationId xmlns:a16="http://schemas.microsoft.com/office/drawing/2014/main" id="{CCEE6773-08A6-2D36-6027-44477FE778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48" name="Rectangle 1238">
                <a:extLst>
                  <a:ext uri="{FF2B5EF4-FFF2-40B4-BE49-F238E27FC236}">
                    <a16:creationId xmlns:a16="http://schemas.microsoft.com/office/drawing/2014/main" id="{59C2D646-88E5-4B16-BA4F-8C9B510554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8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49" name="Line 1239">
                <a:extLst>
                  <a:ext uri="{FF2B5EF4-FFF2-40B4-BE49-F238E27FC236}">
                    <a16:creationId xmlns:a16="http://schemas.microsoft.com/office/drawing/2014/main" id="{E9003E9B-025E-B0CF-3ACD-9DA1DE7018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36542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50" name="Line 1240">
                <a:extLst>
                  <a:ext uri="{FF2B5EF4-FFF2-40B4-BE49-F238E27FC236}">
                    <a16:creationId xmlns:a16="http://schemas.microsoft.com/office/drawing/2014/main" id="{4866677B-1A1C-622D-D13A-6B92F32FB6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14979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51" name="Line 1241">
                <a:extLst>
                  <a:ext uri="{FF2B5EF4-FFF2-40B4-BE49-F238E27FC236}">
                    <a16:creationId xmlns:a16="http://schemas.microsoft.com/office/drawing/2014/main" id="{56635212-36C2-FFC0-58B3-73A259E69B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93416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52" name="Line 1242">
                <a:extLst>
                  <a:ext uri="{FF2B5EF4-FFF2-40B4-BE49-F238E27FC236}">
                    <a16:creationId xmlns:a16="http://schemas.microsoft.com/office/drawing/2014/main" id="{306AE3FD-CA99-B8CC-3333-98139EC1D5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771853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53" name="Line 1243">
                <a:extLst>
                  <a:ext uri="{FF2B5EF4-FFF2-40B4-BE49-F238E27FC236}">
                    <a16:creationId xmlns:a16="http://schemas.microsoft.com/office/drawing/2014/main" id="{0D6A2642-7E3C-D7E8-E25A-CF064913A7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50291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54" name="Line 1244">
                <a:extLst>
                  <a:ext uri="{FF2B5EF4-FFF2-40B4-BE49-F238E27FC236}">
                    <a16:creationId xmlns:a16="http://schemas.microsoft.com/office/drawing/2014/main" id="{D250D30B-800E-EEBB-496E-580BD68B4D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8728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55" name="Line 1245">
                <a:extLst>
                  <a:ext uri="{FF2B5EF4-FFF2-40B4-BE49-F238E27FC236}">
                    <a16:creationId xmlns:a16="http://schemas.microsoft.com/office/drawing/2014/main" id="{45BE074C-6080-E9C7-F419-9F885EACE0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48" y="3977115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56" name="Line 1246">
                <a:extLst>
                  <a:ext uri="{FF2B5EF4-FFF2-40B4-BE49-F238E27FC236}">
                    <a16:creationId xmlns:a16="http://schemas.microsoft.com/office/drawing/2014/main" id="{2A312944-ECAC-AC4D-F810-F0CA6938BD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48" y="4096472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57" name="Line 1247">
                <a:extLst>
                  <a:ext uri="{FF2B5EF4-FFF2-40B4-BE49-F238E27FC236}">
                    <a16:creationId xmlns:a16="http://schemas.microsoft.com/office/drawing/2014/main" id="{F2E194C7-A613-4673-2226-A3EFD1C981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48" y="4215828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58" name="Line 1248">
                <a:extLst>
                  <a:ext uri="{FF2B5EF4-FFF2-40B4-BE49-F238E27FC236}">
                    <a16:creationId xmlns:a16="http://schemas.microsoft.com/office/drawing/2014/main" id="{DC1F6FE8-28CD-2551-FD31-091A4C2F95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48" y="4335185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59" name="Line 1249">
                <a:extLst>
                  <a:ext uri="{FF2B5EF4-FFF2-40B4-BE49-F238E27FC236}">
                    <a16:creationId xmlns:a16="http://schemas.microsoft.com/office/drawing/2014/main" id="{501EB394-F392-9549-612E-FC0CE73B2B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48" y="4454541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60" name="Line 1250">
                <a:extLst>
                  <a:ext uri="{FF2B5EF4-FFF2-40B4-BE49-F238E27FC236}">
                    <a16:creationId xmlns:a16="http://schemas.microsoft.com/office/drawing/2014/main" id="{30F1F33A-5ADF-4989-FABB-27C154C7B8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48" y="4573898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61" name="Line 1251">
                <a:extLst>
                  <a:ext uri="{FF2B5EF4-FFF2-40B4-BE49-F238E27FC236}">
                    <a16:creationId xmlns:a16="http://schemas.microsoft.com/office/drawing/2014/main" id="{5D1C8057-B6AE-AA67-F7BD-6EDBB1344A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8104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62" name="Line 1252">
                <a:extLst>
                  <a:ext uri="{FF2B5EF4-FFF2-40B4-BE49-F238E27FC236}">
                    <a16:creationId xmlns:a16="http://schemas.microsoft.com/office/drawing/2014/main" id="{C8BC9559-26A8-0775-4A8F-96D0127A8B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07165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63" name="Line 1253">
                <a:extLst>
                  <a:ext uri="{FF2B5EF4-FFF2-40B4-BE49-F238E27FC236}">
                    <a16:creationId xmlns:a16="http://schemas.microsoft.com/office/drawing/2014/main" id="{7A02B24E-EB32-FFFD-4B78-A7AEE3C050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48" y="3841376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64" name="Line 1254">
                <a:extLst>
                  <a:ext uri="{FF2B5EF4-FFF2-40B4-BE49-F238E27FC236}">
                    <a16:creationId xmlns:a16="http://schemas.microsoft.com/office/drawing/2014/main" id="{E8A490F5-106E-DA23-16A4-B0A0E80F5E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48" y="4702616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65" name="Rectangle 1255">
                <a:extLst>
                  <a:ext uri="{FF2B5EF4-FFF2-40B4-BE49-F238E27FC236}">
                    <a16:creationId xmlns:a16="http://schemas.microsoft.com/office/drawing/2014/main" id="{2CED7FFE-5EB8-9F56-E7B1-BF61D8A9B0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90603" y="3855419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66" name="Rectangle 1256">
                <a:extLst>
                  <a:ext uri="{FF2B5EF4-FFF2-40B4-BE49-F238E27FC236}">
                    <a16:creationId xmlns:a16="http://schemas.microsoft.com/office/drawing/2014/main" id="{919B40E1-3921-55B4-CE8D-F0D4A0A42C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25056" y="3855419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67" name="Rectangle 1257">
                <a:extLst>
                  <a:ext uri="{FF2B5EF4-FFF2-40B4-BE49-F238E27FC236}">
                    <a16:creationId xmlns:a16="http://schemas.microsoft.com/office/drawing/2014/main" id="{91FE4F18-70E2-9A06-06C6-09F4AA2B42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22128" y="3855419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68" name="Rectangle 1258">
                <a:extLst>
                  <a:ext uri="{FF2B5EF4-FFF2-40B4-BE49-F238E27FC236}">
                    <a16:creationId xmlns:a16="http://schemas.microsoft.com/office/drawing/2014/main" id="{8749A1FF-C2B1-D617-2327-9208A5E9D2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30799" y="3855419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69" name="Rectangle 1259">
                <a:extLst>
                  <a:ext uri="{FF2B5EF4-FFF2-40B4-BE49-F238E27FC236}">
                    <a16:creationId xmlns:a16="http://schemas.microsoft.com/office/drawing/2014/main" id="{FEBC57C3-7DA0-B60D-121D-56BA53BD53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71698" y="3855419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70" name="Rectangle 1260">
                <a:extLst>
                  <a:ext uri="{FF2B5EF4-FFF2-40B4-BE49-F238E27FC236}">
                    <a16:creationId xmlns:a16="http://schemas.microsoft.com/office/drawing/2014/main" id="{B0EE885B-4E6E-1541-E2E0-CFAE42304D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4901" y="3855419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71" name="Rectangle 1261">
                <a:extLst>
                  <a:ext uri="{FF2B5EF4-FFF2-40B4-BE49-F238E27FC236}">
                    <a16:creationId xmlns:a16="http://schemas.microsoft.com/office/drawing/2014/main" id="{DDAFEBF6-62C9-8B48-A6F3-ACD94BF8CE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8380" y="3855419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72" name="Rectangle 1262">
                <a:extLst>
                  <a:ext uri="{FF2B5EF4-FFF2-40B4-BE49-F238E27FC236}">
                    <a16:creationId xmlns:a16="http://schemas.microsoft.com/office/drawing/2014/main" id="{C3BCA902-481A-CCCF-5ABD-BDCFC6FBA0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42165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73" name="Rectangle 1263">
                <a:extLst>
                  <a:ext uri="{FF2B5EF4-FFF2-40B4-BE49-F238E27FC236}">
                    <a16:creationId xmlns:a16="http://schemas.microsoft.com/office/drawing/2014/main" id="{29B8DC13-5EF2-9ECD-10B8-9A5EB7079E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3728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74" name="Rectangle 1264">
                <a:extLst>
                  <a:ext uri="{FF2B5EF4-FFF2-40B4-BE49-F238E27FC236}">
                    <a16:creationId xmlns:a16="http://schemas.microsoft.com/office/drawing/2014/main" id="{7CB941AD-3C91-3FB4-05CB-7217F22E3E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5290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75" name="Rectangle 1265">
                <a:extLst>
                  <a:ext uri="{FF2B5EF4-FFF2-40B4-BE49-F238E27FC236}">
                    <a16:creationId xmlns:a16="http://schemas.microsoft.com/office/drawing/2014/main" id="{555F5976-82A6-9CBD-FC58-A5B38E7214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06854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76" name="Rectangle 1266">
                <a:extLst>
                  <a:ext uri="{FF2B5EF4-FFF2-40B4-BE49-F238E27FC236}">
                    <a16:creationId xmlns:a16="http://schemas.microsoft.com/office/drawing/2014/main" id="{DDA47426-571A-9735-57C8-DCDB4AFD76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28416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78" name="Rectangle 1267">
                <a:extLst>
                  <a:ext uri="{FF2B5EF4-FFF2-40B4-BE49-F238E27FC236}">
                    <a16:creationId xmlns:a16="http://schemas.microsoft.com/office/drawing/2014/main" id="{BDEA6BAE-89B7-112A-08B9-E7BDFC6F05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198" y="398296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79" name="Rectangle 1268">
                <a:extLst>
                  <a:ext uri="{FF2B5EF4-FFF2-40B4-BE49-F238E27FC236}">
                    <a16:creationId xmlns:a16="http://schemas.microsoft.com/office/drawing/2014/main" id="{7DC85B0B-98D0-9F75-9837-4A95A71B0C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5762" y="398296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80" name="Rectangle 1269">
                <a:extLst>
                  <a:ext uri="{FF2B5EF4-FFF2-40B4-BE49-F238E27FC236}">
                    <a16:creationId xmlns:a16="http://schemas.microsoft.com/office/drawing/2014/main" id="{025D8C53-11F7-58A8-39DF-1DBC00AB29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16384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81" name="Rectangle 1270">
                <a:extLst>
                  <a:ext uri="{FF2B5EF4-FFF2-40B4-BE49-F238E27FC236}">
                    <a16:creationId xmlns:a16="http://schemas.microsoft.com/office/drawing/2014/main" id="{76F61F98-65F9-8C2A-1ABC-965B2DEDB7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37947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82" name="Rectangle 1271">
                <a:extLst>
                  <a:ext uri="{FF2B5EF4-FFF2-40B4-BE49-F238E27FC236}">
                    <a16:creationId xmlns:a16="http://schemas.microsoft.com/office/drawing/2014/main" id="{F47BA47B-15FD-72FA-27BF-247D3984FD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510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83" name="Rectangle 1272">
                <a:extLst>
                  <a:ext uri="{FF2B5EF4-FFF2-40B4-BE49-F238E27FC236}">
                    <a16:creationId xmlns:a16="http://schemas.microsoft.com/office/drawing/2014/main" id="{075D0776-4997-0F2F-2A64-CBF99BFE21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06854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84" name="Rectangle 1273">
                <a:extLst>
                  <a:ext uri="{FF2B5EF4-FFF2-40B4-BE49-F238E27FC236}">
                    <a16:creationId xmlns:a16="http://schemas.microsoft.com/office/drawing/2014/main" id="{A6BB8EFD-00A7-2380-1CE1-AF1A781C33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28416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85" name="Rectangle 1274">
                <a:extLst>
                  <a:ext uri="{FF2B5EF4-FFF2-40B4-BE49-F238E27FC236}">
                    <a16:creationId xmlns:a16="http://schemas.microsoft.com/office/drawing/2014/main" id="{BC20CDD4-8040-2792-302E-2723A0FFAD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49980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86" name="Rectangle 1275">
                <a:extLst>
                  <a:ext uri="{FF2B5EF4-FFF2-40B4-BE49-F238E27FC236}">
                    <a16:creationId xmlns:a16="http://schemas.microsoft.com/office/drawing/2014/main" id="{ECD2A1B0-3BAB-4952-1E4C-785A292DD4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71543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87" name="Rectangle 1276">
                <a:extLst>
                  <a:ext uri="{FF2B5EF4-FFF2-40B4-BE49-F238E27FC236}">
                    <a16:creationId xmlns:a16="http://schemas.microsoft.com/office/drawing/2014/main" id="{10F8A851-1A0C-8943-F325-570E14259C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16384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88" name="Rectangle 1277">
                <a:extLst>
                  <a:ext uri="{FF2B5EF4-FFF2-40B4-BE49-F238E27FC236}">
                    <a16:creationId xmlns:a16="http://schemas.microsoft.com/office/drawing/2014/main" id="{9D7A2CE6-7BD4-29B9-6A41-B71D490D70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37947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89" name="Rectangle 1278">
                <a:extLst>
                  <a:ext uri="{FF2B5EF4-FFF2-40B4-BE49-F238E27FC236}">
                    <a16:creationId xmlns:a16="http://schemas.microsoft.com/office/drawing/2014/main" id="{31B6BA0B-A6B3-93E2-CC6F-0529726718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510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90" name="Rectangle 1279">
                <a:extLst>
                  <a:ext uri="{FF2B5EF4-FFF2-40B4-BE49-F238E27FC236}">
                    <a16:creationId xmlns:a16="http://schemas.microsoft.com/office/drawing/2014/main" id="{5F369DA9-A445-31BC-2FDB-B42E880E48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1073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91" name="Rectangle 1280">
                <a:extLst>
                  <a:ext uri="{FF2B5EF4-FFF2-40B4-BE49-F238E27FC236}">
                    <a16:creationId xmlns:a16="http://schemas.microsoft.com/office/drawing/2014/main" id="{DEFFFD38-B8E3-A790-ACD4-25E6D85DCE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2636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92" name="Rectangle 1281">
                <a:extLst>
                  <a:ext uri="{FF2B5EF4-FFF2-40B4-BE49-F238E27FC236}">
                    <a16:creationId xmlns:a16="http://schemas.microsoft.com/office/drawing/2014/main" id="{30834834-F3DC-2750-0EFA-EF8E43E7D1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198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93" name="Rectangle 1282">
                <a:extLst>
                  <a:ext uri="{FF2B5EF4-FFF2-40B4-BE49-F238E27FC236}">
                    <a16:creationId xmlns:a16="http://schemas.microsoft.com/office/drawing/2014/main" id="{A861F138-03AD-D025-9B98-E8C866E5B6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5762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94" name="Rectangle 1283">
                <a:extLst>
                  <a:ext uri="{FF2B5EF4-FFF2-40B4-BE49-F238E27FC236}">
                    <a16:creationId xmlns:a16="http://schemas.microsoft.com/office/drawing/2014/main" id="{47A65A5D-756F-2209-9E55-606854D55E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16384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95" name="Rectangle 1284">
                <a:extLst>
                  <a:ext uri="{FF2B5EF4-FFF2-40B4-BE49-F238E27FC236}">
                    <a16:creationId xmlns:a16="http://schemas.microsoft.com/office/drawing/2014/main" id="{466374CB-F8F1-EE68-1F25-6C0BCB7B26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37947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96" name="Rectangle 1285">
                <a:extLst>
                  <a:ext uri="{FF2B5EF4-FFF2-40B4-BE49-F238E27FC236}">
                    <a16:creationId xmlns:a16="http://schemas.microsoft.com/office/drawing/2014/main" id="{A39D5437-4579-6CFA-60A4-47FD101F11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510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97" name="Rectangle 1286">
                <a:extLst>
                  <a:ext uri="{FF2B5EF4-FFF2-40B4-BE49-F238E27FC236}">
                    <a16:creationId xmlns:a16="http://schemas.microsoft.com/office/drawing/2014/main" id="{0F96AC1A-712B-C4DB-9419-22C268FC1E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1073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98" name="Rectangle 1287">
                <a:extLst>
                  <a:ext uri="{FF2B5EF4-FFF2-40B4-BE49-F238E27FC236}">
                    <a16:creationId xmlns:a16="http://schemas.microsoft.com/office/drawing/2014/main" id="{6983BC53-EAE7-0B90-DB1A-9235628581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2636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99" name="Rectangle 1288">
                <a:extLst>
                  <a:ext uri="{FF2B5EF4-FFF2-40B4-BE49-F238E27FC236}">
                    <a16:creationId xmlns:a16="http://schemas.microsoft.com/office/drawing/2014/main" id="{31A51455-E493-64AD-A822-242797997E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198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00" name="Rectangle 1289">
                <a:extLst>
                  <a:ext uri="{FF2B5EF4-FFF2-40B4-BE49-F238E27FC236}">
                    <a16:creationId xmlns:a16="http://schemas.microsoft.com/office/drawing/2014/main" id="{6AE7F7E9-B1DB-61E4-86C9-D008F49267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5762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01" name="Rectangle 1290">
                <a:extLst>
                  <a:ext uri="{FF2B5EF4-FFF2-40B4-BE49-F238E27FC236}">
                    <a16:creationId xmlns:a16="http://schemas.microsoft.com/office/drawing/2014/main" id="{FD2D6DFC-F8D1-424F-2236-C46E8ACDB0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42165" y="446039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02" name="Rectangle 1291">
                <a:extLst>
                  <a:ext uri="{FF2B5EF4-FFF2-40B4-BE49-F238E27FC236}">
                    <a16:creationId xmlns:a16="http://schemas.microsoft.com/office/drawing/2014/main" id="{CCE6CF84-0E7B-0C21-D8E2-9D10E4E60A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3728" y="446039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03" name="Rectangle 1292">
                <a:extLst>
                  <a:ext uri="{FF2B5EF4-FFF2-40B4-BE49-F238E27FC236}">
                    <a16:creationId xmlns:a16="http://schemas.microsoft.com/office/drawing/2014/main" id="{52E91427-BFC1-DD42-AFE5-5094509CC0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510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04" name="Rectangle 1293">
                <a:extLst>
                  <a:ext uri="{FF2B5EF4-FFF2-40B4-BE49-F238E27FC236}">
                    <a16:creationId xmlns:a16="http://schemas.microsoft.com/office/drawing/2014/main" id="{6A30E8B5-7FB7-0F23-46CD-5CB9DF875C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1073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05" name="Rectangle 1294">
                <a:extLst>
                  <a:ext uri="{FF2B5EF4-FFF2-40B4-BE49-F238E27FC236}">
                    <a16:creationId xmlns:a16="http://schemas.microsoft.com/office/drawing/2014/main" id="{112D419A-414F-0966-C6DF-8D87FB6B9B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2636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06" name="Rectangle 1295">
                <a:extLst>
                  <a:ext uri="{FF2B5EF4-FFF2-40B4-BE49-F238E27FC236}">
                    <a16:creationId xmlns:a16="http://schemas.microsoft.com/office/drawing/2014/main" id="{BD97294D-7177-B98F-3A49-C95523B32A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198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07" name="Rectangle 1296">
                <a:extLst>
                  <a:ext uri="{FF2B5EF4-FFF2-40B4-BE49-F238E27FC236}">
                    <a16:creationId xmlns:a16="http://schemas.microsoft.com/office/drawing/2014/main" id="{7BAC5754-1CDE-6BC4-1472-6BBCEB0780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5762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D2210F6-B88D-490E-4576-091878883F7E}"/>
                </a:ext>
              </a:extLst>
            </p:cNvPr>
            <p:cNvGrpSpPr/>
            <p:nvPr/>
          </p:nvGrpSpPr>
          <p:grpSpPr>
            <a:xfrm>
              <a:off x="448375" y="1195140"/>
              <a:ext cx="1987200" cy="853200"/>
              <a:chOff x="465075" y="1211810"/>
              <a:chExt cx="1959373" cy="870600"/>
            </a:xfrm>
          </p:grpSpPr>
          <p:sp>
            <p:nvSpPr>
              <p:cNvPr id="990" name="Rectangle 989">
                <a:extLst>
                  <a:ext uri="{FF2B5EF4-FFF2-40B4-BE49-F238E27FC236}">
                    <a16:creationId xmlns:a16="http://schemas.microsoft.com/office/drawing/2014/main" id="{277E1B9A-013A-508C-5963-A036FFF051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91" name="Rectangle 990">
                <a:extLst>
                  <a:ext uri="{FF2B5EF4-FFF2-40B4-BE49-F238E27FC236}">
                    <a16:creationId xmlns:a16="http://schemas.microsoft.com/office/drawing/2014/main" id="{671421B1-C8AB-1B7D-B454-F31CD80B3C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92" name="Rectangle 991">
                <a:extLst>
                  <a:ext uri="{FF2B5EF4-FFF2-40B4-BE49-F238E27FC236}">
                    <a16:creationId xmlns:a16="http://schemas.microsoft.com/office/drawing/2014/main" id="{2D1642C1-3749-6F06-2395-91462B1F0A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93" name="Rectangle 992">
                <a:extLst>
                  <a:ext uri="{FF2B5EF4-FFF2-40B4-BE49-F238E27FC236}">
                    <a16:creationId xmlns:a16="http://schemas.microsoft.com/office/drawing/2014/main" id="{EF09BB38-7FFC-137E-0D97-3F51DFABFF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94" name="Rectangle 993">
                <a:extLst>
                  <a:ext uri="{FF2B5EF4-FFF2-40B4-BE49-F238E27FC236}">
                    <a16:creationId xmlns:a16="http://schemas.microsoft.com/office/drawing/2014/main" id="{D6C6BB6F-2C92-00C2-929C-21FA171A49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95" name="Rectangle 994">
                <a:extLst>
                  <a:ext uri="{FF2B5EF4-FFF2-40B4-BE49-F238E27FC236}">
                    <a16:creationId xmlns:a16="http://schemas.microsoft.com/office/drawing/2014/main" id="{50F92295-BA71-B041-9856-F1BFE819CF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96" name="Rectangle 995">
                <a:extLst>
                  <a:ext uri="{FF2B5EF4-FFF2-40B4-BE49-F238E27FC236}">
                    <a16:creationId xmlns:a16="http://schemas.microsoft.com/office/drawing/2014/main" id="{D6B761FD-9150-9DEC-3823-F0EEEAF184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97" name="Rectangle 996">
                <a:extLst>
                  <a:ext uri="{FF2B5EF4-FFF2-40B4-BE49-F238E27FC236}">
                    <a16:creationId xmlns:a16="http://schemas.microsoft.com/office/drawing/2014/main" id="{915CF1B7-455B-2A3F-18C2-D1BC2EF331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98" name="Rectangle 997">
                <a:extLst>
                  <a:ext uri="{FF2B5EF4-FFF2-40B4-BE49-F238E27FC236}">
                    <a16:creationId xmlns:a16="http://schemas.microsoft.com/office/drawing/2014/main" id="{CC26A90E-D174-DE71-63A3-3A1BDE11D2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99" name="Rectangle 998">
                <a:extLst>
                  <a:ext uri="{FF2B5EF4-FFF2-40B4-BE49-F238E27FC236}">
                    <a16:creationId xmlns:a16="http://schemas.microsoft.com/office/drawing/2014/main" id="{B662C20F-1360-A020-B97A-D819A25E9F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00" name="Rectangle 999">
                <a:extLst>
                  <a:ext uri="{FF2B5EF4-FFF2-40B4-BE49-F238E27FC236}">
                    <a16:creationId xmlns:a16="http://schemas.microsoft.com/office/drawing/2014/main" id="{D11BA0B6-06FE-39ED-C487-6EB0BAFBD1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01" name="Rectangle 1000">
                <a:extLst>
                  <a:ext uri="{FF2B5EF4-FFF2-40B4-BE49-F238E27FC236}">
                    <a16:creationId xmlns:a16="http://schemas.microsoft.com/office/drawing/2014/main" id="{DEBF8199-370A-8D6B-47DA-3D5DB65833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02" name="Rectangle 1001">
                <a:extLst>
                  <a:ext uri="{FF2B5EF4-FFF2-40B4-BE49-F238E27FC236}">
                    <a16:creationId xmlns:a16="http://schemas.microsoft.com/office/drawing/2014/main" id="{A29E5F02-CEBD-CECE-5896-DB4D1A76BD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03" name="Rectangle 1002">
                <a:extLst>
                  <a:ext uri="{FF2B5EF4-FFF2-40B4-BE49-F238E27FC236}">
                    <a16:creationId xmlns:a16="http://schemas.microsoft.com/office/drawing/2014/main" id="{75198945-F329-4FA7-A2C9-F24DCD7FA3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04" name="Rectangle 1003">
                <a:extLst>
                  <a:ext uri="{FF2B5EF4-FFF2-40B4-BE49-F238E27FC236}">
                    <a16:creationId xmlns:a16="http://schemas.microsoft.com/office/drawing/2014/main" id="{B88F474B-9268-4FA7-FA7D-C4346C5213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05" name="Rectangle 1004">
                <a:extLst>
                  <a:ext uri="{FF2B5EF4-FFF2-40B4-BE49-F238E27FC236}">
                    <a16:creationId xmlns:a16="http://schemas.microsoft.com/office/drawing/2014/main" id="{B00B0344-DF51-A274-5A20-939A2B9E8B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06" name="Rectangle 1005">
                <a:extLst>
                  <a:ext uri="{FF2B5EF4-FFF2-40B4-BE49-F238E27FC236}">
                    <a16:creationId xmlns:a16="http://schemas.microsoft.com/office/drawing/2014/main" id="{C337C807-1FB7-D1DD-1FEE-3CE350F68F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07" name="Rectangle 1006">
                <a:extLst>
                  <a:ext uri="{FF2B5EF4-FFF2-40B4-BE49-F238E27FC236}">
                    <a16:creationId xmlns:a16="http://schemas.microsoft.com/office/drawing/2014/main" id="{78F63F77-44AD-5139-7B6F-661793471D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08" name="Rectangle 1007">
                <a:extLst>
                  <a:ext uri="{FF2B5EF4-FFF2-40B4-BE49-F238E27FC236}">
                    <a16:creationId xmlns:a16="http://schemas.microsoft.com/office/drawing/2014/main" id="{D0586686-9D69-5106-50D2-C15CCD8EC8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09" name="Rectangle 1008">
                <a:extLst>
                  <a:ext uri="{FF2B5EF4-FFF2-40B4-BE49-F238E27FC236}">
                    <a16:creationId xmlns:a16="http://schemas.microsoft.com/office/drawing/2014/main" id="{4636D50C-1A3C-6DCA-B054-52D4BCAE70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10" name="Rectangle 1009">
                <a:extLst>
                  <a:ext uri="{FF2B5EF4-FFF2-40B4-BE49-F238E27FC236}">
                    <a16:creationId xmlns:a16="http://schemas.microsoft.com/office/drawing/2014/main" id="{86D3D9F4-6211-8856-B516-B1081EB9E5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11" name="Rectangle 1010">
                <a:extLst>
                  <a:ext uri="{FF2B5EF4-FFF2-40B4-BE49-F238E27FC236}">
                    <a16:creationId xmlns:a16="http://schemas.microsoft.com/office/drawing/2014/main" id="{D6D334D2-09FE-5CA8-9678-BC7A5DE0F2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12" name="Rectangle 1011">
                <a:extLst>
                  <a:ext uri="{FF2B5EF4-FFF2-40B4-BE49-F238E27FC236}">
                    <a16:creationId xmlns:a16="http://schemas.microsoft.com/office/drawing/2014/main" id="{42F50B0B-472E-E847-BE87-7153B1B9E4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13" name="Rectangle 1012">
                <a:extLst>
                  <a:ext uri="{FF2B5EF4-FFF2-40B4-BE49-F238E27FC236}">
                    <a16:creationId xmlns:a16="http://schemas.microsoft.com/office/drawing/2014/main" id="{BC773FD0-5243-86C1-41B2-A06D6738AB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14" name="Rectangle 1013">
                <a:extLst>
                  <a:ext uri="{FF2B5EF4-FFF2-40B4-BE49-F238E27FC236}">
                    <a16:creationId xmlns:a16="http://schemas.microsoft.com/office/drawing/2014/main" id="{F00B1A04-2FA5-F8A2-2820-5E2A8BB9DB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15" name="Rectangle 1014">
                <a:extLst>
                  <a:ext uri="{FF2B5EF4-FFF2-40B4-BE49-F238E27FC236}">
                    <a16:creationId xmlns:a16="http://schemas.microsoft.com/office/drawing/2014/main" id="{467C8839-6109-B7E9-B612-2AC3CAE706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16" name="Rectangle 1015">
                <a:extLst>
                  <a:ext uri="{FF2B5EF4-FFF2-40B4-BE49-F238E27FC236}">
                    <a16:creationId xmlns:a16="http://schemas.microsoft.com/office/drawing/2014/main" id="{3BB1DAAD-E45F-890D-66C5-7784E6A3E3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17" name="Rectangle 1016">
                <a:extLst>
                  <a:ext uri="{FF2B5EF4-FFF2-40B4-BE49-F238E27FC236}">
                    <a16:creationId xmlns:a16="http://schemas.microsoft.com/office/drawing/2014/main" id="{807431D3-3BC9-2E4E-583D-B1CBCE521C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19" name="Rectangle 1018">
                <a:extLst>
                  <a:ext uri="{FF2B5EF4-FFF2-40B4-BE49-F238E27FC236}">
                    <a16:creationId xmlns:a16="http://schemas.microsoft.com/office/drawing/2014/main" id="{74D45F29-45EC-5A41-30F1-A231C0F828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20" name="Rectangle 1019">
                <a:extLst>
                  <a:ext uri="{FF2B5EF4-FFF2-40B4-BE49-F238E27FC236}">
                    <a16:creationId xmlns:a16="http://schemas.microsoft.com/office/drawing/2014/main" id="{025E48ED-07E0-75D3-C74B-0D3D883FC0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21" name="Rectangle 1020">
                <a:extLst>
                  <a:ext uri="{FF2B5EF4-FFF2-40B4-BE49-F238E27FC236}">
                    <a16:creationId xmlns:a16="http://schemas.microsoft.com/office/drawing/2014/main" id="{ACA46707-DAB0-6F75-E1F6-E11DCB0EA8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22" name="Rectangle 1021">
                <a:extLst>
                  <a:ext uri="{FF2B5EF4-FFF2-40B4-BE49-F238E27FC236}">
                    <a16:creationId xmlns:a16="http://schemas.microsoft.com/office/drawing/2014/main" id="{34250761-4719-826C-14BB-0F9E9641C1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23" name="Rectangle 1022">
                <a:extLst>
                  <a:ext uri="{FF2B5EF4-FFF2-40B4-BE49-F238E27FC236}">
                    <a16:creationId xmlns:a16="http://schemas.microsoft.com/office/drawing/2014/main" id="{6DCA60E9-0B88-A5B9-346A-246CB35FE2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24" name="Rectangle 1023">
                <a:extLst>
                  <a:ext uri="{FF2B5EF4-FFF2-40B4-BE49-F238E27FC236}">
                    <a16:creationId xmlns:a16="http://schemas.microsoft.com/office/drawing/2014/main" id="{B8491BAA-A203-DDEE-133C-1A3600996A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25" name="Rectangle 1024">
                <a:extLst>
                  <a:ext uri="{FF2B5EF4-FFF2-40B4-BE49-F238E27FC236}">
                    <a16:creationId xmlns:a16="http://schemas.microsoft.com/office/drawing/2014/main" id="{A6440BF7-E0AD-25D6-AACD-5F38DC86A6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26" name="Rectangle 1025">
                <a:extLst>
                  <a:ext uri="{FF2B5EF4-FFF2-40B4-BE49-F238E27FC236}">
                    <a16:creationId xmlns:a16="http://schemas.microsoft.com/office/drawing/2014/main" id="{316458AC-667F-3449-E6DE-66411DDF93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27" name="Rectangle 1026">
                <a:extLst>
                  <a:ext uri="{FF2B5EF4-FFF2-40B4-BE49-F238E27FC236}">
                    <a16:creationId xmlns:a16="http://schemas.microsoft.com/office/drawing/2014/main" id="{90469E28-288C-3909-CE6D-6FEC0DE6CF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28" name="Rectangle 1027">
                <a:extLst>
                  <a:ext uri="{FF2B5EF4-FFF2-40B4-BE49-F238E27FC236}">
                    <a16:creationId xmlns:a16="http://schemas.microsoft.com/office/drawing/2014/main" id="{9B63BACB-57A3-84B7-B416-9DAB37E554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29" name="Rectangle 1028">
                <a:extLst>
                  <a:ext uri="{FF2B5EF4-FFF2-40B4-BE49-F238E27FC236}">
                    <a16:creationId xmlns:a16="http://schemas.microsoft.com/office/drawing/2014/main" id="{07C5CCAC-8D49-0C2C-6FC6-0CCBF30A4A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30" name="Rectangle 1029">
                <a:extLst>
                  <a:ext uri="{FF2B5EF4-FFF2-40B4-BE49-F238E27FC236}">
                    <a16:creationId xmlns:a16="http://schemas.microsoft.com/office/drawing/2014/main" id="{A581D685-80FC-2326-9330-B85652AEC2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31" name="Rectangle 1030">
                <a:extLst>
                  <a:ext uri="{FF2B5EF4-FFF2-40B4-BE49-F238E27FC236}">
                    <a16:creationId xmlns:a16="http://schemas.microsoft.com/office/drawing/2014/main" id="{3DF3FA98-2FB4-C72A-4E31-D7C34A143B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32" name="Rectangle 1031">
                <a:extLst>
                  <a:ext uri="{FF2B5EF4-FFF2-40B4-BE49-F238E27FC236}">
                    <a16:creationId xmlns:a16="http://schemas.microsoft.com/office/drawing/2014/main" id="{C091CE58-FB96-1D8B-97D6-62235DE5AD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33" name="Rectangle 1032">
                <a:extLst>
                  <a:ext uri="{FF2B5EF4-FFF2-40B4-BE49-F238E27FC236}">
                    <a16:creationId xmlns:a16="http://schemas.microsoft.com/office/drawing/2014/main" id="{7FDF4D31-D821-C733-095A-7DE91E8B4B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34" name="Rectangle 1033">
                <a:extLst>
                  <a:ext uri="{FF2B5EF4-FFF2-40B4-BE49-F238E27FC236}">
                    <a16:creationId xmlns:a16="http://schemas.microsoft.com/office/drawing/2014/main" id="{4D77984C-112B-2580-F5C2-B654F9E150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35" name="Rectangle 1034">
                <a:extLst>
                  <a:ext uri="{FF2B5EF4-FFF2-40B4-BE49-F238E27FC236}">
                    <a16:creationId xmlns:a16="http://schemas.microsoft.com/office/drawing/2014/main" id="{6E75882E-F81E-8605-6436-4A979618E2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36" name="Rectangle 1035">
                <a:extLst>
                  <a:ext uri="{FF2B5EF4-FFF2-40B4-BE49-F238E27FC236}">
                    <a16:creationId xmlns:a16="http://schemas.microsoft.com/office/drawing/2014/main" id="{849E8E51-7907-0449-E6BD-7423066ED7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37" name="Rectangle 1036">
                <a:extLst>
                  <a:ext uri="{FF2B5EF4-FFF2-40B4-BE49-F238E27FC236}">
                    <a16:creationId xmlns:a16="http://schemas.microsoft.com/office/drawing/2014/main" id="{BD2DBA71-DF7F-017F-8CC4-2E7DC0E0BD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38" name="Rectangle 1037">
                <a:extLst>
                  <a:ext uri="{FF2B5EF4-FFF2-40B4-BE49-F238E27FC236}">
                    <a16:creationId xmlns:a16="http://schemas.microsoft.com/office/drawing/2014/main" id="{7DA1836A-6957-A2FB-7A28-061997C76D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39" name="Rectangle 1038">
                <a:extLst>
                  <a:ext uri="{FF2B5EF4-FFF2-40B4-BE49-F238E27FC236}">
                    <a16:creationId xmlns:a16="http://schemas.microsoft.com/office/drawing/2014/main" id="{3FE1B22A-0ABA-3A29-6E81-CA529710CC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40" name="Line 54">
                <a:extLst>
                  <a:ext uri="{FF2B5EF4-FFF2-40B4-BE49-F238E27FC236}">
                    <a16:creationId xmlns:a16="http://schemas.microsoft.com/office/drawing/2014/main" id="{3A6CBC35-5793-5C1F-A1A7-2957EC54C5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8668" y="1211810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41" name="Line 55">
                <a:extLst>
                  <a:ext uri="{FF2B5EF4-FFF2-40B4-BE49-F238E27FC236}">
                    <a16:creationId xmlns:a16="http://schemas.microsoft.com/office/drawing/2014/main" id="{63D0E5BA-10A6-2533-4EC7-132FC0B6DD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7106" y="1211810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42" name="Line 56">
                <a:extLst>
                  <a:ext uri="{FF2B5EF4-FFF2-40B4-BE49-F238E27FC236}">
                    <a16:creationId xmlns:a16="http://schemas.microsoft.com/office/drawing/2014/main" id="{3B5C6ABD-0A2A-7A54-0B59-449774E0CE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05543" y="1211810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43" name="Line 57">
                <a:extLst>
                  <a:ext uri="{FF2B5EF4-FFF2-40B4-BE49-F238E27FC236}">
                    <a16:creationId xmlns:a16="http://schemas.microsoft.com/office/drawing/2014/main" id="{8080A2AA-8593-89B4-A27C-93462EA474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3980" y="1211810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44" name="Line 58">
                <a:extLst>
                  <a:ext uri="{FF2B5EF4-FFF2-40B4-BE49-F238E27FC236}">
                    <a16:creationId xmlns:a16="http://schemas.microsoft.com/office/drawing/2014/main" id="{064858C2-EC92-C68C-03F3-DE816DBD9E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62417" y="1211810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45" name="Line 59">
                <a:extLst>
                  <a:ext uri="{FF2B5EF4-FFF2-40B4-BE49-F238E27FC236}">
                    <a16:creationId xmlns:a16="http://schemas.microsoft.com/office/drawing/2014/main" id="{3A6C1DAF-B704-089B-BCEB-7E6506B673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40854" y="1211810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46" name="Line 60">
                <a:extLst>
                  <a:ext uri="{FF2B5EF4-FFF2-40B4-BE49-F238E27FC236}">
                    <a16:creationId xmlns:a16="http://schemas.microsoft.com/office/drawing/2014/main" id="{6A669165-DFC3-EDAE-A95B-414743DB48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1352041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47" name="Line 61">
                <a:extLst>
                  <a:ext uri="{FF2B5EF4-FFF2-40B4-BE49-F238E27FC236}">
                    <a16:creationId xmlns:a16="http://schemas.microsoft.com/office/drawing/2014/main" id="{95EA1D6C-C8F8-0852-52B2-7F3C93BFD5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1471237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48" name="Line 62">
                <a:extLst>
                  <a:ext uri="{FF2B5EF4-FFF2-40B4-BE49-F238E27FC236}">
                    <a16:creationId xmlns:a16="http://schemas.microsoft.com/office/drawing/2014/main" id="{AFFBE895-9BCC-175B-2487-355ED89DA7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1590434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49" name="Line 63">
                <a:extLst>
                  <a:ext uri="{FF2B5EF4-FFF2-40B4-BE49-F238E27FC236}">
                    <a16:creationId xmlns:a16="http://schemas.microsoft.com/office/drawing/2014/main" id="{444F1714-081C-7B92-D37A-19DBA2A723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1709630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50" name="Line 64">
                <a:extLst>
                  <a:ext uri="{FF2B5EF4-FFF2-40B4-BE49-F238E27FC236}">
                    <a16:creationId xmlns:a16="http://schemas.microsoft.com/office/drawing/2014/main" id="{BAF588A7-6141-4218-821E-A79DF418A2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1828826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51" name="Line 65">
                <a:extLst>
                  <a:ext uri="{FF2B5EF4-FFF2-40B4-BE49-F238E27FC236}">
                    <a16:creationId xmlns:a16="http://schemas.microsoft.com/office/drawing/2014/main" id="{2B2CB869-A52B-BF5F-BBC2-8AD43182B1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1948022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52" name="Line 66">
                <a:extLst>
                  <a:ext uri="{FF2B5EF4-FFF2-40B4-BE49-F238E27FC236}">
                    <a16:creationId xmlns:a16="http://schemas.microsoft.com/office/drawing/2014/main" id="{EF2009F4-E72A-8045-3429-19A7C55CAB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231" y="1211810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53" name="Line 67">
                <a:extLst>
                  <a:ext uri="{FF2B5EF4-FFF2-40B4-BE49-F238E27FC236}">
                    <a16:creationId xmlns:a16="http://schemas.microsoft.com/office/drawing/2014/main" id="{5A2E6C5B-8CBE-BBE2-D4F9-305DAA067D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9291" y="1211810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54" name="Line 68">
                <a:extLst>
                  <a:ext uri="{FF2B5EF4-FFF2-40B4-BE49-F238E27FC236}">
                    <a16:creationId xmlns:a16="http://schemas.microsoft.com/office/drawing/2014/main" id="{F04D26BB-36E0-B8B8-49AD-791D6579F7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1216485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55" name="Line 69">
                <a:extLst>
                  <a:ext uri="{FF2B5EF4-FFF2-40B4-BE49-F238E27FC236}">
                    <a16:creationId xmlns:a16="http://schemas.microsoft.com/office/drawing/2014/main" id="{12A5C7FF-DEE9-339B-B37A-538326982C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2077736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56" name="Rectangle 1055">
                <a:extLst>
                  <a:ext uri="{FF2B5EF4-FFF2-40B4-BE49-F238E27FC236}">
                    <a16:creationId xmlns:a16="http://schemas.microsoft.com/office/drawing/2014/main" id="{FBBB49DE-5E07-7EB1-7267-A47D67076E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2729" y="1230508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57" name="Rectangle 1056">
                <a:extLst>
                  <a:ext uri="{FF2B5EF4-FFF2-40B4-BE49-F238E27FC236}">
                    <a16:creationId xmlns:a16="http://schemas.microsoft.com/office/drawing/2014/main" id="{DBD1B49F-5E19-FB51-25C1-A7C61E2233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7182" y="1230508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58" name="Rectangle 1057">
                <a:extLst>
                  <a:ext uri="{FF2B5EF4-FFF2-40B4-BE49-F238E27FC236}">
                    <a16:creationId xmlns:a16="http://schemas.microsoft.com/office/drawing/2014/main" id="{81777E79-A801-36DA-B2A3-F0D5ED24A4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4253" y="1230508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59" name="Rectangle 1058">
                <a:extLst>
                  <a:ext uri="{FF2B5EF4-FFF2-40B4-BE49-F238E27FC236}">
                    <a16:creationId xmlns:a16="http://schemas.microsoft.com/office/drawing/2014/main" id="{51DB8FC2-474B-7D25-ED6F-3DB62EFDD8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1635" y="1230508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60" name="Rectangle 1059">
                <a:extLst>
                  <a:ext uri="{FF2B5EF4-FFF2-40B4-BE49-F238E27FC236}">
                    <a16:creationId xmlns:a16="http://schemas.microsoft.com/office/drawing/2014/main" id="{EAEF2AEB-8C94-BAE0-C180-A3AE83BCBF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3824" y="1230508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61" name="Rectangle 1060">
                <a:extLst>
                  <a:ext uri="{FF2B5EF4-FFF2-40B4-BE49-F238E27FC236}">
                    <a16:creationId xmlns:a16="http://schemas.microsoft.com/office/drawing/2014/main" id="{E576883C-2E5B-ABE1-C2C6-64A6B7AAA5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027" y="1230508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62" name="Rectangle 1061">
                <a:extLst>
                  <a:ext uri="{FF2B5EF4-FFF2-40B4-BE49-F238E27FC236}">
                    <a16:creationId xmlns:a16="http://schemas.microsoft.com/office/drawing/2014/main" id="{530F8EBB-8104-000B-D9F7-53D87AA859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0506" y="1230508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63" name="Rectangle 1062">
                <a:extLst>
                  <a:ext uri="{FF2B5EF4-FFF2-40B4-BE49-F238E27FC236}">
                    <a16:creationId xmlns:a16="http://schemas.microsoft.com/office/drawing/2014/main" id="{6C9A3E1B-64C5-E009-8D10-06A75346BF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4292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64" name="Rectangle 1063">
                <a:extLst>
                  <a:ext uri="{FF2B5EF4-FFF2-40B4-BE49-F238E27FC236}">
                    <a16:creationId xmlns:a16="http://schemas.microsoft.com/office/drawing/2014/main" id="{9070625D-35D7-6BC9-1602-4147E4A73A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5855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65" name="Rectangle 1064">
                <a:extLst>
                  <a:ext uri="{FF2B5EF4-FFF2-40B4-BE49-F238E27FC236}">
                    <a16:creationId xmlns:a16="http://schemas.microsoft.com/office/drawing/2014/main" id="{E810EB97-601C-CD83-CF7A-3BE23ACE4D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7417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66" name="Rectangle 1065">
                <a:extLst>
                  <a:ext uri="{FF2B5EF4-FFF2-40B4-BE49-F238E27FC236}">
                    <a16:creationId xmlns:a16="http://schemas.microsoft.com/office/drawing/2014/main" id="{2722198C-F5CA-F00E-A321-CAF012A8CC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98" y="1357884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67" name="Rectangle 1066">
                <a:extLst>
                  <a:ext uri="{FF2B5EF4-FFF2-40B4-BE49-F238E27FC236}">
                    <a16:creationId xmlns:a16="http://schemas.microsoft.com/office/drawing/2014/main" id="{C8A06870-3B0F-43F0-A50E-4095A1CD88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761" y="1357884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68" name="Rectangle 1067">
                <a:extLst>
                  <a:ext uri="{FF2B5EF4-FFF2-40B4-BE49-F238E27FC236}">
                    <a16:creationId xmlns:a16="http://schemas.microsoft.com/office/drawing/2014/main" id="{D4471842-1DC0-532A-24AA-CE68002D57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4" y="1357884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69" name="Rectangle 1068">
                <a:extLst>
                  <a:ext uri="{FF2B5EF4-FFF2-40B4-BE49-F238E27FC236}">
                    <a16:creationId xmlns:a16="http://schemas.microsoft.com/office/drawing/2014/main" id="{63159145-B3BE-0D4A-3360-1B9467A784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7" y="1357884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70" name="Rectangle 1069">
                <a:extLst>
                  <a:ext uri="{FF2B5EF4-FFF2-40B4-BE49-F238E27FC236}">
                    <a16:creationId xmlns:a16="http://schemas.microsoft.com/office/drawing/2014/main" id="{CAB36B3D-CD0A-87C8-3C9E-732751E48E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8511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72" name="Rectangle 1071">
                <a:extLst>
                  <a:ext uri="{FF2B5EF4-FFF2-40B4-BE49-F238E27FC236}">
                    <a16:creationId xmlns:a16="http://schemas.microsoft.com/office/drawing/2014/main" id="{8AFF3DFC-F092-E582-3C2F-ABB56A7EE2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5855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73" name="Rectangle 1072">
                <a:extLst>
                  <a:ext uri="{FF2B5EF4-FFF2-40B4-BE49-F238E27FC236}">
                    <a16:creationId xmlns:a16="http://schemas.microsoft.com/office/drawing/2014/main" id="{A4F76A12-B379-DB8C-6C61-D266A8CBB7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7417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74" name="Rectangle 1073">
                <a:extLst>
                  <a:ext uri="{FF2B5EF4-FFF2-40B4-BE49-F238E27FC236}">
                    <a16:creationId xmlns:a16="http://schemas.microsoft.com/office/drawing/2014/main" id="{CEF07C5D-EB40-C8E5-1E8A-6498B53D0B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8980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75" name="Rectangle 1074">
                <a:extLst>
                  <a:ext uri="{FF2B5EF4-FFF2-40B4-BE49-F238E27FC236}">
                    <a16:creationId xmlns:a16="http://schemas.microsoft.com/office/drawing/2014/main" id="{EDED3802-BAE9-DA5C-E47D-74AB76BFEA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0543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76" name="Rectangle 1075">
                <a:extLst>
                  <a:ext uri="{FF2B5EF4-FFF2-40B4-BE49-F238E27FC236}">
                    <a16:creationId xmlns:a16="http://schemas.microsoft.com/office/drawing/2014/main" id="{1FB0293D-9351-14C1-CA35-B3F875D79D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106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77" name="Rectangle 1076">
                <a:extLst>
                  <a:ext uri="{FF2B5EF4-FFF2-40B4-BE49-F238E27FC236}">
                    <a16:creationId xmlns:a16="http://schemas.microsoft.com/office/drawing/2014/main" id="{88603B05-D36F-EDCC-A30B-E14854CE10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3668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78" name="Rectangle 1077">
                <a:extLst>
                  <a:ext uri="{FF2B5EF4-FFF2-40B4-BE49-F238E27FC236}">
                    <a16:creationId xmlns:a16="http://schemas.microsoft.com/office/drawing/2014/main" id="{BF3D0966-5353-DA8B-3FA3-041F6499B4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8511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79" name="Rectangle 1078">
                <a:extLst>
                  <a:ext uri="{FF2B5EF4-FFF2-40B4-BE49-F238E27FC236}">
                    <a16:creationId xmlns:a16="http://schemas.microsoft.com/office/drawing/2014/main" id="{E6F9AA2B-F6BA-7617-9830-E11BE676A0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0074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80" name="Rectangle 1079">
                <a:extLst>
                  <a:ext uri="{FF2B5EF4-FFF2-40B4-BE49-F238E27FC236}">
                    <a16:creationId xmlns:a16="http://schemas.microsoft.com/office/drawing/2014/main" id="{7CE9C5B0-4FED-6BFD-D140-6D07734709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1636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81" name="Rectangle 1080">
                <a:extLst>
                  <a:ext uri="{FF2B5EF4-FFF2-40B4-BE49-F238E27FC236}">
                    <a16:creationId xmlns:a16="http://schemas.microsoft.com/office/drawing/2014/main" id="{E0EC465F-20AD-481C-4200-4FA24B2B45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98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82" name="Rectangle 1081">
                <a:extLst>
                  <a:ext uri="{FF2B5EF4-FFF2-40B4-BE49-F238E27FC236}">
                    <a16:creationId xmlns:a16="http://schemas.microsoft.com/office/drawing/2014/main" id="{D72CDCC1-7234-8151-EA6A-E988127B20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761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83" name="Rectangle 1082">
                <a:extLst>
                  <a:ext uri="{FF2B5EF4-FFF2-40B4-BE49-F238E27FC236}">
                    <a16:creationId xmlns:a16="http://schemas.microsoft.com/office/drawing/2014/main" id="{40B1D61A-E70A-3CF0-BC8F-06445000B5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4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84" name="Rectangle 1083">
                <a:extLst>
                  <a:ext uri="{FF2B5EF4-FFF2-40B4-BE49-F238E27FC236}">
                    <a16:creationId xmlns:a16="http://schemas.microsoft.com/office/drawing/2014/main" id="{2DD5CC76-F97E-73ED-B026-1EE8F30AD2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7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85" name="Rectangle 1084">
                <a:extLst>
                  <a:ext uri="{FF2B5EF4-FFF2-40B4-BE49-F238E27FC236}">
                    <a16:creationId xmlns:a16="http://schemas.microsoft.com/office/drawing/2014/main" id="{38CB74B4-3DF3-AF3E-8291-E852B6A6C7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8511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86" name="Rectangle 1085">
                <a:extLst>
                  <a:ext uri="{FF2B5EF4-FFF2-40B4-BE49-F238E27FC236}">
                    <a16:creationId xmlns:a16="http://schemas.microsoft.com/office/drawing/2014/main" id="{5D605AFE-2D4C-35D2-EC5A-0D36649F4F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0074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87" name="Rectangle 1086">
                <a:extLst>
                  <a:ext uri="{FF2B5EF4-FFF2-40B4-BE49-F238E27FC236}">
                    <a16:creationId xmlns:a16="http://schemas.microsoft.com/office/drawing/2014/main" id="{A64A2DC2-0CA8-C60B-70A9-FA6984D755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1636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88" name="Rectangle 1087">
                <a:extLst>
                  <a:ext uri="{FF2B5EF4-FFF2-40B4-BE49-F238E27FC236}">
                    <a16:creationId xmlns:a16="http://schemas.microsoft.com/office/drawing/2014/main" id="{B0DA1C6B-89B0-5E1D-6EDB-B72D03FF71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98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89" name="Rectangle 1088">
                <a:extLst>
                  <a:ext uri="{FF2B5EF4-FFF2-40B4-BE49-F238E27FC236}">
                    <a16:creationId xmlns:a16="http://schemas.microsoft.com/office/drawing/2014/main" id="{F317F6CD-CDE4-8D02-C7C1-B716975008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761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90" name="Rectangle 1089">
                <a:extLst>
                  <a:ext uri="{FF2B5EF4-FFF2-40B4-BE49-F238E27FC236}">
                    <a16:creationId xmlns:a16="http://schemas.microsoft.com/office/drawing/2014/main" id="{D37E7DE6-1315-036A-EF46-4B034929D0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4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91" name="Rectangle 1090">
                <a:extLst>
                  <a:ext uri="{FF2B5EF4-FFF2-40B4-BE49-F238E27FC236}">
                    <a16:creationId xmlns:a16="http://schemas.microsoft.com/office/drawing/2014/main" id="{EB3BB037-64AD-824C-2EF3-247121C4C6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7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92" name="Rectangle 1091">
                <a:extLst>
                  <a:ext uri="{FF2B5EF4-FFF2-40B4-BE49-F238E27FC236}">
                    <a16:creationId xmlns:a16="http://schemas.microsoft.com/office/drawing/2014/main" id="{60CFF871-150A-C29F-7A71-90ACC48D9B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8511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93" name="Rectangle 1092">
                <a:extLst>
                  <a:ext uri="{FF2B5EF4-FFF2-40B4-BE49-F238E27FC236}">
                    <a16:creationId xmlns:a16="http://schemas.microsoft.com/office/drawing/2014/main" id="{683AFB79-E5E9-B56D-386E-54503AF24D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0074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94" name="Rectangle 1093">
                <a:extLst>
                  <a:ext uri="{FF2B5EF4-FFF2-40B4-BE49-F238E27FC236}">
                    <a16:creationId xmlns:a16="http://schemas.microsoft.com/office/drawing/2014/main" id="{CFA0965F-C940-91F0-7DE0-B2998F4B40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1636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95" name="Rectangle 1094">
                <a:extLst>
                  <a:ext uri="{FF2B5EF4-FFF2-40B4-BE49-F238E27FC236}">
                    <a16:creationId xmlns:a16="http://schemas.microsoft.com/office/drawing/2014/main" id="{E4711892-9F21-D57F-8368-F8674279A0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98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96" name="Rectangle 1095">
                <a:extLst>
                  <a:ext uri="{FF2B5EF4-FFF2-40B4-BE49-F238E27FC236}">
                    <a16:creationId xmlns:a16="http://schemas.microsoft.com/office/drawing/2014/main" id="{FDD20793-12F9-2747-8329-238513AC37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761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97" name="Rectangle 1096">
                <a:extLst>
                  <a:ext uri="{FF2B5EF4-FFF2-40B4-BE49-F238E27FC236}">
                    <a16:creationId xmlns:a16="http://schemas.microsoft.com/office/drawing/2014/main" id="{719B5DA3-A819-2B2C-5EBE-CF9CDFADFB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4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98" name="Rectangle 1097">
                <a:extLst>
                  <a:ext uri="{FF2B5EF4-FFF2-40B4-BE49-F238E27FC236}">
                    <a16:creationId xmlns:a16="http://schemas.microsoft.com/office/drawing/2014/main" id="{9A384E97-9F44-CBE3-4EB6-34BD52C5FD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7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62EDB9F-EC1B-25CC-186F-1792A511CC39}"/>
                </a:ext>
              </a:extLst>
            </p:cNvPr>
            <p:cNvGrpSpPr/>
            <p:nvPr/>
          </p:nvGrpSpPr>
          <p:grpSpPr>
            <a:xfrm>
              <a:off x="2535065" y="1195140"/>
              <a:ext cx="1987200" cy="853200"/>
              <a:chOff x="2530303" y="1211810"/>
              <a:chExt cx="1959373" cy="869431"/>
            </a:xfrm>
          </p:grpSpPr>
          <p:sp>
            <p:nvSpPr>
              <p:cNvPr id="888" name="Rectangle 887">
                <a:extLst>
                  <a:ext uri="{FF2B5EF4-FFF2-40B4-BE49-F238E27FC236}">
                    <a16:creationId xmlns:a16="http://schemas.microsoft.com/office/drawing/2014/main" id="{CC1291B3-16C9-EA5F-E728-E47945B08C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89" name="Rectangle 119">
                <a:extLst>
                  <a:ext uri="{FF2B5EF4-FFF2-40B4-BE49-F238E27FC236}">
                    <a16:creationId xmlns:a16="http://schemas.microsoft.com/office/drawing/2014/main" id="{7DF87F7C-C2AC-A5DC-BEC7-12B8BE50B3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0" name="Rectangle 126">
                <a:extLst>
                  <a:ext uri="{FF2B5EF4-FFF2-40B4-BE49-F238E27FC236}">
                    <a16:creationId xmlns:a16="http://schemas.microsoft.com/office/drawing/2014/main" id="{BA1E2557-E48B-47F3-CE8E-A78D1C7A81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1" name="Rectangle 133">
                <a:extLst>
                  <a:ext uri="{FF2B5EF4-FFF2-40B4-BE49-F238E27FC236}">
                    <a16:creationId xmlns:a16="http://schemas.microsoft.com/office/drawing/2014/main" id="{D42E3691-3CE6-6C2C-D994-A1D7E15F63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2" name="Rectangle 140">
                <a:extLst>
                  <a:ext uri="{FF2B5EF4-FFF2-40B4-BE49-F238E27FC236}">
                    <a16:creationId xmlns:a16="http://schemas.microsoft.com/office/drawing/2014/main" id="{98173EB7-0CDA-123A-147A-D06E014353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3" name="Rectangle 147">
                <a:extLst>
                  <a:ext uri="{FF2B5EF4-FFF2-40B4-BE49-F238E27FC236}">
                    <a16:creationId xmlns:a16="http://schemas.microsoft.com/office/drawing/2014/main" id="{3196F827-DCA4-9C06-81C3-7C4CE81755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4" name="Rectangle 154">
                <a:extLst>
                  <a:ext uri="{FF2B5EF4-FFF2-40B4-BE49-F238E27FC236}">
                    <a16:creationId xmlns:a16="http://schemas.microsoft.com/office/drawing/2014/main" id="{6405B5B5-AB55-FBD5-AB19-4A1F6342A1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1948022"/>
                <a:ext cx="278437" cy="128545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5" name="Line 173">
                <a:extLst>
                  <a:ext uri="{FF2B5EF4-FFF2-40B4-BE49-F238E27FC236}">
                    <a16:creationId xmlns:a16="http://schemas.microsoft.com/office/drawing/2014/main" id="{719BAE59-12E5-A667-1771-A35F995A80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5459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6" name="Line 175">
                <a:extLst>
                  <a:ext uri="{FF2B5EF4-FFF2-40B4-BE49-F238E27FC236}">
                    <a16:creationId xmlns:a16="http://schemas.microsoft.com/office/drawing/2014/main" id="{80983D42-F0A6-E26A-2026-E0620A0397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1216485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7" name="Line 176">
                <a:extLst>
                  <a:ext uri="{FF2B5EF4-FFF2-40B4-BE49-F238E27FC236}">
                    <a16:creationId xmlns:a16="http://schemas.microsoft.com/office/drawing/2014/main" id="{851B9427-FF56-F246-6BCE-9CCDFCF8D0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2076567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8" name="Rectangle 113">
                <a:extLst>
                  <a:ext uri="{FF2B5EF4-FFF2-40B4-BE49-F238E27FC236}">
                    <a16:creationId xmlns:a16="http://schemas.microsoft.com/office/drawing/2014/main" id="{FC1457A7-988A-5215-BC70-D79F7143E6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9" name="Rectangle 114">
                <a:extLst>
                  <a:ext uri="{FF2B5EF4-FFF2-40B4-BE49-F238E27FC236}">
                    <a16:creationId xmlns:a16="http://schemas.microsoft.com/office/drawing/2014/main" id="{75ADF6F4-6F19-EF00-0EEC-BFAD3D33C6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0" name="Rectangle 115">
                <a:extLst>
                  <a:ext uri="{FF2B5EF4-FFF2-40B4-BE49-F238E27FC236}">
                    <a16:creationId xmlns:a16="http://schemas.microsoft.com/office/drawing/2014/main" id="{59B2DC87-35BE-9E32-2177-722A8855A7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1" name="Rectangle 116">
                <a:extLst>
                  <a:ext uri="{FF2B5EF4-FFF2-40B4-BE49-F238E27FC236}">
                    <a16:creationId xmlns:a16="http://schemas.microsoft.com/office/drawing/2014/main" id="{D9CC086D-0913-AD6C-CEDB-26451271C7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2" name="Rectangle 117">
                <a:extLst>
                  <a:ext uri="{FF2B5EF4-FFF2-40B4-BE49-F238E27FC236}">
                    <a16:creationId xmlns:a16="http://schemas.microsoft.com/office/drawing/2014/main" id="{85777511-8E2A-F2B0-6B6C-378D8A1493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3" name="Rectangle 118">
                <a:extLst>
                  <a:ext uri="{FF2B5EF4-FFF2-40B4-BE49-F238E27FC236}">
                    <a16:creationId xmlns:a16="http://schemas.microsoft.com/office/drawing/2014/main" id="{59DA86AC-3A19-3510-8520-BD9CAE39FA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5" name="Rectangle 120">
                <a:extLst>
                  <a:ext uri="{FF2B5EF4-FFF2-40B4-BE49-F238E27FC236}">
                    <a16:creationId xmlns:a16="http://schemas.microsoft.com/office/drawing/2014/main" id="{869EBA47-74A8-CAF7-86E8-EF117B2836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6" name="Rectangle 121">
                <a:extLst>
                  <a:ext uri="{FF2B5EF4-FFF2-40B4-BE49-F238E27FC236}">
                    <a16:creationId xmlns:a16="http://schemas.microsoft.com/office/drawing/2014/main" id="{5F266224-0F6B-92E4-8DBA-FE583F16BA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7" name="Rectangle 122">
                <a:extLst>
                  <a:ext uri="{FF2B5EF4-FFF2-40B4-BE49-F238E27FC236}">
                    <a16:creationId xmlns:a16="http://schemas.microsoft.com/office/drawing/2014/main" id="{ADB973A4-259F-F8D0-7005-8FDB33326B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8" name="Rectangle 123">
                <a:extLst>
                  <a:ext uri="{FF2B5EF4-FFF2-40B4-BE49-F238E27FC236}">
                    <a16:creationId xmlns:a16="http://schemas.microsoft.com/office/drawing/2014/main" id="{D4CA2B59-D712-6551-5311-7BFF147BE7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9" name="Rectangle 124">
                <a:extLst>
                  <a:ext uri="{FF2B5EF4-FFF2-40B4-BE49-F238E27FC236}">
                    <a16:creationId xmlns:a16="http://schemas.microsoft.com/office/drawing/2014/main" id="{47D18D8E-65B5-2C93-35CF-6D918CE369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0" name="Rectangle 125">
                <a:extLst>
                  <a:ext uri="{FF2B5EF4-FFF2-40B4-BE49-F238E27FC236}">
                    <a16:creationId xmlns:a16="http://schemas.microsoft.com/office/drawing/2014/main" id="{20FBAF7F-84C4-40A8-DF05-6BC5121222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1" name="Rectangle 127">
                <a:extLst>
                  <a:ext uri="{FF2B5EF4-FFF2-40B4-BE49-F238E27FC236}">
                    <a16:creationId xmlns:a16="http://schemas.microsoft.com/office/drawing/2014/main" id="{0D7E4D3F-8296-06D9-8A36-531B341047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2" name="Rectangle 128">
                <a:extLst>
                  <a:ext uri="{FF2B5EF4-FFF2-40B4-BE49-F238E27FC236}">
                    <a16:creationId xmlns:a16="http://schemas.microsoft.com/office/drawing/2014/main" id="{0CEEE1DD-B002-DCF8-B2A3-2AEBEF7BF9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3" name="Rectangle 129">
                <a:extLst>
                  <a:ext uri="{FF2B5EF4-FFF2-40B4-BE49-F238E27FC236}">
                    <a16:creationId xmlns:a16="http://schemas.microsoft.com/office/drawing/2014/main" id="{C7417125-6071-42B0-22BF-1741C3A492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4" name="Rectangle 130">
                <a:extLst>
                  <a:ext uri="{FF2B5EF4-FFF2-40B4-BE49-F238E27FC236}">
                    <a16:creationId xmlns:a16="http://schemas.microsoft.com/office/drawing/2014/main" id="{85A12D0F-B8D8-5979-321C-EF6D467DD2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5" name="Rectangle 131">
                <a:extLst>
                  <a:ext uri="{FF2B5EF4-FFF2-40B4-BE49-F238E27FC236}">
                    <a16:creationId xmlns:a16="http://schemas.microsoft.com/office/drawing/2014/main" id="{ABD76FA4-5E39-0409-E31F-137295049A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6" name="Rectangle 132">
                <a:extLst>
                  <a:ext uri="{FF2B5EF4-FFF2-40B4-BE49-F238E27FC236}">
                    <a16:creationId xmlns:a16="http://schemas.microsoft.com/office/drawing/2014/main" id="{FD247C72-7A04-2A73-0697-E963385F10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7" name="Rectangle 134">
                <a:extLst>
                  <a:ext uri="{FF2B5EF4-FFF2-40B4-BE49-F238E27FC236}">
                    <a16:creationId xmlns:a16="http://schemas.microsoft.com/office/drawing/2014/main" id="{40470CF0-CCA7-8027-5486-1006704709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8" name="Rectangle 135">
                <a:extLst>
                  <a:ext uri="{FF2B5EF4-FFF2-40B4-BE49-F238E27FC236}">
                    <a16:creationId xmlns:a16="http://schemas.microsoft.com/office/drawing/2014/main" id="{AE5C34B3-2513-18BD-A0DA-12390B69C7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9" name="Rectangle 136">
                <a:extLst>
                  <a:ext uri="{FF2B5EF4-FFF2-40B4-BE49-F238E27FC236}">
                    <a16:creationId xmlns:a16="http://schemas.microsoft.com/office/drawing/2014/main" id="{E4962C3A-AA8F-8F42-8696-9B1B07DD5D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20" name="Rectangle 137">
                <a:extLst>
                  <a:ext uri="{FF2B5EF4-FFF2-40B4-BE49-F238E27FC236}">
                    <a16:creationId xmlns:a16="http://schemas.microsoft.com/office/drawing/2014/main" id="{631D867B-431B-A81C-8F82-2FFDFB8D0A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21" name="Rectangle 138">
                <a:extLst>
                  <a:ext uri="{FF2B5EF4-FFF2-40B4-BE49-F238E27FC236}">
                    <a16:creationId xmlns:a16="http://schemas.microsoft.com/office/drawing/2014/main" id="{85298260-C7E8-C7C8-334E-AA993BD816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22" name="Rectangle 139">
                <a:extLst>
                  <a:ext uri="{FF2B5EF4-FFF2-40B4-BE49-F238E27FC236}">
                    <a16:creationId xmlns:a16="http://schemas.microsoft.com/office/drawing/2014/main" id="{C0137185-393C-6C84-0BC2-4D157917AC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23" name="Rectangle 141">
                <a:extLst>
                  <a:ext uri="{FF2B5EF4-FFF2-40B4-BE49-F238E27FC236}">
                    <a16:creationId xmlns:a16="http://schemas.microsoft.com/office/drawing/2014/main" id="{D6D77348-38C6-FB81-1630-2B452CDC1E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24" name="Rectangle 142">
                <a:extLst>
                  <a:ext uri="{FF2B5EF4-FFF2-40B4-BE49-F238E27FC236}">
                    <a16:creationId xmlns:a16="http://schemas.microsoft.com/office/drawing/2014/main" id="{B8B5A099-CD14-6388-BCF7-B1BCA3CA5F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25" name="Rectangle 143">
                <a:extLst>
                  <a:ext uri="{FF2B5EF4-FFF2-40B4-BE49-F238E27FC236}">
                    <a16:creationId xmlns:a16="http://schemas.microsoft.com/office/drawing/2014/main" id="{2AE6175A-BC81-FBF8-30A4-F1DFCD60FA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26" name="Rectangle 144">
                <a:extLst>
                  <a:ext uri="{FF2B5EF4-FFF2-40B4-BE49-F238E27FC236}">
                    <a16:creationId xmlns:a16="http://schemas.microsoft.com/office/drawing/2014/main" id="{6663C9A1-7ABE-750B-F8FC-728A9DF540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27" name="Rectangle 145">
                <a:extLst>
                  <a:ext uri="{FF2B5EF4-FFF2-40B4-BE49-F238E27FC236}">
                    <a16:creationId xmlns:a16="http://schemas.microsoft.com/office/drawing/2014/main" id="{34CA3F93-EEA3-3DA4-E691-98E27FD949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28" name="Rectangle 146">
                <a:extLst>
                  <a:ext uri="{FF2B5EF4-FFF2-40B4-BE49-F238E27FC236}">
                    <a16:creationId xmlns:a16="http://schemas.microsoft.com/office/drawing/2014/main" id="{48578BED-4570-D971-E2A0-686B999ACC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29" name="Rectangle 148">
                <a:extLst>
                  <a:ext uri="{FF2B5EF4-FFF2-40B4-BE49-F238E27FC236}">
                    <a16:creationId xmlns:a16="http://schemas.microsoft.com/office/drawing/2014/main" id="{DBE5B59D-F1C7-3E79-67EC-02B96FB030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30" name="Rectangle 149">
                <a:extLst>
                  <a:ext uri="{FF2B5EF4-FFF2-40B4-BE49-F238E27FC236}">
                    <a16:creationId xmlns:a16="http://schemas.microsoft.com/office/drawing/2014/main" id="{734B196E-3BE4-0293-F2DF-C6FA1C5358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31" name="Rectangle 150">
                <a:extLst>
                  <a:ext uri="{FF2B5EF4-FFF2-40B4-BE49-F238E27FC236}">
                    <a16:creationId xmlns:a16="http://schemas.microsoft.com/office/drawing/2014/main" id="{8023C0A7-05B5-35FA-306D-7D6CDC2408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32" name="Rectangle 151">
                <a:extLst>
                  <a:ext uri="{FF2B5EF4-FFF2-40B4-BE49-F238E27FC236}">
                    <a16:creationId xmlns:a16="http://schemas.microsoft.com/office/drawing/2014/main" id="{654366EA-B2CC-2F29-F9E5-376E090963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33" name="Rectangle 152">
                <a:extLst>
                  <a:ext uri="{FF2B5EF4-FFF2-40B4-BE49-F238E27FC236}">
                    <a16:creationId xmlns:a16="http://schemas.microsoft.com/office/drawing/2014/main" id="{8A1F2122-0F25-9BE5-CE7D-38177184F2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34" name="Rectangle 153">
                <a:extLst>
                  <a:ext uri="{FF2B5EF4-FFF2-40B4-BE49-F238E27FC236}">
                    <a16:creationId xmlns:a16="http://schemas.microsoft.com/office/drawing/2014/main" id="{49C1A425-285E-311A-2B51-15FDCAC546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35" name="Rectangle 155">
                <a:extLst>
                  <a:ext uri="{FF2B5EF4-FFF2-40B4-BE49-F238E27FC236}">
                    <a16:creationId xmlns:a16="http://schemas.microsoft.com/office/drawing/2014/main" id="{32AC7558-BA01-71DC-AB06-50BA2E77C4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1948022"/>
                <a:ext cx="278437" cy="128545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36" name="Rectangle 156">
                <a:extLst>
                  <a:ext uri="{FF2B5EF4-FFF2-40B4-BE49-F238E27FC236}">
                    <a16:creationId xmlns:a16="http://schemas.microsoft.com/office/drawing/2014/main" id="{FD83E94A-2686-7A67-0F0F-0F486CE762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1948022"/>
                <a:ext cx="278437" cy="128545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37" name="Rectangle 157">
                <a:extLst>
                  <a:ext uri="{FF2B5EF4-FFF2-40B4-BE49-F238E27FC236}">
                    <a16:creationId xmlns:a16="http://schemas.microsoft.com/office/drawing/2014/main" id="{440EC07E-03BD-952C-3898-66045ECBE6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1948022"/>
                <a:ext cx="278437" cy="128545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38" name="Rectangle 158">
                <a:extLst>
                  <a:ext uri="{FF2B5EF4-FFF2-40B4-BE49-F238E27FC236}">
                    <a16:creationId xmlns:a16="http://schemas.microsoft.com/office/drawing/2014/main" id="{45CF0F38-88D6-DE9F-13CA-56F9D40F65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1948022"/>
                <a:ext cx="278437" cy="128545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39" name="Rectangle 159">
                <a:extLst>
                  <a:ext uri="{FF2B5EF4-FFF2-40B4-BE49-F238E27FC236}">
                    <a16:creationId xmlns:a16="http://schemas.microsoft.com/office/drawing/2014/main" id="{0ABA4D1D-D014-3763-B1EC-980C960458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1948022"/>
                <a:ext cx="278437" cy="128545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40" name="Rectangle 160">
                <a:extLst>
                  <a:ext uri="{FF2B5EF4-FFF2-40B4-BE49-F238E27FC236}">
                    <a16:creationId xmlns:a16="http://schemas.microsoft.com/office/drawing/2014/main" id="{674EE96F-A506-6D80-669A-B42A360E53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1948022"/>
                <a:ext cx="278437" cy="128545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41" name="Line 161">
                <a:extLst>
                  <a:ext uri="{FF2B5EF4-FFF2-40B4-BE49-F238E27FC236}">
                    <a16:creationId xmlns:a16="http://schemas.microsoft.com/office/drawing/2014/main" id="{2395E2D8-B20B-92D9-8689-A76FD6F342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3896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42" name="Line 162">
                <a:extLst>
                  <a:ext uri="{FF2B5EF4-FFF2-40B4-BE49-F238E27FC236}">
                    <a16:creationId xmlns:a16="http://schemas.microsoft.com/office/drawing/2014/main" id="{D2AA12AE-9C26-65D0-0106-2DD8175C0B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2334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43" name="Line 163">
                <a:extLst>
                  <a:ext uri="{FF2B5EF4-FFF2-40B4-BE49-F238E27FC236}">
                    <a16:creationId xmlns:a16="http://schemas.microsoft.com/office/drawing/2014/main" id="{E6090E9F-3636-B774-9F2C-D44EEE3F42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771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44" name="Line 164">
                <a:extLst>
                  <a:ext uri="{FF2B5EF4-FFF2-40B4-BE49-F238E27FC236}">
                    <a16:creationId xmlns:a16="http://schemas.microsoft.com/office/drawing/2014/main" id="{60FB086A-5AF9-9AF9-C2CD-2EC2E29151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9208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45" name="Line 165">
                <a:extLst>
                  <a:ext uri="{FF2B5EF4-FFF2-40B4-BE49-F238E27FC236}">
                    <a16:creationId xmlns:a16="http://schemas.microsoft.com/office/drawing/2014/main" id="{923ED81D-9010-229A-6FDE-13F6EAAF7E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7645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46" name="Line 166">
                <a:extLst>
                  <a:ext uri="{FF2B5EF4-FFF2-40B4-BE49-F238E27FC236}">
                    <a16:creationId xmlns:a16="http://schemas.microsoft.com/office/drawing/2014/main" id="{4DCAA227-FE3B-C006-9C10-EE2108D37E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06083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47" name="Line 174">
                <a:extLst>
                  <a:ext uri="{FF2B5EF4-FFF2-40B4-BE49-F238E27FC236}">
                    <a16:creationId xmlns:a16="http://schemas.microsoft.com/office/drawing/2014/main" id="{399AD68F-0C18-09B1-8D60-3BAEDA853E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84520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48" name="Rectangle 177">
                <a:extLst>
                  <a:ext uri="{FF2B5EF4-FFF2-40B4-BE49-F238E27FC236}">
                    <a16:creationId xmlns:a16="http://schemas.microsoft.com/office/drawing/2014/main" id="{42E564A8-1621-D581-9FD4-02A59FB4CA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6668" y="1230508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49" name="Rectangle 178">
                <a:extLst>
                  <a:ext uri="{FF2B5EF4-FFF2-40B4-BE49-F238E27FC236}">
                    <a16:creationId xmlns:a16="http://schemas.microsoft.com/office/drawing/2014/main" id="{F0A914E6-C453-2791-69F0-E5618437E7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2410" y="1230508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0" name="Rectangle 179">
                <a:extLst>
                  <a:ext uri="{FF2B5EF4-FFF2-40B4-BE49-F238E27FC236}">
                    <a16:creationId xmlns:a16="http://schemas.microsoft.com/office/drawing/2014/main" id="{071404B4-FEB3-7D47-6E94-B1A854E9B4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9482" y="1230508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1" name="Rectangle 180">
                <a:extLst>
                  <a:ext uri="{FF2B5EF4-FFF2-40B4-BE49-F238E27FC236}">
                    <a16:creationId xmlns:a16="http://schemas.microsoft.com/office/drawing/2014/main" id="{3E716935-0840-F2BC-9800-35ECB0A481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6864" y="1230508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2" name="Rectangle 181">
                <a:extLst>
                  <a:ext uri="{FF2B5EF4-FFF2-40B4-BE49-F238E27FC236}">
                    <a16:creationId xmlns:a16="http://schemas.microsoft.com/office/drawing/2014/main" id="{3EEC6250-7B6A-3A12-B8DA-06C281BB3E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9053" y="1230508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3" name="Rectangle 182">
                <a:extLst>
                  <a:ext uri="{FF2B5EF4-FFF2-40B4-BE49-F238E27FC236}">
                    <a16:creationId xmlns:a16="http://schemas.microsoft.com/office/drawing/2014/main" id="{726915C0-E224-CB36-FCA8-C9B1D1FA08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2256" y="1230508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4" name="Rectangle 183">
                <a:extLst>
                  <a:ext uri="{FF2B5EF4-FFF2-40B4-BE49-F238E27FC236}">
                    <a16:creationId xmlns:a16="http://schemas.microsoft.com/office/drawing/2014/main" id="{3AE53FB8-1065-17B6-6BDA-4E6D42580E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5734" y="1230508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5" name="Rectangle 184">
                <a:extLst>
                  <a:ext uri="{FF2B5EF4-FFF2-40B4-BE49-F238E27FC236}">
                    <a16:creationId xmlns:a16="http://schemas.microsoft.com/office/drawing/2014/main" id="{A03217B7-C212-631F-413D-11E878ECA3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9520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6" name="Rectangle 185">
                <a:extLst>
                  <a:ext uri="{FF2B5EF4-FFF2-40B4-BE49-F238E27FC236}">
                    <a16:creationId xmlns:a16="http://schemas.microsoft.com/office/drawing/2014/main" id="{B04AD130-E23A-8A5A-EF9C-AEDE3856FF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1082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7" name="Rectangle 186">
                <a:extLst>
                  <a:ext uri="{FF2B5EF4-FFF2-40B4-BE49-F238E27FC236}">
                    <a16:creationId xmlns:a16="http://schemas.microsoft.com/office/drawing/2014/main" id="{CA7D34FD-48DA-6837-5FA6-763DBB3213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2645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8" name="Rectangle 187">
                <a:extLst>
                  <a:ext uri="{FF2B5EF4-FFF2-40B4-BE49-F238E27FC236}">
                    <a16:creationId xmlns:a16="http://schemas.microsoft.com/office/drawing/2014/main" id="{6C8C4059-1007-E441-19EF-92174E4278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4209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9" name="Rectangle 188">
                <a:extLst>
                  <a:ext uri="{FF2B5EF4-FFF2-40B4-BE49-F238E27FC236}">
                    <a16:creationId xmlns:a16="http://schemas.microsoft.com/office/drawing/2014/main" id="{936EAF18-C20A-B59E-485B-5882C9E77B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5771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60" name="Rectangle 189">
                <a:extLst>
                  <a:ext uri="{FF2B5EF4-FFF2-40B4-BE49-F238E27FC236}">
                    <a16:creationId xmlns:a16="http://schemas.microsoft.com/office/drawing/2014/main" id="{4BAE1E3B-B6D6-1556-5822-0BC0A04CC4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7334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61" name="Rectangle 190">
                <a:extLst>
                  <a:ext uri="{FF2B5EF4-FFF2-40B4-BE49-F238E27FC236}">
                    <a16:creationId xmlns:a16="http://schemas.microsoft.com/office/drawing/2014/main" id="{06668C95-FB01-FB9D-3807-79C338C41D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8896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62" name="Rectangle 191">
                <a:extLst>
                  <a:ext uri="{FF2B5EF4-FFF2-40B4-BE49-F238E27FC236}">
                    <a16:creationId xmlns:a16="http://schemas.microsoft.com/office/drawing/2014/main" id="{1CEAFB35-DEE5-D819-EA95-1C93D3B25D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3739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63" name="Rectangle 192">
                <a:extLst>
                  <a:ext uri="{FF2B5EF4-FFF2-40B4-BE49-F238E27FC236}">
                    <a16:creationId xmlns:a16="http://schemas.microsoft.com/office/drawing/2014/main" id="{9A1F7580-4D8B-EF2C-09F4-A14B7AA139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5302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64" name="Rectangle 193">
                <a:extLst>
                  <a:ext uri="{FF2B5EF4-FFF2-40B4-BE49-F238E27FC236}">
                    <a16:creationId xmlns:a16="http://schemas.microsoft.com/office/drawing/2014/main" id="{D091C81E-69D8-0CD6-8A04-6E41C8D314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6864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66" name="Rectangle 194">
                <a:extLst>
                  <a:ext uri="{FF2B5EF4-FFF2-40B4-BE49-F238E27FC236}">
                    <a16:creationId xmlns:a16="http://schemas.microsoft.com/office/drawing/2014/main" id="{49637DDD-64A3-5E32-BDEA-230B31EAA0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426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67" name="Rectangle 195">
                <a:extLst>
                  <a:ext uri="{FF2B5EF4-FFF2-40B4-BE49-F238E27FC236}">
                    <a16:creationId xmlns:a16="http://schemas.microsoft.com/office/drawing/2014/main" id="{3360DCCE-0630-C131-4743-8C74CB233B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9990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68" name="Rectangle 196">
                <a:extLst>
                  <a:ext uri="{FF2B5EF4-FFF2-40B4-BE49-F238E27FC236}">
                    <a16:creationId xmlns:a16="http://schemas.microsoft.com/office/drawing/2014/main" id="{E1378F30-CC24-517E-CC75-B9A8B35D62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7334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69" name="Rectangle 197">
                <a:extLst>
                  <a:ext uri="{FF2B5EF4-FFF2-40B4-BE49-F238E27FC236}">
                    <a16:creationId xmlns:a16="http://schemas.microsoft.com/office/drawing/2014/main" id="{4F89A8E2-2614-E2FB-7B45-19008E53B2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8896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70" name="Rectangle 198">
                <a:extLst>
                  <a:ext uri="{FF2B5EF4-FFF2-40B4-BE49-F238E27FC236}">
                    <a16:creationId xmlns:a16="http://schemas.microsoft.com/office/drawing/2014/main" id="{3D557836-5589-1C5A-08FE-66A04750B9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3739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71" name="Rectangle 199">
                <a:extLst>
                  <a:ext uri="{FF2B5EF4-FFF2-40B4-BE49-F238E27FC236}">
                    <a16:creationId xmlns:a16="http://schemas.microsoft.com/office/drawing/2014/main" id="{E8D6F88E-E6C0-9874-3797-3F4BED7767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5302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72" name="Rectangle 200">
                <a:extLst>
                  <a:ext uri="{FF2B5EF4-FFF2-40B4-BE49-F238E27FC236}">
                    <a16:creationId xmlns:a16="http://schemas.microsoft.com/office/drawing/2014/main" id="{92DC4E07-EEC3-C796-740A-C049D9523C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6864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73" name="Rectangle 201">
                <a:extLst>
                  <a:ext uri="{FF2B5EF4-FFF2-40B4-BE49-F238E27FC236}">
                    <a16:creationId xmlns:a16="http://schemas.microsoft.com/office/drawing/2014/main" id="{5D0ACC1D-C731-D5DD-C2A9-669841E5DB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426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74" name="Rectangle 202">
                <a:extLst>
                  <a:ext uri="{FF2B5EF4-FFF2-40B4-BE49-F238E27FC236}">
                    <a16:creationId xmlns:a16="http://schemas.microsoft.com/office/drawing/2014/main" id="{BBAAEBE9-2836-A8C0-3700-D62D97E1F9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9990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75" name="Rectangle 203">
                <a:extLst>
                  <a:ext uri="{FF2B5EF4-FFF2-40B4-BE49-F238E27FC236}">
                    <a16:creationId xmlns:a16="http://schemas.microsoft.com/office/drawing/2014/main" id="{9F402169-EF6B-725D-06B2-AFBEF8E930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1553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76" name="Rectangle 204">
                <a:extLst>
                  <a:ext uri="{FF2B5EF4-FFF2-40B4-BE49-F238E27FC236}">
                    <a16:creationId xmlns:a16="http://schemas.microsoft.com/office/drawing/2014/main" id="{6A3DAC20-C170-3D81-1EF9-0F86F21BA3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116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77" name="Rectangle 206">
                <a:extLst>
                  <a:ext uri="{FF2B5EF4-FFF2-40B4-BE49-F238E27FC236}">
                    <a16:creationId xmlns:a16="http://schemas.microsoft.com/office/drawing/2014/main" id="{0CC20E93-2A28-6554-6F2F-E97971DA58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3739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78" name="Rectangle 207">
                <a:extLst>
                  <a:ext uri="{FF2B5EF4-FFF2-40B4-BE49-F238E27FC236}">
                    <a16:creationId xmlns:a16="http://schemas.microsoft.com/office/drawing/2014/main" id="{23A1C287-52A3-BA29-B341-C19B01F320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5302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79" name="Rectangle 208">
                <a:extLst>
                  <a:ext uri="{FF2B5EF4-FFF2-40B4-BE49-F238E27FC236}">
                    <a16:creationId xmlns:a16="http://schemas.microsoft.com/office/drawing/2014/main" id="{00DC8B77-5C13-AC32-70CC-8BF1DEA241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6864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80" name="Rectangle 209">
                <a:extLst>
                  <a:ext uri="{FF2B5EF4-FFF2-40B4-BE49-F238E27FC236}">
                    <a16:creationId xmlns:a16="http://schemas.microsoft.com/office/drawing/2014/main" id="{F0F8CD3B-10A0-AE39-E4E2-BD9F14270F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426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81" name="Rectangle 210">
                <a:extLst>
                  <a:ext uri="{FF2B5EF4-FFF2-40B4-BE49-F238E27FC236}">
                    <a16:creationId xmlns:a16="http://schemas.microsoft.com/office/drawing/2014/main" id="{5815459A-B3B6-2E36-3A78-33A78D6F48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9990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82" name="Rectangle 211">
                <a:extLst>
                  <a:ext uri="{FF2B5EF4-FFF2-40B4-BE49-F238E27FC236}">
                    <a16:creationId xmlns:a16="http://schemas.microsoft.com/office/drawing/2014/main" id="{BA35C912-5ED4-1239-1C7C-D7F2A237C4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1553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83" name="Rectangle 212">
                <a:extLst>
                  <a:ext uri="{FF2B5EF4-FFF2-40B4-BE49-F238E27FC236}">
                    <a16:creationId xmlns:a16="http://schemas.microsoft.com/office/drawing/2014/main" id="{AE7B0224-0B5C-B0E6-6C55-E85070BD15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116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84" name="Line 172">
                <a:extLst>
                  <a:ext uri="{FF2B5EF4-FFF2-40B4-BE49-F238E27FC236}">
                    <a16:creationId xmlns:a16="http://schemas.microsoft.com/office/drawing/2014/main" id="{96161972-00BB-A662-45FB-6FAEFE0C5A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1948022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85" name="Line 171">
                <a:extLst>
                  <a:ext uri="{FF2B5EF4-FFF2-40B4-BE49-F238E27FC236}">
                    <a16:creationId xmlns:a16="http://schemas.microsoft.com/office/drawing/2014/main" id="{850512CE-FE83-A26E-C53A-BF65D743AD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1828826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86" name="Line 167">
                <a:extLst>
                  <a:ext uri="{FF2B5EF4-FFF2-40B4-BE49-F238E27FC236}">
                    <a16:creationId xmlns:a16="http://schemas.microsoft.com/office/drawing/2014/main" id="{188AFCFA-2531-5928-9F54-B3A5606654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1352041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87" name="Line 168">
                <a:extLst>
                  <a:ext uri="{FF2B5EF4-FFF2-40B4-BE49-F238E27FC236}">
                    <a16:creationId xmlns:a16="http://schemas.microsoft.com/office/drawing/2014/main" id="{46BE3F92-6D48-FB10-C18B-CDCA9625D4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1471237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88" name="Line 169">
                <a:extLst>
                  <a:ext uri="{FF2B5EF4-FFF2-40B4-BE49-F238E27FC236}">
                    <a16:creationId xmlns:a16="http://schemas.microsoft.com/office/drawing/2014/main" id="{F9687E34-B589-E52A-81C9-11BECC0B33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1590434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89" name="Line 170">
                <a:extLst>
                  <a:ext uri="{FF2B5EF4-FFF2-40B4-BE49-F238E27FC236}">
                    <a16:creationId xmlns:a16="http://schemas.microsoft.com/office/drawing/2014/main" id="{AE2BFB9A-692E-3E2D-BE96-707D2865E5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1709630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556B6BB-BE32-9CDD-B3C8-E94CB8F40444}"/>
                </a:ext>
              </a:extLst>
            </p:cNvPr>
            <p:cNvGrpSpPr/>
            <p:nvPr/>
          </p:nvGrpSpPr>
          <p:grpSpPr>
            <a:xfrm>
              <a:off x="4616425" y="1195140"/>
              <a:ext cx="1987200" cy="853200"/>
              <a:chOff x="4592610" y="1211810"/>
              <a:chExt cx="1959372" cy="869431"/>
            </a:xfrm>
          </p:grpSpPr>
          <p:sp>
            <p:nvSpPr>
              <p:cNvPr id="779" name="Rectangle 213">
                <a:extLst>
                  <a:ext uri="{FF2B5EF4-FFF2-40B4-BE49-F238E27FC236}">
                    <a16:creationId xmlns:a16="http://schemas.microsoft.com/office/drawing/2014/main" id="{AF55C792-1AD6-2BD9-F0C6-45E9DFF789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0" name="Rectangle 214">
                <a:extLst>
                  <a:ext uri="{FF2B5EF4-FFF2-40B4-BE49-F238E27FC236}">
                    <a16:creationId xmlns:a16="http://schemas.microsoft.com/office/drawing/2014/main" id="{66982413-DB19-A692-9FDA-557613F3F5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1" name="Rectangle 215">
                <a:extLst>
                  <a:ext uri="{FF2B5EF4-FFF2-40B4-BE49-F238E27FC236}">
                    <a16:creationId xmlns:a16="http://schemas.microsoft.com/office/drawing/2014/main" id="{58039F7F-9F19-4800-ACAF-63F7797C87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1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2" name="Rectangle 216">
                <a:extLst>
                  <a:ext uri="{FF2B5EF4-FFF2-40B4-BE49-F238E27FC236}">
                    <a16:creationId xmlns:a16="http://schemas.microsoft.com/office/drawing/2014/main" id="{A6474317-9D34-3D9A-5EED-56A09B5721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7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3" name="Rectangle 217">
                <a:extLst>
                  <a:ext uri="{FF2B5EF4-FFF2-40B4-BE49-F238E27FC236}">
                    <a16:creationId xmlns:a16="http://schemas.microsoft.com/office/drawing/2014/main" id="{E6833ED3-BE6F-6B4C-6440-B5A0FA7E02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5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4" name="Rectangle 218">
                <a:extLst>
                  <a:ext uri="{FF2B5EF4-FFF2-40B4-BE49-F238E27FC236}">
                    <a16:creationId xmlns:a16="http://schemas.microsoft.com/office/drawing/2014/main" id="{FD7479F8-4C62-1EAF-32DA-3999B9AB6B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2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5" name="Rectangle 219">
                <a:extLst>
                  <a:ext uri="{FF2B5EF4-FFF2-40B4-BE49-F238E27FC236}">
                    <a16:creationId xmlns:a16="http://schemas.microsoft.com/office/drawing/2014/main" id="{69060183-4CC4-CCA7-F210-324929D968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6" name="Rectangle 220">
                <a:extLst>
                  <a:ext uri="{FF2B5EF4-FFF2-40B4-BE49-F238E27FC236}">
                    <a16:creationId xmlns:a16="http://schemas.microsoft.com/office/drawing/2014/main" id="{976DBC4E-B5DD-08AD-375D-DA9DDB4B0C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7" name="Rectangle 221">
                <a:extLst>
                  <a:ext uri="{FF2B5EF4-FFF2-40B4-BE49-F238E27FC236}">
                    <a16:creationId xmlns:a16="http://schemas.microsoft.com/office/drawing/2014/main" id="{AE47A4F9-9941-31BB-B9FC-15970DF2B4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8" name="Rectangle 222">
                <a:extLst>
                  <a:ext uri="{FF2B5EF4-FFF2-40B4-BE49-F238E27FC236}">
                    <a16:creationId xmlns:a16="http://schemas.microsoft.com/office/drawing/2014/main" id="{B2FA1A57-D730-2B53-E3EC-B371533C8E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1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9" name="Rectangle 223">
                <a:extLst>
                  <a:ext uri="{FF2B5EF4-FFF2-40B4-BE49-F238E27FC236}">
                    <a16:creationId xmlns:a16="http://schemas.microsoft.com/office/drawing/2014/main" id="{40BBCA16-22D5-1ED4-3CF8-64C8E803AB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7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0" name="Rectangle 224">
                <a:extLst>
                  <a:ext uri="{FF2B5EF4-FFF2-40B4-BE49-F238E27FC236}">
                    <a16:creationId xmlns:a16="http://schemas.microsoft.com/office/drawing/2014/main" id="{DE41CE3C-C775-ACCB-1FC7-B63F31A4D8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5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1" name="Rectangle 225">
                <a:extLst>
                  <a:ext uri="{FF2B5EF4-FFF2-40B4-BE49-F238E27FC236}">
                    <a16:creationId xmlns:a16="http://schemas.microsoft.com/office/drawing/2014/main" id="{F5AABC61-0D45-2A0C-AB5E-1439C8103B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2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2" name="Rectangle 226">
                <a:extLst>
                  <a:ext uri="{FF2B5EF4-FFF2-40B4-BE49-F238E27FC236}">
                    <a16:creationId xmlns:a16="http://schemas.microsoft.com/office/drawing/2014/main" id="{BEF6C7CB-D1F5-572F-F995-3E06E0E5C3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3" name="Rectangle 227">
                <a:extLst>
                  <a:ext uri="{FF2B5EF4-FFF2-40B4-BE49-F238E27FC236}">
                    <a16:creationId xmlns:a16="http://schemas.microsoft.com/office/drawing/2014/main" id="{7E16C84A-AD1D-15F8-0861-D8FE32C6B0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4" name="Rectangle 228">
                <a:extLst>
                  <a:ext uri="{FF2B5EF4-FFF2-40B4-BE49-F238E27FC236}">
                    <a16:creationId xmlns:a16="http://schemas.microsoft.com/office/drawing/2014/main" id="{4DBB29F8-7890-90BC-D7EE-3B24029BC9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5" name="Rectangle 229">
                <a:extLst>
                  <a:ext uri="{FF2B5EF4-FFF2-40B4-BE49-F238E27FC236}">
                    <a16:creationId xmlns:a16="http://schemas.microsoft.com/office/drawing/2014/main" id="{F08280C5-9B46-24CC-C630-5000E9F924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1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6" name="Rectangle 230">
                <a:extLst>
                  <a:ext uri="{FF2B5EF4-FFF2-40B4-BE49-F238E27FC236}">
                    <a16:creationId xmlns:a16="http://schemas.microsoft.com/office/drawing/2014/main" id="{FAF599C9-0BD7-CD54-A41E-03647CC278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7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7" name="Rectangle 231">
                <a:extLst>
                  <a:ext uri="{FF2B5EF4-FFF2-40B4-BE49-F238E27FC236}">
                    <a16:creationId xmlns:a16="http://schemas.microsoft.com/office/drawing/2014/main" id="{F26CA453-F5BE-2230-6BAF-D027F58616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5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9" name="Rectangle 232">
                <a:extLst>
                  <a:ext uri="{FF2B5EF4-FFF2-40B4-BE49-F238E27FC236}">
                    <a16:creationId xmlns:a16="http://schemas.microsoft.com/office/drawing/2014/main" id="{FFDC0C16-8810-65FC-2F94-4771EC75E2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2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0" name="Rectangle 233">
                <a:extLst>
                  <a:ext uri="{FF2B5EF4-FFF2-40B4-BE49-F238E27FC236}">
                    <a16:creationId xmlns:a16="http://schemas.microsoft.com/office/drawing/2014/main" id="{9E597A0A-5004-FA61-4487-A2ADB5A973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1" name="Rectangle 234">
                <a:extLst>
                  <a:ext uri="{FF2B5EF4-FFF2-40B4-BE49-F238E27FC236}">
                    <a16:creationId xmlns:a16="http://schemas.microsoft.com/office/drawing/2014/main" id="{037352C9-E0D6-98F7-31D3-AFFC132549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2" name="Rectangle 235">
                <a:extLst>
                  <a:ext uri="{FF2B5EF4-FFF2-40B4-BE49-F238E27FC236}">
                    <a16:creationId xmlns:a16="http://schemas.microsoft.com/office/drawing/2014/main" id="{4F18116D-5871-A034-D56A-D1528F95C4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3" name="Rectangle 236">
                <a:extLst>
                  <a:ext uri="{FF2B5EF4-FFF2-40B4-BE49-F238E27FC236}">
                    <a16:creationId xmlns:a16="http://schemas.microsoft.com/office/drawing/2014/main" id="{6F2C3934-3E2F-0F29-48DE-0F32275C2B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1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4" name="Rectangle 237">
                <a:extLst>
                  <a:ext uri="{FF2B5EF4-FFF2-40B4-BE49-F238E27FC236}">
                    <a16:creationId xmlns:a16="http://schemas.microsoft.com/office/drawing/2014/main" id="{C872F6AC-48C5-3021-CE1E-7D7910224D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7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5" name="Rectangle 238">
                <a:extLst>
                  <a:ext uri="{FF2B5EF4-FFF2-40B4-BE49-F238E27FC236}">
                    <a16:creationId xmlns:a16="http://schemas.microsoft.com/office/drawing/2014/main" id="{41D13489-0FCE-A5FB-F1C8-3BB9BDF6DC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5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6" name="Rectangle 239">
                <a:extLst>
                  <a:ext uri="{FF2B5EF4-FFF2-40B4-BE49-F238E27FC236}">
                    <a16:creationId xmlns:a16="http://schemas.microsoft.com/office/drawing/2014/main" id="{EEF77679-9C2C-1F16-4E8B-20CC8E5A40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2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7" name="Rectangle 240">
                <a:extLst>
                  <a:ext uri="{FF2B5EF4-FFF2-40B4-BE49-F238E27FC236}">
                    <a16:creationId xmlns:a16="http://schemas.microsoft.com/office/drawing/2014/main" id="{415041BA-A262-E3FB-86A7-412E38F29B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8" name="Rectangle 241">
                <a:extLst>
                  <a:ext uri="{FF2B5EF4-FFF2-40B4-BE49-F238E27FC236}">
                    <a16:creationId xmlns:a16="http://schemas.microsoft.com/office/drawing/2014/main" id="{A9107674-E9F4-6E46-1870-778C3EEC2D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9" name="Rectangle 242">
                <a:extLst>
                  <a:ext uri="{FF2B5EF4-FFF2-40B4-BE49-F238E27FC236}">
                    <a16:creationId xmlns:a16="http://schemas.microsoft.com/office/drawing/2014/main" id="{52FDE386-4202-4273-CFCC-7ECC4D2768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10" name="Rectangle 243">
                <a:extLst>
                  <a:ext uri="{FF2B5EF4-FFF2-40B4-BE49-F238E27FC236}">
                    <a16:creationId xmlns:a16="http://schemas.microsoft.com/office/drawing/2014/main" id="{8B1482B8-9001-0BAC-AE5B-2C30CD3FC1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1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11" name="Rectangle 244">
                <a:extLst>
                  <a:ext uri="{FF2B5EF4-FFF2-40B4-BE49-F238E27FC236}">
                    <a16:creationId xmlns:a16="http://schemas.microsoft.com/office/drawing/2014/main" id="{F6861517-5D59-1E3C-EA62-C550CD7D82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7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12" name="Rectangle 245">
                <a:extLst>
                  <a:ext uri="{FF2B5EF4-FFF2-40B4-BE49-F238E27FC236}">
                    <a16:creationId xmlns:a16="http://schemas.microsoft.com/office/drawing/2014/main" id="{D3888D9C-C588-FE1D-3F60-8ACD36104F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5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13" name="Rectangle 246">
                <a:extLst>
                  <a:ext uri="{FF2B5EF4-FFF2-40B4-BE49-F238E27FC236}">
                    <a16:creationId xmlns:a16="http://schemas.microsoft.com/office/drawing/2014/main" id="{3539D839-0C4F-DB2A-8D1E-6AFF685E25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2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14" name="Rectangle 247">
                <a:extLst>
                  <a:ext uri="{FF2B5EF4-FFF2-40B4-BE49-F238E27FC236}">
                    <a16:creationId xmlns:a16="http://schemas.microsoft.com/office/drawing/2014/main" id="{2EC4490A-C44D-D343-530B-29DF619A7F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15" name="Rectangle 248">
                <a:extLst>
                  <a:ext uri="{FF2B5EF4-FFF2-40B4-BE49-F238E27FC236}">
                    <a16:creationId xmlns:a16="http://schemas.microsoft.com/office/drawing/2014/main" id="{45E5740A-E754-9968-793C-22DEA4F957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16" name="Rectangle 249">
                <a:extLst>
                  <a:ext uri="{FF2B5EF4-FFF2-40B4-BE49-F238E27FC236}">
                    <a16:creationId xmlns:a16="http://schemas.microsoft.com/office/drawing/2014/main" id="{F603E32B-9EAA-50EB-39EC-88D2A57C01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17" name="Rectangle 250">
                <a:extLst>
                  <a:ext uri="{FF2B5EF4-FFF2-40B4-BE49-F238E27FC236}">
                    <a16:creationId xmlns:a16="http://schemas.microsoft.com/office/drawing/2014/main" id="{89E92B20-FD1E-CA9B-D4F9-99E3B20FF7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1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18" name="Rectangle 251">
                <a:extLst>
                  <a:ext uri="{FF2B5EF4-FFF2-40B4-BE49-F238E27FC236}">
                    <a16:creationId xmlns:a16="http://schemas.microsoft.com/office/drawing/2014/main" id="{31A47A18-4C03-EB43-6B01-1A69309168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7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19" name="Rectangle 252">
                <a:extLst>
                  <a:ext uri="{FF2B5EF4-FFF2-40B4-BE49-F238E27FC236}">
                    <a16:creationId xmlns:a16="http://schemas.microsoft.com/office/drawing/2014/main" id="{21B565A1-7402-9312-AC33-C6C9D0D657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5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20" name="Rectangle 253">
                <a:extLst>
                  <a:ext uri="{FF2B5EF4-FFF2-40B4-BE49-F238E27FC236}">
                    <a16:creationId xmlns:a16="http://schemas.microsoft.com/office/drawing/2014/main" id="{C1145168-425E-D4D1-39A7-A776205EB2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2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21" name="Rectangle 254">
                <a:extLst>
                  <a:ext uri="{FF2B5EF4-FFF2-40B4-BE49-F238E27FC236}">
                    <a16:creationId xmlns:a16="http://schemas.microsoft.com/office/drawing/2014/main" id="{A2E06277-3F9E-EBAC-58D2-134042551E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22" name="Rectangle 255">
                <a:extLst>
                  <a:ext uri="{FF2B5EF4-FFF2-40B4-BE49-F238E27FC236}">
                    <a16:creationId xmlns:a16="http://schemas.microsoft.com/office/drawing/2014/main" id="{1F0BC916-EBBB-C8E1-98F8-BEA0B9C721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1948022"/>
                <a:ext cx="278437" cy="128545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23" name="Rectangle 256">
                <a:extLst>
                  <a:ext uri="{FF2B5EF4-FFF2-40B4-BE49-F238E27FC236}">
                    <a16:creationId xmlns:a16="http://schemas.microsoft.com/office/drawing/2014/main" id="{EEB6F18F-B747-E8DA-12E3-D71F3D8CBC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1948022"/>
                <a:ext cx="278437" cy="128545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24" name="Rectangle 257">
                <a:extLst>
                  <a:ext uri="{FF2B5EF4-FFF2-40B4-BE49-F238E27FC236}">
                    <a16:creationId xmlns:a16="http://schemas.microsoft.com/office/drawing/2014/main" id="{453FD577-35AB-3D22-7F38-D04250130E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1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25" name="Rectangle 258">
                <a:extLst>
                  <a:ext uri="{FF2B5EF4-FFF2-40B4-BE49-F238E27FC236}">
                    <a16:creationId xmlns:a16="http://schemas.microsoft.com/office/drawing/2014/main" id="{A3E18CC9-21C5-97BF-29B3-84FFD60FA6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7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26" name="Rectangle 259">
                <a:extLst>
                  <a:ext uri="{FF2B5EF4-FFF2-40B4-BE49-F238E27FC236}">
                    <a16:creationId xmlns:a16="http://schemas.microsoft.com/office/drawing/2014/main" id="{180C51F3-39C1-C3AD-B81B-95FB932198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5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27" name="Rectangle 260">
                <a:extLst>
                  <a:ext uri="{FF2B5EF4-FFF2-40B4-BE49-F238E27FC236}">
                    <a16:creationId xmlns:a16="http://schemas.microsoft.com/office/drawing/2014/main" id="{A117441A-67C1-B514-615D-6E72E6C9AE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2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28" name="Rectangle 261">
                <a:extLst>
                  <a:ext uri="{FF2B5EF4-FFF2-40B4-BE49-F238E27FC236}">
                    <a16:creationId xmlns:a16="http://schemas.microsoft.com/office/drawing/2014/main" id="{5A634FFC-D226-DCD0-B23F-6FBDAC7F44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29" name="Line 262">
                <a:extLst>
                  <a:ext uri="{FF2B5EF4-FFF2-40B4-BE49-F238E27FC236}">
                    <a16:creationId xmlns:a16="http://schemas.microsoft.com/office/drawing/2014/main" id="{F92D048E-26B5-E7B2-4C4A-4F1F227BD8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6203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30" name="Line 263">
                <a:extLst>
                  <a:ext uri="{FF2B5EF4-FFF2-40B4-BE49-F238E27FC236}">
                    <a16:creationId xmlns:a16="http://schemas.microsoft.com/office/drawing/2014/main" id="{91AB33DD-4F7F-5581-0D29-B187B63C18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54641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31" name="Line 264">
                <a:extLst>
                  <a:ext uri="{FF2B5EF4-FFF2-40B4-BE49-F238E27FC236}">
                    <a16:creationId xmlns:a16="http://schemas.microsoft.com/office/drawing/2014/main" id="{22257290-F7AB-D597-9BEC-63D9EA081E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33077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32" name="Line 265">
                <a:extLst>
                  <a:ext uri="{FF2B5EF4-FFF2-40B4-BE49-F238E27FC236}">
                    <a16:creationId xmlns:a16="http://schemas.microsoft.com/office/drawing/2014/main" id="{ADC7CC32-963A-1AF7-4014-FAA59D04A0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11515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33" name="Line 266">
                <a:extLst>
                  <a:ext uri="{FF2B5EF4-FFF2-40B4-BE49-F238E27FC236}">
                    <a16:creationId xmlns:a16="http://schemas.microsoft.com/office/drawing/2014/main" id="{DC4D32A6-4ADC-C8EB-EE80-235C6BB486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89952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34" name="Line 267">
                <a:extLst>
                  <a:ext uri="{FF2B5EF4-FFF2-40B4-BE49-F238E27FC236}">
                    <a16:creationId xmlns:a16="http://schemas.microsoft.com/office/drawing/2014/main" id="{DA6C900D-C6CA-5D04-D2C4-9DF7428E30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68388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35" name="Line 268">
                <a:extLst>
                  <a:ext uri="{FF2B5EF4-FFF2-40B4-BE49-F238E27FC236}">
                    <a16:creationId xmlns:a16="http://schemas.microsoft.com/office/drawing/2014/main" id="{BEB10F65-4A25-7217-83BF-8617F3C317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1352041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36" name="Line 269">
                <a:extLst>
                  <a:ext uri="{FF2B5EF4-FFF2-40B4-BE49-F238E27FC236}">
                    <a16:creationId xmlns:a16="http://schemas.microsoft.com/office/drawing/2014/main" id="{A1796E23-FA1E-7B15-E864-BA76D01690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1471237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37" name="Line 270">
                <a:extLst>
                  <a:ext uri="{FF2B5EF4-FFF2-40B4-BE49-F238E27FC236}">
                    <a16:creationId xmlns:a16="http://schemas.microsoft.com/office/drawing/2014/main" id="{6A04B247-B578-9B69-55C5-C37FBCA944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1590434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38" name="Line 271">
                <a:extLst>
                  <a:ext uri="{FF2B5EF4-FFF2-40B4-BE49-F238E27FC236}">
                    <a16:creationId xmlns:a16="http://schemas.microsoft.com/office/drawing/2014/main" id="{76577C91-4A60-58A0-E451-1ADB700AC1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1709630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39" name="Line 272">
                <a:extLst>
                  <a:ext uri="{FF2B5EF4-FFF2-40B4-BE49-F238E27FC236}">
                    <a16:creationId xmlns:a16="http://schemas.microsoft.com/office/drawing/2014/main" id="{9E77AEAD-5572-4201-E01F-1BA9C65CAD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1828826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40" name="Line 273">
                <a:extLst>
                  <a:ext uri="{FF2B5EF4-FFF2-40B4-BE49-F238E27FC236}">
                    <a16:creationId xmlns:a16="http://schemas.microsoft.com/office/drawing/2014/main" id="{95BD69B8-7ABC-5636-F2B1-76A5808F3F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1948022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41" name="Line 274">
                <a:extLst>
                  <a:ext uri="{FF2B5EF4-FFF2-40B4-BE49-F238E27FC236}">
                    <a16:creationId xmlns:a16="http://schemas.microsoft.com/office/drawing/2014/main" id="{A5328DD5-715A-C5D0-C2AD-87A56CB8B9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7766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42" name="Line 275">
                <a:extLst>
                  <a:ext uri="{FF2B5EF4-FFF2-40B4-BE49-F238E27FC236}">
                    <a16:creationId xmlns:a16="http://schemas.microsoft.com/office/drawing/2014/main" id="{DE97AA9C-97A3-E73C-E63B-91CB9EA7B7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46826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43" name="Line 276">
                <a:extLst>
                  <a:ext uri="{FF2B5EF4-FFF2-40B4-BE49-F238E27FC236}">
                    <a16:creationId xmlns:a16="http://schemas.microsoft.com/office/drawing/2014/main" id="{BDAC2376-5858-CB44-C26A-CBAC00FF47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1216485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44" name="Line 277">
                <a:extLst>
                  <a:ext uri="{FF2B5EF4-FFF2-40B4-BE49-F238E27FC236}">
                    <a16:creationId xmlns:a16="http://schemas.microsoft.com/office/drawing/2014/main" id="{F5238F05-792D-755A-CA0B-49CDAF6FB9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2077736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45" name="Rectangle 278">
                <a:extLst>
                  <a:ext uri="{FF2B5EF4-FFF2-40B4-BE49-F238E27FC236}">
                    <a16:creationId xmlns:a16="http://schemas.microsoft.com/office/drawing/2014/main" id="{CA75DD7A-DB69-E3B7-0433-97521A32FE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30263" y="1230508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46" name="Rectangle 279">
                <a:extLst>
                  <a:ext uri="{FF2B5EF4-FFF2-40B4-BE49-F238E27FC236}">
                    <a16:creationId xmlns:a16="http://schemas.microsoft.com/office/drawing/2014/main" id="{8EB7A830-76E9-4AF4-1CE4-65312A35BC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64717" y="1230508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47" name="Rectangle 280">
                <a:extLst>
                  <a:ext uri="{FF2B5EF4-FFF2-40B4-BE49-F238E27FC236}">
                    <a16:creationId xmlns:a16="http://schemas.microsoft.com/office/drawing/2014/main" id="{DF6F5CC3-8D55-1195-1976-603C1896FA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1787" y="1230508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48" name="Rectangle 281">
                <a:extLst>
                  <a:ext uri="{FF2B5EF4-FFF2-40B4-BE49-F238E27FC236}">
                    <a16:creationId xmlns:a16="http://schemas.microsoft.com/office/drawing/2014/main" id="{E0A0523A-F678-B5EF-965E-EC749F936B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0459" y="1230508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49" name="Rectangle 282">
                <a:extLst>
                  <a:ext uri="{FF2B5EF4-FFF2-40B4-BE49-F238E27FC236}">
                    <a16:creationId xmlns:a16="http://schemas.microsoft.com/office/drawing/2014/main" id="{4851C428-28F1-8C16-FB37-D6E280CA40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1359" y="1230508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50" name="Rectangle 283">
                <a:extLst>
                  <a:ext uri="{FF2B5EF4-FFF2-40B4-BE49-F238E27FC236}">
                    <a16:creationId xmlns:a16="http://schemas.microsoft.com/office/drawing/2014/main" id="{DE9E2667-19A2-4F2D-8FBC-AEF40A2349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04563" y="1230508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52" name="Rectangle 284">
                <a:extLst>
                  <a:ext uri="{FF2B5EF4-FFF2-40B4-BE49-F238E27FC236}">
                    <a16:creationId xmlns:a16="http://schemas.microsoft.com/office/drawing/2014/main" id="{75873E53-132E-F2A4-7B9E-A47E0F5AE8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8039" y="1230508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53" name="Rectangle 285">
                <a:extLst>
                  <a:ext uri="{FF2B5EF4-FFF2-40B4-BE49-F238E27FC236}">
                    <a16:creationId xmlns:a16="http://schemas.microsoft.com/office/drawing/2014/main" id="{7F87155B-66DB-84B1-1D2F-94BBB5E64F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81826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54" name="Rectangle 286">
                <a:extLst>
                  <a:ext uri="{FF2B5EF4-FFF2-40B4-BE49-F238E27FC236}">
                    <a16:creationId xmlns:a16="http://schemas.microsoft.com/office/drawing/2014/main" id="{4800CA45-C09F-7B49-FA05-AFD5F715A6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03389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55" name="Rectangle 287">
                <a:extLst>
                  <a:ext uri="{FF2B5EF4-FFF2-40B4-BE49-F238E27FC236}">
                    <a16:creationId xmlns:a16="http://schemas.microsoft.com/office/drawing/2014/main" id="{DC20D7CB-AE0C-1C8E-A68D-5D351D3DE0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24952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56" name="Rectangle 288">
                <a:extLst>
                  <a:ext uri="{FF2B5EF4-FFF2-40B4-BE49-F238E27FC236}">
                    <a16:creationId xmlns:a16="http://schemas.microsoft.com/office/drawing/2014/main" id="{FA554572-DA93-0B33-0806-A6D8069FB8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6515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57" name="Rectangle 289">
                <a:extLst>
                  <a:ext uri="{FF2B5EF4-FFF2-40B4-BE49-F238E27FC236}">
                    <a16:creationId xmlns:a16="http://schemas.microsoft.com/office/drawing/2014/main" id="{8E97B8A2-FA51-7CC6-364E-763E50E320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8078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58" name="Rectangle 290">
                <a:extLst>
                  <a:ext uri="{FF2B5EF4-FFF2-40B4-BE49-F238E27FC236}">
                    <a16:creationId xmlns:a16="http://schemas.microsoft.com/office/drawing/2014/main" id="{7F6EE56B-0208-255A-D3D4-212DE86EA3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9640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59" name="Rectangle 291">
                <a:extLst>
                  <a:ext uri="{FF2B5EF4-FFF2-40B4-BE49-F238E27FC236}">
                    <a16:creationId xmlns:a16="http://schemas.microsoft.com/office/drawing/2014/main" id="{CE9DB4C8-9B00-F7E5-A5F4-16329FF085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1203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60" name="Rectangle 292">
                <a:extLst>
                  <a:ext uri="{FF2B5EF4-FFF2-40B4-BE49-F238E27FC236}">
                    <a16:creationId xmlns:a16="http://schemas.microsoft.com/office/drawing/2014/main" id="{419F9815-7BF1-429E-F9A5-F7F7BB0EE8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6044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61" name="Rectangle 293">
                <a:extLst>
                  <a:ext uri="{FF2B5EF4-FFF2-40B4-BE49-F238E27FC236}">
                    <a16:creationId xmlns:a16="http://schemas.microsoft.com/office/drawing/2014/main" id="{74B6CDE8-A8DD-EF71-90CD-C63FD54E35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7608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62" name="Rectangle 294">
                <a:extLst>
                  <a:ext uri="{FF2B5EF4-FFF2-40B4-BE49-F238E27FC236}">
                    <a16:creationId xmlns:a16="http://schemas.microsoft.com/office/drawing/2014/main" id="{112C4787-4BE5-3A1F-0945-E0ED67D771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9171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63" name="Rectangle 295">
                <a:extLst>
                  <a:ext uri="{FF2B5EF4-FFF2-40B4-BE49-F238E27FC236}">
                    <a16:creationId xmlns:a16="http://schemas.microsoft.com/office/drawing/2014/main" id="{A892CA52-1713-156D-144D-55E7E745C0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734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64" name="Rectangle 296">
                <a:extLst>
                  <a:ext uri="{FF2B5EF4-FFF2-40B4-BE49-F238E27FC236}">
                    <a16:creationId xmlns:a16="http://schemas.microsoft.com/office/drawing/2014/main" id="{ACE8C243-E333-2AFC-90FD-5B0650CE80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2297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65" name="Rectangle 297">
                <a:extLst>
                  <a:ext uri="{FF2B5EF4-FFF2-40B4-BE49-F238E27FC236}">
                    <a16:creationId xmlns:a16="http://schemas.microsoft.com/office/drawing/2014/main" id="{51F5FE54-01A5-618F-D038-D016256E36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9640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66" name="Rectangle 298">
                <a:extLst>
                  <a:ext uri="{FF2B5EF4-FFF2-40B4-BE49-F238E27FC236}">
                    <a16:creationId xmlns:a16="http://schemas.microsoft.com/office/drawing/2014/main" id="{E657FA3C-E1E6-039A-8B81-5510BC2F11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1203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67" name="Rectangle 299">
                <a:extLst>
                  <a:ext uri="{FF2B5EF4-FFF2-40B4-BE49-F238E27FC236}">
                    <a16:creationId xmlns:a16="http://schemas.microsoft.com/office/drawing/2014/main" id="{065B30D2-2235-9F05-A94A-4385E88A64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6044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68" name="Rectangle 300">
                <a:extLst>
                  <a:ext uri="{FF2B5EF4-FFF2-40B4-BE49-F238E27FC236}">
                    <a16:creationId xmlns:a16="http://schemas.microsoft.com/office/drawing/2014/main" id="{8C9B933D-3F00-60A0-2634-DAFDF8E6DA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7608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69" name="Rectangle 301">
                <a:extLst>
                  <a:ext uri="{FF2B5EF4-FFF2-40B4-BE49-F238E27FC236}">
                    <a16:creationId xmlns:a16="http://schemas.microsoft.com/office/drawing/2014/main" id="{AA665A98-ABCD-7DCF-AEF9-599747FF5A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9171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70" name="Rectangle 302">
                <a:extLst>
                  <a:ext uri="{FF2B5EF4-FFF2-40B4-BE49-F238E27FC236}">
                    <a16:creationId xmlns:a16="http://schemas.microsoft.com/office/drawing/2014/main" id="{D6BDC45A-73A0-013D-BAFA-676B88F347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734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71" name="Rectangle 303">
                <a:extLst>
                  <a:ext uri="{FF2B5EF4-FFF2-40B4-BE49-F238E27FC236}">
                    <a16:creationId xmlns:a16="http://schemas.microsoft.com/office/drawing/2014/main" id="{EB655F5C-AD88-9FAE-4B13-ACA1748E11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2297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72" name="Rectangle 304">
                <a:extLst>
                  <a:ext uri="{FF2B5EF4-FFF2-40B4-BE49-F238E27FC236}">
                    <a16:creationId xmlns:a16="http://schemas.microsoft.com/office/drawing/2014/main" id="{5E3A6A1E-F47C-2BDB-94ED-54CF03957A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3858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73" name="Rectangle 305">
                <a:extLst>
                  <a:ext uri="{FF2B5EF4-FFF2-40B4-BE49-F238E27FC236}">
                    <a16:creationId xmlns:a16="http://schemas.microsoft.com/office/drawing/2014/main" id="{2443F00A-BBA8-0495-752B-F3D38A8529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421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74" name="Rectangle 306">
                <a:extLst>
                  <a:ext uri="{FF2B5EF4-FFF2-40B4-BE49-F238E27FC236}">
                    <a16:creationId xmlns:a16="http://schemas.microsoft.com/office/drawing/2014/main" id="{9A5EDC3A-608C-89F8-E523-048D6CB976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6044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75" name="Rectangle 307">
                <a:extLst>
                  <a:ext uri="{FF2B5EF4-FFF2-40B4-BE49-F238E27FC236}">
                    <a16:creationId xmlns:a16="http://schemas.microsoft.com/office/drawing/2014/main" id="{08108CA8-393E-44C0-7095-CC44A70201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7608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76" name="Rectangle 308">
                <a:extLst>
                  <a:ext uri="{FF2B5EF4-FFF2-40B4-BE49-F238E27FC236}">
                    <a16:creationId xmlns:a16="http://schemas.microsoft.com/office/drawing/2014/main" id="{7B8E1109-5D72-93C8-BD2C-2CBB2558FA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9171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77" name="Rectangle 309">
                <a:extLst>
                  <a:ext uri="{FF2B5EF4-FFF2-40B4-BE49-F238E27FC236}">
                    <a16:creationId xmlns:a16="http://schemas.microsoft.com/office/drawing/2014/main" id="{5B849FAC-C484-475E-AC59-F291B332B9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734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78" name="Rectangle 310">
                <a:extLst>
                  <a:ext uri="{FF2B5EF4-FFF2-40B4-BE49-F238E27FC236}">
                    <a16:creationId xmlns:a16="http://schemas.microsoft.com/office/drawing/2014/main" id="{838EAC28-236A-D557-E7DD-AACCAFECDB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2297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79" name="Rectangle 311">
                <a:extLst>
                  <a:ext uri="{FF2B5EF4-FFF2-40B4-BE49-F238E27FC236}">
                    <a16:creationId xmlns:a16="http://schemas.microsoft.com/office/drawing/2014/main" id="{3B07BB20-CB0F-D7F9-E782-78C37FB074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3858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80" name="Rectangle 312">
                <a:extLst>
                  <a:ext uri="{FF2B5EF4-FFF2-40B4-BE49-F238E27FC236}">
                    <a16:creationId xmlns:a16="http://schemas.microsoft.com/office/drawing/2014/main" id="{69BD4068-B366-95A0-CA26-E40267608C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421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81" name="Rectangle 313">
                <a:extLst>
                  <a:ext uri="{FF2B5EF4-FFF2-40B4-BE49-F238E27FC236}">
                    <a16:creationId xmlns:a16="http://schemas.microsoft.com/office/drawing/2014/main" id="{E4DEB9DA-2ED3-3D05-5FC0-E355D4FAA4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81826" y="1834669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82" name="Rectangle 314">
                <a:extLst>
                  <a:ext uri="{FF2B5EF4-FFF2-40B4-BE49-F238E27FC236}">
                    <a16:creationId xmlns:a16="http://schemas.microsoft.com/office/drawing/2014/main" id="{64DB0A61-2B7E-CE9A-D781-B6326C0F62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03389" y="1834669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83" name="Rectangle 315">
                <a:extLst>
                  <a:ext uri="{FF2B5EF4-FFF2-40B4-BE49-F238E27FC236}">
                    <a16:creationId xmlns:a16="http://schemas.microsoft.com/office/drawing/2014/main" id="{0B71EA06-C631-4A1D-B69D-9DCFD82409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24952" y="1834669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84" name="Rectangle 316">
                <a:extLst>
                  <a:ext uri="{FF2B5EF4-FFF2-40B4-BE49-F238E27FC236}">
                    <a16:creationId xmlns:a16="http://schemas.microsoft.com/office/drawing/2014/main" id="{389A7A42-DE3F-2128-EB0E-8F4AD53169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6515" y="1834669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85" name="Rectangle 317">
                <a:extLst>
                  <a:ext uri="{FF2B5EF4-FFF2-40B4-BE49-F238E27FC236}">
                    <a16:creationId xmlns:a16="http://schemas.microsoft.com/office/drawing/2014/main" id="{7F5222D1-2B40-25AE-A847-9894408B74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2297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86" name="Rectangle 318">
                <a:extLst>
                  <a:ext uri="{FF2B5EF4-FFF2-40B4-BE49-F238E27FC236}">
                    <a16:creationId xmlns:a16="http://schemas.microsoft.com/office/drawing/2014/main" id="{16F84462-9574-51DB-563D-46B7A5917E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3858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87" name="Rectangle 319">
                <a:extLst>
                  <a:ext uri="{FF2B5EF4-FFF2-40B4-BE49-F238E27FC236}">
                    <a16:creationId xmlns:a16="http://schemas.microsoft.com/office/drawing/2014/main" id="{EEE9DDE6-5924-FF1D-CEB7-904636EDE5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421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E282A2F-0205-E25D-A678-E65F7135532B}"/>
                </a:ext>
              </a:extLst>
            </p:cNvPr>
            <p:cNvGrpSpPr/>
            <p:nvPr/>
          </p:nvGrpSpPr>
          <p:grpSpPr>
            <a:xfrm>
              <a:off x="6700578" y="1195140"/>
              <a:ext cx="1987200" cy="853200"/>
              <a:chOff x="6652950" y="1211810"/>
              <a:chExt cx="1959372" cy="869431"/>
            </a:xfrm>
          </p:grpSpPr>
          <p:sp>
            <p:nvSpPr>
              <p:cNvPr id="16" name="Rectangle 320">
                <a:extLst>
                  <a:ext uri="{FF2B5EF4-FFF2-40B4-BE49-F238E27FC236}">
                    <a16:creationId xmlns:a16="http://schemas.microsoft.com/office/drawing/2014/main" id="{31889517-6D8A-3BBC-F29D-3B6013F4DE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6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7" name="Rectangle 321">
                <a:extLst>
                  <a:ext uri="{FF2B5EF4-FFF2-40B4-BE49-F238E27FC236}">
                    <a16:creationId xmlns:a16="http://schemas.microsoft.com/office/drawing/2014/main" id="{D217790A-3B1F-C195-4E9A-2D7565FFBB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4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" name="Rectangle 322">
                <a:extLst>
                  <a:ext uri="{FF2B5EF4-FFF2-40B4-BE49-F238E27FC236}">
                    <a16:creationId xmlns:a16="http://schemas.microsoft.com/office/drawing/2014/main" id="{69679A2B-A3BB-905D-FCAF-A43F2C888E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80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" name="Rectangle 323">
                <a:extLst>
                  <a:ext uri="{FF2B5EF4-FFF2-40B4-BE49-F238E27FC236}">
                    <a16:creationId xmlns:a16="http://schemas.microsoft.com/office/drawing/2014/main" id="{0B9EBB05-87D8-C720-DD98-BD6DA8EEA1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7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" name="Rectangle 324">
                <a:extLst>
                  <a:ext uri="{FF2B5EF4-FFF2-40B4-BE49-F238E27FC236}">
                    <a16:creationId xmlns:a16="http://schemas.microsoft.com/office/drawing/2014/main" id="{39621019-4072-6C70-AD8A-5C703547FD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4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" name="Rectangle 325">
                <a:extLst>
                  <a:ext uri="{FF2B5EF4-FFF2-40B4-BE49-F238E27FC236}">
                    <a16:creationId xmlns:a16="http://schemas.microsoft.com/office/drawing/2014/main" id="{BBB1612D-2E80-E4EC-7779-6ACD296B9D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" name="Rectangle 326">
                <a:extLst>
                  <a:ext uri="{FF2B5EF4-FFF2-40B4-BE49-F238E27FC236}">
                    <a16:creationId xmlns:a16="http://schemas.microsoft.com/office/drawing/2014/main" id="{9762229C-CE15-7440-2AB4-0565F1F106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9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" name="Rectangle 327">
                <a:extLst>
                  <a:ext uri="{FF2B5EF4-FFF2-40B4-BE49-F238E27FC236}">
                    <a16:creationId xmlns:a16="http://schemas.microsoft.com/office/drawing/2014/main" id="{121B083F-DAC6-CE15-10FC-47B41823A7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6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" name="Rectangle 328">
                <a:extLst>
                  <a:ext uri="{FF2B5EF4-FFF2-40B4-BE49-F238E27FC236}">
                    <a16:creationId xmlns:a16="http://schemas.microsoft.com/office/drawing/2014/main" id="{0E50930A-7B3D-FAC6-1EE1-E2ABC90E4F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4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5" name="Rectangle 329">
                <a:extLst>
                  <a:ext uri="{FF2B5EF4-FFF2-40B4-BE49-F238E27FC236}">
                    <a16:creationId xmlns:a16="http://schemas.microsoft.com/office/drawing/2014/main" id="{7A27A744-90BB-FC04-EC12-FF64588B2A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80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6" name="Rectangle 330">
                <a:extLst>
                  <a:ext uri="{FF2B5EF4-FFF2-40B4-BE49-F238E27FC236}">
                    <a16:creationId xmlns:a16="http://schemas.microsoft.com/office/drawing/2014/main" id="{C76BDC15-07BD-557D-AD48-2564C64960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7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7" name="Rectangle 331">
                <a:extLst>
                  <a:ext uri="{FF2B5EF4-FFF2-40B4-BE49-F238E27FC236}">
                    <a16:creationId xmlns:a16="http://schemas.microsoft.com/office/drawing/2014/main" id="{83A8E5A1-287D-C58F-C9A7-4B95DA37BC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4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8" name="Rectangle 332">
                <a:extLst>
                  <a:ext uri="{FF2B5EF4-FFF2-40B4-BE49-F238E27FC236}">
                    <a16:creationId xmlns:a16="http://schemas.microsoft.com/office/drawing/2014/main" id="{6567266F-B5E3-B941-C56A-C676672155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9" name="Rectangle 333">
                <a:extLst>
                  <a:ext uri="{FF2B5EF4-FFF2-40B4-BE49-F238E27FC236}">
                    <a16:creationId xmlns:a16="http://schemas.microsoft.com/office/drawing/2014/main" id="{4E73E56D-5867-8F74-685D-C78C1B7AF9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9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" name="Rectangle 334">
                <a:extLst>
                  <a:ext uri="{FF2B5EF4-FFF2-40B4-BE49-F238E27FC236}">
                    <a16:creationId xmlns:a16="http://schemas.microsoft.com/office/drawing/2014/main" id="{D36134E3-D308-C1BD-0E13-CFAAE2AFA4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6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" name="Rectangle 335">
                <a:extLst>
                  <a:ext uri="{FF2B5EF4-FFF2-40B4-BE49-F238E27FC236}">
                    <a16:creationId xmlns:a16="http://schemas.microsoft.com/office/drawing/2014/main" id="{CB68EE45-D4CB-218D-935C-4D31C229AD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4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" name="Rectangle 336">
                <a:extLst>
                  <a:ext uri="{FF2B5EF4-FFF2-40B4-BE49-F238E27FC236}">
                    <a16:creationId xmlns:a16="http://schemas.microsoft.com/office/drawing/2014/main" id="{42CDA781-E91B-C3E1-00D3-4AAF5B0F78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80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" name="Rectangle 337">
                <a:extLst>
                  <a:ext uri="{FF2B5EF4-FFF2-40B4-BE49-F238E27FC236}">
                    <a16:creationId xmlns:a16="http://schemas.microsoft.com/office/drawing/2014/main" id="{EB1F6F15-DB13-07B6-C92C-E47B9D15FF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7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4" name="Rectangle 338">
                <a:extLst>
                  <a:ext uri="{FF2B5EF4-FFF2-40B4-BE49-F238E27FC236}">
                    <a16:creationId xmlns:a16="http://schemas.microsoft.com/office/drawing/2014/main" id="{4F633241-CE49-DCD1-87F4-C41C1358EC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4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5" name="Rectangle 339">
                <a:extLst>
                  <a:ext uri="{FF2B5EF4-FFF2-40B4-BE49-F238E27FC236}">
                    <a16:creationId xmlns:a16="http://schemas.microsoft.com/office/drawing/2014/main" id="{E4426346-02DC-7C0F-2102-7633D08066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6" name="Rectangle 340">
                <a:extLst>
                  <a:ext uri="{FF2B5EF4-FFF2-40B4-BE49-F238E27FC236}">
                    <a16:creationId xmlns:a16="http://schemas.microsoft.com/office/drawing/2014/main" id="{903D245A-7D4C-F8DC-6DBC-B483323082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9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7" name="Rectangle 341">
                <a:extLst>
                  <a:ext uri="{FF2B5EF4-FFF2-40B4-BE49-F238E27FC236}">
                    <a16:creationId xmlns:a16="http://schemas.microsoft.com/office/drawing/2014/main" id="{33BA68ED-ECF2-3663-9094-81DA14C05E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6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8" name="Rectangle 342">
                <a:extLst>
                  <a:ext uri="{FF2B5EF4-FFF2-40B4-BE49-F238E27FC236}">
                    <a16:creationId xmlns:a16="http://schemas.microsoft.com/office/drawing/2014/main" id="{9F8AE209-4F28-CCEA-76B1-C9EDD3FE79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4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9" name="Rectangle 343">
                <a:extLst>
                  <a:ext uri="{FF2B5EF4-FFF2-40B4-BE49-F238E27FC236}">
                    <a16:creationId xmlns:a16="http://schemas.microsoft.com/office/drawing/2014/main" id="{64C88E59-118A-A170-7A96-0D057037AE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80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0" name="Rectangle 344">
                <a:extLst>
                  <a:ext uri="{FF2B5EF4-FFF2-40B4-BE49-F238E27FC236}">
                    <a16:creationId xmlns:a16="http://schemas.microsoft.com/office/drawing/2014/main" id="{6ACF3283-2B79-3925-17A4-AA7E3F0A5C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7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1" name="Rectangle 345">
                <a:extLst>
                  <a:ext uri="{FF2B5EF4-FFF2-40B4-BE49-F238E27FC236}">
                    <a16:creationId xmlns:a16="http://schemas.microsoft.com/office/drawing/2014/main" id="{CC6062F8-4982-92EB-8A7B-9AEE39AE96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4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2" name="Rectangle 346">
                <a:extLst>
                  <a:ext uri="{FF2B5EF4-FFF2-40B4-BE49-F238E27FC236}">
                    <a16:creationId xmlns:a16="http://schemas.microsoft.com/office/drawing/2014/main" id="{4440E685-0936-6E95-3DA3-22A8E10A49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3" name="Rectangle 347">
                <a:extLst>
                  <a:ext uri="{FF2B5EF4-FFF2-40B4-BE49-F238E27FC236}">
                    <a16:creationId xmlns:a16="http://schemas.microsoft.com/office/drawing/2014/main" id="{5DDFFA59-225D-2A75-9FC1-9AD7B59BA6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9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4" name="Rectangle 348">
                <a:extLst>
                  <a:ext uri="{FF2B5EF4-FFF2-40B4-BE49-F238E27FC236}">
                    <a16:creationId xmlns:a16="http://schemas.microsoft.com/office/drawing/2014/main" id="{B6EB6425-D140-F4F4-2414-377454C7B5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6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5" name="Rectangle 349">
                <a:extLst>
                  <a:ext uri="{FF2B5EF4-FFF2-40B4-BE49-F238E27FC236}">
                    <a16:creationId xmlns:a16="http://schemas.microsoft.com/office/drawing/2014/main" id="{019E59D7-01FA-7FCE-1B22-0FD80B5C3D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4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6" name="Rectangle 350">
                <a:extLst>
                  <a:ext uri="{FF2B5EF4-FFF2-40B4-BE49-F238E27FC236}">
                    <a16:creationId xmlns:a16="http://schemas.microsoft.com/office/drawing/2014/main" id="{E8F4AF0E-86BD-779D-9AF3-20873CD5B8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80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7" name="Rectangle 351">
                <a:extLst>
                  <a:ext uri="{FF2B5EF4-FFF2-40B4-BE49-F238E27FC236}">
                    <a16:creationId xmlns:a16="http://schemas.microsoft.com/office/drawing/2014/main" id="{C8B628AC-5491-D7A8-62E6-2E790AD021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7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8" name="Rectangle 352">
                <a:extLst>
                  <a:ext uri="{FF2B5EF4-FFF2-40B4-BE49-F238E27FC236}">
                    <a16:creationId xmlns:a16="http://schemas.microsoft.com/office/drawing/2014/main" id="{B06B3F82-AA39-82CA-AEF4-E03AB06316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4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9" name="Rectangle 353">
                <a:extLst>
                  <a:ext uri="{FF2B5EF4-FFF2-40B4-BE49-F238E27FC236}">
                    <a16:creationId xmlns:a16="http://schemas.microsoft.com/office/drawing/2014/main" id="{58A90DEE-DF6E-1045-37A2-6255BC41F1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0" name="Rectangle 354">
                <a:extLst>
                  <a:ext uri="{FF2B5EF4-FFF2-40B4-BE49-F238E27FC236}">
                    <a16:creationId xmlns:a16="http://schemas.microsoft.com/office/drawing/2014/main" id="{06DAF149-5529-A3EF-2BF6-D2BCFAB52F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9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1" name="Rectangle 355">
                <a:extLst>
                  <a:ext uri="{FF2B5EF4-FFF2-40B4-BE49-F238E27FC236}">
                    <a16:creationId xmlns:a16="http://schemas.microsoft.com/office/drawing/2014/main" id="{9683EE21-683B-1D0E-6411-71C30288A2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6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2" name="Rectangle 356">
                <a:extLst>
                  <a:ext uri="{FF2B5EF4-FFF2-40B4-BE49-F238E27FC236}">
                    <a16:creationId xmlns:a16="http://schemas.microsoft.com/office/drawing/2014/main" id="{ADB61CFB-B42B-0F4B-CA60-6DD0B69CF7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4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3" name="Rectangle 357">
                <a:extLst>
                  <a:ext uri="{FF2B5EF4-FFF2-40B4-BE49-F238E27FC236}">
                    <a16:creationId xmlns:a16="http://schemas.microsoft.com/office/drawing/2014/main" id="{05AD4C0F-0B0D-CA20-DAD6-92D81FEDBC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80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4" name="Rectangle 358">
                <a:extLst>
                  <a:ext uri="{FF2B5EF4-FFF2-40B4-BE49-F238E27FC236}">
                    <a16:creationId xmlns:a16="http://schemas.microsoft.com/office/drawing/2014/main" id="{B5E188D5-49ED-D4D5-4CC3-1832BBAF15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7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5" name="Rectangle 359">
                <a:extLst>
                  <a:ext uri="{FF2B5EF4-FFF2-40B4-BE49-F238E27FC236}">
                    <a16:creationId xmlns:a16="http://schemas.microsoft.com/office/drawing/2014/main" id="{895579FD-F3F5-F2FF-BBE8-954ED57AF2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4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6" name="Rectangle 360">
                <a:extLst>
                  <a:ext uri="{FF2B5EF4-FFF2-40B4-BE49-F238E27FC236}">
                    <a16:creationId xmlns:a16="http://schemas.microsoft.com/office/drawing/2014/main" id="{DC38BBE0-2520-D2EA-8C75-1BA65ABAA0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7" name="Rectangle 361">
                <a:extLst>
                  <a:ext uri="{FF2B5EF4-FFF2-40B4-BE49-F238E27FC236}">
                    <a16:creationId xmlns:a16="http://schemas.microsoft.com/office/drawing/2014/main" id="{B1328A74-DCCF-DF3D-FEA6-F3842BC845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9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8" name="Rectangle 362">
                <a:extLst>
                  <a:ext uri="{FF2B5EF4-FFF2-40B4-BE49-F238E27FC236}">
                    <a16:creationId xmlns:a16="http://schemas.microsoft.com/office/drawing/2014/main" id="{4B036290-B5E1-B5E7-EA32-55D84092C9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6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9" name="Rectangle 363">
                <a:extLst>
                  <a:ext uri="{FF2B5EF4-FFF2-40B4-BE49-F238E27FC236}">
                    <a16:creationId xmlns:a16="http://schemas.microsoft.com/office/drawing/2014/main" id="{33045F4D-C3B4-FF28-C7EA-0D2615FA0D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4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60" name="Rectangle 364">
                <a:extLst>
                  <a:ext uri="{FF2B5EF4-FFF2-40B4-BE49-F238E27FC236}">
                    <a16:creationId xmlns:a16="http://schemas.microsoft.com/office/drawing/2014/main" id="{A40891A8-C032-FDA5-FE12-0266032C6C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80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61" name="Rectangle 365">
                <a:extLst>
                  <a:ext uri="{FF2B5EF4-FFF2-40B4-BE49-F238E27FC236}">
                    <a16:creationId xmlns:a16="http://schemas.microsoft.com/office/drawing/2014/main" id="{A02DBF51-F93B-E88D-9129-66BD27B6D4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7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62" name="Rectangle 366">
                <a:extLst>
                  <a:ext uri="{FF2B5EF4-FFF2-40B4-BE49-F238E27FC236}">
                    <a16:creationId xmlns:a16="http://schemas.microsoft.com/office/drawing/2014/main" id="{482A564A-FE68-8C0A-322B-3F713F77C5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4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63" name="Rectangle 367">
                <a:extLst>
                  <a:ext uri="{FF2B5EF4-FFF2-40B4-BE49-F238E27FC236}">
                    <a16:creationId xmlns:a16="http://schemas.microsoft.com/office/drawing/2014/main" id="{8E6712E9-55A3-05F2-D6E7-1DD79841CD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640" name="Rectangle 368">
                <a:extLst>
                  <a:ext uri="{FF2B5EF4-FFF2-40B4-BE49-F238E27FC236}">
                    <a16:creationId xmlns:a16="http://schemas.microsoft.com/office/drawing/2014/main" id="{3A9D900E-D32F-1B99-58C6-24CFB8B609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9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20" name="Line 369">
                <a:extLst>
                  <a:ext uri="{FF2B5EF4-FFF2-40B4-BE49-F238E27FC236}">
                    <a16:creationId xmlns:a16="http://schemas.microsoft.com/office/drawing/2014/main" id="{B2214DDC-092C-47E2-087F-54F85EC32C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36544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21" name="Line 370">
                <a:extLst>
                  <a:ext uri="{FF2B5EF4-FFF2-40B4-BE49-F238E27FC236}">
                    <a16:creationId xmlns:a16="http://schemas.microsoft.com/office/drawing/2014/main" id="{455E46FD-F773-68AE-814A-25E697F790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14980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22" name="Line 371">
                <a:extLst>
                  <a:ext uri="{FF2B5EF4-FFF2-40B4-BE49-F238E27FC236}">
                    <a16:creationId xmlns:a16="http://schemas.microsoft.com/office/drawing/2014/main" id="{F4E292D8-8645-73DA-D1DC-E67DFC017E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93417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23" name="Line 372">
                <a:extLst>
                  <a:ext uri="{FF2B5EF4-FFF2-40B4-BE49-F238E27FC236}">
                    <a16:creationId xmlns:a16="http://schemas.microsoft.com/office/drawing/2014/main" id="{68756007-8335-F7F5-9B3D-B7DAA35A51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771854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24" name="Line 373">
                <a:extLst>
                  <a:ext uri="{FF2B5EF4-FFF2-40B4-BE49-F238E27FC236}">
                    <a16:creationId xmlns:a16="http://schemas.microsoft.com/office/drawing/2014/main" id="{D8B2BF17-CF2F-ECBF-B831-1FEC52B2FD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50291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25" name="Line 374">
                <a:extLst>
                  <a:ext uri="{FF2B5EF4-FFF2-40B4-BE49-F238E27FC236}">
                    <a16:creationId xmlns:a16="http://schemas.microsoft.com/office/drawing/2014/main" id="{FD94BBF9-D066-155A-AE99-401CE56EC1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8729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26" name="Line 375">
                <a:extLst>
                  <a:ext uri="{FF2B5EF4-FFF2-40B4-BE49-F238E27FC236}">
                    <a16:creationId xmlns:a16="http://schemas.microsoft.com/office/drawing/2014/main" id="{7B48FF68-21FC-B832-B3A3-3D696F6650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1352041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27" name="Line 376">
                <a:extLst>
                  <a:ext uri="{FF2B5EF4-FFF2-40B4-BE49-F238E27FC236}">
                    <a16:creationId xmlns:a16="http://schemas.microsoft.com/office/drawing/2014/main" id="{8A82D587-6772-A17C-2738-2378422A2A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1471237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28" name="Line 377">
                <a:extLst>
                  <a:ext uri="{FF2B5EF4-FFF2-40B4-BE49-F238E27FC236}">
                    <a16:creationId xmlns:a16="http://schemas.microsoft.com/office/drawing/2014/main" id="{DB8F2F10-4189-DC56-D443-0E16FC78E3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1590434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29" name="Line 378">
                <a:extLst>
                  <a:ext uri="{FF2B5EF4-FFF2-40B4-BE49-F238E27FC236}">
                    <a16:creationId xmlns:a16="http://schemas.microsoft.com/office/drawing/2014/main" id="{CC42D3D0-CAFA-7EB1-9E6E-11E3DFF006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1709630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30" name="Line 379">
                <a:extLst>
                  <a:ext uri="{FF2B5EF4-FFF2-40B4-BE49-F238E27FC236}">
                    <a16:creationId xmlns:a16="http://schemas.microsoft.com/office/drawing/2014/main" id="{92566930-B975-02D7-0A7A-1F1CDFBE93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1828826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31" name="Line 380">
                <a:extLst>
                  <a:ext uri="{FF2B5EF4-FFF2-40B4-BE49-F238E27FC236}">
                    <a16:creationId xmlns:a16="http://schemas.microsoft.com/office/drawing/2014/main" id="{B011EEC8-2E2D-8C9A-26E1-36B0998D11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1948022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32" name="Line 381">
                <a:extLst>
                  <a:ext uri="{FF2B5EF4-FFF2-40B4-BE49-F238E27FC236}">
                    <a16:creationId xmlns:a16="http://schemas.microsoft.com/office/drawing/2014/main" id="{A8B4F5CC-9510-683A-63D4-136F840500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8106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33" name="Line 382">
                <a:extLst>
                  <a:ext uri="{FF2B5EF4-FFF2-40B4-BE49-F238E27FC236}">
                    <a16:creationId xmlns:a16="http://schemas.microsoft.com/office/drawing/2014/main" id="{4BE1CFC4-3473-DF17-4AA9-EA87EAE8C2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07166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34" name="Line 383">
                <a:extLst>
                  <a:ext uri="{FF2B5EF4-FFF2-40B4-BE49-F238E27FC236}">
                    <a16:creationId xmlns:a16="http://schemas.microsoft.com/office/drawing/2014/main" id="{25824231-2E9B-F599-B487-B306D28593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1216485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35" name="Line 384">
                <a:extLst>
                  <a:ext uri="{FF2B5EF4-FFF2-40B4-BE49-F238E27FC236}">
                    <a16:creationId xmlns:a16="http://schemas.microsoft.com/office/drawing/2014/main" id="{8D333C5B-5663-EE29-99D7-D4214F69CB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2077736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36" name="Rectangle 385">
                <a:extLst>
                  <a:ext uri="{FF2B5EF4-FFF2-40B4-BE49-F238E27FC236}">
                    <a16:creationId xmlns:a16="http://schemas.microsoft.com/office/drawing/2014/main" id="{8C0F23FA-A9DF-C512-A0C5-F56DA38D34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90604" y="1230508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37" name="Rectangle 386">
                <a:extLst>
                  <a:ext uri="{FF2B5EF4-FFF2-40B4-BE49-F238E27FC236}">
                    <a16:creationId xmlns:a16="http://schemas.microsoft.com/office/drawing/2014/main" id="{8F3E63D9-4748-B536-3523-6DC7C1A849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25057" y="1230508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38" name="Rectangle 387">
                <a:extLst>
                  <a:ext uri="{FF2B5EF4-FFF2-40B4-BE49-F238E27FC236}">
                    <a16:creationId xmlns:a16="http://schemas.microsoft.com/office/drawing/2014/main" id="{E6B2AE9E-0FDA-5E2C-8CEF-DF838695A7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22128" y="1230508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39" name="Rectangle 388">
                <a:extLst>
                  <a:ext uri="{FF2B5EF4-FFF2-40B4-BE49-F238E27FC236}">
                    <a16:creationId xmlns:a16="http://schemas.microsoft.com/office/drawing/2014/main" id="{06392798-14D9-25B5-3E52-920AFBC095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30799" y="1230508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40" name="Rectangle 389">
                <a:extLst>
                  <a:ext uri="{FF2B5EF4-FFF2-40B4-BE49-F238E27FC236}">
                    <a16:creationId xmlns:a16="http://schemas.microsoft.com/office/drawing/2014/main" id="{358823DA-D8E0-1A09-27EE-7B5159F179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71699" y="1230508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41" name="Rectangle 390">
                <a:extLst>
                  <a:ext uri="{FF2B5EF4-FFF2-40B4-BE49-F238E27FC236}">
                    <a16:creationId xmlns:a16="http://schemas.microsoft.com/office/drawing/2014/main" id="{539768ED-B224-6886-4A4B-F1ACC561C9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4902" y="1230508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42" name="Rectangle 391">
                <a:extLst>
                  <a:ext uri="{FF2B5EF4-FFF2-40B4-BE49-F238E27FC236}">
                    <a16:creationId xmlns:a16="http://schemas.microsoft.com/office/drawing/2014/main" id="{A428B2A1-00BF-BD40-083A-ABF56559D7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8380" y="1230508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43" name="Rectangle 392">
                <a:extLst>
                  <a:ext uri="{FF2B5EF4-FFF2-40B4-BE49-F238E27FC236}">
                    <a16:creationId xmlns:a16="http://schemas.microsoft.com/office/drawing/2014/main" id="{CE78A50F-D43F-933C-4998-09B3FE7CC7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42166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44" name="Rectangle 393">
                <a:extLst>
                  <a:ext uri="{FF2B5EF4-FFF2-40B4-BE49-F238E27FC236}">
                    <a16:creationId xmlns:a16="http://schemas.microsoft.com/office/drawing/2014/main" id="{14954ACF-B6EA-C17A-80C6-9C3928FF2A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3728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46" name="Rectangle 394">
                <a:extLst>
                  <a:ext uri="{FF2B5EF4-FFF2-40B4-BE49-F238E27FC236}">
                    <a16:creationId xmlns:a16="http://schemas.microsoft.com/office/drawing/2014/main" id="{3C748251-F7C3-CB65-8540-2E7BB3249D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5291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47" name="Rectangle 395">
                <a:extLst>
                  <a:ext uri="{FF2B5EF4-FFF2-40B4-BE49-F238E27FC236}">
                    <a16:creationId xmlns:a16="http://schemas.microsoft.com/office/drawing/2014/main" id="{BA18363F-75E3-C907-2935-32613A6506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06855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48" name="Rectangle 396">
                <a:extLst>
                  <a:ext uri="{FF2B5EF4-FFF2-40B4-BE49-F238E27FC236}">
                    <a16:creationId xmlns:a16="http://schemas.microsoft.com/office/drawing/2014/main" id="{96C7E907-5754-1AC4-7E7F-C34F9949BE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16385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49" name="Rectangle 397">
                <a:extLst>
                  <a:ext uri="{FF2B5EF4-FFF2-40B4-BE49-F238E27FC236}">
                    <a16:creationId xmlns:a16="http://schemas.microsoft.com/office/drawing/2014/main" id="{857A9119-20C9-987E-717B-FD65BA0BB3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37948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50" name="Rectangle 398">
                <a:extLst>
                  <a:ext uri="{FF2B5EF4-FFF2-40B4-BE49-F238E27FC236}">
                    <a16:creationId xmlns:a16="http://schemas.microsoft.com/office/drawing/2014/main" id="{31BF3B19-BFF4-61E4-A8D1-B683EDAF91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5291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51" name="Rectangle 399">
                <a:extLst>
                  <a:ext uri="{FF2B5EF4-FFF2-40B4-BE49-F238E27FC236}">
                    <a16:creationId xmlns:a16="http://schemas.microsoft.com/office/drawing/2014/main" id="{C4725BE1-DBEE-7BFB-84A4-B7B43DB3B9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06855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52" name="Rectangle 400">
                <a:extLst>
                  <a:ext uri="{FF2B5EF4-FFF2-40B4-BE49-F238E27FC236}">
                    <a16:creationId xmlns:a16="http://schemas.microsoft.com/office/drawing/2014/main" id="{18C51BB0-5368-5C30-CB40-B21AF8E95C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28419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53" name="Rectangle 401">
                <a:extLst>
                  <a:ext uri="{FF2B5EF4-FFF2-40B4-BE49-F238E27FC236}">
                    <a16:creationId xmlns:a16="http://schemas.microsoft.com/office/drawing/2014/main" id="{684824BE-FDDC-EA40-100F-38F114F5CD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49981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54" name="Rectangle 402">
                <a:extLst>
                  <a:ext uri="{FF2B5EF4-FFF2-40B4-BE49-F238E27FC236}">
                    <a16:creationId xmlns:a16="http://schemas.microsoft.com/office/drawing/2014/main" id="{B52ACA65-A1C2-EADA-B787-BBD3CE6B6A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71543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55" name="Rectangle 403">
                <a:extLst>
                  <a:ext uri="{FF2B5EF4-FFF2-40B4-BE49-F238E27FC236}">
                    <a16:creationId xmlns:a16="http://schemas.microsoft.com/office/drawing/2014/main" id="{BFCB1249-75A0-E714-2ACC-5F72F5F650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16385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56" name="Rectangle 404">
                <a:extLst>
                  <a:ext uri="{FF2B5EF4-FFF2-40B4-BE49-F238E27FC236}">
                    <a16:creationId xmlns:a16="http://schemas.microsoft.com/office/drawing/2014/main" id="{F8A6CF0E-F082-EFD1-DEAA-520546B133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37948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57" name="Rectangle 405">
                <a:extLst>
                  <a:ext uri="{FF2B5EF4-FFF2-40B4-BE49-F238E27FC236}">
                    <a16:creationId xmlns:a16="http://schemas.microsoft.com/office/drawing/2014/main" id="{59410B78-0612-5B16-3582-1ECD96701B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511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58" name="Rectangle 407">
                <a:extLst>
                  <a:ext uri="{FF2B5EF4-FFF2-40B4-BE49-F238E27FC236}">
                    <a16:creationId xmlns:a16="http://schemas.microsoft.com/office/drawing/2014/main" id="{64A2E585-34E4-1A53-B6D9-3F221CFB21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1074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59" name="Rectangle 408">
                <a:extLst>
                  <a:ext uri="{FF2B5EF4-FFF2-40B4-BE49-F238E27FC236}">
                    <a16:creationId xmlns:a16="http://schemas.microsoft.com/office/drawing/2014/main" id="{B93C94B1-E197-F5D5-FA53-C11C557034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2637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60" name="Rectangle 409">
                <a:extLst>
                  <a:ext uri="{FF2B5EF4-FFF2-40B4-BE49-F238E27FC236}">
                    <a16:creationId xmlns:a16="http://schemas.microsoft.com/office/drawing/2014/main" id="{D6F97D91-C2BF-99B0-A7A5-B864DFE283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200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61" name="Rectangle 410">
                <a:extLst>
                  <a:ext uri="{FF2B5EF4-FFF2-40B4-BE49-F238E27FC236}">
                    <a16:creationId xmlns:a16="http://schemas.microsoft.com/office/drawing/2014/main" id="{2E055930-079F-43A4-582A-DFC0037EC8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5762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62" name="Rectangle 411">
                <a:extLst>
                  <a:ext uri="{FF2B5EF4-FFF2-40B4-BE49-F238E27FC236}">
                    <a16:creationId xmlns:a16="http://schemas.microsoft.com/office/drawing/2014/main" id="{7109891E-3B8A-668B-F418-F44B49D3BB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16385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63" name="Rectangle 412">
                <a:extLst>
                  <a:ext uri="{FF2B5EF4-FFF2-40B4-BE49-F238E27FC236}">
                    <a16:creationId xmlns:a16="http://schemas.microsoft.com/office/drawing/2014/main" id="{F877E676-62CC-142C-4F1F-10149719E1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37948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64" name="Rectangle 413">
                <a:extLst>
                  <a:ext uri="{FF2B5EF4-FFF2-40B4-BE49-F238E27FC236}">
                    <a16:creationId xmlns:a16="http://schemas.microsoft.com/office/drawing/2014/main" id="{28CA4B4B-C75F-548D-29D5-0687934D2F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511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65" name="Rectangle 414">
                <a:extLst>
                  <a:ext uri="{FF2B5EF4-FFF2-40B4-BE49-F238E27FC236}">
                    <a16:creationId xmlns:a16="http://schemas.microsoft.com/office/drawing/2014/main" id="{EA60E4EF-E951-19CF-0808-78496D8800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1074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66" name="Rectangle 415">
                <a:extLst>
                  <a:ext uri="{FF2B5EF4-FFF2-40B4-BE49-F238E27FC236}">
                    <a16:creationId xmlns:a16="http://schemas.microsoft.com/office/drawing/2014/main" id="{ACF84F49-5698-6865-19A3-3CE9BA64A8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2637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67" name="Rectangle 416">
                <a:extLst>
                  <a:ext uri="{FF2B5EF4-FFF2-40B4-BE49-F238E27FC236}">
                    <a16:creationId xmlns:a16="http://schemas.microsoft.com/office/drawing/2014/main" id="{8197C51C-1472-0025-79F2-1CADF33116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200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68" name="Rectangle 417">
                <a:extLst>
                  <a:ext uri="{FF2B5EF4-FFF2-40B4-BE49-F238E27FC236}">
                    <a16:creationId xmlns:a16="http://schemas.microsoft.com/office/drawing/2014/main" id="{B585151B-9133-8D38-C3A5-1FA41B62B1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5762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69" name="Rectangle 418">
                <a:extLst>
                  <a:ext uri="{FF2B5EF4-FFF2-40B4-BE49-F238E27FC236}">
                    <a16:creationId xmlns:a16="http://schemas.microsoft.com/office/drawing/2014/main" id="{8C42396A-B6EB-5281-F80F-C252FE0B78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511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70" name="Rectangle 419">
                <a:extLst>
                  <a:ext uri="{FF2B5EF4-FFF2-40B4-BE49-F238E27FC236}">
                    <a16:creationId xmlns:a16="http://schemas.microsoft.com/office/drawing/2014/main" id="{857FC9E7-4432-8B10-EDEA-6D21E7D9EA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1074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71" name="Rectangle 420">
                <a:extLst>
                  <a:ext uri="{FF2B5EF4-FFF2-40B4-BE49-F238E27FC236}">
                    <a16:creationId xmlns:a16="http://schemas.microsoft.com/office/drawing/2014/main" id="{385EFA90-4F2A-D32C-B97E-3CBC0F9806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2637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72" name="Rectangle 421">
                <a:extLst>
                  <a:ext uri="{FF2B5EF4-FFF2-40B4-BE49-F238E27FC236}">
                    <a16:creationId xmlns:a16="http://schemas.microsoft.com/office/drawing/2014/main" id="{A3F90272-A18F-8DC5-ACD8-CCC3A01689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200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73" name="Rectangle 422">
                <a:extLst>
                  <a:ext uri="{FF2B5EF4-FFF2-40B4-BE49-F238E27FC236}">
                    <a16:creationId xmlns:a16="http://schemas.microsoft.com/office/drawing/2014/main" id="{DDD82276-6C50-2272-305D-6F6B66AE75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5762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74" name="Rectangle 827">
                <a:extLst>
                  <a:ext uri="{FF2B5EF4-FFF2-40B4-BE49-F238E27FC236}">
                    <a16:creationId xmlns:a16="http://schemas.microsoft.com/office/drawing/2014/main" id="{421F1F72-C04C-FB17-2C92-7F09B4CAA2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83908" y="135560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r>
                  <a:rPr kumimoji="0" lang="en-US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75" name="Rectangle 828">
                <a:extLst>
                  <a:ext uri="{FF2B5EF4-FFF2-40B4-BE49-F238E27FC236}">
                    <a16:creationId xmlns:a16="http://schemas.microsoft.com/office/drawing/2014/main" id="{113D6F8E-4A80-59DD-17B9-9E64C73CA0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05471" y="135560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76" name="Rectangle 829">
                <a:extLst>
                  <a:ext uri="{FF2B5EF4-FFF2-40B4-BE49-F238E27FC236}">
                    <a16:creationId xmlns:a16="http://schemas.microsoft.com/office/drawing/2014/main" id="{0DCB7859-9978-2D07-A7A1-5EC5C5CB08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7034" y="135560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r>
                  <a:rPr kumimoji="0" lang="en-US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77" name="Rectangle 315">
                <a:extLst>
                  <a:ext uri="{FF2B5EF4-FFF2-40B4-BE49-F238E27FC236}">
                    <a16:creationId xmlns:a16="http://schemas.microsoft.com/office/drawing/2014/main" id="{B24EEE61-20A3-A48A-8D1D-7F5941371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44345" y="1834669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78" name="Rectangle 316">
                <a:extLst>
                  <a:ext uri="{FF2B5EF4-FFF2-40B4-BE49-F238E27FC236}">
                    <a16:creationId xmlns:a16="http://schemas.microsoft.com/office/drawing/2014/main" id="{68E60325-7644-BF08-998F-FB015A1ECB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5908" y="1834669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Calendar 2026-3</a:t>
            </a:r>
            <a:endParaRPr lang="zh-CN" altLang="en-US" dirty="0"/>
          </a:p>
        </p:txBody>
      </p:sp>
      <p:grpSp>
        <p:nvGrpSpPr>
          <p:cNvPr id="2539" name="Group 2538">
            <a:extLst>
              <a:ext uri="{FF2B5EF4-FFF2-40B4-BE49-F238E27FC236}">
                <a16:creationId xmlns:a16="http://schemas.microsoft.com/office/drawing/2014/main" id="{1067723A-EAC8-1734-49FA-BE0906CE71CF}"/>
              </a:ext>
            </a:extLst>
          </p:cNvPr>
          <p:cNvGrpSpPr/>
          <p:nvPr/>
        </p:nvGrpSpPr>
        <p:grpSpPr>
          <a:xfrm>
            <a:off x="1192112" y="1258079"/>
            <a:ext cx="7052296" cy="3319339"/>
            <a:chOff x="1094139" y="1296179"/>
            <a:chExt cx="7052296" cy="3319339"/>
          </a:xfrm>
        </p:grpSpPr>
        <p:grpSp>
          <p:nvGrpSpPr>
            <p:cNvPr id="2538" name="Group 2537">
              <a:extLst>
                <a:ext uri="{FF2B5EF4-FFF2-40B4-BE49-F238E27FC236}">
                  <a16:creationId xmlns:a16="http://schemas.microsoft.com/office/drawing/2014/main" id="{BFF14A7E-49F5-E25C-5B28-D1CEE6842D9E}"/>
                </a:ext>
              </a:extLst>
            </p:cNvPr>
            <p:cNvGrpSpPr/>
            <p:nvPr/>
          </p:nvGrpSpPr>
          <p:grpSpPr>
            <a:xfrm>
              <a:off x="1133412" y="1296179"/>
              <a:ext cx="6672852" cy="830997"/>
              <a:chOff x="1133412" y="1296179"/>
              <a:chExt cx="6672852" cy="830997"/>
            </a:xfrm>
          </p:grpSpPr>
          <p:sp>
            <p:nvSpPr>
              <p:cNvPr id="1854" name="矩形 1853"/>
              <p:cNvSpPr/>
              <p:nvPr/>
            </p:nvSpPr>
            <p:spPr>
              <a:xfrm>
                <a:off x="1133412" y="1296179"/>
                <a:ext cx="418704" cy="83099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altLang="zh-CN" sz="4800" b="1" dirty="0">
                    <a:ln w="1016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</a:ln>
                    <a:noFill/>
                  </a:rPr>
                  <a:t>1</a:t>
                </a:r>
                <a:endParaRPr lang="zh-CN" altLang="en-US" sz="4800" b="1" dirty="0">
                  <a:ln w="1016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</a:ln>
                  <a:noFill/>
                </a:endParaRPr>
              </a:p>
            </p:txBody>
          </p:sp>
          <p:sp>
            <p:nvSpPr>
              <p:cNvPr id="706" name="矩形 705"/>
              <p:cNvSpPr/>
              <p:nvPr/>
            </p:nvSpPr>
            <p:spPr>
              <a:xfrm>
                <a:off x="3210896" y="1296179"/>
                <a:ext cx="418704" cy="83099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altLang="zh-CN" sz="4800" b="1" dirty="0">
                    <a:ln w="1016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</a:ln>
                    <a:noFill/>
                  </a:rPr>
                  <a:t>2</a:t>
                </a:r>
                <a:endParaRPr lang="zh-CN" altLang="en-US" sz="4800" b="1" dirty="0">
                  <a:ln w="1016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</a:ln>
                  <a:noFill/>
                </a:endParaRPr>
              </a:p>
            </p:txBody>
          </p:sp>
          <p:sp>
            <p:nvSpPr>
              <p:cNvPr id="707" name="矩形 706"/>
              <p:cNvSpPr/>
              <p:nvPr/>
            </p:nvSpPr>
            <p:spPr>
              <a:xfrm>
                <a:off x="5294680" y="1296179"/>
                <a:ext cx="418704" cy="83099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altLang="zh-CN" sz="4800" b="1" dirty="0">
                    <a:ln w="1016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</a:ln>
                    <a:noFill/>
                  </a:rPr>
                  <a:t>3</a:t>
                </a:r>
                <a:endParaRPr lang="zh-CN" altLang="en-US" sz="4800" b="1" dirty="0">
                  <a:ln w="1016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</a:ln>
                  <a:noFill/>
                </a:endParaRPr>
              </a:p>
            </p:txBody>
          </p:sp>
          <p:sp>
            <p:nvSpPr>
              <p:cNvPr id="708" name="矩形 707"/>
              <p:cNvSpPr/>
              <p:nvPr/>
            </p:nvSpPr>
            <p:spPr>
              <a:xfrm>
                <a:off x="7387560" y="1296179"/>
                <a:ext cx="418704" cy="83099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altLang="zh-CN" sz="4800" b="1" dirty="0">
                    <a:ln w="1016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</a:ln>
                    <a:noFill/>
                  </a:rPr>
                  <a:t>4</a:t>
                </a:r>
                <a:endParaRPr lang="zh-CN" altLang="en-US" sz="4800" b="1" dirty="0">
                  <a:ln w="1016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</a:ln>
                  <a:noFill/>
                </a:endParaRPr>
              </a:p>
            </p:txBody>
          </p:sp>
        </p:grpSp>
        <p:grpSp>
          <p:nvGrpSpPr>
            <p:cNvPr id="2537" name="Group 2536">
              <a:extLst>
                <a:ext uri="{FF2B5EF4-FFF2-40B4-BE49-F238E27FC236}">
                  <a16:creationId xmlns:a16="http://schemas.microsoft.com/office/drawing/2014/main" id="{73119E3F-7457-9B85-B937-F9255F6A0C9F}"/>
                </a:ext>
              </a:extLst>
            </p:cNvPr>
            <p:cNvGrpSpPr/>
            <p:nvPr/>
          </p:nvGrpSpPr>
          <p:grpSpPr>
            <a:xfrm>
              <a:off x="1094139" y="2533904"/>
              <a:ext cx="6751400" cy="830997"/>
              <a:chOff x="1094139" y="2533904"/>
              <a:chExt cx="6751400" cy="830997"/>
            </a:xfrm>
          </p:grpSpPr>
          <p:sp>
            <p:nvSpPr>
              <p:cNvPr id="709" name="矩形 708"/>
              <p:cNvSpPr/>
              <p:nvPr/>
            </p:nvSpPr>
            <p:spPr>
              <a:xfrm>
                <a:off x="1094139" y="2533904"/>
                <a:ext cx="497252" cy="83099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altLang="zh-CN" sz="4800" b="1" dirty="0">
                    <a:ln w="1016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</a:ln>
                    <a:noFill/>
                  </a:rPr>
                  <a:t>5</a:t>
                </a:r>
                <a:endParaRPr lang="zh-CN" altLang="en-US" sz="4800" b="1" dirty="0">
                  <a:ln w="1016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</a:ln>
                  <a:noFill/>
                </a:endParaRPr>
              </a:p>
            </p:txBody>
          </p:sp>
          <p:sp>
            <p:nvSpPr>
              <p:cNvPr id="710" name="矩形 709"/>
              <p:cNvSpPr/>
              <p:nvPr/>
            </p:nvSpPr>
            <p:spPr>
              <a:xfrm>
                <a:off x="3171623" y="2533904"/>
                <a:ext cx="497252" cy="83099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altLang="zh-CN" sz="4800" b="1" dirty="0">
                    <a:ln w="1016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</a:ln>
                    <a:noFill/>
                  </a:rPr>
                  <a:t>6</a:t>
                </a:r>
                <a:endParaRPr lang="zh-CN" altLang="en-US" sz="4800" b="1" dirty="0">
                  <a:ln w="1016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</a:ln>
                  <a:noFill/>
                </a:endParaRPr>
              </a:p>
            </p:txBody>
          </p:sp>
          <p:sp>
            <p:nvSpPr>
              <p:cNvPr id="711" name="矩形 710"/>
              <p:cNvSpPr/>
              <p:nvPr/>
            </p:nvSpPr>
            <p:spPr>
              <a:xfrm>
                <a:off x="5255407" y="2533904"/>
                <a:ext cx="497252" cy="83099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altLang="zh-CN" sz="4800" b="1" dirty="0">
                    <a:ln w="1016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</a:ln>
                    <a:noFill/>
                  </a:rPr>
                  <a:t>7</a:t>
                </a:r>
                <a:endParaRPr lang="zh-CN" altLang="en-US" sz="4800" b="1" dirty="0">
                  <a:ln w="1016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</a:ln>
                  <a:noFill/>
                </a:endParaRPr>
              </a:p>
            </p:txBody>
          </p:sp>
          <p:sp>
            <p:nvSpPr>
              <p:cNvPr id="712" name="矩形 711"/>
              <p:cNvSpPr/>
              <p:nvPr/>
            </p:nvSpPr>
            <p:spPr>
              <a:xfrm>
                <a:off x="7348287" y="2533904"/>
                <a:ext cx="497252" cy="83099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altLang="zh-CN" sz="4800" b="1" dirty="0">
                    <a:ln w="1016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</a:ln>
                    <a:noFill/>
                  </a:rPr>
                  <a:t>8</a:t>
                </a:r>
                <a:endParaRPr lang="zh-CN" altLang="en-US" sz="4800" b="1" dirty="0">
                  <a:ln w="1016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</a:ln>
                  <a:noFill/>
                </a:endParaRPr>
              </a:p>
            </p:txBody>
          </p:sp>
        </p:grpSp>
        <p:grpSp>
          <p:nvGrpSpPr>
            <p:cNvPr id="2536" name="Group 2535">
              <a:extLst>
                <a:ext uri="{FF2B5EF4-FFF2-40B4-BE49-F238E27FC236}">
                  <a16:creationId xmlns:a16="http://schemas.microsoft.com/office/drawing/2014/main" id="{FFC28989-92AA-08A6-314F-C7FAEC038972}"/>
                </a:ext>
              </a:extLst>
            </p:cNvPr>
            <p:cNvGrpSpPr/>
            <p:nvPr/>
          </p:nvGrpSpPr>
          <p:grpSpPr>
            <a:xfrm>
              <a:off x="1094139" y="3784521"/>
              <a:ext cx="7052296" cy="830997"/>
              <a:chOff x="1094139" y="3784521"/>
              <a:chExt cx="7052296" cy="830997"/>
            </a:xfrm>
          </p:grpSpPr>
          <p:sp>
            <p:nvSpPr>
              <p:cNvPr id="713" name="矩形 712"/>
              <p:cNvSpPr/>
              <p:nvPr/>
            </p:nvSpPr>
            <p:spPr>
              <a:xfrm>
                <a:off x="1094139" y="3784521"/>
                <a:ext cx="497252" cy="83099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altLang="zh-CN" sz="4800" b="1" dirty="0">
                    <a:ln w="1016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</a:ln>
                    <a:noFill/>
                  </a:rPr>
                  <a:t>9</a:t>
                </a:r>
                <a:endParaRPr lang="zh-CN" altLang="en-US" sz="4800" b="1" dirty="0">
                  <a:ln w="1016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</a:ln>
                  <a:noFill/>
                </a:endParaRPr>
              </a:p>
            </p:txBody>
          </p:sp>
          <p:sp>
            <p:nvSpPr>
              <p:cNvPr id="714" name="矩形 713"/>
              <p:cNvSpPr/>
              <p:nvPr/>
            </p:nvSpPr>
            <p:spPr>
              <a:xfrm>
                <a:off x="3171623" y="3784521"/>
                <a:ext cx="497252" cy="83099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altLang="zh-CN" sz="4800" b="1" dirty="0">
                    <a:ln w="1016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</a:ln>
                    <a:noFill/>
                  </a:rPr>
                  <a:t>1</a:t>
                </a:r>
                <a:endParaRPr lang="zh-CN" altLang="en-US" sz="4800" b="1" dirty="0">
                  <a:ln w="1016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</a:ln>
                  <a:noFill/>
                </a:endParaRPr>
              </a:p>
            </p:txBody>
          </p:sp>
          <p:sp>
            <p:nvSpPr>
              <p:cNvPr id="715" name="矩形 714"/>
              <p:cNvSpPr/>
              <p:nvPr/>
            </p:nvSpPr>
            <p:spPr>
              <a:xfrm>
                <a:off x="5255407" y="3784521"/>
                <a:ext cx="497252" cy="83099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altLang="zh-CN" sz="4800" b="1" dirty="0">
                    <a:ln w="1016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</a:ln>
                    <a:noFill/>
                  </a:rPr>
                  <a:t>1</a:t>
                </a:r>
                <a:endParaRPr lang="zh-CN" altLang="en-US" sz="4800" b="1" dirty="0">
                  <a:ln w="1016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</a:ln>
                  <a:noFill/>
                </a:endParaRPr>
              </a:p>
            </p:txBody>
          </p:sp>
          <p:sp>
            <p:nvSpPr>
              <p:cNvPr id="716" name="矩形 715"/>
              <p:cNvSpPr/>
              <p:nvPr/>
            </p:nvSpPr>
            <p:spPr>
              <a:xfrm>
                <a:off x="7348287" y="3784521"/>
                <a:ext cx="497252" cy="83099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altLang="zh-CN" sz="4800" b="1" dirty="0">
                    <a:ln w="1016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</a:ln>
                    <a:noFill/>
                  </a:rPr>
                  <a:t>1</a:t>
                </a:r>
                <a:endParaRPr lang="zh-CN" altLang="en-US" sz="4800" b="1" dirty="0">
                  <a:ln w="1016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</a:ln>
                  <a:noFill/>
                </a:endParaRPr>
              </a:p>
            </p:txBody>
          </p:sp>
          <p:sp>
            <p:nvSpPr>
              <p:cNvPr id="717" name="矩形 716"/>
              <p:cNvSpPr/>
              <p:nvPr/>
            </p:nvSpPr>
            <p:spPr>
              <a:xfrm>
                <a:off x="3471769" y="3784521"/>
                <a:ext cx="497252" cy="83099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altLang="zh-CN" sz="4800" b="1" dirty="0">
                    <a:ln w="1016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</a:ln>
                    <a:noFill/>
                  </a:rPr>
                  <a:t>0</a:t>
                </a:r>
                <a:endParaRPr lang="zh-CN" altLang="en-US" sz="4800" b="1" dirty="0">
                  <a:ln w="1016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</a:ln>
                  <a:noFill/>
                </a:endParaRPr>
              </a:p>
            </p:txBody>
          </p:sp>
          <p:sp>
            <p:nvSpPr>
              <p:cNvPr id="718" name="矩形 717"/>
              <p:cNvSpPr/>
              <p:nvPr/>
            </p:nvSpPr>
            <p:spPr>
              <a:xfrm>
                <a:off x="5584566" y="3784521"/>
                <a:ext cx="497252" cy="83099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altLang="zh-CN" sz="4800" b="1" dirty="0">
                    <a:ln w="1016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</a:ln>
                    <a:noFill/>
                  </a:rPr>
                  <a:t>1</a:t>
                </a:r>
                <a:endParaRPr lang="zh-CN" altLang="en-US" sz="4800" b="1" dirty="0">
                  <a:ln w="1016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</a:ln>
                  <a:noFill/>
                </a:endParaRPr>
              </a:p>
            </p:txBody>
          </p:sp>
          <p:sp>
            <p:nvSpPr>
              <p:cNvPr id="719" name="矩形 718"/>
              <p:cNvSpPr/>
              <p:nvPr/>
            </p:nvSpPr>
            <p:spPr>
              <a:xfrm>
                <a:off x="7649183" y="3784521"/>
                <a:ext cx="497252" cy="83099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altLang="zh-CN" sz="4800" b="1" dirty="0">
                    <a:ln w="1016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</a:ln>
                    <a:noFill/>
                  </a:rPr>
                  <a:t>2</a:t>
                </a:r>
                <a:endParaRPr lang="zh-CN" altLang="en-US" sz="4800" b="1" dirty="0">
                  <a:ln w="1016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</a:ln>
                  <a:noFill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20932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3F026C-2927-CBA4-795F-885119777C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86" name="组合 705">
            <a:extLst>
              <a:ext uri="{FF2B5EF4-FFF2-40B4-BE49-F238E27FC236}">
                <a16:creationId xmlns:a16="http://schemas.microsoft.com/office/drawing/2014/main" id="{419DFB6D-5983-5F99-7560-1816CFB8AC75}"/>
              </a:ext>
            </a:extLst>
          </p:cNvPr>
          <p:cNvGrpSpPr/>
          <p:nvPr/>
        </p:nvGrpSpPr>
        <p:grpSpPr>
          <a:xfrm>
            <a:off x="432670" y="992352"/>
            <a:ext cx="8271016" cy="3667846"/>
            <a:chOff x="432670" y="992352"/>
            <a:chExt cx="8271016" cy="3667846"/>
          </a:xfrm>
        </p:grpSpPr>
        <p:grpSp>
          <p:nvGrpSpPr>
            <p:cNvPr id="3387" name="组合 706">
              <a:extLst>
                <a:ext uri="{FF2B5EF4-FFF2-40B4-BE49-F238E27FC236}">
                  <a16:creationId xmlns:a16="http://schemas.microsoft.com/office/drawing/2014/main" id="{77021411-BEC5-9F36-96D2-11EBAC2EAC0A}"/>
                </a:ext>
              </a:extLst>
            </p:cNvPr>
            <p:cNvGrpSpPr/>
            <p:nvPr/>
          </p:nvGrpSpPr>
          <p:grpSpPr>
            <a:xfrm>
              <a:off x="432670" y="3626025"/>
              <a:ext cx="8271016" cy="170174"/>
              <a:chOff x="432670" y="3626025"/>
              <a:chExt cx="8271016" cy="170174"/>
            </a:xfrm>
          </p:grpSpPr>
          <p:sp>
            <p:nvSpPr>
              <p:cNvPr id="3430" name="矩形 750">
                <a:extLst>
                  <a:ext uri="{FF2B5EF4-FFF2-40B4-BE49-F238E27FC236}">
                    <a16:creationId xmlns:a16="http://schemas.microsoft.com/office/drawing/2014/main" id="{42AB3B00-A446-E383-7EDD-80611945B374}"/>
                  </a:ext>
                </a:extLst>
              </p:cNvPr>
              <p:cNvSpPr/>
              <p:nvPr/>
            </p:nvSpPr>
            <p:spPr>
              <a:xfrm>
                <a:off x="432670" y="3626025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  <p:sp>
            <p:nvSpPr>
              <p:cNvPr id="3431" name="矩形 751">
                <a:extLst>
                  <a:ext uri="{FF2B5EF4-FFF2-40B4-BE49-F238E27FC236}">
                    <a16:creationId xmlns:a16="http://schemas.microsoft.com/office/drawing/2014/main" id="{8FD759C0-C593-B60F-7FD4-78B83DAB8AC6}"/>
                  </a:ext>
                </a:extLst>
              </p:cNvPr>
              <p:cNvSpPr/>
              <p:nvPr/>
            </p:nvSpPr>
            <p:spPr>
              <a:xfrm>
                <a:off x="2517075" y="3626970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  <p:sp>
            <p:nvSpPr>
              <p:cNvPr id="3432" name="矩形 752">
                <a:extLst>
                  <a:ext uri="{FF2B5EF4-FFF2-40B4-BE49-F238E27FC236}">
                    <a16:creationId xmlns:a16="http://schemas.microsoft.com/office/drawing/2014/main" id="{70F50283-CD49-358D-D4B2-1AAAD14EAB22}"/>
                  </a:ext>
                </a:extLst>
              </p:cNvPr>
              <p:cNvSpPr/>
              <p:nvPr/>
            </p:nvSpPr>
            <p:spPr>
              <a:xfrm>
                <a:off x="4600280" y="3626026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  <p:sp>
            <p:nvSpPr>
              <p:cNvPr id="3433" name="矩形 753">
                <a:extLst>
                  <a:ext uri="{FF2B5EF4-FFF2-40B4-BE49-F238E27FC236}">
                    <a16:creationId xmlns:a16="http://schemas.microsoft.com/office/drawing/2014/main" id="{A7A697AA-B9E2-CB9F-7529-0CEFF834B2B2}"/>
                  </a:ext>
                </a:extLst>
              </p:cNvPr>
              <p:cNvSpPr/>
              <p:nvPr/>
            </p:nvSpPr>
            <p:spPr>
              <a:xfrm>
                <a:off x="6684686" y="3626970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</p:grpSp>
        <p:grpSp>
          <p:nvGrpSpPr>
            <p:cNvPr id="3388" name="组合 707">
              <a:extLst>
                <a:ext uri="{FF2B5EF4-FFF2-40B4-BE49-F238E27FC236}">
                  <a16:creationId xmlns:a16="http://schemas.microsoft.com/office/drawing/2014/main" id="{2CC258B5-2CC5-0DE0-A616-A80649FA37CA}"/>
                </a:ext>
              </a:extLst>
            </p:cNvPr>
            <p:cNvGrpSpPr/>
            <p:nvPr/>
          </p:nvGrpSpPr>
          <p:grpSpPr>
            <a:xfrm>
              <a:off x="432670" y="2394430"/>
              <a:ext cx="8271016" cy="170173"/>
              <a:chOff x="432670" y="2394430"/>
              <a:chExt cx="8271016" cy="170173"/>
            </a:xfrm>
          </p:grpSpPr>
          <p:sp>
            <p:nvSpPr>
              <p:cNvPr id="3426" name="矩形 746">
                <a:extLst>
                  <a:ext uri="{FF2B5EF4-FFF2-40B4-BE49-F238E27FC236}">
                    <a16:creationId xmlns:a16="http://schemas.microsoft.com/office/drawing/2014/main" id="{03D4424E-00AB-A770-C71C-60CE6565BA07}"/>
                  </a:ext>
                </a:extLst>
              </p:cNvPr>
              <p:cNvSpPr/>
              <p:nvPr/>
            </p:nvSpPr>
            <p:spPr>
              <a:xfrm>
                <a:off x="432670" y="2394430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  <p:sp>
            <p:nvSpPr>
              <p:cNvPr id="3427" name="矩形 747">
                <a:extLst>
                  <a:ext uri="{FF2B5EF4-FFF2-40B4-BE49-F238E27FC236}">
                    <a16:creationId xmlns:a16="http://schemas.microsoft.com/office/drawing/2014/main" id="{026DAD2F-F853-A407-4F26-DC8D3B83F984}"/>
                  </a:ext>
                </a:extLst>
              </p:cNvPr>
              <p:cNvSpPr/>
              <p:nvPr/>
            </p:nvSpPr>
            <p:spPr>
              <a:xfrm>
                <a:off x="2517075" y="2395374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  <p:sp>
            <p:nvSpPr>
              <p:cNvPr id="3428" name="矩形 748">
                <a:extLst>
                  <a:ext uri="{FF2B5EF4-FFF2-40B4-BE49-F238E27FC236}">
                    <a16:creationId xmlns:a16="http://schemas.microsoft.com/office/drawing/2014/main" id="{AF5EF8A1-5AE4-0D2C-FF28-729D44C5BCC4}"/>
                  </a:ext>
                </a:extLst>
              </p:cNvPr>
              <p:cNvSpPr/>
              <p:nvPr/>
            </p:nvSpPr>
            <p:spPr>
              <a:xfrm>
                <a:off x="4600280" y="2394430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  <p:sp>
            <p:nvSpPr>
              <p:cNvPr id="3429" name="矩形 749">
                <a:extLst>
                  <a:ext uri="{FF2B5EF4-FFF2-40B4-BE49-F238E27FC236}">
                    <a16:creationId xmlns:a16="http://schemas.microsoft.com/office/drawing/2014/main" id="{9DE8E386-FAE4-2F68-293E-E2DBF141AE51}"/>
                  </a:ext>
                </a:extLst>
              </p:cNvPr>
              <p:cNvSpPr/>
              <p:nvPr/>
            </p:nvSpPr>
            <p:spPr>
              <a:xfrm>
                <a:off x="6684686" y="2395374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</p:grpSp>
        <p:grpSp>
          <p:nvGrpSpPr>
            <p:cNvPr id="3389" name="组合 708">
              <a:extLst>
                <a:ext uri="{FF2B5EF4-FFF2-40B4-BE49-F238E27FC236}">
                  <a16:creationId xmlns:a16="http://schemas.microsoft.com/office/drawing/2014/main" id="{4B1627F1-9A86-DFE7-483C-9226C9283571}"/>
                </a:ext>
              </a:extLst>
            </p:cNvPr>
            <p:cNvGrpSpPr/>
            <p:nvPr/>
          </p:nvGrpSpPr>
          <p:grpSpPr>
            <a:xfrm>
              <a:off x="432670" y="1162834"/>
              <a:ext cx="8271016" cy="170173"/>
              <a:chOff x="432670" y="1162834"/>
              <a:chExt cx="8271016" cy="170173"/>
            </a:xfrm>
          </p:grpSpPr>
          <p:sp>
            <p:nvSpPr>
              <p:cNvPr id="3422" name="矩形 741">
                <a:extLst>
                  <a:ext uri="{FF2B5EF4-FFF2-40B4-BE49-F238E27FC236}">
                    <a16:creationId xmlns:a16="http://schemas.microsoft.com/office/drawing/2014/main" id="{5A133767-473D-B2EF-C9A9-3B1446AD74D8}"/>
                  </a:ext>
                </a:extLst>
              </p:cNvPr>
              <p:cNvSpPr/>
              <p:nvPr/>
            </p:nvSpPr>
            <p:spPr>
              <a:xfrm>
                <a:off x="432670" y="1162834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  <p:sp>
            <p:nvSpPr>
              <p:cNvPr id="3423" name="矩形 742">
                <a:extLst>
                  <a:ext uri="{FF2B5EF4-FFF2-40B4-BE49-F238E27FC236}">
                    <a16:creationId xmlns:a16="http://schemas.microsoft.com/office/drawing/2014/main" id="{8F076453-F773-D139-ED48-24AF8FE0C022}"/>
                  </a:ext>
                </a:extLst>
              </p:cNvPr>
              <p:cNvSpPr/>
              <p:nvPr/>
            </p:nvSpPr>
            <p:spPr>
              <a:xfrm>
                <a:off x="2517075" y="1163778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  <p:sp>
            <p:nvSpPr>
              <p:cNvPr id="3424" name="矩形 743">
                <a:extLst>
                  <a:ext uri="{FF2B5EF4-FFF2-40B4-BE49-F238E27FC236}">
                    <a16:creationId xmlns:a16="http://schemas.microsoft.com/office/drawing/2014/main" id="{7A1363A6-40EA-207D-1197-6BF665D8CFB7}"/>
                  </a:ext>
                </a:extLst>
              </p:cNvPr>
              <p:cNvSpPr/>
              <p:nvPr/>
            </p:nvSpPr>
            <p:spPr>
              <a:xfrm>
                <a:off x="4600280" y="1162834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  <p:sp>
            <p:nvSpPr>
              <p:cNvPr id="3425" name="矩形 745">
                <a:extLst>
                  <a:ext uri="{FF2B5EF4-FFF2-40B4-BE49-F238E27FC236}">
                    <a16:creationId xmlns:a16="http://schemas.microsoft.com/office/drawing/2014/main" id="{86AC5B6B-83FA-FBE9-950C-E8B8401C8CB2}"/>
                  </a:ext>
                </a:extLst>
              </p:cNvPr>
              <p:cNvSpPr/>
              <p:nvPr/>
            </p:nvSpPr>
            <p:spPr>
              <a:xfrm>
                <a:off x="6684686" y="1163778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</p:grpSp>
        <p:sp>
          <p:nvSpPr>
            <p:cNvPr id="3390" name="同侧圆角矩形 709">
              <a:extLst>
                <a:ext uri="{FF2B5EF4-FFF2-40B4-BE49-F238E27FC236}">
                  <a16:creationId xmlns:a16="http://schemas.microsoft.com/office/drawing/2014/main" id="{3581823C-4CCA-8EF4-1447-83602617BC2E}"/>
                </a:ext>
              </a:extLst>
            </p:cNvPr>
            <p:cNvSpPr/>
            <p:nvPr/>
          </p:nvSpPr>
          <p:spPr>
            <a:xfrm>
              <a:off x="432671" y="992352"/>
              <a:ext cx="2018967" cy="170482"/>
            </a:xfrm>
            <a:prstGeom prst="round2Same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January</a:t>
              </a:r>
            </a:p>
          </p:txBody>
        </p:sp>
        <p:sp>
          <p:nvSpPr>
            <p:cNvPr id="3391" name="同侧圆角矩形 710">
              <a:extLst>
                <a:ext uri="{FF2B5EF4-FFF2-40B4-BE49-F238E27FC236}">
                  <a16:creationId xmlns:a16="http://schemas.microsoft.com/office/drawing/2014/main" id="{EC85B075-A0D4-0CB2-9A85-A0A20BC3AE7B}"/>
                </a:ext>
              </a:extLst>
            </p:cNvPr>
            <p:cNvSpPr/>
            <p:nvPr/>
          </p:nvSpPr>
          <p:spPr>
            <a:xfrm flipV="1">
              <a:off x="432670" y="2562724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3392" name="同侧圆角矩形 711">
              <a:extLst>
                <a:ext uri="{FF2B5EF4-FFF2-40B4-BE49-F238E27FC236}">
                  <a16:creationId xmlns:a16="http://schemas.microsoft.com/office/drawing/2014/main" id="{CF8F6D51-90B8-9531-B3E2-BE65B1581D30}"/>
                </a:ext>
              </a:extLst>
            </p:cNvPr>
            <p:cNvSpPr/>
            <p:nvPr/>
          </p:nvSpPr>
          <p:spPr>
            <a:xfrm>
              <a:off x="432671" y="2223948"/>
              <a:ext cx="2018967" cy="170482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May</a:t>
              </a:r>
            </a:p>
          </p:txBody>
        </p:sp>
        <p:sp>
          <p:nvSpPr>
            <p:cNvPr id="3393" name="同侧圆角矩形 712">
              <a:extLst>
                <a:ext uri="{FF2B5EF4-FFF2-40B4-BE49-F238E27FC236}">
                  <a16:creationId xmlns:a16="http://schemas.microsoft.com/office/drawing/2014/main" id="{D309D019-AB04-E602-A7EE-DFFA439AB4AA}"/>
                </a:ext>
              </a:extLst>
            </p:cNvPr>
            <p:cNvSpPr/>
            <p:nvPr/>
          </p:nvSpPr>
          <p:spPr>
            <a:xfrm flipV="1">
              <a:off x="432670" y="3794320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3394" name="同侧圆角矩形 713">
              <a:extLst>
                <a:ext uri="{FF2B5EF4-FFF2-40B4-BE49-F238E27FC236}">
                  <a16:creationId xmlns:a16="http://schemas.microsoft.com/office/drawing/2014/main" id="{8668257B-85F0-4521-C627-4D47385FF85F}"/>
                </a:ext>
              </a:extLst>
            </p:cNvPr>
            <p:cNvSpPr/>
            <p:nvPr/>
          </p:nvSpPr>
          <p:spPr>
            <a:xfrm>
              <a:off x="432671" y="3455544"/>
              <a:ext cx="2018967" cy="170481"/>
            </a:xfrm>
            <a:prstGeom prst="round2Same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September</a:t>
              </a:r>
            </a:p>
          </p:txBody>
        </p:sp>
        <p:sp>
          <p:nvSpPr>
            <p:cNvPr id="3395" name="同侧圆角矩形 714">
              <a:extLst>
                <a:ext uri="{FF2B5EF4-FFF2-40B4-BE49-F238E27FC236}">
                  <a16:creationId xmlns:a16="http://schemas.microsoft.com/office/drawing/2014/main" id="{9C3910D3-E61F-BE23-E438-41273673EFBB}"/>
                </a:ext>
              </a:extLst>
            </p:cNvPr>
            <p:cNvSpPr/>
            <p:nvPr/>
          </p:nvSpPr>
          <p:spPr>
            <a:xfrm>
              <a:off x="2516475" y="992352"/>
              <a:ext cx="2018367" cy="171426"/>
            </a:xfrm>
            <a:prstGeom prst="round2Same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February</a:t>
              </a:r>
            </a:p>
          </p:txBody>
        </p:sp>
        <p:sp>
          <p:nvSpPr>
            <p:cNvPr id="3396" name="同侧圆角矩形 715">
              <a:extLst>
                <a:ext uri="{FF2B5EF4-FFF2-40B4-BE49-F238E27FC236}">
                  <a16:creationId xmlns:a16="http://schemas.microsoft.com/office/drawing/2014/main" id="{D4F815A6-FE9E-0E5F-CA9B-C549628BD8FA}"/>
                </a:ext>
              </a:extLst>
            </p:cNvPr>
            <p:cNvSpPr/>
            <p:nvPr/>
          </p:nvSpPr>
          <p:spPr>
            <a:xfrm>
              <a:off x="2516475" y="2223948"/>
              <a:ext cx="2018367" cy="171426"/>
            </a:xfrm>
            <a:prstGeom prst="round2Same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June</a:t>
              </a:r>
            </a:p>
          </p:txBody>
        </p:sp>
        <p:grpSp>
          <p:nvGrpSpPr>
            <p:cNvPr id="3397" name="组合 716">
              <a:extLst>
                <a:ext uri="{FF2B5EF4-FFF2-40B4-BE49-F238E27FC236}">
                  <a16:creationId xmlns:a16="http://schemas.microsoft.com/office/drawing/2014/main" id="{7BD2F654-0F75-A1A1-DEC5-4043182FFBBD}"/>
                </a:ext>
              </a:extLst>
            </p:cNvPr>
            <p:cNvGrpSpPr/>
            <p:nvPr/>
          </p:nvGrpSpPr>
          <p:grpSpPr>
            <a:xfrm>
              <a:off x="2643335" y="2588461"/>
              <a:ext cx="1780989" cy="107722"/>
              <a:chOff x="4917933" y="2194378"/>
              <a:chExt cx="3197841" cy="246871"/>
            </a:xfrm>
          </p:grpSpPr>
          <p:sp>
            <p:nvSpPr>
              <p:cNvPr id="3415" name="Rectangle 110">
                <a:extLst>
                  <a:ext uri="{FF2B5EF4-FFF2-40B4-BE49-F238E27FC236}">
                    <a16:creationId xmlns:a16="http://schemas.microsoft.com/office/drawing/2014/main" id="{FF3C694B-5473-06EC-8EE0-BA26C944F2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17933" y="2194378"/>
                <a:ext cx="161184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</a:t>
                </a:r>
                <a:endParaRPr lang="zh-CN" altLang="zh-CN" sz="7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416" name="Rectangle 111">
                <a:extLst>
                  <a:ext uri="{FF2B5EF4-FFF2-40B4-BE49-F238E27FC236}">
                    <a16:creationId xmlns:a16="http://schemas.microsoft.com/office/drawing/2014/main" id="{071A4138-138C-78FE-F83F-2BACA1270C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05407" y="2194378"/>
                <a:ext cx="227384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</a:t>
                </a:r>
                <a:endParaRPr lang="zh-CN" altLang="zh-CN" sz="7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417" name="Rectangle 112">
                <a:extLst>
                  <a:ext uri="{FF2B5EF4-FFF2-40B4-BE49-F238E27FC236}">
                    <a16:creationId xmlns:a16="http://schemas.microsoft.com/office/drawing/2014/main" id="{D7B34957-75D5-D212-48ED-92D0FFB43A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57647" y="2194378"/>
                <a:ext cx="166939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</a:t>
                </a:r>
                <a:endParaRPr lang="zh-CN" altLang="zh-CN" sz="7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418" name="Rectangle 113">
                <a:extLst>
                  <a:ext uri="{FF2B5EF4-FFF2-40B4-BE49-F238E27FC236}">
                    <a16:creationId xmlns:a16="http://schemas.microsoft.com/office/drawing/2014/main" id="{C2369939-4A0D-F80F-2608-9C785D6D4B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49447" y="2194378"/>
                <a:ext cx="227384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</a:t>
                </a:r>
                <a:endParaRPr lang="zh-CN" altLang="zh-CN" sz="7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419" name="Rectangle 114">
                <a:extLst>
                  <a:ext uri="{FF2B5EF4-FFF2-40B4-BE49-F238E27FC236}">
                    <a16:creationId xmlns:a16="http://schemas.microsoft.com/office/drawing/2014/main" id="{D5721BE8-E00B-4652-4870-A0E6A0CE1F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01689" y="2194378"/>
                <a:ext cx="166939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</a:t>
                </a:r>
                <a:endParaRPr lang="zh-CN" altLang="zh-CN" sz="7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420" name="Rectangle 115">
                <a:extLst>
                  <a:ext uri="{FF2B5EF4-FFF2-40B4-BE49-F238E27FC236}">
                    <a16:creationId xmlns:a16="http://schemas.microsoft.com/office/drawing/2014/main" id="{F9FECA3F-3B05-5604-047F-FA4F6F413B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6135" y="2194378"/>
                <a:ext cx="132402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</a:t>
                </a:r>
                <a:endParaRPr lang="zh-CN" altLang="zh-CN" sz="7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421" name="Rectangle 116">
                <a:extLst>
                  <a:ext uri="{FF2B5EF4-FFF2-40B4-BE49-F238E27FC236}">
                    <a16:creationId xmlns:a16="http://schemas.microsoft.com/office/drawing/2014/main" id="{581A7718-06C3-A8A8-32D5-202827659C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60346" y="2194378"/>
                <a:ext cx="155428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</a:t>
                </a:r>
                <a:endParaRPr lang="zh-CN" altLang="zh-CN" sz="7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</p:grpSp>
        <p:sp>
          <p:nvSpPr>
            <p:cNvPr id="3398" name="同侧圆角矩形 717">
              <a:extLst>
                <a:ext uri="{FF2B5EF4-FFF2-40B4-BE49-F238E27FC236}">
                  <a16:creationId xmlns:a16="http://schemas.microsoft.com/office/drawing/2014/main" id="{16648A06-51BE-2CB2-7B7F-73E84DD01895}"/>
                </a:ext>
              </a:extLst>
            </p:cNvPr>
            <p:cNvSpPr/>
            <p:nvPr/>
          </p:nvSpPr>
          <p:spPr>
            <a:xfrm flipV="1">
              <a:off x="2517075" y="2564602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3399" name="同侧圆角矩形 718">
              <a:extLst>
                <a:ext uri="{FF2B5EF4-FFF2-40B4-BE49-F238E27FC236}">
                  <a16:creationId xmlns:a16="http://schemas.microsoft.com/office/drawing/2014/main" id="{1D9734A2-1229-67BA-8C84-2C9B1943348F}"/>
                </a:ext>
              </a:extLst>
            </p:cNvPr>
            <p:cNvSpPr/>
            <p:nvPr/>
          </p:nvSpPr>
          <p:spPr>
            <a:xfrm flipV="1">
              <a:off x="2517075" y="3796198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3400" name="同侧圆角矩形 719">
              <a:extLst>
                <a:ext uri="{FF2B5EF4-FFF2-40B4-BE49-F238E27FC236}">
                  <a16:creationId xmlns:a16="http://schemas.microsoft.com/office/drawing/2014/main" id="{02E86998-E9D7-7B62-87D7-156629693DBF}"/>
                </a:ext>
              </a:extLst>
            </p:cNvPr>
            <p:cNvSpPr/>
            <p:nvPr/>
          </p:nvSpPr>
          <p:spPr>
            <a:xfrm>
              <a:off x="2516475" y="3455544"/>
              <a:ext cx="2018367" cy="171426"/>
            </a:xfrm>
            <a:prstGeom prst="round2Same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October</a:t>
              </a:r>
            </a:p>
          </p:txBody>
        </p:sp>
        <p:sp>
          <p:nvSpPr>
            <p:cNvPr id="3401" name="同侧圆角矩形 720">
              <a:extLst>
                <a:ext uri="{FF2B5EF4-FFF2-40B4-BE49-F238E27FC236}">
                  <a16:creationId xmlns:a16="http://schemas.microsoft.com/office/drawing/2014/main" id="{A66AD532-EAEF-8F8D-182B-832F2136E015}"/>
                </a:ext>
              </a:extLst>
            </p:cNvPr>
            <p:cNvSpPr/>
            <p:nvPr/>
          </p:nvSpPr>
          <p:spPr>
            <a:xfrm>
              <a:off x="4600281" y="992352"/>
              <a:ext cx="2018967" cy="170482"/>
            </a:xfrm>
            <a:prstGeom prst="round2SameRect">
              <a:avLst/>
            </a:prstGeom>
            <a:solidFill>
              <a:srgbClr val="F5B9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March</a:t>
              </a:r>
            </a:p>
          </p:txBody>
        </p:sp>
        <p:sp>
          <p:nvSpPr>
            <p:cNvPr id="3402" name="同侧圆角矩形 721">
              <a:extLst>
                <a:ext uri="{FF2B5EF4-FFF2-40B4-BE49-F238E27FC236}">
                  <a16:creationId xmlns:a16="http://schemas.microsoft.com/office/drawing/2014/main" id="{482C2D17-1D96-B442-57FC-9B12BB1CE359}"/>
                </a:ext>
              </a:extLst>
            </p:cNvPr>
            <p:cNvSpPr/>
            <p:nvPr/>
          </p:nvSpPr>
          <p:spPr>
            <a:xfrm flipV="1">
              <a:off x="4600280" y="2562724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3403" name="同侧圆角矩形 722">
              <a:extLst>
                <a:ext uri="{FF2B5EF4-FFF2-40B4-BE49-F238E27FC236}">
                  <a16:creationId xmlns:a16="http://schemas.microsoft.com/office/drawing/2014/main" id="{619868AB-4E09-8917-8D14-1E0664668ED4}"/>
                </a:ext>
              </a:extLst>
            </p:cNvPr>
            <p:cNvSpPr/>
            <p:nvPr/>
          </p:nvSpPr>
          <p:spPr>
            <a:xfrm>
              <a:off x="4600281" y="2223948"/>
              <a:ext cx="2018967" cy="170482"/>
            </a:xfrm>
            <a:prstGeom prst="round2Same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July</a:t>
              </a:r>
            </a:p>
          </p:txBody>
        </p:sp>
        <p:sp>
          <p:nvSpPr>
            <p:cNvPr id="3404" name="同侧圆角矩形 723">
              <a:extLst>
                <a:ext uri="{FF2B5EF4-FFF2-40B4-BE49-F238E27FC236}">
                  <a16:creationId xmlns:a16="http://schemas.microsoft.com/office/drawing/2014/main" id="{5C9F54CC-F037-649A-1670-C034F4BCDED9}"/>
                </a:ext>
              </a:extLst>
            </p:cNvPr>
            <p:cNvSpPr/>
            <p:nvPr/>
          </p:nvSpPr>
          <p:spPr>
            <a:xfrm flipV="1">
              <a:off x="4600280" y="3794320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3405" name="同侧圆角矩形 724">
              <a:extLst>
                <a:ext uri="{FF2B5EF4-FFF2-40B4-BE49-F238E27FC236}">
                  <a16:creationId xmlns:a16="http://schemas.microsoft.com/office/drawing/2014/main" id="{F888FCC0-767E-3B77-8E73-2A60056127F7}"/>
                </a:ext>
              </a:extLst>
            </p:cNvPr>
            <p:cNvSpPr/>
            <p:nvPr/>
          </p:nvSpPr>
          <p:spPr>
            <a:xfrm>
              <a:off x="4600281" y="3455544"/>
              <a:ext cx="2018967" cy="170482"/>
            </a:xfrm>
            <a:prstGeom prst="round2SameRect">
              <a:avLst/>
            </a:prstGeom>
            <a:solidFill>
              <a:srgbClr val="73BC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November</a:t>
              </a:r>
            </a:p>
          </p:txBody>
        </p:sp>
        <p:sp>
          <p:nvSpPr>
            <p:cNvPr id="3406" name="同侧圆角矩形 725">
              <a:extLst>
                <a:ext uri="{FF2B5EF4-FFF2-40B4-BE49-F238E27FC236}">
                  <a16:creationId xmlns:a16="http://schemas.microsoft.com/office/drawing/2014/main" id="{A15BEAFE-C260-4EC5-A1CC-DEC22834167D}"/>
                </a:ext>
              </a:extLst>
            </p:cNvPr>
            <p:cNvSpPr/>
            <p:nvPr/>
          </p:nvSpPr>
          <p:spPr>
            <a:xfrm>
              <a:off x="6684086" y="992352"/>
              <a:ext cx="2018367" cy="171426"/>
            </a:xfrm>
            <a:prstGeom prst="round2Same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April</a:t>
              </a:r>
            </a:p>
          </p:txBody>
        </p:sp>
        <p:sp>
          <p:nvSpPr>
            <p:cNvPr id="3407" name="同侧圆角矩形 726">
              <a:extLst>
                <a:ext uri="{FF2B5EF4-FFF2-40B4-BE49-F238E27FC236}">
                  <a16:creationId xmlns:a16="http://schemas.microsoft.com/office/drawing/2014/main" id="{5C7EC53F-4943-F645-D1E2-3AB3C47A5317}"/>
                </a:ext>
              </a:extLst>
            </p:cNvPr>
            <p:cNvSpPr/>
            <p:nvPr/>
          </p:nvSpPr>
          <p:spPr>
            <a:xfrm flipV="1">
              <a:off x="432670" y="1331128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3408" name="同侧圆角矩形 727">
              <a:extLst>
                <a:ext uri="{FF2B5EF4-FFF2-40B4-BE49-F238E27FC236}">
                  <a16:creationId xmlns:a16="http://schemas.microsoft.com/office/drawing/2014/main" id="{6F24FFCE-9470-18E5-0433-F3CEC28970FB}"/>
                </a:ext>
              </a:extLst>
            </p:cNvPr>
            <p:cNvSpPr/>
            <p:nvPr/>
          </p:nvSpPr>
          <p:spPr>
            <a:xfrm flipV="1">
              <a:off x="2517075" y="1333006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3409" name="同侧圆角矩形 728">
              <a:extLst>
                <a:ext uri="{FF2B5EF4-FFF2-40B4-BE49-F238E27FC236}">
                  <a16:creationId xmlns:a16="http://schemas.microsoft.com/office/drawing/2014/main" id="{7706EDC4-B36E-CB38-45B8-F7FFA3FF7D88}"/>
                </a:ext>
              </a:extLst>
            </p:cNvPr>
            <p:cNvSpPr/>
            <p:nvPr/>
          </p:nvSpPr>
          <p:spPr>
            <a:xfrm flipV="1">
              <a:off x="4600280" y="1331128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3410" name="同侧圆角矩形 729">
              <a:extLst>
                <a:ext uri="{FF2B5EF4-FFF2-40B4-BE49-F238E27FC236}">
                  <a16:creationId xmlns:a16="http://schemas.microsoft.com/office/drawing/2014/main" id="{6E43C24D-5B8E-803E-DDA7-AD2F658F2C6B}"/>
                </a:ext>
              </a:extLst>
            </p:cNvPr>
            <p:cNvSpPr/>
            <p:nvPr/>
          </p:nvSpPr>
          <p:spPr>
            <a:xfrm flipV="1">
              <a:off x="6684686" y="1333006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3411" name="同侧圆角矩形 730">
              <a:extLst>
                <a:ext uri="{FF2B5EF4-FFF2-40B4-BE49-F238E27FC236}">
                  <a16:creationId xmlns:a16="http://schemas.microsoft.com/office/drawing/2014/main" id="{DD57BD57-7633-21C2-A029-C8FF17225BA2}"/>
                </a:ext>
              </a:extLst>
            </p:cNvPr>
            <p:cNvSpPr/>
            <p:nvPr/>
          </p:nvSpPr>
          <p:spPr>
            <a:xfrm flipV="1">
              <a:off x="6684686" y="2564602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3412" name="同侧圆角矩形 731">
              <a:extLst>
                <a:ext uri="{FF2B5EF4-FFF2-40B4-BE49-F238E27FC236}">
                  <a16:creationId xmlns:a16="http://schemas.microsoft.com/office/drawing/2014/main" id="{DDFC53A2-CA23-C17A-BE95-A241179D8F2C}"/>
                </a:ext>
              </a:extLst>
            </p:cNvPr>
            <p:cNvSpPr/>
            <p:nvPr/>
          </p:nvSpPr>
          <p:spPr>
            <a:xfrm>
              <a:off x="6684086" y="2223948"/>
              <a:ext cx="2018367" cy="171426"/>
            </a:xfrm>
            <a:prstGeom prst="round2Same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August</a:t>
              </a:r>
            </a:p>
          </p:txBody>
        </p:sp>
        <p:sp>
          <p:nvSpPr>
            <p:cNvPr id="3413" name="同侧圆角矩形 732">
              <a:extLst>
                <a:ext uri="{FF2B5EF4-FFF2-40B4-BE49-F238E27FC236}">
                  <a16:creationId xmlns:a16="http://schemas.microsoft.com/office/drawing/2014/main" id="{8C550B62-BFA0-1276-5557-042942154B6F}"/>
                </a:ext>
              </a:extLst>
            </p:cNvPr>
            <p:cNvSpPr/>
            <p:nvPr/>
          </p:nvSpPr>
          <p:spPr>
            <a:xfrm flipV="1">
              <a:off x="6684686" y="3796198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3414" name="同侧圆角矩形 733">
              <a:extLst>
                <a:ext uri="{FF2B5EF4-FFF2-40B4-BE49-F238E27FC236}">
                  <a16:creationId xmlns:a16="http://schemas.microsoft.com/office/drawing/2014/main" id="{7001FDEF-2037-4436-543A-81D13D5C45A7}"/>
                </a:ext>
              </a:extLst>
            </p:cNvPr>
            <p:cNvSpPr/>
            <p:nvPr/>
          </p:nvSpPr>
          <p:spPr>
            <a:xfrm>
              <a:off x="6684086" y="3455544"/>
              <a:ext cx="2018367" cy="171426"/>
            </a:xfrm>
            <a:prstGeom prst="round2Same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December</a:t>
              </a:r>
            </a:p>
          </p:txBody>
        </p:sp>
      </p:grpSp>
      <p:grpSp>
        <p:nvGrpSpPr>
          <p:cNvPr id="2535" name="Group 2534">
            <a:extLst>
              <a:ext uri="{FF2B5EF4-FFF2-40B4-BE49-F238E27FC236}">
                <a16:creationId xmlns:a16="http://schemas.microsoft.com/office/drawing/2014/main" id="{534597CA-465C-E370-0F45-1C83D8823E4C}"/>
              </a:ext>
            </a:extLst>
          </p:cNvPr>
          <p:cNvGrpSpPr/>
          <p:nvPr/>
        </p:nvGrpSpPr>
        <p:grpSpPr>
          <a:xfrm>
            <a:off x="446336" y="1199272"/>
            <a:ext cx="8240464" cy="3311888"/>
            <a:chOff x="446336" y="1199272"/>
            <a:chExt cx="8240464" cy="3311888"/>
          </a:xfrm>
        </p:grpSpPr>
        <p:grpSp>
          <p:nvGrpSpPr>
            <p:cNvPr id="2540" name="Group 2539">
              <a:extLst>
                <a:ext uri="{FF2B5EF4-FFF2-40B4-BE49-F238E27FC236}">
                  <a16:creationId xmlns:a16="http://schemas.microsoft.com/office/drawing/2014/main" id="{34A26255-E873-443A-D85C-A080D3DE5687}"/>
                </a:ext>
              </a:extLst>
            </p:cNvPr>
            <p:cNvGrpSpPr/>
            <p:nvPr/>
          </p:nvGrpSpPr>
          <p:grpSpPr>
            <a:xfrm>
              <a:off x="2534307" y="1199272"/>
              <a:ext cx="1986782" cy="852703"/>
              <a:chOff x="2502557" y="1201653"/>
              <a:chExt cx="1986782" cy="852703"/>
            </a:xfrm>
          </p:grpSpPr>
          <p:sp>
            <p:nvSpPr>
              <p:cNvPr id="3286" name="Rectangle 108">
                <a:extLst>
                  <a:ext uri="{FF2B5EF4-FFF2-40B4-BE49-F238E27FC236}">
                    <a16:creationId xmlns:a16="http://schemas.microsoft.com/office/drawing/2014/main" id="{A5697FDD-E6D0-F765-3397-F2263E1F89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7785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87" name="Rectangle 109">
                <a:extLst>
                  <a:ext uri="{FF2B5EF4-FFF2-40B4-BE49-F238E27FC236}">
                    <a16:creationId xmlns:a16="http://schemas.microsoft.com/office/drawing/2014/main" id="{DF9E2F3F-8A79-3B25-BACA-E9380E9937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0116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88" name="Rectangle 110">
                <a:extLst>
                  <a:ext uri="{FF2B5EF4-FFF2-40B4-BE49-F238E27FC236}">
                    <a16:creationId xmlns:a16="http://schemas.microsoft.com/office/drawing/2014/main" id="{EAF3A249-89E1-7C99-B958-7A6D7E93A7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448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89" name="Rectangle 111">
                <a:extLst>
                  <a:ext uri="{FF2B5EF4-FFF2-40B4-BE49-F238E27FC236}">
                    <a16:creationId xmlns:a16="http://schemas.microsoft.com/office/drawing/2014/main" id="{83665EF2-A944-C893-1834-01B3AB5302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4780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90" name="Rectangle 112">
                <a:extLst>
                  <a:ext uri="{FF2B5EF4-FFF2-40B4-BE49-F238E27FC236}">
                    <a16:creationId xmlns:a16="http://schemas.microsoft.com/office/drawing/2014/main" id="{83F53654-414B-8C15-3358-B8728CFC2D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7114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91" name="Rectangle 113">
                <a:extLst>
                  <a:ext uri="{FF2B5EF4-FFF2-40B4-BE49-F238E27FC236}">
                    <a16:creationId xmlns:a16="http://schemas.microsoft.com/office/drawing/2014/main" id="{AB4F85EA-6215-78D7-CED5-89A9188031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9445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92" name="Rectangle 114">
                <a:extLst>
                  <a:ext uri="{FF2B5EF4-FFF2-40B4-BE49-F238E27FC236}">
                    <a16:creationId xmlns:a16="http://schemas.microsoft.com/office/drawing/2014/main" id="{EE9DF601-F460-1DFF-F133-0CB8A41221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1777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93" name="Rectangle 115">
                <a:extLst>
                  <a:ext uri="{FF2B5EF4-FFF2-40B4-BE49-F238E27FC236}">
                    <a16:creationId xmlns:a16="http://schemas.microsoft.com/office/drawing/2014/main" id="{17A820BA-11E7-525A-21E6-C6E294D11E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7785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94" name="Rectangle 116">
                <a:extLst>
                  <a:ext uri="{FF2B5EF4-FFF2-40B4-BE49-F238E27FC236}">
                    <a16:creationId xmlns:a16="http://schemas.microsoft.com/office/drawing/2014/main" id="{94FB4757-6AC2-AE73-047B-2162B6E055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0116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95" name="Rectangle 117">
                <a:extLst>
                  <a:ext uri="{FF2B5EF4-FFF2-40B4-BE49-F238E27FC236}">
                    <a16:creationId xmlns:a16="http://schemas.microsoft.com/office/drawing/2014/main" id="{D5189219-405E-9D94-C531-9654249662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448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96" name="Rectangle 118">
                <a:extLst>
                  <a:ext uri="{FF2B5EF4-FFF2-40B4-BE49-F238E27FC236}">
                    <a16:creationId xmlns:a16="http://schemas.microsoft.com/office/drawing/2014/main" id="{32A07606-4EAB-F3DA-3A8E-B3291B2825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4780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97" name="Rectangle 119">
                <a:extLst>
                  <a:ext uri="{FF2B5EF4-FFF2-40B4-BE49-F238E27FC236}">
                    <a16:creationId xmlns:a16="http://schemas.microsoft.com/office/drawing/2014/main" id="{2EEC1CFF-E3FC-62FE-EDA6-47B3B1393D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7114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98" name="Rectangle 120">
                <a:extLst>
                  <a:ext uri="{FF2B5EF4-FFF2-40B4-BE49-F238E27FC236}">
                    <a16:creationId xmlns:a16="http://schemas.microsoft.com/office/drawing/2014/main" id="{D65021B4-25E5-D557-729C-9799F64EF8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9445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99" name="Rectangle 121">
                <a:extLst>
                  <a:ext uri="{FF2B5EF4-FFF2-40B4-BE49-F238E27FC236}">
                    <a16:creationId xmlns:a16="http://schemas.microsoft.com/office/drawing/2014/main" id="{CF9F1826-19E8-2AD7-57DC-1F360E51C7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1777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00" name="Rectangle 122">
                <a:extLst>
                  <a:ext uri="{FF2B5EF4-FFF2-40B4-BE49-F238E27FC236}">
                    <a16:creationId xmlns:a16="http://schemas.microsoft.com/office/drawing/2014/main" id="{C782F65C-5D28-643F-6000-E31787353A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7785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01" name="Rectangle 123">
                <a:extLst>
                  <a:ext uri="{FF2B5EF4-FFF2-40B4-BE49-F238E27FC236}">
                    <a16:creationId xmlns:a16="http://schemas.microsoft.com/office/drawing/2014/main" id="{BF963F8F-703C-71E1-264D-5F7FEE0267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0116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02" name="Rectangle 124">
                <a:extLst>
                  <a:ext uri="{FF2B5EF4-FFF2-40B4-BE49-F238E27FC236}">
                    <a16:creationId xmlns:a16="http://schemas.microsoft.com/office/drawing/2014/main" id="{9CD696A6-D392-6D10-E736-B815D51A80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448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03" name="Rectangle 125">
                <a:extLst>
                  <a:ext uri="{FF2B5EF4-FFF2-40B4-BE49-F238E27FC236}">
                    <a16:creationId xmlns:a16="http://schemas.microsoft.com/office/drawing/2014/main" id="{A7FDD6C6-7787-E8C6-9194-0BD7BAE6CB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4780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04" name="Rectangle 126">
                <a:extLst>
                  <a:ext uri="{FF2B5EF4-FFF2-40B4-BE49-F238E27FC236}">
                    <a16:creationId xmlns:a16="http://schemas.microsoft.com/office/drawing/2014/main" id="{C44CACA4-4D24-28A8-CF41-BF38D1442C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7114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05" name="Rectangle 127">
                <a:extLst>
                  <a:ext uri="{FF2B5EF4-FFF2-40B4-BE49-F238E27FC236}">
                    <a16:creationId xmlns:a16="http://schemas.microsoft.com/office/drawing/2014/main" id="{7AEB9EC3-3D43-5CA4-D121-FEFFF4CA3D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9445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06" name="Rectangle 128">
                <a:extLst>
                  <a:ext uri="{FF2B5EF4-FFF2-40B4-BE49-F238E27FC236}">
                    <a16:creationId xmlns:a16="http://schemas.microsoft.com/office/drawing/2014/main" id="{4411EB10-FDDB-023D-5428-5FB83C1CBB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1777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07" name="Rectangle 129">
                <a:extLst>
                  <a:ext uri="{FF2B5EF4-FFF2-40B4-BE49-F238E27FC236}">
                    <a16:creationId xmlns:a16="http://schemas.microsoft.com/office/drawing/2014/main" id="{879BF171-EEF4-50BD-AA05-50295244F0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7785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08" name="Rectangle 130">
                <a:extLst>
                  <a:ext uri="{FF2B5EF4-FFF2-40B4-BE49-F238E27FC236}">
                    <a16:creationId xmlns:a16="http://schemas.microsoft.com/office/drawing/2014/main" id="{E8E84AE1-4278-8BB7-B512-E919C531DF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0116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09" name="Rectangle 131">
                <a:extLst>
                  <a:ext uri="{FF2B5EF4-FFF2-40B4-BE49-F238E27FC236}">
                    <a16:creationId xmlns:a16="http://schemas.microsoft.com/office/drawing/2014/main" id="{0FFB0C04-628F-864F-3CD3-1B370CD76F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448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10" name="Rectangle 132">
                <a:extLst>
                  <a:ext uri="{FF2B5EF4-FFF2-40B4-BE49-F238E27FC236}">
                    <a16:creationId xmlns:a16="http://schemas.microsoft.com/office/drawing/2014/main" id="{B78AB7B4-7705-722E-FA9D-F45A31AA9B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4780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11" name="Rectangle 133">
                <a:extLst>
                  <a:ext uri="{FF2B5EF4-FFF2-40B4-BE49-F238E27FC236}">
                    <a16:creationId xmlns:a16="http://schemas.microsoft.com/office/drawing/2014/main" id="{FED1AC5C-C76A-CA4F-F9CB-71D23984C7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7114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12" name="Rectangle 134">
                <a:extLst>
                  <a:ext uri="{FF2B5EF4-FFF2-40B4-BE49-F238E27FC236}">
                    <a16:creationId xmlns:a16="http://schemas.microsoft.com/office/drawing/2014/main" id="{32BE18B6-727F-A0DC-4724-DC212A8D23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9445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13" name="Rectangle 135">
                <a:extLst>
                  <a:ext uri="{FF2B5EF4-FFF2-40B4-BE49-F238E27FC236}">
                    <a16:creationId xmlns:a16="http://schemas.microsoft.com/office/drawing/2014/main" id="{045DF9A6-13F5-E8FD-7643-62AA001894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1777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14" name="Rectangle 136">
                <a:extLst>
                  <a:ext uri="{FF2B5EF4-FFF2-40B4-BE49-F238E27FC236}">
                    <a16:creationId xmlns:a16="http://schemas.microsoft.com/office/drawing/2014/main" id="{234A3439-E2E2-8D26-9D63-0720F35B53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7785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15" name="Rectangle 137">
                <a:extLst>
                  <a:ext uri="{FF2B5EF4-FFF2-40B4-BE49-F238E27FC236}">
                    <a16:creationId xmlns:a16="http://schemas.microsoft.com/office/drawing/2014/main" id="{A440DA83-7B74-5747-B0EA-DCDE06459A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0116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16" name="Rectangle 138">
                <a:extLst>
                  <a:ext uri="{FF2B5EF4-FFF2-40B4-BE49-F238E27FC236}">
                    <a16:creationId xmlns:a16="http://schemas.microsoft.com/office/drawing/2014/main" id="{63433BAE-FD1E-459B-F091-067BC8DCF5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448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17" name="Rectangle 139">
                <a:extLst>
                  <a:ext uri="{FF2B5EF4-FFF2-40B4-BE49-F238E27FC236}">
                    <a16:creationId xmlns:a16="http://schemas.microsoft.com/office/drawing/2014/main" id="{EF166FC5-3A3F-1117-D5A8-40121FBFDA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4780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18" name="Rectangle 140">
                <a:extLst>
                  <a:ext uri="{FF2B5EF4-FFF2-40B4-BE49-F238E27FC236}">
                    <a16:creationId xmlns:a16="http://schemas.microsoft.com/office/drawing/2014/main" id="{C44FF305-97ED-ADFC-F4A1-6CCA0E8BB7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7114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19" name="Rectangle 141">
                <a:extLst>
                  <a:ext uri="{FF2B5EF4-FFF2-40B4-BE49-F238E27FC236}">
                    <a16:creationId xmlns:a16="http://schemas.microsoft.com/office/drawing/2014/main" id="{FF63D305-9C16-4895-F277-2017783438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9445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20" name="Rectangle 142">
                <a:extLst>
                  <a:ext uri="{FF2B5EF4-FFF2-40B4-BE49-F238E27FC236}">
                    <a16:creationId xmlns:a16="http://schemas.microsoft.com/office/drawing/2014/main" id="{1283BBE6-D67D-ADC8-4572-49A8B6A8C6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1777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21" name="Rectangle 143">
                <a:extLst>
                  <a:ext uri="{FF2B5EF4-FFF2-40B4-BE49-F238E27FC236}">
                    <a16:creationId xmlns:a16="http://schemas.microsoft.com/office/drawing/2014/main" id="{4C22D70F-BD16-27FE-137A-7AABB8877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7785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22" name="Rectangle 144">
                <a:extLst>
                  <a:ext uri="{FF2B5EF4-FFF2-40B4-BE49-F238E27FC236}">
                    <a16:creationId xmlns:a16="http://schemas.microsoft.com/office/drawing/2014/main" id="{460E5217-E0C2-0FB9-10D7-C441738C22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0116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23" name="Rectangle 145">
                <a:extLst>
                  <a:ext uri="{FF2B5EF4-FFF2-40B4-BE49-F238E27FC236}">
                    <a16:creationId xmlns:a16="http://schemas.microsoft.com/office/drawing/2014/main" id="{B5CE178F-ADAD-D80B-3AE5-F049D5B014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448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24" name="Rectangle 146">
                <a:extLst>
                  <a:ext uri="{FF2B5EF4-FFF2-40B4-BE49-F238E27FC236}">
                    <a16:creationId xmlns:a16="http://schemas.microsoft.com/office/drawing/2014/main" id="{0A5BC17C-BA3D-2AD0-332D-4B74B217BF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4780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25" name="Rectangle 147">
                <a:extLst>
                  <a:ext uri="{FF2B5EF4-FFF2-40B4-BE49-F238E27FC236}">
                    <a16:creationId xmlns:a16="http://schemas.microsoft.com/office/drawing/2014/main" id="{91764805-6F21-6594-EBC8-0C088DCBF4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7114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26" name="Rectangle 148">
                <a:extLst>
                  <a:ext uri="{FF2B5EF4-FFF2-40B4-BE49-F238E27FC236}">
                    <a16:creationId xmlns:a16="http://schemas.microsoft.com/office/drawing/2014/main" id="{CEAF5DA0-F5B0-7D83-6082-0C75385325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9445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27" name="Rectangle 149">
                <a:extLst>
                  <a:ext uri="{FF2B5EF4-FFF2-40B4-BE49-F238E27FC236}">
                    <a16:creationId xmlns:a16="http://schemas.microsoft.com/office/drawing/2014/main" id="{272ABD56-92A6-9AA3-5CDF-D0497B33C9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1777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28" name="Rectangle 150">
                <a:extLst>
                  <a:ext uri="{FF2B5EF4-FFF2-40B4-BE49-F238E27FC236}">
                    <a16:creationId xmlns:a16="http://schemas.microsoft.com/office/drawing/2014/main" id="{5B5C6CED-6525-A2FF-318D-0FBAF2A089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7785" y="1922731"/>
                <a:ext cx="282332" cy="12704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29" name="Rectangle 151">
                <a:extLst>
                  <a:ext uri="{FF2B5EF4-FFF2-40B4-BE49-F238E27FC236}">
                    <a16:creationId xmlns:a16="http://schemas.microsoft.com/office/drawing/2014/main" id="{64DE6B3A-1E7B-8933-64E1-4176948F2E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0116" y="1922731"/>
                <a:ext cx="282332" cy="12704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30" name="Rectangle 152">
                <a:extLst>
                  <a:ext uri="{FF2B5EF4-FFF2-40B4-BE49-F238E27FC236}">
                    <a16:creationId xmlns:a16="http://schemas.microsoft.com/office/drawing/2014/main" id="{B250E4B2-C5E8-1D15-FF45-58EA1AA3AD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448" y="1922731"/>
                <a:ext cx="282332" cy="12704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31" name="Rectangle 153">
                <a:extLst>
                  <a:ext uri="{FF2B5EF4-FFF2-40B4-BE49-F238E27FC236}">
                    <a16:creationId xmlns:a16="http://schemas.microsoft.com/office/drawing/2014/main" id="{B147E908-320D-E40A-144C-49F8F55919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4780" y="1922731"/>
                <a:ext cx="282332" cy="12704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32" name="Rectangle 154">
                <a:extLst>
                  <a:ext uri="{FF2B5EF4-FFF2-40B4-BE49-F238E27FC236}">
                    <a16:creationId xmlns:a16="http://schemas.microsoft.com/office/drawing/2014/main" id="{0FB23D72-C52F-715B-740C-F199E244D6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7114" y="1922731"/>
                <a:ext cx="282332" cy="12704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33" name="Rectangle 155">
                <a:extLst>
                  <a:ext uri="{FF2B5EF4-FFF2-40B4-BE49-F238E27FC236}">
                    <a16:creationId xmlns:a16="http://schemas.microsoft.com/office/drawing/2014/main" id="{32379BBD-9DD5-1C46-C948-F38BC90CAC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9445" y="1922731"/>
                <a:ext cx="282332" cy="12704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34" name="Rectangle 156">
                <a:extLst>
                  <a:ext uri="{FF2B5EF4-FFF2-40B4-BE49-F238E27FC236}">
                    <a16:creationId xmlns:a16="http://schemas.microsoft.com/office/drawing/2014/main" id="{13926C72-DAEC-03C4-FEB7-78D1B2DCB5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1777" y="1922731"/>
                <a:ext cx="282332" cy="12704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35" name="Line 157">
                <a:extLst>
                  <a:ext uri="{FF2B5EF4-FFF2-40B4-BE49-F238E27FC236}">
                    <a16:creationId xmlns:a16="http://schemas.microsoft.com/office/drawing/2014/main" id="{5F977484-C9DE-6DA0-387C-6F5CB0BD6E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90116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36" name="Line 158">
                <a:extLst>
                  <a:ext uri="{FF2B5EF4-FFF2-40B4-BE49-F238E27FC236}">
                    <a16:creationId xmlns:a16="http://schemas.microsoft.com/office/drawing/2014/main" id="{0DF4FD56-33D0-2F81-B814-F03918E550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2448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37" name="Line 159">
                <a:extLst>
                  <a:ext uri="{FF2B5EF4-FFF2-40B4-BE49-F238E27FC236}">
                    <a16:creationId xmlns:a16="http://schemas.microsoft.com/office/drawing/2014/main" id="{0AD72130-7023-EFB7-D3CF-EE0B627337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54780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38" name="Line 160">
                <a:extLst>
                  <a:ext uri="{FF2B5EF4-FFF2-40B4-BE49-F238E27FC236}">
                    <a16:creationId xmlns:a16="http://schemas.microsoft.com/office/drawing/2014/main" id="{54BC4C73-F28A-313B-44C4-239E53BEC7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37114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39" name="Line 161">
                <a:extLst>
                  <a:ext uri="{FF2B5EF4-FFF2-40B4-BE49-F238E27FC236}">
                    <a16:creationId xmlns:a16="http://schemas.microsoft.com/office/drawing/2014/main" id="{0E6DB026-B1C4-0996-A1F0-93FF012E26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19445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40" name="Line 162">
                <a:extLst>
                  <a:ext uri="{FF2B5EF4-FFF2-40B4-BE49-F238E27FC236}">
                    <a16:creationId xmlns:a16="http://schemas.microsoft.com/office/drawing/2014/main" id="{D593C9F6-CD66-083B-5081-BBEE7CD730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01777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41" name="Line 163">
                <a:extLst>
                  <a:ext uri="{FF2B5EF4-FFF2-40B4-BE49-F238E27FC236}">
                    <a16:creationId xmlns:a16="http://schemas.microsoft.com/office/drawing/2014/main" id="{8B277EDB-38B7-3F3B-CEDF-F4EA6AE445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2557" y="1339002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42" name="Line 164">
                <a:extLst>
                  <a:ext uri="{FF2B5EF4-FFF2-40B4-BE49-F238E27FC236}">
                    <a16:creationId xmlns:a16="http://schemas.microsoft.com/office/drawing/2014/main" id="{FD318F58-6579-54D7-A071-E9D1C5D986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2557" y="1455747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43" name="Line 165">
                <a:extLst>
                  <a:ext uri="{FF2B5EF4-FFF2-40B4-BE49-F238E27FC236}">
                    <a16:creationId xmlns:a16="http://schemas.microsoft.com/office/drawing/2014/main" id="{4728EC39-3CD7-82C8-ECB1-E7C1E799C2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2557" y="1572493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44" name="Line 166">
                <a:extLst>
                  <a:ext uri="{FF2B5EF4-FFF2-40B4-BE49-F238E27FC236}">
                    <a16:creationId xmlns:a16="http://schemas.microsoft.com/office/drawing/2014/main" id="{5F5941FC-3DDE-F5DA-4974-622CA9BE2B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2557" y="1689240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45" name="Line 167">
                <a:extLst>
                  <a:ext uri="{FF2B5EF4-FFF2-40B4-BE49-F238E27FC236}">
                    <a16:creationId xmlns:a16="http://schemas.microsoft.com/office/drawing/2014/main" id="{20E72F14-3F91-0231-B3D5-843144EC6D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2557" y="1805985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46" name="Line 168">
                <a:extLst>
                  <a:ext uri="{FF2B5EF4-FFF2-40B4-BE49-F238E27FC236}">
                    <a16:creationId xmlns:a16="http://schemas.microsoft.com/office/drawing/2014/main" id="{25E02465-806F-34A1-4D0A-3C83E1689C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2557" y="1922731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47" name="Line 169">
                <a:extLst>
                  <a:ext uri="{FF2B5EF4-FFF2-40B4-BE49-F238E27FC236}">
                    <a16:creationId xmlns:a16="http://schemas.microsoft.com/office/drawing/2014/main" id="{3E8CE7DD-7BAE-40DF-A2C9-E39E9EB463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7785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48" name="Line 170">
                <a:extLst>
                  <a:ext uri="{FF2B5EF4-FFF2-40B4-BE49-F238E27FC236}">
                    <a16:creationId xmlns:a16="http://schemas.microsoft.com/office/drawing/2014/main" id="{B35634DE-BC38-3ADD-0FD3-D3CB3C16FE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84109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49" name="Line 171">
                <a:extLst>
                  <a:ext uri="{FF2B5EF4-FFF2-40B4-BE49-F238E27FC236}">
                    <a16:creationId xmlns:a16="http://schemas.microsoft.com/office/drawing/2014/main" id="{2B07C747-2D04-A9A0-38D4-718079C82D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2557" y="1206232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50" name="Line 172">
                <a:extLst>
                  <a:ext uri="{FF2B5EF4-FFF2-40B4-BE49-F238E27FC236}">
                    <a16:creationId xmlns:a16="http://schemas.microsoft.com/office/drawing/2014/main" id="{513FB67D-ABEC-EAC1-3B3F-C982A329D3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2557" y="2049778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51" name="Rectangle 173">
                <a:extLst>
                  <a:ext uri="{FF2B5EF4-FFF2-40B4-BE49-F238E27FC236}">
                    <a16:creationId xmlns:a16="http://schemas.microsoft.com/office/drawing/2014/main" id="{10AD1036-2350-A3D7-28BA-145AB8A2C5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4517" y="1219966"/>
                <a:ext cx="11333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52" name="Rectangle 174">
                <a:extLst>
                  <a:ext uri="{FF2B5EF4-FFF2-40B4-BE49-F238E27FC236}">
                    <a16:creationId xmlns:a16="http://schemas.microsoft.com/office/drawing/2014/main" id="{B31DA10F-EF6C-0725-4CB1-DE36044FE0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96564" y="1219966"/>
                <a:ext cx="928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53" name="Rectangle 175">
                <a:extLst>
                  <a:ext uri="{FF2B5EF4-FFF2-40B4-BE49-F238E27FC236}">
                    <a16:creationId xmlns:a16="http://schemas.microsoft.com/office/drawing/2014/main" id="{040BF0FE-5CC6-9779-9FB9-265CA9373D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8090" y="1219966"/>
                <a:ext cx="133803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54" name="Rectangle 176">
                <a:extLst>
                  <a:ext uri="{FF2B5EF4-FFF2-40B4-BE49-F238E27FC236}">
                    <a16:creationId xmlns:a16="http://schemas.microsoft.com/office/drawing/2014/main" id="{2E6CE3A4-886A-9179-53DA-51BBDD318C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2687" y="1219966"/>
                <a:ext cx="168435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55" name="Rectangle 177">
                <a:extLst>
                  <a:ext uri="{FF2B5EF4-FFF2-40B4-BE49-F238E27FC236}">
                    <a16:creationId xmlns:a16="http://schemas.microsoft.com/office/drawing/2014/main" id="{04E11927-6DAF-FFE1-7400-BEEF5189DC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9961" y="1219966"/>
                <a:ext cx="13222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56" name="Rectangle 178">
                <a:extLst>
                  <a:ext uri="{FF2B5EF4-FFF2-40B4-BE49-F238E27FC236}">
                    <a16:creationId xmlns:a16="http://schemas.microsoft.com/office/drawing/2014/main" id="{DDC7D097-D544-4D46-E7D9-4CF28D5659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8872" y="1219966"/>
                <a:ext cx="168435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57" name="Rectangle 179">
                <a:extLst>
                  <a:ext uri="{FF2B5EF4-FFF2-40B4-BE49-F238E27FC236}">
                    <a16:creationId xmlns:a16="http://schemas.microsoft.com/office/drawing/2014/main" id="{86197BB7-2E39-DB4B-BF62-CBB0E5A633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8761" y="1219966"/>
                <a:ext cx="13222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58" name="Rectangle 180">
                <a:extLst>
                  <a:ext uri="{FF2B5EF4-FFF2-40B4-BE49-F238E27FC236}">
                    <a16:creationId xmlns:a16="http://schemas.microsoft.com/office/drawing/2014/main" id="{F27C1C84-F1E8-4A05-A864-48B83510AD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6801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59" name="Rectangle 181">
                <a:extLst>
                  <a:ext uri="{FF2B5EF4-FFF2-40B4-BE49-F238E27FC236}">
                    <a16:creationId xmlns:a16="http://schemas.microsoft.com/office/drawing/2014/main" id="{99ECC1EA-DE9D-630F-E3FF-F353F433FC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4469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60" name="Rectangle 182">
                <a:extLst>
                  <a:ext uri="{FF2B5EF4-FFF2-40B4-BE49-F238E27FC236}">
                    <a16:creationId xmlns:a16="http://schemas.microsoft.com/office/drawing/2014/main" id="{10C39E9F-43EE-BE5D-53B8-A09096DD0E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2137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61" name="Rectangle 183">
                <a:extLst>
                  <a:ext uri="{FF2B5EF4-FFF2-40B4-BE49-F238E27FC236}">
                    <a16:creationId xmlns:a16="http://schemas.microsoft.com/office/drawing/2014/main" id="{37C68FDF-E5EC-464E-A37A-C4F9CF0713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9804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62" name="Rectangle 184">
                <a:extLst>
                  <a:ext uri="{FF2B5EF4-FFF2-40B4-BE49-F238E27FC236}">
                    <a16:creationId xmlns:a16="http://schemas.microsoft.com/office/drawing/2014/main" id="{2827AF8A-AABE-BEEC-FB58-FBE01B7957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7473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63" name="Rectangle 185">
                <a:extLst>
                  <a:ext uri="{FF2B5EF4-FFF2-40B4-BE49-F238E27FC236}">
                    <a16:creationId xmlns:a16="http://schemas.microsoft.com/office/drawing/2014/main" id="{C3E5082C-BAAF-8E3F-3394-1A8F61E3A2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5141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64" name="Rectangle 186">
                <a:extLst>
                  <a:ext uri="{FF2B5EF4-FFF2-40B4-BE49-F238E27FC236}">
                    <a16:creationId xmlns:a16="http://schemas.microsoft.com/office/drawing/2014/main" id="{51A155AE-3203-6DE2-7406-F2CA0792EA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2809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65" name="Rectangle 187">
                <a:extLst>
                  <a:ext uri="{FF2B5EF4-FFF2-40B4-BE49-F238E27FC236}">
                    <a16:creationId xmlns:a16="http://schemas.microsoft.com/office/drawing/2014/main" id="{816CB52C-2FB6-87DC-CA96-52F42197A2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0659" y="1461471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66" name="Rectangle 188">
                <a:extLst>
                  <a:ext uri="{FF2B5EF4-FFF2-40B4-BE49-F238E27FC236}">
                    <a16:creationId xmlns:a16="http://schemas.microsoft.com/office/drawing/2014/main" id="{426D90C7-98BF-26AD-4959-0E09299222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8327" y="1461471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67" name="Rectangle 189">
                <a:extLst>
                  <a:ext uri="{FF2B5EF4-FFF2-40B4-BE49-F238E27FC236}">
                    <a16:creationId xmlns:a16="http://schemas.microsoft.com/office/drawing/2014/main" id="{4623CE4D-3845-9303-1D8B-D28155DA7A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5995" y="1461471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68" name="Rectangle 190">
                <a:extLst>
                  <a:ext uri="{FF2B5EF4-FFF2-40B4-BE49-F238E27FC236}">
                    <a16:creationId xmlns:a16="http://schemas.microsoft.com/office/drawing/2014/main" id="{9DBB279D-4CCC-D281-F0C6-A22915523E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3663" y="1461471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69" name="Rectangle 191">
                <a:extLst>
                  <a:ext uri="{FF2B5EF4-FFF2-40B4-BE49-F238E27FC236}">
                    <a16:creationId xmlns:a16="http://schemas.microsoft.com/office/drawing/2014/main" id="{ED371A66-9A11-3D50-48D8-640465BAFB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1331" y="1461471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70" name="Rectangle 192">
                <a:extLst>
                  <a:ext uri="{FF2B5EF4-FFF2-40B4-BE49-F238E27FC236}">
                    <a16:creationId xmlns:a16="http://schemas.microsoft.com/office/drawing/2014/main" id="{BAC27C23-AE5F-14D5-5E64-EF2F0619DE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5141" y="1461471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71" name="Rectangle 193">
                <a:extLst>
                  <a:ext uri="{FF2B5EF4-FFF2-40B4-BE49-F238E27FC236}">
                    <a16:creationId xmlns:a16="http://schemas.microsoft.com/office/drawing/2014/main" id="{7AB82CB3-5304-60CE-1BCA-40E063F3FB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2809" y="1461471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72" name="Rectangle 194">
                <a:extLst>
                  <a:ext uri="{FF2B5EF4-FFF2-40B4-BE49-F238E27FC236}">
                    <a16:creationId xmlns:a16="http://schemas.microsoft.com/office/drawing/2014/main" id="{E7178006-0A41-F448-7EFE-28C501663F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0659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73" name="Rectangle 195">
                <a:extLst>
                  <a:ext uri="{FF2B5EF4-FFF2-40B4-BE49-F238E27FC236}">
                    <a16:creationId xmlns:a16="http://schemas.microsoft.com/office/drawing/2014/main" id="{92406C95-6953-737A-B7F9-27469F2A80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8327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74" name="Rectangle 196">
                <a:extLst>
                  <a:ext uri="{FF2B5EF4-FFF2-40B4-BE49-F238E27FC236}">
                    <a16:creationId xmlns:a16="http://schemas.microsoft.com/office/drawing/2014/main" id="{FDDDBAE8-00A0-E2B0-B52B-E90F803ED8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5995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75" name="Rectangle 197">
                <a:extLst>
                  <a:ext uri="{FF2B5EF4-FFF2-40B4-BE49-F238E27FC236}">
                    <a16:creationId xmlns:a16="http://schemas.microsoft.com/office/drawing/2014/main" id="{4EFE98ED-872D-2130-3796-E555DC583D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3663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76" name="Rectangle 198">
                <a:extLst>
                  <a:ext uri="{FF2B5EF4-FFF2-40B4-BE49-F238E27FC236}">
                    <a16:creationId xmlns:a16="http://schemas.microsoft.com/office/drawing/2014/main" id="{7171FDA0-B9EC-3FB9-E1CB-02147E923A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1331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77" name="Rectangle 199">
                <a:extLst>
                  <a:ext uri="{FF2B5EF4-FFF2-40B4-BE49-F238E27FC236}">
                    <a16:creationId xmlns:a16="http://schemas.microsoft.com/office/drawing/2014/main" id="{99EA6834-D0B0-80C2-80BB-889B5CB140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8999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78" name="Rectangle 200">
                <a:extLst>
                  <a:ext uri="{FF2B5EF4-FFF2-40B4-BE49-F238E27FC236}">
                    <a16:creationId xmlns:a16="http://schemas.microsoft.com/office/drawing/2014/main" id="{CADD8D78-5BF6-6825-BC23-78E46CE0C3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6667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79" name="Rectangle 201">
                <a:extLst>
                  <a:ext uri="{FF2B5EF4-FFF2-40B4-BE49-F238E27FC236}">
                    <a16:creationId xmlns:a16="http://schemas.microsoft.com/office/drawing/2014/main" id="{9E782894-1163-D250-E5C6-46333896C0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0659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80" name="Rectangle 202">
                <a:extLst>
                  <a:ext uri="{FF2B5EF4-FFF2-40B4-BE49-F238E27FC236}">
                    <a16:creationId xmlns:a16="http://schemas.microsoft.com/office/drawing/2014/main" id="{C63AA5EF-6E88-D54D-1367-4140C58DFB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8327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81" name="Rectangle 203">
                <a:extLst>
                  <a:ext uri="{FF2B5EF4-FFF2-40B4-BE49-F238E27FC236}">
                    <a16:creationId xmlns:a16="http://schemas.microsoft.com/office/drawing/2014/main" id="{7E8D0B7C-FE9F-DD82-A186-738DB4E0AA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5995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82" name="Rectangle 204">
                <a:extLst>
                  <a:ext uri="{FF2B5EF4-FFF2-40B4-BE49-F238E27FC236}">
                    <a16:creationId xmlns:a16="http://schemas.microsoft.com/office/drawing/2014/main" id="{2EC1BC15-07AD-2BFB-8EA6-0037FDC290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3663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83" name="Rectangle 206">
                <a:extLst>
                  <a:ext uri="{FF2B5EF4-FFF2-40B4-BE49-F238E27FC236}">
                    <a16:creationId xmlns:a16="http://schemas.microsoft.com/office/drawing/2014/main" id="{2C314B43-8269-27E6-3A9D-4015F31962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1331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84" name="Rectangle 207">
                <a:extLst>
                  <a:ext uri="{FF2B5EF4-FFF2-40B4-BE49-F238E27FC236}">
                    <a16:creationId xmlns:a16="http://schemas.microsoft.com/office/drawing/2014/main" id="{D6B5707F-8716-E05F-3C11-CAFC55AA3C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8999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85" name="Rectangle 208">
                <a:extLst>
                  <a:ext uri="{FF2B5EF4-FFF2-40B4-BE49-F238E27FC236}">
                    <a16:creationId xmlns:a16="http://schemas.microsoft.com/office/drawing/2014/main" id="{1922EF85-E806-3830-C15B-E789CF98B1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6667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2541" name="Group 2540">
              <a:extLst>
                <a:ext uri="{FF2B5EF4-FFF2-40B4-BE49-F238E27FC236}">
                  <a16:creationId xmlns:a16="http://schemas.microsoft.com/office/drawing/2014/main" id="{23891D13-4088-1B61-ED50-AA36CF2E99CF}"/>
                </a:ext>
              </a:extLst>
            </p:cNvPr>
            <p:cNvGrpSpPr/>
            <p:nvPr/>
          </p:nvGrpSpPr>
          <p:grpSpPr>
            <a:xfrm>
              <a:off x="4620069" y="1199272"/>
              <a:ext cx="1986782" cy="852703"/>
              <a:chOff x="4588319" y="1201653"/>
              <a:chExt cx="1986782" cy="852703"/>
            </a:xfrm>
          </p:grpSpPr>
          <p:sp>
            <p:nvSpPr>
              <p:cNvPr id="3183" name="Rectangle 209">
                <a:extLst>
                  <a:ext uri="{FF2B5EF4-FFF2-40B4-BE49-F238E27FC236}">
                    <a16:creationId xmlns:a16="http://schemas.microsoft.com/office/drawing/2014/main" id="{4C8EDCFF-FFD6-9A4F-932C-19A872BCC7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3547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84" name="Rectangle 210">
                <a:extLst>
                  <a:ext uri="{FF2B5EF4-FFF2-40B4-BE49-F238E27FC236}">
                    <a16:creationId xmlns:a16="http://schemas.microsoft.com/office/drawing/2014/main" id="{7B341B9C-0CB4-6763-AB10-37EBD0A8B8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5879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85" name="Rectangle 211">
                <a:extLst>
                  <a:ext uri="{FF2B5EF4-FFF2-40B4-BE49-F238E27FC236}">
                    <a16:creationId xmlns:a16="http://schemas.microsoft.com/office/drawing/2014/main" id="{02F34CFE-3C82-554D-E41B-B83C064E07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8211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86" name="Rectangle 212">
                <a:extLst>
                  <a:ext uri="{FF2B5EF4-FFF2-40B4-BE49-F238E27FC236}">
                    <a16:creationId xmlns:a16="http://schemas.microsoft.com/office/drawing/2014/main" id="{73DB299E-4899-2AFE-C450-143875279C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40543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87" name="Rectangle 213">
                <a:extLst>
                  <a:ext uri="{FF2B5EF4-FFF2-40B4-BE49-F238E27FC236}">
                    <a16:creationId xmlns:a16="http://schemas.microsoft.com/office/drawing/2014/main" id="{19370887-ECA4-5E12-BAE5-E41E991BC9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22876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88" name="Rectangle 214">
                <a:extLst>
                  <a:ext uri="{FF2B5EF4-FFF2-40B4-BE49-F238E27FC236}">
                    <a16:creationId xmlns:a16="http://schemas.microsoft.com/office/drawing/2014/main" id="{58EB57FE-2983-F8D2-DC0B-140BF55F83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5208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89" name="Rectangle 215">
                <a:extLst>
                  <a:ext uri="{FF2B5EF4-FFF2-40B4-BE49-F238E27FC236}">
                    <a16:creationId xmlns:a16="http://schemas.microsoft.com/office/drawing/2014/main" id="{B327D184-6500-E8E4-7EE2-2DF4103BC1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7540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90" name="Rectangle 216">
                <a:extLst>
                  <a:ext uri="{FF2B5EF4-FFF2-40B4-BE49-F238E27FC236}">
                    <a16:creationId xmlns:a16="http://schemas.microsoft.com/office/drawing/2014/main" id="{4BF41F3F-EF75-D595-8500-347A71F4B5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3547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91" name="Rectangle 217">
                <a:extLst>
                  <a:ext uri="{FF2B5EF4-FFF2-40B4-BE49-F238E27FC236}">
                    <a16:creationId xmlns:a16="http://schemas.microsoft.com/office/drawing/2014/main" id="{BA9C1658-5815-D1AE-B711-3E9757B6DD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5879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92" name="Rectangle 218">
                <a:extLst>
                  <a:ext uri="{FF2B5EF4-FFF2-40B4-BE49-F238E27FC236}">
                    <a16:creationId xmlns:a16="http://schemas.microsoft.com/office/drawing/2014/main" id="{4585B8B6-8E9D-6B00-27B4-0DB92EF1CB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8211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93" name="Rectangle 219">
                <a:extLst>
                  <a:ext uri="{FF2B5EF4-FFF2-40B4-BE49-F238E27FC236}">
                    <a16:creationId xmlns:a16="http://schemas.microsoft.com/office/drawing/2014/main" id="{9F777830-D643-74ED-B06F-0EFEE175CE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40543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94" name="Rectangle 220">
                <a:extLst>
                  <a:ext uri="{FF2B5EF4-FFF2-40B4-BE49-F238E27FC236}">
                    <a16:creationId xmlns:a16="http://schemas.microsoft.com/office/drawing/2014/main" id="{AD004895-19D2-4973-0189-E68BDD499E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22876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95" name="Rectangle 221">
                <a:extLst>
                  <a:ext uri="{FF2B5EF4-FFF2-40B4-BE49-F238E27FC236}">
                    <a16:creationId xmlns:a16="http://schemas.microsoft.com/office/drawing/2014/main" id="{AA42ECAC-493A-1969-F765-31F5D31951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5208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96" name="Rectangle 222">
                <a:extLst>
                  <a:ext uri="{FF2B5EF4-FFF2-40B4-BE49-F238E27FC236}">
                    <a16:creationId xmlns:a16="http://schemas.microsoft.com/office/drawing/2014/main" id="{6469B486-A858-501D-FF33-563C60EA4B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7540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97" name="Rectangle 223">
                <a:extLst>
                  <a:ext uri="{FF2B5EF4-FFF2-40B4-BE49-F238E27FC236}">
                    <a16:creationId xmlns:a16="http://schemas.microsoft.com/office/drawing/2014/main" id="{DFD1BBFF-C830-12EA-853D-A36A923A14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3547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98" name="Rectangle 224">
                <a:extLst>
                  <a:ext uri="{FF2B5EF4-FFF2-40B4-BE49-F238E27FC236}">
                    <a16:creationId xmlns:a16="http://schemas.microsoft.com/office/drawing/2014/main" id="{49981D8F-DB36-2968-1580-9EB303FC1A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5879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99" name="Rectangle 225">
                <a:extLst>
                  <a:ext uri="{FF2B5EF4-FFF2-40B4-BE49-F238E27FC236}">
                    <a16:creationId xmlns:a16="http://schemas.microsoft.com/office/drawing/2014/main" id="{1F0153FF-7925-C159-FADC-0C518910F5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8211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00" name="Rectangle 226">
                <a:extLst>
                  <a:ext uri="{FF2B5EF4-FFF2-40B4-BE49-F238E27FC236}">
                    <a16:creationId xmlns:a16="http://schemas.microsoft.com/office/drawing/2014/main" id="{FD10F82E-55E4-238F-436B-CA03C1C5FB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40543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01" name="Rectangle 227">
                <a:extLst>
                  <a:ext uri="{FF2B5EF4-FFF2-40B4-BE49-F238E27FC236}">
                    <a16:creationId xmlns:a16="http://schemas.microsoft.com/office/drawing/2014/main" id="{2F05F4B3-8A8A-3727-7138-51EBBF7392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22876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02" name="Rectangle 228">
                <a:extLst>
                  <a:ext uri="{FF2B5EF4-FFF2-40B4-BE49-F238E27FC236}">
                    <a16:creationId xmlns:a16="http://schemas.microsoft.com/office/drawing/2014/main" id="{230B3C6F-22F2-2D10-8C9F-1F8537A1D0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5208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03" name="Rectangle 229">
                <a:extLst>
                  <a:ext uri="{FF2B5EF4-FFF2-40B4-BE49-F238E27FC236}">
                    <a16:creationId xmlns:a16="http://schemas.microsoft.com/office/drawing/2014/main" id="{22DC8AE9-4E82-441C-CAC1-AD7F70CD52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7540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04" name="Rectangle 230">
                <a:extLst>
                  <a:ext uri="{FF2B5EF4-FFF2-40B4-BE49-F238E27FC236}">
                    <a16:creationId xmlns:a16="http://schemas.microsoft.com/office/drawing/2014/main" id="{8AEC676B-E765-635A-FFC5-279CBED6B2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3547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05" name="Rectangle 231">
                <a:extLst>
                  <a:ext uri="{FF2B5EF4-FFF2-40B4-BE49-F238E27FC236}">
                    <a16:creationId xmlns:a16="http://schemas.microsoft.com/office/drawing/2014/main" id="{F7F4C6F3-DF1E-C4EA-97C0-3FD1016BA5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5879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06" name="Rectangle 232">
                <a:extLst>
                  <a:ext uri="{FF2B5EF4-FFF2-40B4-BE49-F238E27FC236}">
                    <a16:creationId xmlns:a16="http://schemas.microsoft.com/office/drawing/2014/main" id="{3A358EFA-A7D0-E03D-BC1E-C9981CA0CC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8211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07" name="Rectangle 233">
                <a:extLst>
                  <a:ext uri="{FF2B5EF4-FFF2-40B4-BE49-F238E27FC236}">
                    <a16:creationId xmlns:a16="http://schemas.microsoft.com/office/drawing/2014/main" id="{06B6F132-0A16-45F7-5C2A-28091BA2AA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40543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08" name="Rectangle 234">
                <a:extLst>
                  <a:ext uri="{FF2B5EF4-FFF2-40B4-BE49-F238E27FC236}">
                    <a16:creationId xmlns:a16="http://schemas.microsoft.com/office/drawing/2014/main" id="{9309BE25-7329-6F23-AE8F-066699371B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22876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09" name="Rectangle 235">
                <a:extLst>
                  <a:ext uri="{FF2B5EF4-FFF2-40B4-BE49-F238E27FC236}">
                    <a16:creationId xmlns:a16="http://schemas.microsoft.com/office/drawing/2014/main" id="{C2421CD4-C87B-81B7-9AB8-D96E346620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5208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10" name="Rectangle 236">
                <a:extLst>
                  <a:ext uri="{FF2B5EF4-FFF2-40B4-BE49-F238E27FC236}">
                    <a16:creationId xmlns:a16="http://schemas.microsoft.com/office/drawing/2014/main" id="{5EC46BB7-9776-7236-541A-4E2BDA7F7E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7540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11" name="Rectangle 237">
                <a:extLst>
                  <a:ext uri="{FF2B5EF4-FFF2-40B4-BE49-F238E27FC236}">
                    <a16:creationId xmlns:a16="http://schemas.microsoft.com/office/drawing/2014/main" id="{3AD0D728-A065-DDBD-13ED-A6FCDF5C15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3547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12" name="Rectangle 238">
                <a:extLst>
                  <a:ext uri="{FF2B5EF4-FFF2-40B4-BE49-F238E27FC236}">
                    <a16:creationId xmlns:a16="http://schemas.microsoft.com/office/drawing/2014/main" id="{5B3C143F-9B9A-7BFD-5011-CDED654BEC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5879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13" name="Rectangle 239">
                <a:extLst>
                  <a:ext uri="{FF2B5EF4-FFF2-40B4-BE49-F238E27FC236}">
                    <a16:creationId xmlns:a16="http://schemas.microsoft.com/office/drawing/2014/main" id="{7C7D7511-6D54-F95B-7478-9F3371CDB4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8211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14" name="Rectangle 240">
                <a:extLst>
                  <a:ext uri="{FF2B5EF4-FFF2-40B4-BE49-F238E27FC236}">
                    <a16:creationId xmlns:a16="http://schemas.microsoft.com/office/drawing/2014/main" id="{ECBD4AD7-9A0F-68EE-D61B-63004549B6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40543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15" name="Rectangle 241">
                <a:extLst>
                  <a:ext uri="{FF2B5EF4-FFF2-40B4-BE49-F238E27FC236}">
                    <a16:creationId xmlns:a16="http://schemas.microsoft.com/office/drawing/2014/main" id="{DC06CD14-337D-5186-A4D5-FDEC295ABB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22876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16" name="Rectangle 242">
                <a:extLst>
                  <a:ext uri="{FF2B5EF4-FFF2-40B4-BE49-F238E27FC236}">
                    <a16:creationId xmlns:a16="http://schemas.microsoft.com/office/drawing/2014/main" id="{3BA16470-DC82-A906-5BD3-6CAE644BF0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5208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17" name="Rectangle 243">
                <a:extLst>
                  <a:ext uri="{FF2B5EF4-FFF2-40B4-BE49-F238E27FC236}">
                    <a16:creationId xmlns:a16="http://schemas.microsoft.com/office/drawing/2014/main" id="{9C16C8A1-2815-BFE1-CF09-13FAE38F8D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7540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18" name="Rectangle 244">
                <a:extLst>
                  <a:ext uri="{FF2B5EF4-FFF2-40B4-BE49-F238E27FC236}">
                    <a16:creationId xmlns:a16="http://schemas.microsoft.com/office/drawing/2014/main" id="{E8263D6F-A5EC-1314-BB9E-488C5427D5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3547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19" name="Rectangle 245">
                <a:extLst>
                  <a:ext uri="{FF2B5EF4-FFF2-40B4-BE49-F238E27FC236}">
                    <a16:creationId xmlns:a16="http://schemas.microsoft.com/office/drawing/2014/main" id="{C2E49BC1-12B1-AEA4-A275-7D9B83A21B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5879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20" name="Rectangle 246">
                <a:extLst>
                  <a:ext uri="{FF2B5EF4-FFF2-40B4-BE49-F238E27FC236}">
                    <a16:creationId xmlns:a16="http://schemas.microsoft.com/office/drawing/2014/main" id="{055C1CCD-EA66-4A95-B297-71F735492A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8211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21" name="Rectangle 247">
                <a:extLst>
                  <a:ext uri="{FF2B5EF4-FFF2-40B4-BE49-F238E27FC236}">
                    <a16:creationId xmlns:a16="http://schemas.microsoft.com/office/drawing/2014/main" id="{16153AA4-578C-B573-7237-0C6D9F9EBC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40543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22" name="Rectangle 248">
                <a:extLst>
                  <a:ext uri="{FF2B5EF4-FFF2-40B4-BE49-F238E27FC236}">
                    <a16:creationId xmlns:a16="http://schemas.microsoft.com/office/drawing/2014/main" id="{D9AB0A44-428E-D849-A777-06164D7082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22876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23" name="Rectangle 249">
                <a:extLst>
                  <a:ext uri="{FF2B5EF4-FFF2-40B4-BE49-F238E27FC236}">
                    <a16:creationId xmlns:a16="http://schemas.microsoft.com/office/drawing/2014/main" id="{70EAA908-FDB2-611D-E2B3-305361A6B8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5208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24" name="Rectangle 250">
                <a:extLst>
                  <a:ext uri="{FF2B5EF4-FFF2-40B4-BE49-F238E27FC236}">
                    <a16:creationId xmlns:a16="http://schemas.microsoft.com/office/drawing/2014/main" id="{72B8FEFD-F1F6-1972-76D6-770AAB630A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7540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25" name="Rectangle 251">
                <a:extLst>
                  <a:ext uri="{FF2B5EF4-FFF2-40B4-BE49-F238E27FC236}">
                    <a16:creationId xmlns:a16="http://schemas.microsoft.com/office/drawing/2014/main" id="{460C879B-E105-18CE-4E56-31401A37AA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3547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26" name="Rectangle 252">
                <a:extLst>
                  <a:ext uri="{FF2B5EF4-FFF2-40B4-BE49-F238E27FC236}">
                    <a16:creationId xmlns:a16="http://schemas.microsoft.com/office/drawing/2014/main" id="{1F76A71A-C99E-7652-F28C-7D1C99474E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5879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27" name="Rectangle 253">
                <a:extLst>
                  <a:ext uri="{FF2B5EF4-FFF2-40B4-BE49-F238E27FC236}">
                    <a16:creationId xmlns:a16="http://schemas.microsoft.com/office/drawing/2014/main" id="{15100667-6452-D14D-1F36-4070FE8975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8211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28" name="Rectangle 254">
                <a:extLst>
                  <a:ext uri="{FF2B5EF4-FFF2-40B4-BE49-F238E27FC236}">
                    <a16:creationId xmlns:a16="http://schemas.microsoft.com/office/drawing/2014/main" id="{02F04765-8E2D-C7FD-B03E-5E15E0C620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40543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29" name="Rectangle 255">
                <a:extLst>
                  <a:ext uri="{FF2B5EF4-FFF2-40B4-BE49-F238E27FC236}">
                    <a16:creationId xmlns:a16="http://schemas.microsoft.com/office/drawing/2014/main" id="{238896AC-53A7-70A8-593F-96ABBDE427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22876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30" name="Rectangle 256">
                <a:extLst>
                  <a:ext uri="{FF2B5EF4-FFF2-40B4-BE49-F238E27FC236}">
                    <a16:creationId xmlns:a16="http://schemas.microsoft.com/office/drawing/2014/main" id="{0DB6CE8E-6048-1FD4-97B7-A94608C7C9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5208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31" name="Rectangle 257">
                <a:extLst>
                  <a:ext uri="{FF2B5EF4-FFF2-40B4-BE49-F238E27FC236}">
                    <a16:creationId xmlns:a16="http://schemas.microsoft.com/office/drawing/2014/main" id="{9C0EA176-D3A2-BA38-3D8F-AD50778134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7540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32" name="Line 258">
                <a:extLst>
                  <a:ext uri="{FF2B5EF4-FFF2-40B4-BE49-F238E27FC236}">
                    <a16:creationId xmlns:a16="http://schemas.microsoft.com/office/drawing/2014/main" id="{617359D0-A2DC-02D0-FF4A-F6B61B4433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5879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33" name="Line 259">
                <a:extLst>
                  <a:ext uri="{FF2B5EF4-FFF2-40B4-BE49-F238E27FC236}">
                    <a16:creationId xmlns:a16="http://schemas.microsoft.com/office/drawing/2014/main" id="{192DBC02-FD21-8CC0-67DB-23653B2E71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58211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34" name="Line 260">
                <a:extLst>
                  <a:ext uri="{FF2B5EF4-FFF2-40B4-BE49-F238E27FC236}">
                    <a16:creationId xmlns:a16="http://schemas.microsoft.com/office/drawing/2014/main" id="{2B1BC3B8-4AB4-81C7-C856-92DB4BA9AB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0543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35" name="Line 261">
                <a:extLst>
                  <a:ext uri="{FF2B5EF4-FFF2-40B4-BE49-F238E27FC236}">
                    <a16:creationId xmlns:a16="http://schemas.microsoft.com/office/drawing/2014/main" id="{DC398F5F-5099-5F89-F1ED-720427A8B6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22876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36" name="Line 262">
                <a:extLst>
                  <a:ext uri="{FF2B5EF4-FFF2-40B4-BE49-F238E27FC236}">
                    <a16:creationId xmlns:a16="http://schemas.microsoft.com/office/drawing/2014/main" id="{F0653941-8991-0600-1DC9-B602BEA089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05208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37" name="Line 263">
                <a:extLst>
                  <a:ext uri="{FF2B5EF4-FFF2-40B4-BE49-F238E27FC236}">
                    <a16:creationId xmlns:a16="http://schemas.microsoft.com/office/drawing/2014/main" id="{1E4B1F9F-F165-6835-5244-CCD499B6F6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87540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38" name="Line 264">
                <a:extLst>
                  <a:ext uri="{FF2B5EF4-FFF2-40B4-BE49-F238E27FC236}">
                    <a16:creationId xmlns:a16="http://schemas.microsoft.com/office/drawing/2014/main" id="{D4A895AF-8F26-A3B9-20AF-97C8352918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8319" y="1339002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39" name="Line 265">
                <a:extLst>
                  <a:ext uri="{FF2B5EF4-FFF2-40B4-BE49-F238E27FC236}">
                    <a16:creationId xmlns:a16="http://schemas.microsoft.com/office/drawing/2014/main" id="{AD282969-1F8E-BCE2-3D6B-CC83F8A8F6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8319" y="1455747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40" name="Line 266">
                <a:extLst>
                  <a:ext uri="{FF2B5EF4-FFF2-40B4-BE49-F238E27FC236}">
                    <a16:creationId xmlns:a16="http://schemas.microsoft.com/office/drawing/2014/main" id="{0070BD6D-D134-B304-DCA3-A2516B63D0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8319" y="1572493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41" name="Line 267">
                <a:extLst>
                  <a:ext uri="{FF2B5EF4-FFF2-40B4-BE49-F238E27FC236}">
                    <a16:creationId xmlns:a16="http://schemas.microsoft.com/office/drawing/2014/main" id="{2E049097-E063-707A-1DAF-56519568B0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8319" y="1689240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42" name="Line 268">
                <a:extLst>
                  <a:ext uri="{FF2B5EF4-FFF2-40B4-BE49-F238E27FC236}">
                    <a16:creationId xmlns:a16="http://schemas.microsoft.com/office/drawing/2014/main" id="{A64DA010-4723-2B6D-B38A-2C4BEC171D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8319" y="1805985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43" name="Line 269">
                <a:extLst>
                  <a:ext uri="{FF2B5EF4-FFF2-40B4-BE49-F238E27FC236}">
                    <a16:creationId xmlns:a16="http://schemas.microsoft.com/office/drawing/2014/main" id="{57BB54AA-2D63-A36E-A548-97B4219B47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8319" y="1922731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44" name="Line 270">
                <a:extLst>
                  <a:ext uri="{FF2B5EF4-FFF2-40B4-BE49-F238E27FC236}">
                    <a16:creationId xmlns:a16="http://schemas.microsoft.com/office/drawing/2014/main" id="{223A349C-0ADA-DC97-2B8C-1B2DA6DA3F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3547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45" name="Line 271">
                <a:extLst>
                  <a:ext uri="{FF2B5EF4-FFF2-40B4-BE49-F238E27FC236}">
                    <a16:creationId xmlns:a16="http://schemas.microsoft.com/office/drawing/2014/main" id="{C6CA5DF9-3719-F523-A85C-A92E846C7B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69872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46" name="Line 272">
                <a:extLst>
                  <a:ext uri="{FF2B5EF4-FFF2-40B4-BE49-F238E27FC236}">
                    <a16:creationId xmlns:a16="http://schemas.microsoft.com/office/drawing/2014/main" id="{570FA5DF-AB5F-6301-A4F3-3ACA3AB821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8319" y="1206232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47" name="Line 273">
                <a:extLst>
                  <a:ext uri="{FF2B5EF4-FFF2-40B4-BE49-F238E27FC236}">
                    <a16:creationId xmlns:a16="http://schemas.microsoft.com/office/drawing/2014/main" id="{C4EDF59C-AE1E-9EC3-AB9D-E48F28A7A8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8319" y="2049778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48" name="Rectangle 274">
                <a:extLst>
                  <a:ext uri="{FF2B5EF4-FFF2-40B4-BE49-F238E27FC236}">
                    <a16:creationId xmlns:a16="http://schemas.microsoft.com/office/drawing/2014/main" id="{BB00CE26-995F-BB24-0D90-BA9E7A0415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48972" y="1219966"/>
                <a:ext cx="11333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49" name="Rectangle 275">
                <a:extLst>
                  <a:ext uri="{FF2B5EF4-FFF2-40B4-BE49-F238E27FC236}">
                    <a16:creationId xmlns:a16="http://schemas.microsoft.com/office/drawing/2014/main" id="{85D26B6C-A190-6757-7240-726A54FEFF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1019" y="1219966"/>
                <a:ext cx="928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50" name="Rectangle 276">
                <a:extLst>
                  <a:ext uri="{FF2B5EF4-FFF2-40B4-BE49-F238E27FC236}">
                    <a16:creationId xmlns:a16="http://schemas.microsoft.com/office/drawing/2014/main" id="{CDA9126A-722D-9804-BA0D-42FB0F7B0F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73852" y="1219966"/>
                <a:ext cx="133803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51" name="Rectangle 277">
                <a:extLst>
                  <a:ext uri="{FF2B5EF4-FFF2-40B4-BE49-F238E27FC236}">
                    <a16:creationId xmlns:a16="http://schemas.microsoft.com/office/drawing/2014/main" id="{0E0C5AF1-1460-550C-E819-397C993DE0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7142" y="1219966"/>
                <a:ext cx="168435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52" name="Rectangle 278">
                <a:extLst>
                  <a:ext uri="{FF2B5EF4-FFF2-40B4-BE49-F238E27FC236}">
                    <a16:creationId xmlns:a16="http://schemas.microsoft.com/office/drawing/2014/main" id="{F240EA33-7835-6F8B-064E-1E7D9D44BD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5724" y="1219966"/>
                <a:ext cx="13222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53" name="Rectangle 279">
                <a:extLst>
                  <a:ext uri="{FF2B5EF4-FFF2-40B4-BE49-F238E27FC236}">
                    <a16:creationId xmlns:a16="http://schemas.microsoft.com/office/drawing/2014/main" id="{7A1DD3D7-AA1F-0414-2E37-BA6942A513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03327" y="1219966"/>
                <a:ext cx="168435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54" name="Rectangle 280">
                <a:extLst>
                  <a:ext uri="{FF2B5EF4-FFF2-40B4-BE49-F238E27FC236}">
                    <a16:creationId xmlns:a16="http://schemas.microsoft.com/office/drawing/2014/main" id="{EABE139E-9A0B-886B-5542-1C7B3A40FF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4523" y="1219966"/>
                <a:ext cx="13222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55" name="Rectangle 281">
                <a:extLst>
                  <a:ext uri="{FF2B5EF4-FFF2-40B4-BE49-F238E27FC236}">
                    <a16:creationId xmlns:a16="http://schemas.microsoft.com/office/drawing/2014/main" id="{78020DE0-15BC-E52E-FC07-023777E396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2564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56" name="Rectangle 282">
                <a:extLst>
                  <a:ext uri="{FF2B5EF4-FFF2-40B4-BE49-F238E27FC236}">
                    <a16:creationId xmlns:a16="http://schemas.microsoft.com/office/drawing/2014/main" id="{76C42DC1-6E24-B38C-839E-CDFAF32844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0231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57" name="Rectangle 283">
                <a:extLst>
                  <a:ext uri="{FF2B5EF4-FFF2-40B4-BE49-F238E27FC236}">
                    <a16:creationId xmlns:a16="http://schemas.microsoft.com/office/drawing/2014/main" id="{8A8BA48F-8581-6421-94D3-2A20B1C182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37899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58" name="Rectangle 284">
                <a:extLst>
                  <a:ext uri="{FF2B5EF4-FFF2-40B4-BE49-F238E27FC236}">
                    <a16:creationId xmlns:a16="http://schemas.microsoft.com/office/drawing/2014/main" id="{4A487CCB-26A0-3E40-96A9-31F76320F6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55568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59" name="Rectangle 285">
                <a:extLst>
                  <a:ext uri="{FF2B5EF4-FFF2-40B4-BE49-F238E27FC236}">
                    <a16:creationId xmlns:a16="http://schemas.microsoft.com/office/drawing/2014/main" id="{E974A4E8-1CFA-7576-B024-A83C90EE8F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3236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60" name="Rectangle 286">
                <a:extLst>
                  <a:ext uri="{FF2B5EF4-FFF2-40B4-BE49-F238E27FC236}">
                    <a16:creationId xmlns:a16="http://schemas.microsoft.com/office/drawing/2014/main" id="{D3C15D2C-E5BE-35A8-BB47-5C656FB180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0904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61" name="Rectangle 287">
                <a:extLst>
                  <a:ext uri="{FF2B5EF4-FFF2-40B4-BE49-F238E27FC236}">
                    <a16:creationId xmlns:a16="http://schemas.microsoft.com/office/drawing/2014/main" id="{1FCA4B99-B8AA-1CCD-C39B-64D8D380B1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8571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62" name="Rectangle 288">
                <a:extLst>
                  <a:ext uri="{FF2B5EF4-FFF2-40B4-BE49-F238E27FC236}">
                    <a16:creationId xmlns:a16="http://schemas.microsoft.com/office/drawing/2014/main" id="{A297D4D0-4475-5D6A-11D5-22FEDA5169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76422" y="1461470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63" name="Rectangle 289">
                <a:extLst>
                  <a:ext uri="{FF2B5EF4-FFF2-40B4-BE49-F238E27FC236}">
                    <a16:creationId xmlns:a16="http://schemas.microsoft.com/office/drawing/2014/main" id="{47BF775F-5AC4-8597-4B10-7C39DBF075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4089" y="1461470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64" name="Rectangle 290">
                <a:extLst>
                  <a:ext uri="{FF2B5EF4-FFF2-40B4-BE49-F238E27FC236}">
                    <a16:creationId xmlns:a16="http://schemas.microsoft.com/office/drawing/2014/main" id="{D99A6BEC-C0E9-5111-75FC-F64294F175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11758" y="1461470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65" name="Rectangle 291">
                <a:extLst>
                  <a:ext uri="{FF2B5EF4-FFF2-40B4-BE49-F238E27FC236}">
                    <a16:creationId xmlns:a16="http://schemas.microsoft.com/office/drawing/2014/main" id="{3E107F06-5EEE-B85E-ACFF-9197C0B43C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9426" y="1461470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66" name="Rectangle 292">
                <a:extLst>
                  <a:ext uri="{FF2B5EF4-FFF2-40B4-BE49-F238E27FC236}">
                    <a16:creationId xmlns:a16="http://schemas.microsoft.com/office/drawing/2014/main" id="{A3385C9D-D841-8D59-FEB7-9AD0D8B16F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7094" y="1461470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67" name="Rectangle 293">
                <a:extLst>
                  <a:ext uri="{FF2B5EF4-FFF2-40B4-BE49-F238E27FC236}">
                    <a16:creationId xmlns:a16="http://schemas.microsoft.com/office/drawing/2014/main" id="{C5C0FE98-AEBF-2CF2-A47B-BA1BDD422B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0904" y="1461470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68" name="Rectangle 294">
                <a:extLst>
                  <a:ext uri="{FF2B5EF4-FFF2-40B4-BE49-F238E27FC236}">
                    <a16:creationId xmlns:a16="http://schemas.microsoft.com/office/drawing/2014/main" id="{3668C19B-69CF-E8A6-D3A9-7509D5257F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8571" y="1461470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69" name="Rectangle 295">
                <a:extLst>
                  <a:ext uri="{FF2B5EF4-FFF2-40B4-BE49-F238E27FC236}">
                    <a16:creationId xmlns:a16="http://schemas.microsoft.com/office/drawing/2014/main" id="{5AFF9F10-B190-E7DF-8B75-53BB94E836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76422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70" name="Rectangle 296">
                <a:extLst>
                  <a:ext uri="{FF2B5EF4-FFF2-40B4-BE49-F238E27FC236}">
                    <a16:creationId xmlns:a16="http://schemas.microsoft.com/office/drawing/2014/main" id="{CB55BDF0-7CCF-C740-C709-E4B005BF02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4089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71" name="Rectangle 297">
                <a:extLst>
                  <a:ext uri="{FF2B5EF4-FFF2-40B4-BE49-F238E27FC236}">
                    <a16:creationId xmlns:a16="http://schemas.microsoft.com/office/drawing/2014/main" id="{F90991D3-F931-E891-10B5-716F7AD613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11758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72" name="Rectangle 298">
                <a:extLst>
                  <a:ext uri="{FF2B5EF4-FFF2-40B4-BE49-F238E27FC236}">
                    <a16:creationId xmlns:a16="http://schemas.microsoft.com/office/drawing/2014/main" id="{622020DC-E836-31C3-0772-EB8AB7A7C7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9426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73" name="Rectangle 299">
                <a:extLst>
                  <a:ext uri="{FF2B5EF4-FFF2-40B4-BE49-F238E27FC236}">
                    <a16:creationId xmlns:a16="http://schemas.microsoft.com/office/drawing/2014/main" id="{5D1AE972-2520-4B2F-3CC5-04FDF06B3A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7094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74" name="Rectangle 300">
                <a:extLst>
                  <a:ext uri="{FF2B5EF4-FFF2-40B4-BE49-F238E27FC236}">
                    <a16:creationId xmlns:a16="http://schemas.microsoft.com/office/drawing/2014/main" id="{7A0F21C4-A31D-05EC-A539-387D5BC9C9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4761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75" name="Rectangle 301">
                <a:extLst>
                  <a:ext uri="{FF2B5EF4-FFF2-40B4-BE49-F238E27FC236}">
                    <a16:creationId xmlns:a16="http://schemas.microsoft.com/office/drawing/2014/main" id="{392E9BCA-81A3-6788-361B-9E9A1CCD7C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1123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76" name="Rectangle 302">
                <a:extLst>
                  <a:ext uri="{FF2B5EF4-FFF2-40B4-BE49-F238E27FC236}">
                    <a16:creationId xmlns:a16="http://schemas.microsoft.com/office/drawing/2014/main" id="{9CA43468-F065-DB63-0815-4A52D2F1A3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76422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77" name="Rectangle 303">
                <a:extLst>
                  <a:ext uri="{FF2B5EF4-FFF2-40B4-BE49-F238E27FC236}">
                    <a16:creationId xmlns:a16="http://schemas.microsoft.com/office/drawing/2014/main" id="{A7C60D56-97FD-44BD-D1FB-8F6B9E5430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4089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78" name="Rectangle 304">
                <a:extLst>
                  <a:ext uri="{FF2B5EF4-FFF2-40B4-BE49-F238E27FC236}">
                    <a16:creationId xmlns:a16="http://schemas.microsoft.com/office/drawing/2014/main" id="{170CF829-D00F-BCD6-D9BC-D73E8F89C0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11758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79" name="Rectangle 305">
                <a:extLst>
                  <a:ext uri="{FF2B5EF4-FFF2-40B4-BE49-F238E27FC236}">
                    <a16:creationId xmlns:a16="http://schemas.microsoft.com/office/drawing/2014/main" id="{0BDA998E-8DB0-7119-7F77-C4D533CAC2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9426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80" name="Rectangle 306">
                <a:extLst>
                  <a:ext uri="{FF2B5EF4-FFF2-40B4-BE49-F238E27FC236}">
                    <a16:creationId xmlns:a16="http://schemas.microsoft.com/office/drawing/2014/main" id="{FA379D6A-5A8F-0459-71AE-94FA953F2F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7094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81" name="Rectangle 307">
                <a:extLst>
                  <a:ext uri="{FF2B5EF4-FFF2-40B4-BE49-F238E27FC236}">
                    <a16:creationId xmlns:a16="http://schemas.microsoft.com/office/drawing/2014/main" id="{8B7DE038-E837-3E9F-B5CA-A118981080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4761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82" name="Rectangle 308">
                <a:extLst>
                  <a:ext uri="{FF2B5EF4-FFF2-40B4-BE49-F238E27FC236}">
                    <a16:creationId xmlns:a16="http://schemas.microsoft.com/office/drawing/2014/main" id="{8E399280-FF65-5873-66C1-D39566BD90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1123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83" name="Rectangle 309">
                <a:extLst>
                  <a:ext uri="{FF2B5EF4-FFF2-40B4-BE49-F238E27FC236}">
                    <a16:creationId xmlns:a16="http://schemas.microsoft.com/office/drawing/2014/main" id="{514DBF8B-292A-ADB2-F84D-95C7473F08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7094" y="1811708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84" name="Rectangle 310">
                <a:extLst>
                  <a:ext uri="{FF2B5EF4-FFF2-40B4-BE49-F238E27FC236}">
                    <a16:creationId xmlns:a16="http://schemas.microsoft.com/office/drawing/2014/main" id="{77A37928-D5C3-EFCF-68CF-0C697E1B6F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4761" y="1811708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85" name="Rectangle 311">
                <a:extLst>
                  <a:ext uri="{FF2B5EF4-FFF2-40B4-BE49-F238E27FC236}">
                    <a16:creationId xmlns:a16="http://schemas.microsoft.com/office/drawing/2014/main" id="{3104D1B6-8E37-FB03-64F9-EB7567DC28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1123" y="1811708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2542" name="Group 2541">
              <a:extLst>
                <a:ext uri="{FF2B5EF4-FFF2-40B4-BE49-F238E27FC236}">
                  <a16:creationId xmlns:a16="http://schemas.microsoft.com/office/drawing/2014/main" id="{93C5A39B-556C-2F9B-967B-5FB4D11BBAD2}"/>
                </a:ext>
              </a:extLst>
            </p:cNvPr>
            <p:cNvGrpSpPr/>
            <p:nvPr/>
          </p:nvGrpSpPr>
          <p:grpSpPr>
            <a:xfrm>
              <a:off x="6700018" y="1199272"/>
              <a:ext cx="1986782" cy="852703"/>
              <a:chOff x="6700018" y="1201653"/>
              <a:chExt cx="1986782" cy="852703"/>
            </a:xfrm>
          </p:grpSpPr>
          <p:sp>
            <p:nvSpPr>
              <p:cNvPr id="3081" name="Rectangle 312">
                <a:extLst>
                  <a:ext uri="{FF2B5EF4-FFF2-40B4-BE49-F238E27FC236}">
                    <a16:creationId xmlns:a16="http://schemas.microsoft.com/office/drawing/2014/main" id="{9157AD50-2756-7870-BE50-5D9E0ACBC1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5247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82" name="Rectangle 313">
                <a:extLst>
                  <a:ext uri="{FF2B5EF4-FFF2-40B4-BE49-F238E27FC236}">
                    <a16:creationId xmlns:a16="http://schemas.microsoft.com/office/drawing/2014/main" id="{B8E15580-DB91-F3D2-9852-57B844A4DD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7578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83" name="Rectangle 314">
                <a:extLst>
                  <a:ext uri="{FF2B5EF4-FFF2-40B4-BE49-F238E27FC236}">
                    <a16:creationId xmlns:a16="http://schemas.microsoft.com/office/drawing/2014/main" id="{F5B0BE45-BAB1-83D4-5EA9-FF0211C573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69911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84" name="Rectangle 315">
                <a:extLst>
                  <a:ext uri="{FF2B5EF4-FFF2-40B4-BE49-F238E27FC236}">
                    <a16:creationId xmlns:a16="http://schemas.microsoft.com/office/drawing/2014/main" id="{46743FF5-C78F-8B4A-138F-E9EFBEC1B2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52243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85" name="Rectangle 316">
                <a:extLst>
                  <a:ext uri="{FF2B5EF4-FFF2-40B4-BE49-F238E27FC236}">
                    <a16:creationId xmlns:a16="http://schemas.microsoft.com/office/drawing/2014/main" id="{914952CC-7457-C5D8-143A-8A80A4C348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34576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86" name="Rectangle 317">
                <a:extLst>
                  <a:ext uri="{FF2B5EF4-FFF2-40B4-BE49-F238E27FC236}">
                    <a16:creationId xmlns:a16="http://schemas.microsoft.com/office/drawing/2014/main" id="{AE3B1F5A-9EE3-099C-9224-3DB670D5D2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16907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87" name="Rectangle 318">
                <a:extLst>
                  <a:ext uri="{FF2B5EF4-FFF2-40B4-BE49-F238E27FC236}">
                    <a16:creationId xmlns:a16="http://schemas.microsoft.com/office/drawing/2014/main" id="{CC87D8CF-BB35-B0AF-3674-99F70CBFFB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99240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88" name="Rectangle 319">
                <a:extLst>
                  <a:ext uri="{FF2B5EF4-FFF2-40B4-BE49-F238E27FC236}">
                    <a16:creationId xmlns:a16="http://schemas.microsoft.com/office/drawing/2014/main" id="{8A02A1FE-1FCC-D9F5-A786-337355DD64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5247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89" name="Rectangle 320">
                <a:extLst>
                  <a:ext uri="{FF2B5EF4-FFF2-40B4-BE49-F238E27FC236}">
                    <a16:creationId xmlns:a16="http://schemas.microsoft.com/office/drawing/2014/main" id="{BB66F694-231A-580B-D897-82D87EA8C0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7578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90" name="Rectangle 321">
                <a:extLst>
                  <a:ext uri="{FF2B5EF4-FFF2-40B4-BE49-F238E27FC236}">
                    <a16:creationId xmlns:a16="http://schemas.microsoft.com/office/drawing/2014/main" id="{B9E6E374-0744-0A43-9D93-6501E1A31B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69911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91" name="Rectangle 322">
                <a:extLst>
                  <a:ext uri="{FF2B5EF4-FFF2-40B4-BE49-F238E27FC236}">
                    <a16:creationId xmlns:a16="http://schemas.microsoft.com/office/drawing/2014/main" id="{167C2BE0-1624-4D1A-687D-A56590AC63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52243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92" name="Rectangle 323">
                <a:extLst>
                  <a:ext uri="{FF2B5EF4-FFF2-40B4-BE49-F238E27FC236}">
                    <a16:creationId xmlns:a16="http://schemas.microsoft.com/office/drawing/2014/main" id="{5733898C-AD20-C294-F603-71B8AD082F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34576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93" name="Rectangle 324">
                <a:extLst>
                  <a:ext uri="{FF2B5EF4-FFF2-40B4-BE49-F238E27FC236}">
                    <a16:creationId xmlns:a16="http://schemas.microsoft.com/office/drawing/2014/main" id="{214CCC5E-4049-10FE-393B-E68A6E265D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16907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94" name="Rectangle 325">
                <a:extLst>
                  <a:ext uri="{FF2B5EF4-FFF2-40B4-BE49-F238E27FC236}">
                    <a16:creationId xmlns:a16="http://schemas.microsoft.com/office/drawing/2014/main" id="{2E52451D-1532-AEC8-2A9F-2A8BCC543C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99240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95" name="Rectangle 326">
                <a:extLst>
                  <a:ext uri="{FF2B5EF4-FFF2-40B4-BE49-F238E27FC236}">
                    <a16:creationId xmlns:a16="http://schemas.microsoft.com/office/drawing/2014/main" id="{B9FE646E-A9BD-245C-3327-0F721B598A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5247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96" name="Rectangle 327">
                <a:extLst>
                  <a:ext uri="{FF2B5EF4-FFF2-40B4-BE49-F238E27FC236}">
                    <a16:creationId xmlns:a16="http://schemas.microsoft.com/office/drawing/2014/main" id="{CB9F9952-7304-86A8-898A-D049443234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7578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97" name="Rectangle 328">
                <a:extLst>
                  <a:ext uri="{FF2B5EF4-FFF2-40B4-BE49-F238E27FC236}">
                    <a16:creationId xmlns:a16="http://schemas.microsoft.com/office/drawing/2014/main" id="{7011C031-D6C5-5E4F-D93A-E812EAE185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69911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98" name="Rectangle 329">
                <a:extLst>
                  <a:ext uri="{FF2B5EF4-FFF2-40B4-BE49-F238E27FC236}">
                    <a16:creationId xmlns:a16="http://schemas.microsoft.com/office/drawing/2014/main" id="{8A60111D-EFE3-C0FE-6152-84DF6D471A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52243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99" name="Rectangle 330">
                <a:extLst>
                  <a:ext uri="{FF2B5EF4-FFF2-40B4-BE49-F238E27FC236}">
                    <a16:creationId xmlns:a16="http://schemas.microsoft.com/office/drawing/2014/main" id="{B28A8A12-8A3B-D8E7-089D-320A87C936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34576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00" name="Rectangle 331">
                <a:extLst>
                  <a:ext uri="{FF2B5EF4-FFF2-40B4-BE49-F238E27FC236}">
                    <a16:creationId xmlns:a16="http://schemas.microsoft.com/office/drawing/2014/main" id="{AD64BCA1-EA84-A61F-3695-139F201BBD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16907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01" name="Rectangle 332">
                <a:extLst>
                  <a:ext uri="{FF2B5EF4-FFF2-40B4-BE49-F238E27FC236}">
                    <a16:creationId xmlns:a16="http://schemas.microsoft.com/office/drawing/2014/main" id="{73FC18CB-C2AE-D384-DD2E-C232EE8D3C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99240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02" name="Rectangle 333">
                <a:extLst>
                  <a:ext uri="{FF2B5EF4-FFF2-40B4-BE49-F238E27FC236}">
                    <a16:creationId xmlns:a16="http://schemas.microsoft.com/office/drawing/2014/main" id="{30FD51EC-B776-244C-704C-C808E213E2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5247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03" name="Rectangle 334">
                <a:extLst>
                  <a:ext uri="{FF2B5EF4-FFF2-40B4-BE49-F238E27FC236}">
                    <a16:creationId xmlns:a16="http://schemas.microsoft.com/office/drawing/2014/main" id="{67B6109B-6F68-9D37-F837-F55FD23F7C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7578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04" name="Rectangle 335">
                <a:extLst>
                  <a:ext uri="{FF2B5EF4-FFF2-40B4-BE49-F238E27FC236}">
                    <a16:creationId xmlns:a16="http://schemas.microsoft.com/office/drawing/2014/main" id="{886702F7-08F3-CA6E-E9C2-1C17430539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69911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05" name="Rectangle 336">
                <a:extLst>
                  <a:ext uri="{FF2B5EF4-FFF2-40B4-BE49-F238E27FC236}">
                    <a16:creationId xmlns:a16="http://schemas.microsoft.com/office/drawing/2014/main" id="{BF5B6C1A-6267-3A31-36BA-CC25D057E3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52243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06" name="Rectangle 337">
                <a:extLst>
                  <a:ext uri="{FF2B5EF4-FFF2-40B4-BE49-F238E27FC236}">
                    <a16:creationId xmlns:a16="http://schemas.microsoft.com/office/drawing/2014/main" id="{30FAA85E-FC22-3B62-B36A-D1A7755A6E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34576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07" name="Rectangle 338">
                <a:extLst>
                  <a:ext uri="{FF2B5EF4-FFF2-40B4-BE49-F238E27FC236}">
                    <a16:creationId xmlns:a16="http://schemas.microsoft.com/office/drawing/2014/main" id="{7C5C288F-CBF9-92CC-A68A-C1D8D8AAD8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16907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08" name="Rectangle 339">
                <a:extLst>
                  <a:ext uri="{FF2B5EF4-FFF2-40B4-BE49-F238E27FC236}">
                    <a16:creationId xmlns:a16="http://schemas.microsoft.com/office/drawing/2014/main" id="{A00BA30C-691C-86EA-CFBF-45EC98D49E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99240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09" name="Rectangle 340">
                <a:extLst>
                  <a:ext uri="{FF2B5EF4-FFF2-40B4-BE49-F238E27FC236}">
                    <a16:creationId xmlns:a16="http://schemas.microsoft.com/office/drawing/2014/main" id="{1357A275-9294-54B6-49DF-76E9D90754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5247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10" name="Rectangle 341">
                <a:extLst>
                  <a:ext uri="{FF2B5EF4-FFF2-40B4-BE49-F238E27FC236}">
                    <a16:creationId xmlns:a16="http://schemas.microsoft.com/office/drawing/2014/main" id="{7317CB56-07CB-3744-D125-C4739E0019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7578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11" name="Rectangle 342">
                <a:extLst>
                  <a:ext uri="{FF2B5EF4-FFF2-40B4-BE49-F238E27FC236}">
                    <a16:creationId xmlns:a16="http://schemas.microsoft.com/office/drawing/2014/main" id="{3C5005F2-4CFE-13C3-B462-1C6B48D6B0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69911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12" name="Rectangle 343">
                <a:extLst>
                  <a:ext uri="{FF2B5EF4-FFF2-40B4-BE49-F238E27FC236}">
                    <a16:creationId xmlns:a16="http://schemas.microsoft.com/office/drawing/2014/main" id="{8034651A-2831-7A53-1FB6-43464A0DE2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52243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13" name="Rectangle 344">
                <a:extLst>
                  <a:ext uri="{FF2B5EF4-FFF2-40B4-BE49-F238E27FC236}">
                    <a16:creationId xmlns:a16="http://schemas.microsoft.com/office/drawing/2014/main" id="{60116A71-D36F-827D-AF85-93BDA54372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34576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14" name="Rectangle 345">
                <a:extLst>
                  <a:ext uri="{FF2B5EF4-FFF2-40B4-BE49-F238E27FC236}">
                    <a16:creationId xmlns:a16="http://schemas.microsoft.com/office/drawing/2014/main" id="{39D78284-BAEB-C0C6-DC59-C862934F3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16907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15" name="Rectangle 346">
                <a:extLst>
                  <a:ext uri="{FF2B5EF4-FFF2-40B4-BE49-F238E27FC236}">
                    <a16:creationId xmlns:a16="http://schemas.microsoft.com/office/drawing/2014/main" id="{A80A34F5-6A11-BC9A-A026-2AE7B7AED8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99240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16" name="Rectangle 347">
                <a:extLst>
                  <a:ext uri="{FF2B5EF4-FFF2-40B4-BE49-F238E27FC236}">
                    <a16:creationId xmlns:a16="http://schemas.microsoft.com/office/drawing/2014/main" id="{0E8ECF83-483D-B0FF-92C1-A043959AE7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5247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17" name="Rectangle 348">
                <a:extLst>
                  <a:ext uri="{FF2B5EF4-FFF2-40B4-BE49-F238E27FC236}">
                    <a16:creationId xmlns:a16="http://schemas.microsoft.com/office/drawing/2014/main" id="{FA9788E1-01F9-2213-4636-730BFD341F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7578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18" name="Rectangle 349">
                <a:extLst>
                  <a:ext uri="{FF2B5EF4-FFF2-40B4-BE49-F238E27FC236}">
                    <a16:creationId xmlns:a16="http://schemas.microsoft.com/office/drawing/2014/main" id="{14921012-5DB7-3677-0D3B-5C1666C28E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69911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19" name="Rectangle 350">
                <a:extLst>
                  <a:ext uri="{FF2B5EF4-FFF2-40B4-BE49-F238E27FC236}">
                    <a16:creationId xmlns:a16="http://schemas.microsoft.com/office/drawing/2014/main" id="{F1F56866-9E1D-B610-28EB-6D13A4D411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52243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20" name="Rectangle 351">
                <a:extLst>
                  <a:ext uri="{FF2B5EF4-FFF2-40B4-BE49-F238E27FC236}">
                    <a16:creationId xmlns:a16="http://schemas.microsoft.com/office/drawing/2014/main" id="{4275D6A7-64DB-34F9-77A2-B30D238E95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34576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21" name="Rectangle 352">
                <a:extLst>
                  <a:ext uri="{FF2B5EF4-FFF2-40B4-BE49-F238E27FC236}">
                    <a16:creationId xmlns:a16="http://schemas.microsoft.com/office/drawing/2014/main" id="{EC011A46-E676-1826-63FE-24379180B5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16907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22" name="Rectangle 353">
                <a:extLst>
                  <a:ext uri="{FF2B5EF4-FFF2-40B4-BE49-F238E27FC236}">
                    <a16:creationId xmlns:a16="http://schemas.microsoft.com/office/drawing/2014/main" id="{60B0E5AA-4BD2-F82A-4F31-0B9FCBBE75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99240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23" name="Rectangle 354">
                <a:extLst>
                  <a:ext uri="{FF2B5EF4-FFF2-40B4-BE49-F238E27FC236}">
                    <a16:creationId xmlns:a16="http://schemas.microsoft.com/office/drawing/2014/main" id="{FDA97B8C-4D47-0C4D-7404-B21887EFC8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5247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24" name="Rectangle 355">
                <a:extLst>
                  <a:ext uri="{FF2B5EF4-FFF2-40B4-BE49-F238E27FC236}">
                    <a16:creationId xmlns:a16="http://schemas.microsoft.com/office/drawing/2014/main" id="{917D9743-5F18-D79F-1F39-20A8C030CC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7578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25" name="Rectangle 356">
                <a:extLst>
                  <a:ext uri="{FF2B5EF4-FFF2-40B4-BE49-F238E27FC236}">
                    <a16:creationId xmlns:a16="http://schemas.microsoft.com/office/drawing/2014/main" id="{F1348097-EC74-5ABE-A0FE-F8B79EA4A7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69911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26" name="Rectangle 357">
                <a:extLst>
                  <a:ext uri="{FF2B5EF4-FFF2-40B4-BE49-F238E27FC236}">
                    <a16:creationId xmlns:a16="http://schemas.microsoft.com/office/drawing/2014/main" id="{CA42122F-EEAA-0556-D2CE-E7275BCBF9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52243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27" name="Rectangle 358">
                <a:extLst>
                  <a:ext uri="{FF2B5EF4-FFF2-40B4-BE49-F238E27FC236}">
                    <a16:creationId xmlns:a16="http://schemas.microsoft.com/office/drawing/2014/main" id="{FAF91FBB-BE8F-FFA0-2822-17BEC8EEE7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34576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28" name="Rectangle 359">
                <a:extLst>
                  <a:ext uri="{FF2B5EF4-FFF2-40B4-BE49-F238E27FC236}">
                    <a16:creationId xmlns:a16="http://schemas.microsoft.com/office/drawing/2014/main" id="{A674C536-121B-8E10-7233-C283640760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16907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29" name="Rectangle 360">
                <a:extLst>
                  <a:ext uri="{FF2B5EF4-FFF2-40B4-BE49-F238E27FC236}">
                    <a16:creationId xmlns:a16="http://schemas.microsoft.com/office/drawing/2014/main" id="{50A19CCA-D57F-99C9-E470-061F60BBA2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99240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30" name="Line 361">
                <a:extLst>
                  <a:ext uri="{FF2B5EF4-FFF2-40B4-BE49-F238E27FC236}">
                    <a16:creationId xmlns:a16="http://schemas.microsoft.com/office/drawing/2014/main" id="{111F87B5-E62B-A090-8EB0-500F7CD3FD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87578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31" name="Line 362">
                <a:extLst>
                  <a:ext uri="{FF2B5EF4-FFF2-40B4-BE49-F238E27FC236}">
                    <a16:creationId xmlns:a16="http://schemas.microsoft.com/office/drawing/2014/main" id="{B5B4F1A7-4818-AF27-7226-DA6097154F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69911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32" name="Line 363">
                <a:extLst>
                  <a:ext uri="{FF2B5EF4-FFF2-40B4-BE49-F238E27FC236}">
                    <a16:creationId xmlns:a16="http://schemas.microsoft.com/office/drawing/2014/main" id="{D526FE07-72D5-2675-388C-9CBCB99C25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52243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33" name="Line 364">
                <a:extLst>
                  <a:ext uri="{FF2B5EF4-FFF2-40B4-BE49-F238E27FC236}">
                    <a16:creationId xmlns:a16="http://schemas.microsoft.com/office/drawing/2014/main" id="{F97BCC37-014E-8B24-1F3B-9CCC7BD2EF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834576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34" name="Line 365">
                <a:extLst>
                  <a:ext uri="{FF2B5EF4-FFF2-40B4-BE49-F238E27FC236}">
                    <a16:creationId xmlns:a16="http://schemas.microsoft.com/office/drawing/2014/main" id="{73DF1A70-A63D-06D6-D187-75391048F3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16907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35" name="Line 366">
                <a:extLst>
                  <a:ext uri="{FF2B5EF4-FFF2-40B4-BE49-F238E27FC236}">
                    <a16:creationId xmlns:a16="http://schemas.microsoft.com/office/drawing/2014/main" id="{D2DFADE0-7F16-4855-C9EF-14D74D007D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99240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36" name="Line 367">
                <a:extLst>
                  <a:ext uri="{FF2B5EF4-FFF2-40B4-BE49-F238E27FC236}">
                    <a16:creationId xmlns:a16="http://schemas.microsoft.com/office/drawing/2014/main" id="{19BB4CDF-C2E3-8F8C-A39A-FB2B535539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00018" y="1339002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37" name="Line 368">
                <a:extLst>
                  <a:ext uri="{FF2B5EF4-FFF2-40B4-BE49-F238E27FC236}">
                    <a16:creationId xmlns:a16="http://schemas.microsoft.com/office/drawing/2014/main" id="{47AC80FA-CE89-4E14-DA7B-7597D1DFD8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00018" y="1455747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38" name="Line 369">
                <a:extLst>
                  <a:ext uri="{FF2B5EF4-FFF2-40B4-BE49-F238E27FC236}">
                    <a16:creationId xmlns:a16="http://schemas.microsoft.com/office/drawing/2014/main" id="{EA67855E-EFB1-86DC-5E88-E26C394B34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00018" y="1572493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39" name="Line 370">
                <a:extLst>
                  <a:ext uri="{FF2B5EF4-FFF2-40B4-BE49-F238E27FC236}">
                    <a16:creationId xmlns:a16="http://schemas.microsoft.com/office/drawing/2014/main" id="{71F34474-E5B4-B2A6-CB00-5E45704FB9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00018" y="1689240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40" name="Line 371">
                <a:extLst>
                  <a:ext uri="{FF2B5EF4-FFF2-40B4-BE49-F238E27FC236}">
                    <a16:creationId xmlns:a16="http://schemas.microsoft.com/office/drawing/2014/main" id="{35611E6E-6562-C297-2481-E99885E488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00018" y="1805985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41" name="Line 372">
                <a:extLst>
                  <a:ext uri="{FF2B5EF4-FFF2-40B4-BE49-F238E27FC236}">
                    <a16:creationId xmlns:a16="http://schemas.microsoft.com/office/drawing/2014/main" id="{21086FEF-11AC-03ED-C75F-98AAC02DEA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00018" y="1922731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42" name="Line 373">
                <a:extLst>
                  <a:ext uri="{FF2B5EF4-FFF2-40B4-BE49-F238E27FC236}">
                    <a16:creationId xmlns:a16="http://schemas.microsoft.com/office/drawing/2014/main" id="{D451EA78-7BF2-1B30-956D-115B85055C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05247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43" name="Line 374">
                <a:extLst>
                  <a:ext uri="{FF2B5EF4-FFF2-40B4-BE49-F238E27FC236}">
                    <a16:creationId xmlns:a16="http://schemas.microsoft.com/office/drawing/2014/main" id="{43E15D18-2BD6-09E9-3844-FE520D24AC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81572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44" name="Line 375">
                <a:extLst>
                  <a:ext uri="{FF2B5EF4-FFF2-40B4-BE49-F238E27FC236}">
                    <a16:creationId xmlns:a16="http://schemas.microsoft.com/office/drawing/2014/main" id="{07D734FB-07DA-6361-0DA3-E422E25500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00018" y="1206232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45" name="Line 376">
                <a:extLst>
                  <a:ext uri="{FF2B5EF4-FFF2-40B4-BE49-F238E27FC236}">
                    <a16:creationId xmlns:a16="http://schemas.microsoft.com/office/drawing/2014/main" id="{00536810-6F34-027B-CFBC-114E512DFA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00018" y="2049778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46" name="Rectangle 377">
                <a:extLst>
                  <a:ext uri="{FF2B5EF4-FFF2-40B4-BE49-F238E27FC236}">
                    <a16:creationId xmlns:a16="http://schemas.microsoft.com/office/drawing/2014/main" id="{CD36782F-B0AF-8D46-07E2-D2637EAD1B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61980" y="1219966"/>
                <a:ext cx="11333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47" name="Rectangle 378">
                <a:extLst>
                  <a:ext uri="{FF2B5EF4-FFF2-40B4-BE49-F238E27FC236}">
                    <a16:creationId xmlns:a16="http://schemas.microsoft.com/office/drawing/2014/main" id="{2A465A77-28CF-74C3-2859-F309CFDB41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92719" y="1219966"/>
                <a:ext cx="928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48" name="Rectangle 379">
                <a:extLst>
                  <a:ext uri="{FF2B5EF4-FFF2-40B4-BE49-F238E27FC236}">
                    <a16:creationId xmlns:a16="http://schemas.microsoft.com/office/drawing/2014/main" id="{9EB95516-35A7-8F86-C0B2-FA657EA507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5551" y="1219966"/>
                <a:ext cx="133803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49" name="Rectangle 380">
                <a:extLst>
                  <a:ext uri="{FF2B5EF4-FFF2-40B4-BE49-F238E27FC236}">
                    <a16:creationId xmlns:a16="http://schemas.microsoft.com/office/drawing/2014/main" id="{F2BFBAA5-0D95-6359-3206-72D5CCF7D0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90149" y="1219966"/>
                <a:ext cx="168435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50" name="Rectangle 381">
                <a:extLst>
                  <a:ext uri="{FF2B5EF4-FFF2-40B4-BE49-F238E27FC236}">
                    <a16:creationId xmlns:a16="http://schemas.microsoft.com/office/drawing/2014/main" id="{70F74C8D-E847-25D2-FC44-C631ACED76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27424" y="1219966"/>
                <a:ext cx="13222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51" name="Rectangle 382">
                <a:extLst>
                  <a:ext uri="{FF2B5EF4-FFF2-40B4-BE49-F238E27FC236}">
                    <a16:creationId xmlns:a16="http://schemas.microsoft.com/office/drawing/2014/main" id="{3EABA187-9BA7-8708-F1F7-4EE1A88161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16335" y="1219966"/>
                <a:ext cx="168435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52" name="Rectangle 383">
                <a:extLst>
                  <a:ext uri="{FF2B5EF4-FFF2-40B4-BE49-F238E27FC236}">
                    <a16:creationId xmlns:a16="http://schemas.microsoft.com/office/drawing/2014/main" id="{FEDAB936-B2C6-A540-80AC-F2F21C4AAA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56222" y="1219966"/>
                <a:ext cx="13222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53" name="Rectangle 384">
                <a:extLst>
                  <a:ext uri="{FF2B5EF4-FFF2-40B4-BE49-F238E27FC236}">
                    <a16:creationId xmlns:a16="http://schemas.microsoft.com/office/drawing/2014/main" id="{E637E3DE-F3F5-2112-F633-42A742E28B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14264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54" name="Rectangle 385">
                <a:extLst>
                  <a:ext uri="{FF2B5EF4-FFF2-40B4-BE49-F238E27FC236}">
                    <a16:creationId xmlns:a16="http://schemas.microsoft.com/office/drawing/2014/main" id="{2A400418-41B0-7B70-E107-6E0816CF2C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31931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55" name="Rectangle 386">
                <a:extLst>
                  <a:ext uri="{FF2B5EF4-FFF2-40B4-BE49-F238E27FC236}">
                    <a16:creationId xmlns:a16="http://schemas.microsoft.com/office/drawing/2014/main" id="{C0EADC03-7BED-68C6-90F9-6C570DEF1B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49599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56" name="Rectangle 387">
                <a:extLst>
                  <a:ext uri="{FF2B5EF4-FFF2-40B4-BE49-F238E27FC236}">
                    <a16:creationId xmlns:a16="http://schemas.microsoft.com/office/drawing/2014/main" id="{23171CFA-2B63-9785-5EEE-B0199AA0B6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7267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57" name="Rectangle 388">
                <a:extLst>
                  <a:ext uri="{FF2B5EF4-FFF2-40B4-BE49-F238E27FC236}">
                    <a16:creationId xmlns:a16="http://schemas.microsoft.com/office/drawing/2014/main" id="{42A20B21-C297-3CD6-BFD2-B31398E0D1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88122" y="1461470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58" name="Rectangle 389">
                <a:extLst>
                  <a:ext uri="{FF2B5EF4-FFF2-40B4-BE49-F238E27FC236}">
                    <a16:creationId xmlns:a16="http://schemas.microsoft.com/office/drawing/2014/main" id="{96DAB64B-DCAC-4F4B-4D64-DE2217D498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05789" y="1461470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59" name="Rectangle 390">
                <a:extLst>
                  <a:ext uri="{FF2B5EF4-FFF2-40B4-BE49-F238E27FC236}">
                    <a16:creationId xmlns:a16="http://schemas.microsoft.com/office/drawing/2014/main" id="{3DDE22B2-CF2D-6C05-A5A8-989DA30342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49599" y="1461470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60" name="Rectangle 391">
                <a:extLst>
                  <a:ext uri="{FF2B5EF4-FFF2-40B4-BE49-F238E27FC236}">
                    <a16:creationId xmlns:a16="http://schemas.microsoft.com/office/drawing/2014/main" id="{848DB969-2B1B-18CB-0A55-4EF9FD3AC9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7267" y="1461470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61" name="Rectangle 392">
                <a:extLst>
                  <a:ext uri="{FF2B5EF4-FFF2-40B4-BE49-F238E27FC236}">
                    <a16:creationId xmlns:a16="http://schemas.microsoft.com/office/drawing/2014/main" id="{9C3C609A-F715-45A4-65E0-CD9B2A812F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84936" y="1461470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62" name="Rectangle 393">
                <a:extLst>
                  <a:ext uri="{FF2B5EF4-FFF2-40B4-BE49-F238E27FC236}">
                    <a16:creationId xmlns:a16="http://schemas.microsoft.com/office/drawing/2014/main" id="{9E203A43-42BE-CE4D-29B2-DBFBC3D0C0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02603" y="1461470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63" name="Rectangle 394">
                <a:extLst>
                  <a:ext uri="{FF2B5EF4-FFF2-40B4-BE49-F238E27FC236}">
                    <a16:creationId xmlns:a16="http://schemas.microsoft.com/office/drawing/2014/main" id="{0BD356AF-8D8D-7119-1ACE-A2BA4873A1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0271" y="1461470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64" name="Rectangle 395">
                <a:extLst>
                  <a:ext uri="{FF2B5EF4-FFF2-40B4-BE49-F238E27FC236}">
                    <a16:creationId xmlns:a16="http://schemas.microsoft.com/office/drawing/2014/main" id="{CF05251A-9507-A8FD-7049-A3D2897118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88122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65" name="Rectangle 396">
                <a:extLst>
                  <a:ext uri="{FF2B5EF4-FFF2-40B4-BE49-F238E27FC236}">
                    <a16:creationId xmlns:a16="http://schemas.microsoft.com/office/drawing/2014/main" id="{746F5BFC-7417-1173-8C66-AE370DFDA2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05789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66" name="Rectangle 397">
                <a:extLst>
                  <a:ext uri="{FF2B5EF4-FFF2-40B4-BE49-F238E27FC236}">
                    <a16:creationId xmlns:a16="http://schemas.microsoft.com/office/drawing/2014/main" id="{0080B090-05C0-9A30-5B7B-689C50B8CD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3457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67" name="Rectangle 398">
                <a:extLst>
                  <a:ext uri="{FF2B5EF4-FFF2-40B4-BE49-F238E27FC236}">
                    <a16:creationId xmlns:a16="http://schemas.microsoft.com/office/drawing/2014/main" id="{E27FAC85-E41F-4CBD-CA05-5407457A20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41126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68" name="Rectangle 399">
                <a:extLst>
                  <a:ext uri="{FF2B5EF4-FFF2-40B4-BE49-F238E27FC236}">
                    <a16:creationId xmlns:a16="http://schemas.microsoft.com/office/drawing/2014/main" id="{948681C5-B480-C4F6-38D9-FEB7D8932D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58794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69" name="Rectangle 400">
                <a:extLst>
                  <a:ext uri="{FF2B5EF4-FFF2-40B4-BE49-F238E27FC236}">
                    <a16:creationId xmlns:a16="http://schemas.microsoft.com/office/drawing/2014/main" id="{BCBB9DCA-65A8-7C0F-849E-019E259069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76461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70" name="Rectangle 401">
                <a:extLst>
                  <a:ext uri="{FF2B5EF4-FFF2-40B4-BE49-F238E27FC236}">
                    <a16:creationId xmlns:a16="http://schemas.microsoft.com/office/drawing/2014/main" id="{2BD8A34B-F816-977B-5F06-D409797408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94129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71" name="Rectangle 402">
                <a:extLst>
                  <a:ext uri="{FF2B5EF4-FFF2-40B4-BE49-F238E27FC236}">
                    <a16:creationId xmlns:a16="http://schemas.microsoft.com/office/drawing/2014/main" id="{B0FE69E9-99E4-6B38-C851-D055233605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88122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72" name="Rectangle 403">
                <a:extLst>
                  <a:ext uri="{FF2B5EF4-FFF2-40B4-BE49-F238E27FC236}">
                    <a16:creationId xmlns:a16="http://schemas.microsoft.com/office/drawing/2014/main" id="{570D9E23-0673-B63A-721E-B37E6212BD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05789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73" name="Rectangle 404">
                <a:extLst>
                  <a:ext uri="{FF2B5EF4-FFF2-40B4-BE49-F238E27FC236}">
                    <a16:creationId xmlns:a16="http://schemas.microsoft.com/office/drawing/2014/main" id="{BFA339C0-E971-78CE-569F-2C1EBC20FF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3457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74" name="Rectangle 405">
                <a:extLst>
                  <a:ext uri="{FF2B5EF4-FFF2-40B4-BE49-F238E27FC236}">
                    <a16:creationId xmlns:a16="http://schemas.microsoft.com/office/drawing/2014/main" id="{81D3510C-61B1-EB25-1E71-EAF61AD89F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41126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75" name="Rectangle 407">
                <a:extLst>
                  <a:ext uri="{FF2B5EF4-FFF2-40B4-BE49-F238E27FC236}">
                    <a16:creationId xmlns:a16="http://schemas.microsoft.com/office/drawing/2014/main" id="{5F51853C-569D-21FD-B19E-3337745010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58794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76" name="Rectangle 408">
                <a:extLst>
                  <a:ext uri="{FF2B5EF4-FFF2-40B4-BE49-F238E27FC236}">
                    <a16:creationId xmlns:a16="http://schemas.microsoft.com/office/drawing/2014/main" id="{81A98C1B-3613-54ED-376C-D3CE7AC0A2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76461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77" name="Rectangle 409">
                <a:extLst>
                  <a:ext uri="{FF2B5EF4-FFF2-40B4-BE49-F238E27FC236}">
                    <a16:creationId xmlns:a16="http://schemas.microsoft.com/office/drawing/2014/main" id="{D9171F92-D057-D0B0-9D2A-8B53F6CA5F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94129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78" name="Rectangle 410">
                <a:extLst>
                  <a:ext uri="{FF2B5EF4-FFF2-40B4-BE49-F238E27FC236}">
                    <a16:creationId xmlns:a16="http://schemas.microsoft.com/office/drawing/2014/main" id="{E3FE1829-DBDD-0588-BD09-4B86E0BD25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3457" y="1811708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79" name="Rectangle 411">
                <a:extLst>
                  <a:ext uri="{FF2B5EF4-FFF2-40B4-BE49-F238E27FC236}">
                    <a16:creationId xmlns:a16="http://schemas.microsoft.com/office/drawing/2014/main" id="{3BF28F38-48C8-2659-BACF-6AE4A34017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41126" y="1811708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80" name="Rectangle 412">
                <a:extLst>
                  <a:ext uri="{FF2B5EF4-FFF2-40B4-BE49-F238E27FC236}">
                    <a16:creationId xmlns:a16="http://schemas.microsoft.com/office/drawing/2014/main" id="{5CB3ADFB-CCB6-30FA-C9AF-475DEA1CFA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58794" y="1811708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81" name="Rectangle 413">
                <a:extLst>
                  <a:ext uri="{FF2B5EF4-FFF2-40B4-BE49-F238E27FC236}">
                    <a16:creationId xmlns:a16="http://schemas.microsoft.com/office/drawing/2014/main" id="{342DB31F-177D-E51D-9E10-89146EFA93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76461" y="1811708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82" name="Rectangle 414">
                <a:extLst>
                  <a:ext uri="{FF2B5EF4-FFF2-40B4-BE49-F238E27FC236}">
                    <a16:creationId xmlns:a16="http://schemas.microsoft.com/office/drawing/2014/main" id="{47F13ED9-022A-9320-0C3C-0A0F2C74DD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94129" y="1811708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2543" name="Group 2542">
              <a:extLst>
                <a:ext uri="{FF2B5EF4-FFF2-40B4-BE49-F238E27FC236}">
                  <a16:creationId xmlns:a16="http://schemas.microsoft.com/office/drawing/2014/main" id="{B20FCDA1-4CCD-3A23-8CD0-45E798D4BA8A}"/>
                </a:ext>
              </a:extLst>
            </p:cNvPr>
            <p:cNvGrpSpPr/>
            <p:nvPr/>
          </p:nvGrpSpPr>
          <p:grpSpPr>
            <a:xfrm>
              <a:off x="446336" y="1199272"/>
              <a:ext cx="1986782" cy="853848"/>
              <a:chOff x="395536" y="1201653"/>
              <a:chExt cx="1986782" cy="853848"/>
            </a:xfrm>
          </p:grpSpPr>
          <p:sp>
            <p:nvSpPr>
              <p:cNvPr id="2978" name="Rectangle 5">
                <a:extLst>
                  <a:ext uri="{FF2B5EF4-FFF2-40B4-BE49-F238E27FC236}">
                    <a16:creationId xmlns:a16="http://schemas.microsoft.com/office/drawing/2014/main" id="{D0374838-9073-0809-A53C-13CD5AEF00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764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979" name="Rectangle 6">
                <a:extLst>
                  <a:ext uri="{FF2B5EF4-FFF2-40B4-BE49-F238E27FC236}">
                    <a16:creationId xmlns:a16="http://schemas.microsoft.com/office/drawing/2014/main" id="{EBC8F28D-5237-8838-BA0D-5B0E4BA835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3096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980" name="Rectangle 7">
                <a:extLst>
                  <a:ext uri="{FF2B5EF4-FFF2-40B4-BE49-F238E27FC236}">
                    <a16:creationId xmlns:a16="http://schemas.microsoft.com/office/drawing/2014/main" id="{AD8F9508-BE4D-B39C-97E4-30F7DD0B97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5428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981" name="Rectangle 8">
                <a:extLst>
                  <a:ext uri="{FF2B5EF4-FFF2-40B4-BE49-F238E27FC236}">
                    <a16:creationId xmlns:a16="http://schemas.microsoft.com/office/drawing/2014/main" id="{6F243833-ED2C-FC4D-D574-D49640D1A9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7759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982" name="Rectangle 9">
                <a:extLst>
                  <a:ext uri="{FF2B5EF4-FFF2-40B4-BE49-F238E27FC236}">
                    <a16:creationId xmlns:a16="http://schemas.microsoft.com/office/drawing/2014/main" id="{67FE516C-6094-7D83-844C-A3A5B63B56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0093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983" name="Rectangle 10">
                <a:extLst>
                  <a:ext uri="{FF2B5EF4-FFF2-40B4-BE49-F238E27FC236}">
                    <a16:creationId xmlns:a16="http://schemas.microsoft.com/office/drawing/2014/main" id="{B6A5A903-2952-7320-0D97-881C6499B8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2425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984" name="Rectangle 11">
                <a:extLst>
                  <a:ext uri="{FF2B5EF4-FFF2-40B4-BE49-F238E27FC236}">
                    <a16:creationId xmlns:a16="http://schemas.microsoft.com/office/drawing/2014/main" id="{70D674C3-90A3-1D35-F21E-37D5DB7D24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4757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985" name="Rectangle 12">
                <a:extLst>
                  <a:ext uri="{FF2B5EF4-FFF2-40B4-BE49-F238E27FC236}">
                    <a16:creationId xmlns:a16="http://schemas.microsoft.com/office/drawing/2014/main" id="{576811EB-6B3B-F382-17D0-F77774ACB1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764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986" name="Rectangle 13">
                <a:extLst>
                  <a:ext uri="{FF2B5EF4-FFF2-40B4-BE49-F238E27FC236}">
                    <a16:creationId xmlns:a16="http://schemas.microsoft.com/office/drawing/2014/main" id="{596EA181-E276-1630-B773-DB41A8C6B5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3096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987" name="Rectangle 14">
                <a:extLst>
                  <a:ext uri="{FF2B5EF4-FFF2-40B4-BE49-F238E27FC236}">
                    <a16:creationId xmlns:a16="http://schemas.microsoft.com/office/drawing/2014/main" id="{24C2D140-1D11-7FC5-EAB8-48B49A71AB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5428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988" name="Rectangle 15">
                <a:extLst>
                  <a:ext uri="{FF2B5EF4-FFF2-40B4-BE49-F238E27FC236}">
                    <a16:creationId xmlns:a16="http://schemas.microsoft.com/office/drawing/2014/main" id="{A76A10E3-E4CC-62C1-1736-34080E5EC6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7759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989" name="Rectangle 16">
                <a:extLst>
                  <a:ext uri="{FF2B5EF4-FFF2-40B4-BE49-F238E27FC236}">
                    <a16:creationId xmlns:a16="http://schemas.microsoft.com/office/drawing/2014/main" id="{B553920E-AF72-2843-14AB-AE27B4D217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0093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990" name="Rectangle 17">
                <a:extLst>
                  <a:ext uri="{FF2B5EF4-FFF2-40B4-BE49-F238E27FC236}">
                    <a16:creationId xmlns:a16="http://schemas.microsoft.com/office/drawing/2014/main" id="{57E5FBDF-F7FB-68FB-1951-8D85298931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2425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991" name="Rectangle 18">
                <a:extLst>
                  <a:ext uri="{FF2B5EF4-FFF2-40B4-BE49-F238E27FC236}">
                    <a16:creationId xmlns:a16="http://schemas.microsoft.com/office/drawing/2014/main" id="{3FC6D796-E9CC-F945-873F-BEFAB735B1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4757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992" name="Rectangle 19">
                <a:extLst>
                  <a:ext uri="{FF2B5EF4-FFF2-40B4-BE49-F238E27FC236}">
                    <a16:creationId xmlns:a16="http://schemas.microsoft.com/office/drawing/2014/main" id="{D4212F5F-B2DC-A9CC-516B-DE93801D82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764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993" name="Rectangle 20">
                <a:extLst>
                  <a:ext uri="{FF2B5EF4-FFF2-40B4-BE49-F238E27FC236}">
                    <a16:creationId xmlns:a16="http://schemas.microsoft.com/office/drawing/2014/main" id="{A4A8BAA7-4823-CF2F-1C42-8BF60C005F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3096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994" name="Rectangle 21">
                <a:extLst>
                  <a:ext uri="{FF2B5EF4-FFF2-40B4-BE49-F238E27FC236}">
                    <a16:creationId xmlns:a16="http://schemas.microsoft.com/office/drawing/2014/main" id="{045DFF4D-EE09-DD1E-7F34-45D10BE284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5428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995" name="Rectangle 22">
                <a:extLst>
                  <a:ext uri="{FF2B5EF4-FFF2-40B4-BE49-F238E27FC236}">
                    <a16:creationId xmlns:a16="http://schemas.microsoft.com/office/drawing/2014/main" id="{1F84B0DF-B8D9-D80C-6A98-D2E410DC16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7759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996" name="Rectangle 23">
                <a:extLst>
                  <a:ext uri="{FF2B5EF4-FFF2-40B4-BE49-F238E27FC236}">
                    <a16:creationId xmlns:a16="http://schemas.microsoft.com/office/drawing/2014/main" id="{299EEB7C-C64C-38E1-2020-6F699EFFAB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0093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997" name="Rectangle 24">
                <a:extLst>
                  <a:ext uri="{FF2B5EF4-FFF2-40B4-BE49-F238E27FC236}">
                    <a16:creationId xmlns:a16="http://schemas.microsoft.com/office/drawing/2014/main" id="{941476F7-2E82-C3FC-C3EA-02F51C0A69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2425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998" name="Rectangle 25">
                <a:extLst>
                  <a:ext uri="{FF2B5EF4-FFF2-40B4-BE49-F238E27FC236}">
                    <a16:creationId xmlns:a16="http://schemas.microsoft.com/office/drawing/2014/main" id="{1F38A7CA-5A55-246C-CAD2-FE703A36DC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4757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999" name="Rectangle 26">
                <a:extLst>
                  <a:ext uri="{FF2B5EF4-FFF2-40B4-BE49-F238E27FC236}">
                    <a16:creationId xmlns:a16="http://schemas.microsoft.com/office/drawing/2014/main" id="{24E5C680-0DE2-517F-B91D-5C784BB036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764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00" name="Rectangle 27">
                <a:extLst>
                  <a:ext uri="{FF2B5EF4-FFF2-40B4-BE49-F238E27FC236}">
                    <a16:creationId xmlns:a16="http://schemas.microsoft.com/office/drawing/2014/main" id="{053EF331-3BA1-E4EE-7131-FA807F2AD0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3096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01" name="Rectangle 28">
                <a:extLst>
                  <a:ext uri="{FF2B5EF4-FFF2-40B4-BE49-F238E27FC236}">
                    <a16:creationId xmlns:a16="http://schemas.microsoft.com/office/drawing/2014/main" id="{E6BBB3CC-2CCB-C98A-051D-2FA97A7EF1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5428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02" name="Rectangle 29">
                <a:extLst>
                  <a:ext uri="{FF2B5EF4-FFF2-40B4-BE49-F238E27FC236}">
                    <a16:creationId xmlns:a16="http://schemas.microsoft.com/office/drawing/2014/main" id="{7D36B887-35F8-4BD2-AF45-B8FC732B7D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7759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03" name="Rectangle 30">
                <a:extLst>
                  <a:ext uri="{FF2B5EF4-FFF2-40B4-BE49-F238E27FC236}">
                    <a16:creationId xmlns:a16="http://schemas.microsoft.com/office/drawing/2014/main" id="{445D9235-FADC-CBB6-5A8F-354E6FF729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0093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04" name="Rectangle 31">
                <a:extLst>
                  <a:ext uri="{FF2B5EF4-FFF2-40B4-BE49-F238E27FC236}">
                    <a16:creationId xmlns:a16="http://schemas.microsoft.com/office/drawing/2014/main" id="{C1D82061-332B-133E-F4B1-C4FE8E0D09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2425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05" name="Rectangle 32">
                <a:extLst>
                  <a:ext uri="{FF2B5EF4-FFF2-40B4-BE49-F238E27FC236}">
                    <a16:creationId xmlns:a16="http://schemas.microsoft.com/office/drawing/2014/main" id="{5B808679-E623-06E4-1B72-3304727F9B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4757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06" name="Rectangle 33">
                <a:extLst>
                  <a:ext uri="{FF2B5EF4-FFF2-40B4-BE49-F238E27FC236}">
                    <a16:creationId xmlns:a16="http://schemas.microsoft.com/office/drawing/2014/main" id="{40FE9E9D-D84E-556D-3A1E-9D64075E22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764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07" name="Rectangle 34">
                <a:extLst>
                  <a:ext uri="{FF2B5EF4-FFF2-40B4-BE49-F238E27FC236}">
                    <a16:creationId xmlns:a16="http://schemas.microsoft.com/office/drawing/2014/main" id="{F35876C6-D4C2-F4E2-2D47-60FF70D814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3096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08" name="Rectangle 35">
                <a:extLst>
                  <a:ext uri="{FF2B5EF4-FFF2-40B4-BE49-F238E27FC236}">
                    <a16:creationId xmlns:a16="http://schemas.microsoft.com/office/drawing/2014/main" id="{2CF54872-CD82-60AF-F856-16827FC6B1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5428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09" name="Rectangle 36">
                <a:extLst>
                  <a:ext uri="{FF2B5EF4-FFF2-40B4-BE49-F238E27FC236}">
                    <a16:creationId xmlns:a16="http://schemas.microsoft.com/office/drawing/2014/main" id="{496FB87E-C429-96D3-61D2-2E5CF023FD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7759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10" name="Rectangle 37">
                <a:extLst>
                  <a:ext uri="{FF2B5EF4-FFF2-40B4-BE49-F238E27FC236}">
                    <a16:creationId xmlns:a16="http://schemas.microsoft.com/office/drawing/2014/main" id="{7A5AB945-90FF-1AF3-1AB5-F6ACF1C462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0093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11" name="Rectangle 38">
                <a:extLst>
                  <a:ext uri="{FF2B5EF4-FFF2-40B4-BE49-F238E27FC236}">
                    <a16:creationId xmlns:a16="http://schemas.microsoft.com/office/drawing/2014/main" id="{F2CD45E3-A038-F777-3CD9-8E8A477BFC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2425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12" name="Rectangle 39">
                <a:extLst>
                  <a:ext uri="{FF2B5EF4-FFF2-40B4-BE49-F238E27FC236}">
                    <a16:creationId xmlns:a16="http://schemas.microsoft.com/office/drawing/2014/main" id="{19F52358-9556-4F75-81A4-E1E2AB8251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4757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13" name="Rectangle 40">
                <a:extLst>
                  <a:ext uri="{FF2B5EF4-FFF2-40B4-BE49-F238E27FC236}">
                    <a16:creationId xmlns:a16="http://schemas.microsoft.com/office/drawing/2014/main" id="{C573B998-574A-E971-F525-F9C384F39A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764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14" name="Rectangle 41">
                <a:extLst>
                  <a:ext uri="{FF2B5EF4-FFF2-40B4-BE49-F238E27FC236}">
                    <a16:creationId xmlns:a16="http://schemas.microsoft.com/office/drawing/2014/main" id="{2204EBB3-900A-D450-4E3E-E9D247E9A4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3096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15" name="Rectangle 42">
                <a:extLst>
                  <a:ext uri="{FF2B5EF4-FFF2-40B4-BE49-F238E27FC236}">
                    <a16:creationId xmlns:a16="http://schemas.microsoft.com/office/drawing/2014/main" id="{14BA206A-C251-D187-2C90-956A4CF22E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5428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16" name="Rectangle 43">
                <a:extLst>
                  <a:ext uri="{FF2B5EF4-FFF2-40B4-BE49-F238E27FC236}">
                    <a16:creationId xmlns:a16="http://schemas.microsoft.com/office/drawing/2014/main" id="{41E3F409-055C-7115-1EAF-61A6531B2F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7759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17" name="Rectangle 44">
                <a:extLst>
                  <a:ext uri="{FF2B5EF4-FFF2-40B4-BE49-F238E27FC236}">
                    <a16:creationId xmlns:a16="http://schemas.microsoft.com/office/drawing/2014/main" id="{6B09091A-CFEC-D3AF-E7ED-F6D6AB2FB5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0093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18" name="Rectangle 45">
                <a:extLst>
                  <a:ext uri="{FF2B5EF4-FFF2-40B4-BE49-F238E27FC236}">
                    <a16:creationId xmlns:a16="http://schemas.microsoft.com/office/drawing/2014/main" id="{4BEB75E5-424A-B1ED-AE13-BC76771E0D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2425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19" name="Rectangle 46">
                <a:extLst>
                  <a:ext uri="{FF2B5EF4-FFF2-40B4-BE49-F238E27FC236}">
                    <a16:creationId xmlns:a16="http://schemas.microsoft.com/office/drawing/2014/main" id="{B4C3453A-D31D-122F-94E0-C5F539A79D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4757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20" name="Rectangle 47">
                <a:extLst>
                  <a:ext uri="{FF2B5EF4-FFF2-40B4-BE49-F238E27FC236}">
                    <a16:creationId xmlns:a16="http://schemas.microsoft.com/office/drawing/2014/main" id="{EEA04AE7-57A8-7684-6059-D3A6D4D613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764" y="1922731"/>
                <a:ext cx="282332" cy="1281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21" name="Rectangle 48">
                <a:extLst>
                  <a:ext uri="{FF2B5EF4-FFF2-40B4-BE49-F238E27FC236}">
                    <a16:creationId xmlns:a16="http://schemas.microsoft.com/office/drawing/2014/main" id="{47D43811-C355-4210-FE73-59EB0E39C7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3096" y="1922731"/>
                <a:ext cx="282332" cy="1281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22" name="Rectangle 49">
                <a:extLst>
                  <a:ext uri="{FF2B5EF4-FFF2-40B4-BE49-F238E27FC236}">
                    <a16:creationId xmlns:a16="http://schemas.microsoft.com/office/drawing/2014/main" id="{7BC836F5-DEBC-BF44-B666-191BDFBCC8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5428" y="1922731"/>
                <a:ext cx="282332" cy="1281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23" name="Rectangle 50">
                <a:extLst>
                  <a:ext uri="{FF2B5EF4-FFF2-40B4-BE49-F238E27FC236}">
                    <a16:creationId xmlns:a16="http://schemas.microsoft.com/office/drawing/2014/main" id="{29A7DE74-30C5-BE06-4D45-9E8713FF1C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7759" y="1922731"/>
                <a:ext cx="282332" cy="1281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24" name="Rectangle 51">
                <a:extLst>
                  <a:ext uri="{FF2B5EF4-FFF2-40B4-BE49-F238E27FC236}">
                    <a16:creationId xmlns:a16="http://schemas.microsoft.com/office/drawing/2014/main" id="{6AE37B53-91AF-5E58-23FC-C350C5FA38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0093" y="1922731"/>
                <a:ext cx="282332" cy="1281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25" name="Rectangle 52">
                <a:extLst>
                  <a:ext uri="{FF2B5EF4-FFF2-40B4-BE49-F238E27FC236}">
                    <a16:creationId xmlns:a16="http://schemas.microsoft.com/office/drawing/2014/main" id="{64423965-C735-D635-EA7D-5EF9063A21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2425" y="1922731"/>
                <a:ext cx="282332" cy="1281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26" name="Rectangle 53">
                <a:extLst>
                  <a:ext uri="{FF2B5EF4-FFF2-40B4-BE49-F238E27FC236}">
                    <a16:creationId xmlns:a16="http://schemas.microsoft.com/office/drawing/2014/main" id="{602D5714-A69B-CCF7-F3A3-599977DA6E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4757" y="1922731"/>
                <a:ext cx="282332" cy="1281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27" name="Line 54">
                <a:extLst>
                  <a:ext uri="{FF2B5EF4-FFF2-40B4-BE49-F238E27FC236}">
                    <a16:creationId xmlns:a16="http://schemas.microsoft.com/office/drawing/2014/main" id="{A8663BB9-2E3A-D0EF-6124-A5FE6C5F5A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3096" y="1201653"/>
                <a:ext cx="0" cy="85384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28" name="Line 55">
                <a:extLst>
                  <a:ext uri="{FF2B5EF4-FFF2-40B4-BE49-F238E27FC236}">
                    <a16:creationId xmlns:a16="http://schemas.microsoft.com/office/drawing/2014/main" id="{047F0E28-E2E6-34FE-C8D1-07D694898A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5428" y="1201653"/>
                <a:ext cx="0" cy="85384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29" name="Line 56">
                <a:extLst>
                  <a:ext uri="{FF2B5EF4-FFF2-40B4-BE49-F238E27FC236}">
                    <a16:creationId xmlns:a16="http://schemas.microsoft.com/office/drawing/2014/main" id="{2B47C2F9-29E0-A074-0AC7-7C4C7458B9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7759" y="1201653"/>
                <a:ext cx="0" cy="85384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30" name="Line 57">
                <a:extLst>
                  <a:ext uri="{FF2B5EF4-FFF2-40B4-BE49-F238E27FC236}">
                    <a16:creationId xmlns:a16="http://schemas.microsoft.com/office/drawing/2014/main" id="{4508907B-BBC9-6B69-11FA-81BFB9F2A2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0093" y="1201653"/>
                <a:ext cx="0" cy="85384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31" name="Line 58">
                <a:extLst>
                  <a:ext uri="{FF2B5EF4-FFF2-40B4-BE49-F238E27FC236}">
                    <a16:creationId xmlns:a16="http://schemas.microsoft.com/office/drawing/2014/main" id="{65FAAE87-8723-3722-E5D3-9BD4EF2622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2425" y="1201653"/>
                <a:ext cx="0" cy="85384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32" name="Line 59">
                <a:extLst>
                  <a:ext uri="{FF2B5EF4-FFF2-40B4-BE49-F238E27FC236}">
                    <a16:creationId xmlns:a16="http://schemas.microsoft.com/office/drawing/2014/main" id="{E8DB82A7-CBF8-CF4B-B89A-3B0D8C8D24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4757" y="1201653"/>
                <a:ext cx="0" cy="85384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33" name="Line 60">
                <a:extLst>
                  <a:ext uri="{FF2B5EF4-FFF2-40B4-BE49-F238E27FC236}">
                    <a16:creationId xmlns:a16="http://schemas.microsoft.com/office/drawing/2014/main" id="{DD38FD61-FC7B-90F2-9328-29815E850B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536" y="1339002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34" name="Line 61">
                <a:extLst>
                  <a:ext uri="{FF2B5EF4-FFF2-40B4-BE49-F238E27FC236}">
                    <a16:creationId xmlns:a16="http://schemas.microsoft.com/office/drawing/2014/main" id="{33C459AD-0ADF-547F-DFD9-967E57280E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536" y="1455747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35" name="Line 62">
                <a:extLst>
                  <a:ext uri="{FF2B5EF4-FFF2-40B4-BE49-F238E27FC236}">
                    <a16:creationId xmlns:a16="http://schemas.microsoft.com/office/drawing/2014/main" id="{1FC5E384-50DD-E9DD-3EA8-A45036C986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536" y="1572493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36" name="Line 63">
                <a:extLst>
                  <a:ext uri="{FF2B5EF4-FFF2-40B4-BE49-F238E27FC236}">
                    <a16:creationId xmlns:a16="http://schemas.microsoft.com/office/drawing/2014/main" id="{FB49C0A6-FF20-3F0B-657B-F4769D63E9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536" y="1689240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37" name="Line 64">
                <a:extLst>
                  <a:ext uri="{FF2B5EF4-FFF2-40B4-BE49-F238E27FC236}">
                    <a16:creationId xmlns:a16="http://schemas.microsoft.com/office/drawing/2014/main" id="{0F7FB981-7E6D-603A-741B-95ADD14049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536" y="1805985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38" name="Line 65">
                <a:extLst>
                  <a:ext uri="{FF2B5EF4-FFF2-40B4-BE49-F238E27FC236}">
                    <a16:creationId xmlns:a16="http://schemas.microsoft.com/office/drawing/2014/main" id="{0A57839F-9B70-87BD-C0FE-E862F7539E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536" y="1922731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39" name="Line 66">
                <a:extLst>
                  <a:ext uri="{FF2B5EF4-FFF2-40B4-BE49-F238E27FC236}">
                    <a16:creationId xmlns:a16="http://schemas.microsoft.com/office/drawing/2014/main" id="{9BCED5AA-2497-93B7-541C-3CCDD93213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764" y="1201653"/>
                <a:ext cx="0" cy="85384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40" name="Line 67">
                <a:extLst>
                  <a:ext uri="{FF2B5EF4-FFF2-40B4-BE49-F238E27FC236}">
                    <a16:creationId xmlns:a16="http://schemas.microsoft.com/office/drawing/2014/main" id="{1D76925E-785E-312C-57A5-7A016F51FC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7088" y="1201653"/>
                <a:ext cx="0" cy="85384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41" name="Line 68">
                <a:extLst>
                  <a:ext uri="{FF2B5EF4-FFF2-40B4-BE49-F238E27FC236}">
                    <a16:creationId xmlns:a16="http://schemas.microsoft.com/office/drawing/2014/main" id="{FE4A95B7-B9D3-41AE-C1C5-806EFCAA3F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536" y="1206232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42" name="Line 69">
                <a:extLst>
                  <a:ext uri="{FF2B5EF4-FFF2-40B4-BE49-F238E27FC236}">
                    <a16:creationId xmlns:a16="http://schemas.microsoft.com/office/drawing/2014/main" id="{82008379-BAA6-92A6-DF11-6AAA0FD866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536" y="2050922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43" name="Rectangle 70">
                <a:extLst>
                  <a:ext uri="{FF2B5EF4-FFF2-40B4-BE49-F238E27FC236}">
                    <a16:creationId xmlns:a16="http://schemas.microsoft.com/office/drawing/2014/main" id="{62758A14-89C8-B8EF-E961-827EC7D6B3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7497" y="1219966"/>
                <a:ext cx="11333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44" name="Rectangle 71">
                <a:extLst>
                  <a:ext uri="{FF2B5EF4-FFF2-40B4-BE49-F238E27FC236}">
                    <a16:creationId xmlns:a16="http://schemas.microsoft.com/office/drawing/2014/main" id="{C56E3EE3-08AD-F83B-E550-866C181C29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8235" y="1219966"/>
                <a:ext cx="928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45" name="Rectangle 72">
                <a:extLst>
                  <a:ext uri="{FF2B5EF4-FFF2-40B4-BE49-F238E27FC236}">
                    <a16:creationId xmlns:a16="http://schemas.microsoft.com/office/drawing/2014/main" id="{A85FF40B-5465-24B7-87BB-72E45875D4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1070" y="1219966"/>
                <a:ext cx="133803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46" name="Rectangle 73">
                <a:extLst>
                  <a:ext uri="{FF2B5EF4-FFF2-40B4-BE49-F238E27FC236}">
                    <a16:creationId xmlns:a16="http://schemas.microsoft.com/office/drawing/2014/main" id="{5809663A-1EE6-F5E3-173B-B5DB4F9B44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359" y="1219966"/>
                <a:ext cx="168435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47" name="Rectangle 74">
                <a:extLst>
                  <a:ext uri="{FF2B5EF4-FFF2-40B4-BE49-F238E27FC236}">
                    <a16:creationId xmlns:a16="http://schemas.microsoft.com/office/drawing/2014/main" id="{958914A6-5DF5-45A1-EDFB-B92C7BA644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2940" y="1219966"/>
                <a:ext cx="13222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48" name="Rectangle 75">
                <a:extLst>
                  <a:ext uri="{FF2B5EF4-FFF2-40B4-BE49-F238E27FC236}">
                    <a16:creationId xmlns:a16="http://schemas.microsoft.com/office/drawing/2014/main" id="{A4F194C9-0CC2-827F-9649-F6A0C430E1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1852" y="1219966"/>
                <a:ext cx="168435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49" name="Rectangle 76">
                <a:extLst>
                  <a:ext uri="{FF2B5EF4-FFF2-40B4-BE49-F238E27FC236}">
                    <a16:creationId xmlns:a16="http://schemas.microsoft.com/office/drawing/2014/main" id="{9F17C033-02F9-D146-8BED-AE713152EC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741" y="1219966"/>
                <a:ext cx="13222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50" name="Rectangle 77">
                <a:extLst>
                  <a:ext uri="{FF2B5EF4-FFF2-40B4-BE49-F238E27FC236}">
                    <a16:creationId xmlns:a16="http://schemas.microsoft.com/office/drawing/2014/main" id="{825A3447-C82F-2622-CC83-43B99DEAD1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9780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51" name="Rectangle 78">
                <a:extLst>
                  <a:ext uri="{FF2B5EF4-FFF2-40B4-BE49-F238E27FC236}">
                    <a16:creationId xmlns:a16="http://schemas.microsoft.com/office/drawing/2014/main" id="{927228E5-B0DF-D508-D32A-BBA9229AB0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7448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52" name="Rectangle 79">
                <a:extLst>
                  <a:ext uri="{FF2B5EF4-FFF2-40B4-BE49-F238E27FC236}">
                    <a16:creationId xmlns:a16="http://schemas.microsoft.com/office/drawing/2014/main" id="{35250548-99D8-36F9-1C71-2E892E92A1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5117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53" name="Rectangle 80">
                <a:extLst>
                  <a:ext uri="{FF2B5EF4-FFF2-40B4-BE49-F238E27FC236}">
                    <a16:creationId xmlns:a16="http://schemas.microsoft.com/office/drawing/2014/main" id="{257CF38F-674B-1EDA-69C6-6C06178A19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3638" y="1461471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54" name="Rectangle 81">
                <a:extLst>
                  <a:ext uri="{FF2B5EF4-FFF2-40B4-BE49-F238E27FC236}">
                    <a16:creationId xmlns:a16="http://schemas.microsoft.com/office/drawing/2014/main" id="{F2B2216C-0892-24EB-995D-808F74F700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7448" y="1461471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55" name="Rectangle 82">
                <a:extLst>
                  <a:ext uri="{FF2B5EF4-FFF2-40B4-BE49-F238E27FC236}">
                    <a16:creationId xmlns:a16="http://schemas.microsoft.com/office/drawing/2014/main" id="{BE2E18F1-555E-85C3-4F11-D6A4F8C2AA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5117" y="1461471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56" name="Rectangle 83">
                <a:extLst>
                  <a:ext uri="{FF2B5EF4-FFF2-40B4-BE49-F238E27FC236}">
                    <a16:creationId xmlns:a16="http://schemas.microsoft.com/office/drawing/2014/main" id="{364C29A4-7E3A-3EAF-E3FE-162581E7EB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2785" y="1461471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57" name="Rectangle 84">
                <a:extLst>
                  <a:ext uri="{FF2B5EF4-FFF2-40B4-BE49-F238E27FC236}">
                    <a16:creationId xmlns:a16="http://schemas.microsoft.com/office/drawing/2014/main" id="{50014E5D-35F8-C79D-95C1-87136C18A9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0452" y="1461471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58" name="Rectangle 85">
                <a:extLst>
                  <a:ext uri="{FF2B5EF4-FFF2-40B4-BE49-F238E27FC236}">
                    <a16:creationId xmlns:a16="http://schemas.microsoft.com/office/drawing/2014/main" id="{6F210882-ABF5-22A9-2E7C-52BFEEA339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8120" y="1461471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59" name="Rectangle 86">
                <a:extLst>
                  <a:ext uri="{FF2B5EF4-FFF2-40B4-BE49-F238E27FC236}">
                    <a16:creationId xmlns:a16="http://schemas.microsoft.com/office/drawing/2014/main" id="{C322BA1B-3FC9-2C43-B059-04C42FC78B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789" y="1461471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60" name="Rectangle 87">
                <a:extLst>
                  <a:ext uri="{FF2B5EF4-FFF2-40B4-BE49-F238E27FC236}">
                    <a16:creationId xmlns:a16="http://schemas.microsoft.com/office/drawing/2014/main" id="{57AE14F3-449A-E6C8-0E77-AA64CEFE92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3638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61" name="Rectangle 88">
                <a:extLst>
                  <a:ext uri="{FF2B5EF4-FFF2-40B4-BE49-F238E27FC236}">
                    <a16:creationId xmlns:a16="http://schemas.microsoft.com/office/drawing/2014/main" id="{B8647038-9167-E734-5492-53AA3D6ECE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1307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62" name="Rectangle 89">
                <a:extLst>
                  <a:ext uri="{FF2B5EF4-FFF2-40B4-BE49-F238E27FC236}">
                    <a16:creationId xmlns:a16="http://schemas.microsoft.com/office/drawing/2014/main" id="{7B312322-C452-19BD-3F4D-8BF628DA73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8975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63" name="Rectangle 90">
                <a:extLst>
                  <a:ext uri="{FF2B5EF4-FFF2-40B4-BE49-F238E27FC236}">
                    <a16:creationId xmlns:a16="http://schemas.microsoft.com/office/drawing/2014/main" id="{DB880005-77E8-E3E5-6E96-C6A01F5DE8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642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64" name="Rectangle 91">
                <a:extLst>
                  <a:ext uri="{FF2B5EF4-FFF2-40B4-BE49-F238E27FC236}">
                    <a16:creationId xmlns:a16="http://schemas.microsoft.com/office/drawing/2014/main" id="{FE0F4EAF-FFFE-A07A-99DF-178568C5AB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4310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65" name="Rectangle 92">
                <a:extLst>
                  <a:ext uri="{FF2B5EF4-FFF2-40B4-BE49-F238E27FC236}">
                    <a16:creationId xmlns:a16="http://schemas.microsoft.com/office/drawing/2014/main" id="{9DB51502-38C0-EEAF-408C-626D254F34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1979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66" name="Rectangle 93">
                <a:extLst>
                  <a:ext uri="{FF2B5EF4-FFF2-40B4-BE49-F238E27FC236}">
                    <a16:creationId xmlns:a16="http://schemas.microsoft.com/office/drawing/2014/main" id="{86A5A4F2-0594-052D-D6CD-5EADA949D1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647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67" name="Rectangle 94">
                <a:extLst>
                  <a:ext uri="{FF2B5EF4-FFF2-40B4-BE49-F238E27FC236}">
                    <a16:creationId xmlns:a16="http://schemas.microsoft.com/office/drawing/2014/main" id="{46CB2AD2-9D8B-A79E-CDF0-79653CE946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3638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68" name="Rectangle 95">
                <a:extLst>
                  <a:ext uri="{FF2B5EF4-FFF2-40B4-BE49-F238E27FC236}">
                    <a16:creationId xmlns:a16="http://schemas.microsoft.com/office/drawing/2014/main" id="{C5907E37-AB48-CAD5-19DE-1F5E52DEF5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1307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69" name="Rectangle 96">
                <a:extLst>
                  <a:ext uri="{FF2B5EF4-FFF2-40B4-BE49-F238E27FC236}">
                    <a16:creationId xmlns:a16="http://schemas.microsoft.com/office/drawing/2014/main" id="{485A6BEF-ABAA-F440-0A08-717D560BDD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8975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70" name="Rectangle 97">
                <a:extLst>
                  <a:ext uri="{FF2B5EF4-FFF2-40B4-BE49-F238E27FC236}">
                    <a16:creationId xmlns:a16="http://schemas.microsoft.com/office/drawing/2014/main" id="{13629A29-18DA-744F-48A8-FAF121A775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642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71" name="Rectangle 98">
                <a:extLst>
                  <a:ext uri="{FF2B5EF4-FFF2-40B4-BE49-F238E27FC236}">
                    <a16:creationId xmlns:a16="http://schemas.microsoft.com/office/drawing/2014/main" id="{61473319-FBC5-796D-7F1D-86C9304F01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4310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72" name="Rectangle 99">
                <a:extLst>
                  <a:ext uri="{FF2B5EF4-FFF2-40B4-BE49-F238E27FC236}">
                    <a16:creationId xmlns:a16="http://schemas.microsoft.com/office/drawing/2014/main" id="{6C103646-0917-E4D4-770F-C525144692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1979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73" name="Rectangle 100">
                <a:extLst>
                  <a:ext uri="{FF2B5EF4-FFF2-40B4-BE49-F238E27FC236}">
                    <a16:creationId xmlns:a16="http://schemas.microsoft.com/office/drawing/2014/main" id="{5CDB5455-CB82-73CF-12A3-BB8C1B761E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647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74" name="Rectangle 101">
                <a:extLst>
                  <a:ext uri="{FF2B5EF4-FFF2-40B4-BE49-F238E27FC236}">
                    <a16:creationId xmlns:a16="http://schemas.microsoft.com/office/drawing/2014/main" id="{DF4260A8-B3D8-DE67-8E68-D80D96B2C7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3638" y="1811709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75" name="Rectangle 102">
                <a:extLst>
                  <a:ext uri="{FF2B5EF4-FFF2-40B4-BE49-F238E27FC236}">
                    <a16:creationId xmlns:a16="http://schemas.microsoft.com/office/drawing/2014/main" id="{5CA06C1A-9DCD-48D5-485A-4822C5E7DC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1307" y="1811709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76" name="Rectangle 103">
                <a:extLst>
                  <a:ext uri="{FF2B5EF4-FFF2-40B4-BE49-F238E27FC236}">
                    <a16:creationId xmlns:a16="http://schemas.microsoft.com/office/drawing/2014/main" id="{3E71668D-9091-2089-B2C1-C95A475624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8975" y="1811709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77" name="Rectangle 104">
                <a:extLst>
                  <a:ext uri="{FF2B5EF4-FFF2-40B4-BE49-F238E27FC236}">
                    <a16:creationId xmlns:a16="http://schemas.microsoft.com/office/drawing/2014/main" id="{63958A5A-E27F-F2C4-063E-6B342621FA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642" y="1811709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78" name="Rectangle 105">
                <a:extLst>
                  <a:ext uri="{FF2B5EF4-FFF2-40B4-BE49-F238E27FC236}">
                    <a16:creationId xmlns:a16="http://schemas.microsoft.com/office/drawing/2014/main" id="{5E202C5D-9ED4-A82C-E765-89D86C8D18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4310" y="1811709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79" name="Rectangle 106">
                <a:extLst>
                  <a:ext uri="{FF2B5EF4-FFF2-40B4-BE49-F238E27FC236}">
                    <a16:creationId xmlns:a16="http://schemas.microsoft.com/office/drawing/2014/main" id="{5A7346EF-3ADE-76B1-78E0-E8197C0345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1979" y="1811709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80" name="Rectangle 107">
                <a:extLst>
                  <a:ext uri="{FF2B5EF4-FFF2-40B4-BE49-F238E27FC236}">
                    <a16:creationId xmlns:a16="http://schemas.microsoft.com/office/drawing/2014/main" id="{4D298C3D-0294-CF2F-6E0A-CDD5B6D1EB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647" y="1811709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2544" name="Group 2543">
              <a:extLst>
                <a:ext uri="{FF2B5EF4-FFF2-40B4-BE49-F238E27FC236}">
                  <a16:creationId xmlns:a16="http://schemas.microsoft.com/office/drawing/2014/main" id="{0A257498-4338-89F3-0B4B-87BDB4559C99}"/>
                </a:ext>
              </a:extLst>
            </p:cNvPr>
            <p:cNvGrpSpPr/>
            <p:nvPr/>
          </p:nvGrpSpPr>
          <p:grpSpPr>
            <a:xfrm>
              <a:off x="446336" y="2427734"/>
              <a:ext cx="8240464" cy="839204"/>
              <a:chOff x="446336" y="2490747"/>
              <a:chExt cx="8240464" cy="839204"/>
            </a:xfrm>
          </p:grpSpPr>
          <p:grpSp>
            <p:nvGrpSpPr>
              <p:cNvPr id="2563" name="Group 2562">
                <a:extLst>
                  <a:ext uri="{FF2B5EF4-FFF2-40B4-BE49-F238E27FC236}">
                    <a16:creationId xmlns:a16="http://schemas.microsoft.com/office/drawing/2014/main" id="{CB26FA5D-F436-B24E-FFFC-2B0FB62349EF}"/>
                  </a:ext>
                </a:extLst>
              </p:cNvPr>
              <p:cNvGrpSpPr/>
              <p:nvPr/>
            </p:nvGrpSpPr>
            <p:grpSpPr>
              <a:xfrm>
                <a:off x="2534307" y="2490747"/>
                <a:ext cx="1986782" cy="839203"/>
                <a:chOff x="2502557" y="2490747"/>
                <a:chExt cx="1986782" cy="839203"/>
              </a:xfrm>
            </p:grpSpPr>
            <p:sp>
              <p:nvSpPr>
                <p:cNvPr id="2876" name="Rectangle 518">
                  <a:extLst>
                    <a:ext uri="{FF2B5EF4-FFF2-40B4-BE49-F238E27FC236}">
                      <a16:creationId xmlns:a16="http://schemas.microsoft.com/office/drawing/2014/main" id="{B9B2583D-87D0-5D2A-6194-66D36FF37F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77" name="Rectangle 519">
                  <a:extLst>
                    <a:ext uri="{FF2B5EF4-FFF2-40B4-BE49-F238E27FC236}">
                      <a16:creationId xmlns:a16="http://schemas.microsoft.com/office/drawing/2014/main" id="{9BAF761C-B911-8F39-F170-C800DE3366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78" name="Rectangle 520">
                  <a:extLst>
                    <a:ext uri="{FF2B5EF4-FFF2-40B4-BE49-F238E27FC236}">
                      <a16:creationId xmlns:a16="http://schemas.microsoft.com/office/drawing/2014/main" id="{A37BF40D-80F1-91B0-EDB8-AF2DDE2048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79" name="Rectangle 521">
                  <a:extLst>
                    <a:ext uri="{FF2B5EF4-FFF2-40B4-BE49-F238E27FC236}">
                      <a16:creationId xmlns:a16="http://schemas.microsoft.com/office/drawing/2014/main" id="{99CA9386-FA19-EF90-53C1-F551602135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80" name="Rectangle 522">
                  <a:extLst>
                    <a:ext uri="{FF2B5EF4-FFF2-40B4-BE49-F238E27FC236}">
                      <a16:creationId xmlns:a16="http://schemas.microsoft.com/office/drawing/2014/main" id="{9D149510-575A-5433-2855-20CF2BA06A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81" name="Rectangle 523">
                  <a:extLst>
                    <a:ext uri="{FF2B5EF4-FFF2-40B4-BE49-F238E27FC236}">
                      <a16:creationId xmlns:a16="http://schemas.microsoft.com/office/drawing/2014/main" id="{3E648ACA-8C89-E786-EDB5-49C3E2AE29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82" name="Rectangle 524">
                  <a:extLst>
                    <a:ext uri="{FF2B5EF4-FFF2-40B4-BE49-F238E27FC236}">
                      <a16:creationId xmlns:a16="http://schemas.microsoft.com/office/drawing/2014/main" id="{6AFB04C2-260E-42C3-4DDD-A04FD14587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83" name="Rectangle 525">
                  <a:extLst>
                    <a:ext uri="{FF2B5EF4-FFF2-40B4-BE49-F238E27FC236}">
                      <a16:creationId xmlns:a16="http://schemas.microsoft.com/office/drawing/2014/main" id="{064512F3-F8DE-31A6-F010-27A0C766FA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84" name="Rectangle 526">
                  <a:extLst>
                    <a:ext uri="{FF2B5EF4-FFF2-40B4-BE49-F238E27FC236}">
                      <a16:creationId xmlns:a16="http://schemas.microsoft.com/office/drawing/2014/main" id="{A2ECECFE-00BF-300C-1FFF-D4C68F0A14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85" name="Rectangle 527">
                  <a:extLst>
                    <a:ext uri="{FF2B5EF4-FFF2-40B4-BE49-F238E27FC236}">
                      <a16:creationId xmlns:a16="http://schemas.microsoft.com/office/drawing/2014/main" id="{95FDFA9B-FF96-92F7-AB5D-2E101777C6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86" name="Rectangle 528">
                  <a:extLst>
                    <a:ext uri="{FF2B5EF4-FFF2-40B4-BE49-F238E27FC236}">
                      <a16:creationId xmlns:a16="http://schemas.microsoft.com/office/drawing/2014/main" id="{601409C3-0AA5-33B1-8343-9182201C1E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87" name="Rectangle 529">
                  <a:extLst>
                    <a:ext uri="{FF2B5EF4-FFF2-40B4-BE49-F238E27FC236}">
                      <a16:creationId xmlns:a16="http://schemas.microsoft.com/office/drawing/2014/main" id="{66A530AC-A584-5168-D553-BF7E5B7955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88" name="Rectangle 530">
                  <a:extLst>
                    <a:ext uri="{FF2B5EF4-FFF2-40B4-BE49-F238E27FC236}">
                      <a16:creationId xmlns:a16="http://schemas.microsoft.com/office/drawing/2014/main" id="{6F50001A-8A5A-7EBD-D6AF-C57980A974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89" name="Rectangle 531">
                  <a:extLst>
                    <a:ext uri="{FF2B5EF4-FFF2-40B4-BE49-F238E27FC236}">
                      <a16:creationId xmlns:a16="http://schemas.microsoft.com/office/drawing/2014/main" id="{48AB3B09-0A7D-B90B-7861-82304EFB47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90" name="Rectangle 532">
                  <a:extLst>
                    <a:ext uri="{FF2B5EF4-FFF2-40B4-BE49-F238E27FC236}">
                      <a16:creationId xmlns:a16="http://schemas.microsoft.com/office/drawing/2014/main" id="{0C8CC8DB-8CE7-8543-CEB0-12EB2BCD49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91" name="Rectangle 533">
                  <a:extLst>
                    <a:ext uri="{FF2B5EF4-FFF2-40B4-BE49-F238E27FC236}">
                      <a16:creationId xmlns:a16="http://schemas.microsoft.com/office/drawing/2014/main" id="{C21A7C39-D98E-A818-380F-B6DC411C9F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92" name="Rectangle 534">
                  <a:extLst>
                    <a:ext uri="{FF2B5EF4-FFF2-40B4-BE49-F238E27FC236}">
                      <a16:creationId xmlns:a16="http://schemas.microsoft.com/office/drawing/2014/main" id="{A73253A5-FA22-B268-54C8-2B526190DF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93" name="Rectangle 535">
                  <a:extLst>
                    <a:ext uri="{FF2B5EF4-FFF2-40B4-BE49-F238E27FC236}">
                      <a16:creationId xmlns:a16="http://schemas.microsoft.com/office/drawing/2014/main" id="{391F82A5-46CC-7F60-E5D3-266F614C16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94" name="Rectangle 536">
                  <a:extLst>
                    <a:ext uri="{FF2B5EF4-FFF2-40B4-BE49-F238E27FC236}">
                      <a16:creationId xmlns:a16="http://schemas.microsoft.com/office/drawing/2014/main" id="{3424A0BF-1139-6905-5114-FC28047C9D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95" name="Rectangle 537">
                  <a:extLst>
                    <a:ext uri="{FF2B5EF4-FFF2-40B4-BE49-F238E27FC236}">
                      <a16:creationId xmlns:a16="http://schemas.microsoft.com/office/drawing/2014/main" id="{CC7280FA-D1FC-803E-CA54-BACDE8CA0D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96" name="Rectangle 538">
                  <a:extLst>
                    <a:ext uri="{FF2B5EF4-FFF2-40B4-BE49-F238E27FC236}">
                      <a16:creationId xmlns:a16="http://schemas.microsoft.com/office/drawing/2014/main" id="{0E8969AD-AE7B-71A6-2275-514CE758F2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97" name="Rectangle 539">
                  <a:extLst>
                    <a:ext uri="{FF2B5EF4-FFF2-40B4-BE49-F238E27FC236}">
                      <a16:creationId xmlns:a16="http://schemas.microsoft.com/office/drawing/2014/main" id="{11D561B7-2C30-D252-3F40-61808A0358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98" name="Rectangle 540">
                  <a:extLst>
                    <a:ext uri="{FF2B5EF4-FFF2-40B4-BE49-F238E27FC236}">
                      <a16:creationId xmlns:a16="http://schemas.microsoft.com/office/drawing/2014/main" id="{F3711AE4-6ACD-1189-0FD1-417009F65E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99" name="Rectangle 541">
                  <a:extLst>
                    <a:ext uri="{FF2B5EF4-FFF2-40B4-BE49-F238E27FC236}">
                      <a16:creationId xmlns:a16="http://schemas.microsoft.com/office/drawing/2014/main" id="{B8E1EDFE-EFDA-4B34-4247-D3B78FFC09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00" name="Rectangle 542">
                  <a:extLst>
                    <a:ext uri="{FF2B5EF4-FFF2-40B4-BE49-F238E27FC236}">
                      <a16:creationId xmlns:a16="http://schemas.microsoft.com/office/drawing/2014/main" id="{F175801F-360E-BD5D-16B2-4FEABFAC0B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01" name="Rectangle 543">
                  <a:extLst>
                    <a:ext uri="{FF2B5EF4-FFF2-40B4-BE49-F238E27FC236}">
                      <a16:creationId xmlns:a16="http://schemas.microsoft.com/office/drawing/2014/main" id="{00EC8E77-26A7-7BCD-1BCA-E5DAF809A0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02" name="Rectangle 544">
                  <a:extLst>
                    <a:ext uri="{FF2B5EF4-FFF2-40B4-BE49-F238E27FC236}">
                      <a16:creationId xmlns:a16="http://schemas.microsoft.com/office/drawing/2014/main" id="{117FE001-2BB8-2BBD-8627-1D9B19F88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03" name="Rectangle 545">
                  <a:extLst>
                    <a:ext uri="{FF2B5EF4-FFF2-40B4-BE49-F238E27FC236}">
                      <a16:creationId xmlns:a16="http://schemas.microsoft.com/office/drawing/2014/main" id="{A012A93D-0C42-18AB-BA47-2F48763227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04" name="Rectangle 546">
                  <a:extLst>
                    <a:ext uri="{FF2B5EF4-FFF2-40B4-BE49-F238E27FC236}">
                      <a16:creationId xmlns:a16="http://schemas.microsoft.com/office/drawing/2014/main" id="{C6170572-BB73-8042-C053-1221954332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05" name="Rectangle 547">
                  <a:extLst>
                    <a:ext uri="{FF2B5EF4-FFF2-40B4-BE49-F238E27FC236}">
                      <a16:creationId xmlns:a16="http://schemas.microsoft.com/office/drawing/2014/main" id="{585AEAC2-9180-9B72-22E1-27A97D31E3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06" name="Rectangle 548">
                  <a:extLst>
                    <a:ext uri="{FF2B5EF4-FFF2-40B4-BE49-F238E27FC236}">
                      <a16:creationId xmlns:a16="http://schemas.microsoft.com/office/drawing/2014/main" id="{FDECF33F-71F2-A698-D3A6-EAC62D70C4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07" name="Rectangle 549">
                  <a:extLst>
                    <a:ext uri="{FF2B5EF4-FFF2-40B4-BE49-F238E27FC236}">
                      <a16:creationId xmlns:a16="http://schemas.microsoft.com/office/drawing/2014/main" id="{0FAB319C-65C0-5CD0-D618-AC086AF728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08" name="Rectangle 550">
                  <a:extLst>
                    <a:ext uri="{FF2B5EF4-FFF2-40B4-BE49-F238E27FC236}">
                      <a16:creationId xmlns:a16="http://schemas.microsoft.com/office/drawing/2014/main" id="{CDAA2906-EBC4-1042-8FB8-E58B3E7F01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09" name="Rectangle 551">
                  <a:extLst>
                    <a:ext uri="{FF2B5EF4-FFF2-40B4-BE49-F238E27FC236}">
                      <a16:creationId xmlns:a16="http://schemas.microsoft.com/office/drawing/2014/main" id="{DA3BEE68-E0BE-B03E-9F48-B9FDA473ED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10" name="Rectangle 552">
                  <a:extLst>
                    <a:ext uri="{FF2B5EF4-FFF2-40B4-BE49-F238E27FC236}">
                      <a16:creationId xmlns:a16="http://schemas.microsoft.com/office/drawing/2014/main" id="{AD73F55E-3206-9FCB-F7B9-A4CFC278DB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11" name="Rectangle 553">
                  <a:extLst>
                    <a:ext uri="{FF2B5EF4-FFF2-40B4-BE49-F238E27FC236}">
                      <a16:creationId xmlns:a16="http://schemas.microsoft.com/office/drawing/2014/main" id="{029412A4-EEAE-D727-2FD9-0086DC1C0D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12" name="Rectangle 554">
                  <a:extLst>
                    <a:ext uri="{FF2B5EF4-FFF2-40B4-BE49-F238E27FC236}">
                      <a16:creationId xmlns:a16="http://schemas.microsoft.com/office/drawing/2014/main" id="{54461FB0-4C10-7FBD-8644-7BDAD31884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13" name="Rectangle 555">
                  <a:extLst>
                    <a:ext uri="{FF2B5EF4-FFF2-40B4-BE49-F238E27FC236}">
                      <a16:creationId xmlns:a16="http://schemas.microsoft.com/office/drawing/2014/main" id="{1A4553BF-9663-48CA-495B-29207EE331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14" name="Rectangle 556">
                  <a:extLst>
                    <a:ext uri="{FF2B5EF4-FFF2-40B4-BE49-F238E27FC236}">
                      <a16:creationId xmlns:a16="http://schemas.microsoft.com/office/drawing/2014/main" id="{3FE16708-F92D-8E9A-5321-B28B39D2A1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15" name="Rectangle 557">
                  <a:extLst>
                    <a:ext uri="{FF2B5EF4-FFF2-40B4-BE49-F238E27FC236}">
                      <a16:creationId xmlns:a16="http://schemas.microsoft.com/office/drawing/2014/main" id="{CCDA3167-C891-2EDF-8D9F-1FF13D226F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16" name="Rectangle 558">
                  <a:extLst>
                    <a:ext uri="{FF2B5EF4-FFF2-40B4-BE49-F238E27FC236}">
                      <a16:creationId xmlns:a16="http://schemas.microsoft.com/office/drawing/2014/main" id="{91C2F9A8-2201-9D81-A675-2B3FA2341D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17" name="Rectangle 559">
                  <a:extLst>
                    <a:ext uri="{FF2B5EF4-FFF2-40B4-BE49-F238E27FC236}">
                      <a16:creationId xmlns:a16="http://schemas.microsoft.com/office/drawing/2014/main" id="{F98AEB4E-D3BB-7EA9-C736-1575E52E19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18" name="Rectangle 560">
                  <a:extLst>
                    <a:ext uri="{FF2B5EF4-FFF2-40B4-BE49-F238E27FC236}">
                      <a16:creationId xmlns:a16="http://schemas.microsoft.com/office/drawing/2014/main" id="{F6AFC6DB-11F8-0357-F517-D90107784B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19" name="Rectangle 561">
                  <a:extLst>
                    <a:ext uri="{FF2B5EF4-FFF2-40B4-BE49-F238E27FC236}">
                      <a16:creationId xmlns:a16="http://schemas.microsoft.com/office/drawing/2014/main" id="{439210AC-E0B4-971B-FF90-C7925B5827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20" name="Rectangle 562">
                  <a:extLst>
                    <a:ext uri="{FF2B5EF4-FFF2-40B4-BE49-F238E27FC236}">
                      <a16:creationId xmlns:a16="http://schemas.microsoft.com/office/drawing/2014/main" id="{08D654CE-5605-1801-AF1B-A0EC0A80C6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21" name="Rectangle 563">
                  <a:extLst>
                    <a:ext uri="{FF2B5EF4-FFF2-40B4-BE49-F238E27FC236}">
                      <a16:creationId xmlns:a16="http://schemas.microsoft.com/office/drawing/2014/main" id="{FBBDF963-6BB5-C4FB-4648-7667476086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22" name="Rectangle 564">
                  <a:extLst>
                    <a:ext uri="{FF2B5EF4-FFF2-40B4-BE49-F238E27FC236}">
                      <a16:creationId xmlns:a16="http://schemas.microsoft.com/office/drawing/2014/main" id="{AC660126-5361-FB8C-C20C-776E0FFEF6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23" name="Rectangle 565">
                  <a:extLst>
                    <a:ext uri="{FF2B5EF4-FFF2-40B4-BE49-F238E27FC236}">
                      <a16:creationId xmlns:a16="http://schemas.microsoft.com/office/drawing/2014/main" id="{03FEA5BA-4C04-4B53-3315-2F58CAC123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24" name="Rectangle 566">
                  <a:extLst>
                    <a:ext uri="{FF2B5EF4-FFF2-40B4-BE49-F238E27FC236}">
                      <a16:creationId xmlns:a16="http://schemas.microsoft.com/office/drawing/2014/main" id="{056E2A55-1797-FC8E-30C6-D7436724A9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25" name="Line 567">
                  <a:extLst>
                    <a:ext uri="{FF2B5EF4-FFF2-40B4-BE49-F238E27FC236}">
                      <a16:creationId xmlns:a16="http://schemas.microsoft.com/office/drawing/2014/main" id="{903675C1-B696-6DCC-7B3B-6D3D5CB895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90116" y="2490747"/>
                  <a:ext cx="0" cy="83807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26" name="Line 568">
                  <a:extLst>
                    <a:ext uri="{FF2B5EF4-FFF2-40B4-BE49-F238E27FC236}">
                      <a16:creationId xmlns:a16="http://schemas.microsoft.com/office/drawing/2014/main" id="{6BEBC744-CED9-BC3C-8B89-B179B5C707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72448" y="2490747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27" name="Line 569">
                  <a:extLst>
                    <a:ext uri="{FF2B5EF4-FFF2-40B4-BE49-F238E27FC236}">
                      <a16:creationId xmlns:a16="http://schemas.microsoft.com/office/drawing/2014/main" id="{9E6B17E8-BD11-2115-655D-523D90610B3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54780" y="2490747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28" name="Line 570">
                  <a:extLst>
                    <a:ext uri="{FF2B5EF4-FFF2-40B4-BE49-F238E27FC236}">
                      <a16:creationId xmlns:a16="http://schemas.microsoft.com/office/drawing/2014/main" id="{8C5AA4A8-E1BE-9B81-58F7-2E8DFDFB7C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637114" y="2490747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29" name="Line 571">
                  <a:extLst>
                    <a:ext uri="{FF2B5EF4-FFF2-40B4-BE49-F238E27FC236}">
                      <a16:creationId xmlns:a16="http://schemas.microsoft.com/office/drawing/2014/main" id="{98CECBA2-C7D5-41E0-5DC5-E3CCA5189D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19445" y="2490747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30" name="Line 572">
                  <a:extLst>
                    <a:ext uri="{FF2B5EF4-FFF2-40B4-BE49-F238E27FC236}">
                      <a16:creationId xmlns:a16="http://schemas.microsoft.com/office/drawing/2014/main" id="{1FDE80F3-044F-6AE1-EDD1-346B6F46E7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01777" y="2490747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31" name="Line 573">
                  <a:extLst>
                    <a:ext uri="{FF2B5EF4-FFF2-40B4-BE49-F238E27FC236}">
                      <a16:creationId xmlns:a16="http://schemas.microsoft.com/office/drawing/2014/main" id="{48FC3F97-A97C-B217-0F4E-0C31E524AE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2624795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32" name="Line 574">
                  <a:extLst>
                    <a:ext uri="{FF2B5EF4-FFF2-40B4-BE49-F238E27FC236}">
                      <a16:creationId xmlns:a16="http://schemas.microsoft.com/office/drawing/2014/main" id="{9C73EF6A-EA7C-079F-E872-9BDFCA7DC9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273969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33" name="Line 575">
                  <a:extLst>
                    <a:ext uri="{FF2B5EF4-FFF2-40B4-BE49-F238E27FC236}">
                      <a16:creationId xmlns:a16="http://schemas.microsoft.com/office/drawing/2014/main" id="{A533712F-4AC7-FFA7-1F14-654A791D84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2855716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34" name="Line 576">
                  <a:extLst>
                    <a:ext uri="{FF2B5EF4-FFF2-40B4-BE49-F238E27FC236}">
                      <a16:creationId xmlns:a16="http://schemas.microsoft.com/office/drawing/2014/main" id="{51FE09FB-2383-016C-2118-F628810E87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2970614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35" name="Line 577">
                  <a:extLst>
                    <a:ext uri="{FF2B5EF4-FFF2-40B4-BE49-F238E27FC236}">
                      <a16:creationId xmlns:a16="http://schemas.microsoft.com/office/drawing/2014/main" id="{06F05A8F-4547-4C5C-0FB7-D5CF3F4E87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3085512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36" name="Line 578">
                  <a:extLst>
                    <a:ext uri="{FF2B5EF4-FFF2-40B4-BE49-F238E27FC236}">
                      <a16:creationId xmlns:a16="http://schemas.microsoft.com/office/drawing/2014/main" id="{A82A43FC-A394-04A7-B790-841B963096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3200410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37" name="Line 579">
                  <a:extLst>
                    <a:ext uri="{FF2B5EF4-FFF2-40B4-BE49-F238E27FC236}">
                      <a16:creationId xmlns:a16="http://schemas.microsoft.com/office/drawing/2014/main" id="{BDA06E58-8068-54A6-4020-7E397C59C0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7785" y="2490747"/>
                  <a:ext cx="0" cy="83807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38" name="Line 580">
                  <a:extLst>
                    <a:ext uri="{FF2B5EF4-FFF2-40B4-BE49-F238E27FC236}">
                      <a16:creationId xmlns:a16="http://schemas.microsoft.com/office/drawing/2014/main" id="{A2A84B3C-34AB-874F-C946-E2EBC12719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84109" y="2490747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39" name="Line 581">
                  <a:extLst>
                    <a:ext uri="{FF2B5EF4-FFF2-40B4-BE49-F238E27FC236}">
                      <a16:creationId xmlns:a16="http://schemas.microsoft.com/office/drawing/2014/main" id="{71761235-8909-E51B-AD09-4FC4A90D1A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249525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40" name="Line 582">
                  <a:extLst>
                    <a:ext uri="{FF2B5EF4-FFF2-40B4-BE49-F238E27FC236}">
                      <a16:creationId xmlns:a16="http://schemas.microsoft.com/office/drawing/2014/main" id="{8214EE90-AB1C-976B-FF8B-DB8DF0F5370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3325445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41" name="Rectangle 583">
                  <a:extLst>
                    <a:ext uri="{FF2B5EF4-FFF2-40B4-BE49-F238E27FC236}">
                      <a16:creationId xmlns:a16="http://schemas.microsoft.com/office/drawing/2014/main" id="{BC5CA8FE-4038-3C9B-7B3C-6A996A57FE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64517" y="2508770"/>
                  <a:ext cx="11333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Sat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42" name="Rectangle 584">
                  <a:extLst>
                    <a:ext uri="{FF2B5EF4-FFF2-40B4-BE49-F238E27FC236}">
                      <a16:creationId xmlns:a16="http://schemas.microsoft.com/office/drawing/2014/main" id="{237E1BCF-A161-A23C-702D-AF3D377FEC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96564" y="2508770"/>
                  <a:ext cx="928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Fri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43" name="Rectangle 585">
                  <a:extLst>
                    <a:ext uri="{FF2B5EF4-FFF2-40B4-BE49-F238E27FC236}">
                      <a16:creationId xmlns:a16="http://schemas.microsoft.com/office/drawing/2014/main" id="{71581E98-AB12-A2FC-8CDB-846E2317DB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88090" y="2508770"/>
                  <a:ext cx="133803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Thu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44" name="Rectangle 586">
                  <a:extLst>
                    <a:ext uri="{FF2B5EF4-FFF2-40B4-BE49-F238E27FC236}">
                      <a16:creationId xmlns:a16="http://schemas.microsoft.com/office/drawing/2014/main" id="{786C4D43-21AF-9E2D-EF6A-8FB4676145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92687" y="2508770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Wed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45" name="Rectangle 587">
                  <a:extLst>
                    <a:ext uri="{FF2B5EF4-FFF2-40B4-BE49-F238E27FC236}">
                      <a16:creationId xmlns:a16="http://schemas.microsoft.com/office/drawing/2014/main" id="{C1A613E8-B42E-9947-4296-7D65B34128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9961" y="2508770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Tue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46" name="Rectangle 588">
                  <a:extLst>
                    <a:ext uri="{FF2B5EF4-FFF2-40B4-BE49-F238E27FC236}">
                      <a16:creationId xmlns:a16="http://schemas.microsoft.com/office/drawing/2014/main" id="{3ED7BF6A-AA8B-FCBF-C4F6-B8D1C879CE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8872" y="2508770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Mon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47" name="Rectangle 589">
                  <a:extLst>
                    <a:ext uri="{FF2B5EF4-FFF2-40B4-BE49-F238E27FC236}">
                      <a16:creationId xmlns:a16="http://schemas.microsoft.com/office/drawing/2014/main" id="{618D8229-F4D9-5742-EFD2-00DECAA023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58761" y="2508770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Sun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48" name="Rectangle 590">
                  <a:extLst>
                    <a:ext uri="{FF2B5EF4-FFF2-40B4-BE49-F238E27FC236}">
                      <a16:creationId xmlns:a16="http://schemas.microsoft.com/office/drawing/2014/main" id="{AD1D0B13-66F3-2AA1-C469-A669149061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16801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49" name="Rectangle 591">
                  <a:extLst>
                    <a:ext uri="{FF2B5EF4-FFF2-40B4-BE49-F238E27FC236}">
                      <a16:creationId xmlns:a16="http://schemas.microsoft.com/office/drawing/2014/main" id="{D322F282-C630-32DE-3DEB-6EEADE9896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34469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50" name="Rectangle 592">
                  <a:extLst>
                    <a:ext uri="{FF2B5EF4-FFF2-40B4-BE49-F238E27FC236}">
                      <a16:creationId xmlns:a16="http://schemas.microsoft.com/office/drawing/2014/main" id="{5D24ECE8-C605-35A6-BF4D-35023D04F8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2137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51" name="Rectangle 593">
                  <a:extLst>
                    <a:ext uri="{FF2B5EF4-FFF2-40B4-BE49-F238E27FC236}">
                      <a16:creationId xmlns:a16="http://schemas.microsoft.com/office/drawing/2014/main" id="{B03602DC-6791-646F-D440-4263A665A2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69804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52" name="Rectangle 594">
                  <a:extLst>
                    <a:ext uri="{FF2B5EF4-FFF2-40B4-BE49-F238E27FC236}">
                      <a16:creationId xmlns:a16="http://schemas.microsoft.com/office/drawing/2014/main" id="{7C917CBF-DD84-FB69-5DF4-1C39C60453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87473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53" name="Rectangle 595">
                  <a:extLst>
                    <a:ext uri="{FF2B5EF4-FFF2-40B4-BE49-F238E27FC236}">
                      <a16:creationId xmlns:a16="http://schemas.microsoft.com/office/drawing/2014/main" id="{68256427-60BD-242C-6B6C-432F7063C5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05141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54" name="Rectangle 596">
                  <a:extLst>
                    <a:ext uri="{FF2B5EF4-FFF2-40B4-BE49-F238E27FC236}">
                      <a16:creationId xmlns:a16="http://schemas.microsoft.com/office/drawing/2014/main" id="{2FE8647C-D572-D2B2-EFE1-BC1C3FE61A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0659" y="2746451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55" name="Rectangle 597">
                  <a:extLst>
                    <a:ext uri="{FF2B5EF4-FFF2-40B4-BE49-F238E27FC236}">
                      <a16:creationId xmlns:a16="http://schemas.microsoft.com/office/drawing/2014/main" id="{7152DC04-4DC6-586B-51BE-9446E86E9E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8327" y="2746451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56" name="Rectangle 598">
                  <a:extLst>
                    <a:ext uri="{FF2B5EF4-FFF2-40B4-BE49-F238E27FC236}">
                      <a16:creationId xmlns:a16="http://schemas.microsoft.com/office/drawing/2014/main" id="{8B7BD856-AD1C-4702-57D3-B23C2DC10E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5995" y="2746451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57" name="Rectangle 599">
                  <a:extLst>
                    <a:ext uri="{FF2B5EF4-FFF2-40B4-BE49-F238E27FC236}">
                      <a16:creationId xmlns:a16="http://schemas.microsoft.com/office/drawing/2014/main" id="{80406C54-6231-F138-87F6-B1DD6DBDDE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3663" y="2746451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58" name="Rectangle 600">
                  <a:extLst>
                    <a:ext uri="{FF2B5EF4-FFF2-40B4-BE49-F238E27FC236}">
                      <a16:creationId xmlns:a16="http://schemas.microsoft.com/office/drawing/2014/main" id="{D96D60F3-43BB-E593-5C89-566A211BB3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87473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59" name="Rectangle 601">
                  <a:extLst>
                    <a:ext uri="{FF2B5EF4-FFF2-40B4-BE49-F238E27FC236}">
                      <a16:creationId xmlns:a16="http://schemas.microsoft.com/office/drawing/2014/main" id="{F76A42E1-7CFF-CCE9-3240-417E123384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05141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60" name="Rectangle 602">
                  <a:extLst>
                    <a:ext uri="{FF2B5EF4-FFF2-40B4-BE49-F238E27FC236}">
                      <a16:creationId xmlns:a16="http://schemas.microsoft.com/office/drawing/2014/main" id="{1F760799-E0A0-4C0F-5F71-FC71CD541F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22809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61" name="Rectangle 603">
                  <a:extLst>
                    <a:ext uri="{FF2B5EF4-FFF2-40B4-BE49-F238E27FC236}">
                      <a16:creationId xmlns:a16="http://schemas.microsoft.com/office/drawing/2014/main" id="{4FF1BB8D-34DF-2931-45EA-2B43B756F9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0659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62" name="Rectangle 604">
                  <a:extLst>
                    <a:ext uri="{FF2B5EF4-FFF2-40B4-BE49-F238E27FC236}">
                      <a16:creationId xmlns:a16="http://schemas.microsoft.com/office/drawing/2014/main" id="{7568F007-6087-A176-10DF-F99537A379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8327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63" name="Rectangle 605">
                  <a:extLst>
                    <a:ext uri="{FF2B5EF4-FFF2-40B4-BE49-F238E27FC236}">
                      <a16:creationId xmlns:a16="http://schemas.microsoft.com/office/drawing/2014/main" id="{C1B52AC8-B478-A012-EC1E-8B917F8B2B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5995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64" name="Rectangle 606">
                  <a:extLst>
                    <a:ext uri="{FF2B5EF4-FFF2-40B4-BE49-F238E27FC236}">
                      <a16:creationId xmlns:a16="http://schemas.microsoft.com/office/drawing/2014/main" id="{320775A1-5B7B-E13E-C2ED-2970DDEBF8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3663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65" name="Rectangle 608">
                  <a:extLst>
                    <a:ext uri="{FF2B5EF4-FFF2-40B4-BE49-F238E27FC236}">
                      <a16:creationId xmlns:a16="http://schemas.microsoft.com/office/drawing/2014/main" id="{C1EEFF10-A2E4-121A-6C7C-45BEC03261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61331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66" name="Rectangle 609">
                  <a:extLst>
                    <a:ext uri="{FF2B5EF4-FFF2-40B4-BE49-F238E27FC236}">
                      <a16:creationId xmlns:a16="http://schemas.microsoft.com/office/drawing/2014/main" id="{9205EDED-986D-ADDA-9FC0-2DA250A6B5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8999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67" name="Rectangle 610">
                  <a:extLst>
                    <a:ext uri="{FF2B5EF4-FFF2-40B4-BE49-F238E27FC236}">
                      <a16:creationId xmlns:a16="http://schemas.microsoft.com/office/drawing/2014/main" id="{F52AC077-2520-AD06-B2C4-06B0380DA4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96667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68" name="Rectangle 611">
                  <a:extLst>
                    <a:ext uri="{FF2B5EF4-FFF2-40B4-BE49-F238E27FC236}">
                      <a16:creationId xmlns:a16="http://schemas.microsoft.com/office/drawing/2014/main" id="{6C83CF02-1909-0201-849C-70E75EFC71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0659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69" name="Rectangle 612">
                  <a:extLst>
                    <a:ext uri="{FF2B5EF4-FFF2-40B4-BE49-F238E27FC236}">
                      <a16:creationId xmlns:a16="http://schemas.microsoft.com/office/drawing/2014/main" id="{52EF5DA6-20F2-7ACD-6D7C-04393236B6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8327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70" name="Rectangle 613">
                  <a:extLst>
                    <a:ext uri="{FF2B5EF4-FFF2-40B4-BE49-F238E27FC236}">
                      <a16:creationId xmlns:a16="http://schemas.microsoft.com/office/drawing/2014/main" id="{D32755E2-E6BA-E9E3-4FCC-3A646C7373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5995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71" name="Rectangle 614">
                  <a:extLst>
                    <a:ext uri="{FF2B5EF4-FFF2-40B4-BE49-F238E27FC236}">
                      <a16:creationId xmlns:a16="http://schemas.microsoft.com/office/drawing/2014/main" id="{6527F577-C5CF-BA39-F499-39CF7359DD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3663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72" name="Rectangle 615">
                  <a:extLst>
                    <a:ext uri="{FF2B5EF4-FFF2-40B4-BE49-F238E27FC236}">
                      <a16:creationId xmlns:a16="http://schemas.microsoft.com/office/drawing/2014/main" id="{05EFD9C0-8F4D-47BA-D528-66E63AE69B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61331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73" name="Rectangle 616">
                  <a:extLst>
                    <a:ext uri="{FF2B5EF4-FFF2-40B4-BE49-F238E27FC236}">
                      <a16:creationId xmlns:a16="http://schemas.microsoft.com/office/drawing/2014/main" id="{0BA6CBD3-6B2C-8F33-D354-5DA84BFB94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8999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74" name="Rectangle 617">
                  <a:extLst>
                    <a:ext uri="{FF2B5EF4-FFF2-40B4-BE49-F238E27FC236}">
                      <a16:creationId xmlns:a16="http://schemas.microsoft.com/office/drawing/2014/main" id="{44BCF885-46F3-4F23-CA22-03509B987C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96667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75" name="Rectangle 618">
                  <a:extLst>
                    <a:ext uri="{FF2B5EF4-FFF2-40B4-BE49-F238E27FC236}">
                      <a16:creationId xmlns:a16="http://schemas.microsoft.com/office/drawing/2014/main" id="{14366935-878A-6609-AA55-002EEA0B6C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61331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76" name="Rectangle 619">
                  <a:extLst>
                    <a:ext uri="{FF2B5EF4-FFF2-40B4-BE49-F238E27FC236}">
                      <a16:creationId xmlns:a16="http://schemas.microsoft.com/office/drawing/2014/main" id="{64E2E3AD-A039-031D-2B39-F8605BCD42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8999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77" name="Rectangle 620">
                  <a:extLst>
                    <a:ext uri="{FF2B5EF4-FFF2-40B4-BE49-F238E27FC236}">
                      <a16:creationId xmlns:a16="http://schemas.microsoft.com/office/drawing/2014/main" id="{7F819850-47C4-CF13-C5B1-657F559412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96667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  <p:grpSp>
            <p:nvGrpSpPr>
              <p:cNvPr id="2564" name="Group 2563">
                <a:extLst>
                  <a:ext uri="{FF2B5EF4-FFF2-40B4-BE49-F238E27FC236}">
                    <a16:creationId xmlns:a16="http://schemas.microsoft.com/office/drawing/2014/main" id="{74DF48FA-11D5-2A1E-EB26-B7515D8DB91A}"/>
                  </a:ext>
                </a:extLst>
              </p:cNvPr>
              <p:cNvGrpSpPr/>
              <p:nvPr/>
            </p:nvGrpSpPr>
            <p:grpSpPr>
              <a:xfrm>
                <a:off x="4620069" y="2490748"/>
                <a:ext cx="1986782" cy="839203"/>
                <a:chOff x="4588319" y="2490748"/>
                <a:chExt cx="1986782" cy="839203"/>
              </a:xfrm>
            </p:grpSpPr>
            <p:sp>
              <p:nvSpPr>
                <p:cNvPr id="2773" name="Rectangle 621">
                  <a:extLst>
                    <a:ext uri="{FF2B5EF4-FFF2-40B4-BE49-F238E27FC236}">
                      <a16:creationId xmlns:a16="http://schemas.microsoft.com/office/drawing/2014/main" id="{F73DA825-1B35-D2C6-01D9-8EBED0BC2E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74" name="Rectangle 622">
                  <a:extLst>
                    <a:ext uri="{FF2B5EF4-FFF2-40B4-BE49-F238E27FC236}">
                      <a16:creationId xmlns:a16="http://schemas.microsoft.com/office/drawing/2014/main" id="{3DAF82C9-A768-EDCD-5071-F6590610C7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75" name="Rectangle 623">
                  <a:extLst>
                    <a:ext uri="{FF2B5EF4-FFF2-40B4-BE49-F238E27FC236}">
                      <a16:creationId xmlns:a16="http://schemas.microsoft.com/office/drawing/2014/main" id="{2813E8CA-F534-DF52-51F1-2AE6C6C6F3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76" name="Rectangle 624">
                  <a:extLst>
                    <a:ext uri="{FF2B5EF4-FFF2-40B4-BE49-F238E27FC236}">
                      <a16:creationId xmlns:a16="http://schemas.microsoft.com/office/drawing/2014/main" id="{27505869-8AFE-2F8A-BAE5-41F00BC925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77" name="Rectangle 625">
                  <a:extLst>
                    <a:ext uri="{FF2B5EF4-FFF2-40B4-BE49-F238E27FC236}">
                      <a16:creationId xmlns:a16="http://schemas.microsoft.com/office/drawing/2014/main" id="{834D3A9F-0170-80CE-C82B-B1E3298224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78" name="Rectangle 626">
                  <a:extLst>
                    <a:ext uri="{FF2B5EF4-FFF2-40B4-BE49-F238E27FC236}">
                      <a16:creationId xmlns:a16="http://schemas.microsoft.com/office/drawing/2014/main" id="{F2BC5E65-875D-B48E-6BED-941E141CBB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79" name="Rectangle 627">
                  <a:extLst>
                    <a:ext uri="{FF2B5EF4-FFF2-40B4-BE49-F238E27FC236}">
                      <a16:creationId xmlns:a16="http://schemas.microsoft.com/office/drawing/2014/main" id="{6790028F-7E98-4325-4F3E-545E83A3EB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80" name="Rectangle 628">
                  <a:extLst>
                    <a:ext uri="{FF2B5EF4-FFF2-40B4-BE49-F238E27FC236}">
                      <a16:creationId xmlns:a16="http://schemas.microsoft.com/office/drawing/2014/main" id="{7074C620-9FE7-88C7-F551-E8E2E7B32D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81" name="Rectangle 629">
                  <a:extLst>
                    <a:ext uri="{FF2B5EF4-FFF2-40B4-BE49-F238E27FC236}">
                      <a16:creationId xmlns:a16="http://schemas.microsoft.com/office/drawing/2014/main" id="{C6C91820-0D0B-71ED-68C6-B3D15370D8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82" name="Rectangle 630">
                  <a:extLst>
                    <a:ext uri="{FF2B5EF4-FFF2-40B4-BE49-F238E27FC236}">
                      <a16:creationId xmlns:a16="http://schemas.microsoft.com/office/drawing/2014/main" id="{26DECDCC-BC01-B1C6-1CDC-E06B27A624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83" name="Rectangle 631">
                  <a:extLst>
                    <a:ext uri="{FF2B5EF4-FFF2-40B4-BE49-F238E27FC236}">
                      <a16:creationId xmlns:a16="http://schemas.microsoft.com/office/drawing/2014/main" id="{B6EA3944-E4C0-7060-FDD0-EC146C7F59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84" name="Rectangle 632">
                  <a:extLst>
                    <a:ext uri="{FF2B5EF4-FFF2-40B4-BE49-F238E27FC236}">
                      <a16:creationId xmlns:a16="http://schemas.microsoft.com/office/drawing/2014/main" id="{1EC35DAD-5C9C-C971-14C0-39A376AE43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85" name="Rectangle 633">
                  <a:extLst>
                    <a:ext uri="{FF2B5EF4-FFF2-40B4-BE49-F238E27FC236}">
                      <a16:creationId xmlns:a16="http://schemas.microsoft.com/office/drawing/2014/main" id="{59621383-ED75-AB6C-78A0-F7BE727104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86" name="Rectangle 634">
                  <a:extLst>
                    <a:ext uri="{FF2B5EF4-FFF2-40B4-BE49-F238E27FC236}">
                      <a16:creationId xmlns:a16="http://schemas.microsoft.com/office/drawing/2014/main" id="{C8A9337B-3451-7E82-AC11-AB2260198E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87" name="Rectangle 635">
                  <a:extLst>
                    <a:ext uri="{FF2B5EF4-FFF2-40B4-BE49-F238E27FC236}">
                      <a16:creationId xmlns:a16="http://schemas.microsoft.com/office/drawing/2014/main" id="{9A4E0190-59E2-1762-7AE8-2A58E03DC8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88" name="Rectangle 636">
                  <a:extLst>
                    <a:ext uri="{FF2B5EF4-FFF2-40B4-BE49-F238E27FC236}">
                      <a16:creationId xmlns:a16="http://schemas.microsoft.com/office/drawing/2014/main" id="{6744A28E-333F-2229-E6B5-BF6252FD97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89" name="Rectangle 637">
                  <a:extLst>
                    <a:ext uri="{FF2B5EF4-FFF2-40B4-BE49-F238E27FC236}">
                      <a16:creationId xmlns:a16="http://schemas.microsoft.com/office/drawing/2014/main" id="{1627178C-1A36-A826-3558-0A9A383FDB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90" name="Rectangle 638">
                  <a:extLst>
                    <a:ext uri="{FF2B5EF4-FFF2-40B4-BE49-F238E27FC236}">
                      <a16:creationId xmlns:a16="http://schemas.microsoft.com/office/drawing/2014/main" id="{38963148-C7C5-CCBC-2901-456295F0A8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91" name="Rectangle 639">
                  <a:extLst>
                    <a:ext uri="{FF2B5EF4-FFF2-40B4-BE49-F238E27FC236}">
                      <a16:creationId xmlns:a16="http://schemas.microsoft.com/office/drawing/2014/main" id="{266AE24F-06D1-186B-D51D-4463542489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92" name="Rectangle 640">
                  <a:extLst>
                    <a:ext uri="{FF2B5EF4-FFF2-40B4-BE49-F238E27FC236}">
                      <a16:creationId xmlns:a16="http://schemas.microsoft.com/office/drawing/2014/main" id="{B30E9019-A5FB-363E-ADC9-B317946549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93" name="Rectangle 641">
                  <a:extLst>
                    <a:ext uri="{FF2B5EF4-FFF2-40B4-BE49-F238E27FC236}">
                      <a16:creationId xmlns:a16="http://schemas.microsoft.com/office/drawing/2014/main" id="{002BFFBA-3C13-D328-3EB6-AB883F9B29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94" name="Rectangle 642">
                  <a:extLst>
                    <a:ext uri="{FF2B5EF4-FFF2-40B4-BE49-F238E27FC236}">
                      <a16:creationId xmlns:a16="http://schemas.microsoft.com/office/drawing/2014/main" id="{51071621-A8C2-8E3D-EF2E-C0C253DB9C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95" name="Rectangle 643">
                  <a:extLst>
                    <a:ext uri="{FF2B5EF4-FFF2-40B4-BE49-F238E27FC236}">
                      <a16:creationId xmlns:a16="http://schemas.microsoft.com/office/drawing/2014/main" id="{01CD6753-993E-CF22-7DB1-F75059B5AA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96" name="Rectangle 644">
                  <a:extLst>
                    <a:ext uri="{FF2B5EF4-FFF2-40B4-BE49-F238E27FC236}">
                      <a16:creationId xmlns:a16="http://schemas.microsoft.com/office/drawing/2014/main" id="{F75BAC31-9FF9-019B-A51F-CF42914FA1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97" name="Rectangle 645">
                  <a:extLst>
                    <a:ext uri="{FF2B5EF4-FFF2-40B4-BE49-F238E27FC236}">
                      <a16:creationId xmlns:a16="http://schemas.microsoft.com/office/drawing/2014/main" id="{42515542-2B78-49B0-83EA-1B9CB38EEA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98" name="Rectangle 646">
                  <a:extLst>
                    <a:ext uri="{FF2B5EF4-FFF2-40B4-BE49-F238E27FC236}">
                      <a16:creationId xmlns:a16="http://schemas.microsoft.com/office/drawing/2014/main" id="{867ED862-1226-20FB-A73D-056585DD4D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99" name="Rectangle 647">
                  <a:extLst>
                    <a:ext uri="{FF2B5EF4-FFF2-40B4-BE49-F238E27FC236}">
                      <a16:creationId xmlns:a16="http://schemas.microsoft.com/office/drawing/2014/main" id="{3B80D214-137A-F799-5E5A-1F924AEC59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00" name="Rectangle 648">
                  <a:extLst>
                    <a:ext uri="{FF2B5EF4-FFF2-40B4-BE49-F238E27FC236}">
                      <a16:creationId xmlns:a16="http://schemas.microsoft.com/office/drawing/2014/main" id="{F566D119-B1D4-0CF2-4EC3-D567FF5D08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01" name="Rectangle 649">
                  <a:extLst>
                    <a:ext uri="{FF2B5EF4-FFF2-40B4-BE49-F238E27FC236}">
                      <a16:creationId xmlns:a16="http://schemas.microsoft.com/office/drawing/2014/main" id="{6D997F3C-B849-8C03-050D-CFDA9694E2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02" name="Rectangle 650">
                  <a:extLst>
                    <a:ext uri="{FF2B5EF4-FFF2-40B4-BE49-F238E27FC236}">
                      <a16:creationId xmlns:a16="http://schemas.microsoft.com/office/drawing/2014/main" id="{9C282BE9-B952-52C1-917B-CBFF412991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03" name="Rectangle 651">
                  <a:extLst>
                    <a:ext uri="{FF2B5EF4-FFF2-40B4-BE49-F238E27FC236}">
                      <a16:creationId xmlns:a16="http://schemas.microsoft.com/office/drawing/2014/main" id="{0B38C38B-41AC-ABE4-6C89-DDFF151512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04" name="Rectangle 652">
                  <a:extLst>
                    <a:ext uri="{FF2B5EF4-FFF2-40B4-BE49-F238E27FC236}">
                      <a16:creationId xmlns:a16="http://schemas.microsoft.com/office/drawing/2014/main" id="{99B99515-9618-4256-7F5C-00FBAD49DA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05" name="Rectangle 653">
                  <a:extLst>
                    <a:ext uri="{FF2B5EF4-FFF2-40B4-BE49-F238E27FC236}">
                      <a16:creationId xmlns:a16="http://schemas.microsoft.com/office/drawing/2014/main" id="{91949775-C740-8182-58FF-B7116AFB94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06" name="Rectangle 654">
                  <a:extLst>
                    <a:ext uri="{FF2B5EF4-FFF2-40B4-BE49-F238E27FC236}">
                      <a16:creationId xmlns:a16="http://schemas.microsoft.com/office/drawing/2014/main" id="{746AD5F7-C989-BA91-7264-04056049B4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07" name="Rectangle 655">
                  <a:extLst>
                    <a:ext uri="{FF2B5EF4-FFF2-40B4-BE49-F238E27FC236}">
                      <a16:creationId xmlns:a16="http://schemas.microsoft.com/office/drawing/2014/main" id="{537D143B-62C9-F0B7-8DE8-BD3D4E5A31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08" name="Rectangle 656">
                  <a:extLst>
                    <a:ext uri="{FF2B5EF4-FFF2-40B4-BE49-F238E27FC236}">
                      <a16:creationId xmlns:a16="http://schemas.microsoft.com/office/drawing/2014/main" id="{64E65307-4104-208E-748B-4A228B88CD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09" name="Rectangle 657">
                  <a:extLst>
                    <a:ext uri="{FF2B5EF4-FFF2-40B4-BE49-F238E27FC236}">
                      <a16:creationId xmlns:a16="http://schemas.microsoft.com/office/drawing/2014/main" id="{0BB84294-68CD-7C5A-8463-579A0B6D05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10" name="Rectangle 658">
                  <a:extLst>
                    <a:ext uri="{FF2B5EF4-FFF2-40B4-BE49-F238E27FC236}">
                      <a16:creationId xmlns:a16="http://schemas.microsoft.com/office/drawing/2014/main" id="{2094102C-50A5-BF25-DC17-FF878AB8D7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11" name="Rectangle 659">
                  <a:extLst>
                    <a:ext uri="{FF2B5EF4-FFF2-40B4-BE49-F238E27FC236}">
                      <a16:creationId xmlns:a16="http://schemas.microsoft.com/office/drawing/2014/main" id="{8552D171-25E0-D4CF-CFFA-680E609E4F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12" name="Rectangle 660">
                  <a:extLst>
                    <a:ext uri="{FF2B5EF4-FFF2-40B4-BE49-F238E27FC236}">
                      <a16:creationId xmlns:a16="http://schemas.microsoft.com/office/drawing/2014/main" id="{2BEA861F-D60A-9D47-EA22-B62552CFD1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13" name="Rectangle 661">
                  <a:extLst>
                    <a:ext uri="{FF2B5EF4-FFF2-40B4-BE49-F238E27FC236}">
                      <a16:creationId xmlns:a16="http://schemas.microsoft.com/office/drawing/2014/main" id="{8BD2F2E2-9A49-623E-BCA0-CE67F9FBD9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14" name="Rectangle 662">
                  <a:extLst>
                    <a:ext uri="{FF2B5EF4-FFF2-40B4-BE49-F238E27FC236}">
                      <a16:creationId xmlns:a16="http://schemas.microsoft.com/office/drawing/2014/main" id="{0A9C04DF-0C00-BDAD-9E34-B574F537CC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15" name="Rectangle 663">
                  <a:extLst>
                    <a:ext uri="{FF2B5EF4-FFF2-40B4-BE49-F238E27FC236}">
                      <a16:creationId xmlns:a16="http://schemas.microsoft.com/office/drawing/2014/main" id="{765FE500-A5DC-1E55-D14D-45E61D824C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16" name="Rectangle 664">
                  <a:extLst>
                    <a:ext uri="{FF2B5EF4-FFF2-40B4-BE49-F238E27FC236}">
                      <a16:creationId xmlns:a16="http://schemas.microsoft.com/office/drawing/2014/main" id="{723EF1CE-47DF-B6A2-A795-1C4DE0AAC0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17" name="Rectangle 665">
                  <a:extLst>
                    <a:ext uri="{FF2B5EF4-FFF2-40B4-BE49-F238E27FC236}">
                      <a16:creationId xmlns:a16="http://schemas.microsoft.com/office/drawing/2014/main" id="{212835F4-3BDD-84C0-3453-8F2C65439D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18" name="Rectangle 666">
                  <a:extLst>
                    <a:ext uri="{FF2B5EF4-FFF2-40B4-BE49-F238E27FC236}">
                      <a16:creationId xmlns:a16="http://schemas.microsoft.com/office/drawing/2014/main" id="{2BE3AAC6-CC5E-0FAD-C56F-E3C340CC92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19" name="Rectangle 667">
                  <a:extLst>
                    <a:ext uri="{FF2B5EF4-FFF2-40B4-BE49-F238E27FC236}">
                      <a16:creationId xmlns:a16="http://schemas.microsoft.com/office/drawing/2014/main" id="{6751733C-C769-8CB9-8F7A-9A82C4FE0E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20" name="Rectangle 668">
                  <a:extLst>
                    <a:ext uri="{FF2B5EF4-FFF2-40B4-BE49-F238E27FC236}">
                      <a16:creationId xmlns:a16="http://schemas.microsoft.com/office/drawing/2014/main" id="{84A7FEC4-B41F-4665-1C3B-7DEDED540A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21" name="Rectangle 669">
                  <a:extLst>
                    <a:ext uri="{FF2B5EF4-FFF2-40B4-BE49-F238E27FC236}">
                      <a16:creationId xmlns:a16="http://schemas.microsoft.com/office/drawing/2014/main" id="{43A4176D-D5B2-9086-7B18-97F037AD45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22" name="Line 670">
                  <a:extLst>
                    <a:ext uri="{FF2B5EF4-FFF2-40B4-BE49-F238E27FC236}">
                      <a16:creationId xmlns:a16="http://schemas.microsoft.com/office/drawing/2014/main" id="{82B7D0BC-A97F-5833-BAE3-E45E23FA6DB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75879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23" name="Line 671">
                  <a:extLst>
                    <a:ext uri="{FF2B5EF4-FFF2-40B4-BE49-F238E27FC236}">
                      <a16:creationId xmlns:a16="http://schemas.microsoft.com/office/drawing/2014/main" id="{BF77AEDA-AC59-2E34-5CF0-2BB97E5AE9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158211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24" name="Line 672">
                  <a:extLst>
                    <a:ext uri="{FF2B5EF4-FFF2-40B4-BE49-F238E27FC236}">
                      <a16:creationId xmlns:a16="http://schemas.microsoft.com/office/drawing/2014/main" id="{A3C7FB60-272F-4058-B400-95A4D293C5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440543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25" name="Line 673">
                  <a:extLst>
                    <a:ext uri="{FF2B5EF4-FFF2-40B4-BE49-F238E27FC236}">
                      <a16:creationId xmlns:a16="http://schemas.microsoft.com/office/drawing/2014/main" id="{5AA1D292-CB60-F6DE-234E-C4F00DA00D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722876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26" name="Line 674">
                  <a:extLst>
                    <a:ext uri="{FF2B5EF4-FFF2-40B4-BE49-F238E27FC236}">
                      <a16:creationId xmlns:a16="http://schemas.microsoft.com/office/drawing/2014/main" id="{91EBE088-3754-B30D-6808-22E8065EED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005208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27" name="Line 675">
                  <a:extLst>
                    <a:ext uri="{FF2B5EF4-FFF2-40B4-BE49-F238E27FC236}">
                      <a16:creationId xmlns:a16="http://schemas.microsoft.com/office/drawing/2014/main" id="{6C4F852F-F982-B8C2-10D6-7CA58D27F0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287540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28" name="Line 676">
                  <a:extLst>
                    <a:ext uri="{FF2B5EF4-FFF2-40B4-BE49-F238E27FC236}">
                      <a16:creationId xmlns:a16="http://schemas.microsoft.com/office/drawing/2014/main" id="{BDA31E8D-DFA7-CF73-FD40-155F2BB71FC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2624795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29" name="Line 677">
                  <a:extLst>
                    <a:ext uri="{FF2B5EF4-FFF2-40B4-BE49-F238E27FC236}">
                      <a16:creationId xmlns:a16="http://schemas.microsoft.com/office/drawing/2014/main" id="{C373C1F5-D725-E9A7-2D93-F0899D2014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273969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30" name="Line 678">
                  <a:extLst>
                    <a:ext uri="{FF2B5EF4-FFF2-40B4-BE49-F238E27FC236}">
                      <a16:creationId xmlns:a16="http://schemas.microsoft.com/office/drawing/2014/main" id="{B9C4C023-D9F2-E64A-4163-7924438A747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2855717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31" name="Line 679">
                  <a:extLst>
                    <a:ext uri="{FF2B5EF4-FFF2-40B4-BE49-F238E27FC236}">
                      <a16:creationId xmlns:a16="http://schemas.microsoft.com/office/drawing/2014/main" id="{68B127C7-365E-6B0C-D15D-0A510C0474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2970615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32" name="Line 680">
                  <a:extLst>
                    <a:ext uri="{FF2B5EF4-FFF2-40B4-BE49-F238E27FC236}">
                      <a16:creationId xmlns:a16="http://schemas.microsoft.com/office/drawing/2014/main" id="{3A32F2FF-82A7-93AD-E144-19C27DC3D3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3085512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33" name="Line 681">
                  <a:extLst>
                    <a:ext uri="{FF2B5EF4-FFF2-40B4-BE49-F238E27FC236}">
                      <a16:creationId xmlns:a16="http://schemas.microsoft.com/office/drawing/2014/main" id="{19338C30-B7D8-A40B-A23D-60187FDD32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3200410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34" name="Line 682">
                  <a:extLst>
                    <a:ext uri="{FF2B5EF4-FFF2-40B4-BE49-F238E27FC236}">
                      <a16:creationId xmlns:a16="http://schemas.microsoft.com/office/drawing/2014/main" id="{44E243E8-B6DE-F082-C358-2E605CCE625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93547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35" name="Line 683">
                  <a:extLst>
                    <a:ext uri="{FF2B5EF4-FFF2-40B4-BE49-F238E27FC236}">
                      <a16:creationId xmlns:a16="http://schemas.microsoft.com/office/drawing/2014/main" id="{F5276105-D7B3-5071-EE35-67E4254551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69872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36" name="Line 684">
                  <a:extLst>
                    <a:ext uri="{FF2B5EF4-FFF2-40B4-BE49-F238E27FC236}">
                      <a16:creationId xmlns:a16="http://schemas.microsoft.com/office/drawing/2014/main" id="{C5E42E14-2F70-6077-DAD2-63066E621F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249525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37" name="Line 685">
                  <a:extLst>
                    <a:ext uri="{FF2B5EF4-FFF2-40B4-BE49-F238E27FC236}">
                      <a16:creationId xmlns:a16="http://schemas.microsoft.com/office/drawing/2014/main" id="{4745EB82-C909-2039-B22E-3C94B2E256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3325445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38" name="Rectangle 686">
                  <a:extLst>
                    <a:ext uri="{FF2B5EF4-FFF2-40B4-BE49-F238E27FC236}">
                      <a16:creationId xmlns:a16="http://schemas.microsoft.com/office/drawing/2014/main" id="{230FC8F8-1ECB-B671-EB6B-FB8CF1F32A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8972" y="2508771"/>
                  <a:ext cx="11333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Sat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39" name="Rectangle 687">
                  <a:extLst>
                    <a:ext uri="{FF2B5EF4-FFF2-40B4-BE49-F238E27FC236}">
                      <a16:creationId xmlns:a16="http://schemas.microsoft.com/office/drawing/2014/main" id="{0E1A565E-BE4E-4745-6C79-E55B496830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81019" y="2508771"/>
                  <a:ext cx="928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Fri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40" name="Rectangle 688">
                  <a:extLst>
                    <a:ext uri="{FF2B5EF4-FFF2-40B4-BE49-F238E27FC236}">
                      <a16:creationId xmlns:a16="http://schemas.microsoft.com/office/drawing/2014/main" id="{C0ABB60D-888A-69C0-CB67-37986D820E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73852" y="2508771"/>
                  <a:ext cx="133803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Thu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41" name="Rectangle 689">
                  <a:extLst>
                    <a:ext uri="{FF2B5EF4-FFF2-40B4-BE49-F238E27FC236}">
                      <a16:creationId xmlns:a16="http://schemas.microsoft.com/office/drawing/2014/main" id="{05A5DF83-32CA-9093-62DE-20B501A0C6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77142" y="2508771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Wed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42" name="Rectangle 690">
                  <a:extLst>
                    <a:ext uri="{FF2B5EF4-FFF2-40B4-BE49-F238E27FC236}">
                      <a16:creationId xmlns:a16="http://schemas.microsoft.com/office/drawing/2014/main" id="{95FCAC52-FCC5-DA3C-4BC1-D1BF5E0071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15724" y="2508771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Tue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43" name="Rectangle 691">
                  <a:extLst>
                    <a:ext uri="{FF2B5EF4-FFF2-40B4-BE49-F238E27FC236}">
                      <a16:creationId xmlns:a16="http://schemas.microsoft.com/office/drawing/2014/main" id="{009F436A-9840-1F98-4ACA-D0078169A0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03327" y="2508771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Mon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44" name="Rectangle 692">
                  <a:extLst>
                    <a:ext uri="{FF2B5EF4-FFF2-40B4-BE49-F238E27FC236}">
                      <a16:creationId xmlns:a16="http://schemas.microsoft.com/office/drawing/2014/main" id="{D25C5F02-7FF2-A046-6590-7148165659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44523" y="2508771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Sun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45" name="Rectangle 693">
                  <a:extLst>
                    <a:ext uri="{FF2B5EF4-FFF2-40B4-BE49-F238E27FC236}">
                      <a16:creationId xmlns:a16="http://schemas.microsoft.com/office/drawing/2014/main" id="{9BB70BA6-E77B-0028-3088-92796C1646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402564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46" name="Rectangle 694">
                  <a:extLst>
                    <a:ext uri="{FF2B5EF4-FFF2-40B4-BE49-F238E27FC236}">
                      <a16:creationId xmlns:a16="http://schemas.microsoft.com/office/drawing/2014/main" id="{46020633-E001-1C1D-1354-064991500A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20231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47" name="Rectangle 695">
                  <a:extLst>
                    <a:ext uri="{FF2B5EF4-FFF2-40B4-BE49-F238E27FC236}">
                      <a16:creationId xmlns:a16="http://schemas.microsoft.com/office/drawing/2014/main" id="{394B9533-D720-ED58-28FA-9126162C39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37899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48" name="Rectangle 696">
                  <a:extLst>
                    <a:ext uri="{FF2B5EF4-FFF2-40B4-BE49-F238E27FC236}">
                      <a16:creationId xmlns:a16="http://schemas.microsoft.com/office/drawing/2014/main" id="{6C5B8A24-1603-251E-E394-F9900A9072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55568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49" name="Rectangle 697">
                  <a:extLst>
                    <a:ext uri="{FF2B5EF4-FFF2-40B4-BE49-F238E27FC236}">
                      <a16:creationId xmlns:a16="http://schemas.microsoft.com/office/drawing/2014/main" id="{EEFCAC14-36C8-0E79-DB27-1B7A803441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76422" y="2746451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50" name="Rectangle 698">
                  <a:extLst>
                    <a:ext uri="{FF2B5EF4-FFF2-40B4-BE49-F238E27FC236}">
                      <a16:creationId xmlns:a16="http://schemas.microsoft.com/office/drawing/2014/main" id="{9E5B13E8-8612-0464-7679-C4B9FA7F67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94089" y="2746451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51" name="Rectangle 699">
                  <a:extLst>
                    <a:ext uri="{FF2B5EF4-FFF2-40B4-BE49-F238E27FC236}">
                      <a16:creationId xmlns:a16="http://schemas.microsoft.com/office/drawing/2014/main" id="{4F78BC0C-D876-C462-2B69-4DDE4D09A1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37899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52" name="Rectangle 700">
                  <a:extLst>
                    <a:ext uri="{FF2B5EF4-FFF2-40B4-BE49-F238E27FC236}">
                      <a16:creationId xmlns:a16="http://schemas.microsoft.com/office/drawing/2014/main" id="{080D81F6-8081-67FA-30D5-7372B7E564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55568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53" name="Rectangle 701">
                  <a:extLst>
                    <a:ext uri="{FF2B5EF4-FFF2-40B4-BE49-F238E27FC236}">
                      <a16:creationId xmlns:a16="http://schemas.microsoft.com/office/drawing/2014/main" id="{F0C72521-7B39-C684-F444-80DDC64DE5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73236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54" name="Rectangle 702">
                  <a:extLst>
                    <a:ext uri="{FF2B5EF4-FFF2-40B4-BE49-F238E27FC236}">
                      <a16:creationId xmlns:a16="http://schemas.microsoft.com/office/drawing/2014/main" id="{86FD79CB-D7FB-A9F3-FFE8-E9B10BB80B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0904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55" name="Rectangle 703">
                  <a:extLst>
                    <a:ext uri="{FF2B5EF4-FFF2-40B4-BE49-F238E27FC236}">
                      <a16:creationId xmlns:a16="http://schemas.microsoft.com/office/drawing/2014/main" id="{DDAF01BF-4801-96C9-5DAC-0056A180A3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08571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56" name="Rectangle 704">
                  <a:extLst>
                    <a:ext uri="{FF2B5EF4-FFF2-40B4-BE49-F238E27FC236}">
                      <a16:creationId xmlns:a16="http://schemas.microsoft.com/office/drawing/2014/main" id="{21578B25-5413-1A77-25D0-37569841C0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76422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57" name="Rectangle 705">
                  <a:extLst>
                    <a:ext uri="{FF2B5EF4-FFF2-40B4-BE49-F238E27FC236}">
                      <a16:creationId xmlns:a16="http://schemas.microsoft.com/office/drawing/2014/main" id="{7FB80C6E-678A-2CF0-B6A1-4928180174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94089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58" name="Rectangle 706">
                  <a:extLst>
                    <a:ext uri="{FF2B5EF4-FFF2-40B4-BE49-F238E27FC236}">
                      <a16:creationId xmlns:a16="http://schemas.microsoft.com/office/drawing/2014/main" id="{82FD7956-602C-F2FE-6BBF-5C925716A6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11758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59" name="Rectangle 707">
                  <a:extLst>
                    <a:ext uri="{FF2B5EF4-FFF2-40B4-BE49-F238E27FC236}">
                      <a16:creationId xmlns:a16="http://schemas.microsoft.com/office/drawing/2014/main" id="{1363FA09-34E4-34F2-E31A-46B3DA12DC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29426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60" name="Rectangle 708">
                  <a:extLst>
                    <a:ext uri="{FF2B5EF4-FFF2-40B4-BE49-F238E27FC236}">
                      <a16:creationId xmlns:a16="http://schemas.microsoft.com/office/drawing/2014/main" id="{0A88C464-BD4D-BCDE-C53F-B53215352B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47094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61" name="Rectangle 709">
                  <a:extLst>
                    <a:ext uri="{FF2B5EF4-FFF2-40B4-BE49-F238E27FC236}">
                      <a16:creationId xmlns:a16="http://schemas.microsoft.com/office/drawing/2014/main" id="{C6FB5050-D010-33A1-A30E-4C86E25C77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64761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62" name="Rectangle 710">
                  <a:extLst>
                    <a:ext uri="{FF2B5EF4-FFF2-40B4-BE49-F238E27FC236}">
                      <a16:creationId xmlns:a16="http://schemas.microsoft.com/office/drawing/2014/main" id="{3B82538B-A85D-7016-E855-017896CE3E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81123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63" name="Rectangle 711">
                  <a:extLst>
                    <a:ext uri="{FF2B5EF4-FFF2-40B4-BE49-F238E27FC236}">
                      <a16:creationId xmlns:a16="http://schemas.microsoft.com/office/drawing/2014/main" id="{293347A6-7DBF-5B32-1592-8BA9BE4BA1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76422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64" name="Rectangle 712">
                  <a:extLst>
                    <a:ext uri="{FF2B5EF4-FFF2-40B4-BE49-F238E27FC236}">
                      <a16:creationId xmlns:a16="http://schemas.microsoft.com/office/drawing/2014/main" id="{A331CB50-F868-0523-F354-D85F7BF238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94089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65" name="Rectangle 713">
                  <a:extLst>
                    <a:ext uri="{FF2B5EF4-FFF2-40B4-BE49-F238E27FC236}">
                      <a16:creationId xmlns:a16="http://schemas.microsoft.com/office/drawing/2014/main" id="{4444B25D-68E5-F653-4307-56FB8081AC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11758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66" name="Rectangle 714">
                  <a:extLst>
                    <a:ext uri="{FF2B5EF4-FFF2-40B4-BE49-F238E27FC236}">
                      <a16:creationId xmlns:a16="http://schemas.microsoft.com/office/drawing/2014/main" id="{6A5E8C07-D4E8-B1EC-6D07-E3C1397E40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29426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67" name="Rectangle 715">
                  <a:extLst>
                    <a:ext uri="{FF2B5EF4-FFF2-40B4-BE49-F238E27FC236}">
                      <a16:creationId xmlns:a16="http://schemas.microsoft.com/office/drawing/2014/main" id="{EFF5C190-7608-C8F9-BF81-C5689494DB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47094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68" name="Rectangle 716">
                  <a:extLst>
                    <a:ext uri="{FF2B5EF4-FFF2-40B4-BE49-F238E27FC236}">
                      <a16:creationId xmlns:a16="http://schemas.microsoft.com/office/drawing/2014/main" id="{8E1AFEF3-6B51-F4F4-DF46-8EBE4C6B9B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64761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69" name="Rectangle 717">
                  <a:extLst>
                    <a:ext uri="{FF2B5EF4-FFF2-40B4-BE49-F238E27FC236}">
                      <a16:creationId xmlns:a16="http://schemas.microsoft.com/office/drawing/2014/main" id="{403A4A6C-5165-3F21-7708-05492D4855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81123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70" name="Rectangle 718">
                  <a:extLst>
                    <a:ext uri="{FF2B5EF4-FFF2-40B4-BE49-F238E27FC236}">
                      <a16:creationId xmlns:a16="http://schemas.microsoft.com/office/drawing/2014/main" id="{AEFFAB71-145B-53A4-4738-8FED0ABD2A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94089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71" name="Rectangle 719">
                  <a:extLst>
                    <a:ext uri="{FF2B5EF4-FFF2-40B4-BE49-F238E27FC236}">
                      <a16:creationId xmlns:a16="http://schemas.microsoft.com/office/drawing/2014/main" id="{093E9D0B-BD81-20E8-FDC2-DA947C8803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11758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72" name="Rectangle 720">
                  <a:extLst>
                    <a:ext uri="{FF2B5EF4-FFF2-40B4-BE49-F238E27FC236}">
                      <a16:creationId xmlns:a16="http://schemas.microsoft.com/office/drawing/2014/main" id="{93087FC2-A3CE-0E4C-6EF4-EA65BC4560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29426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73" name="Rectangle 721">
                  <a:extLst>
                    <a:ext uri="{FF2B5EF4-FFF2-40B4-BE49-F238E27FC236}">
                      <a16:creationId xmlns:a16="http://schemas.microsoft.com/office/drawing/2014/main" id="{2CEBE44C-C58E-DDD5-3280-1632103BDC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47094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74" name="Rectangle 722">
                  <a:extLst>
                    <a:ext uri="{FF2B5EF4-FFF2-40B4-BE49-F238E27FC236}">
                      <a16:creationId xmlns:a16="http://schemas.microsoft.com/office/drawing/2014/main" id="{5652CBFC-EAA8-F5AD-4952-167CB2ED28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64761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875" name="Rectangle 723">
                  <a:extLst>
                    <a:ext uri="{FF2B5EF4-FFF2-40B4-BE49-F238E27FC236}">
                      <a16:creationId xmlns:a16="http://schemas.microsoft.com/office/drawing/2014/main" id="{DDBA799E-0778-FC07-1017-6F033B12FE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81123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  <p:grpSp>
            <p:nvGrpSpPr>
              <p:cNvPr id="2565" name="Group 2564">
                <a:extLst>
                  <a:ext uri="{FF2B5EF4-FFF2-40B4-BE49-F238E27FC236}">
                    <a16:creationId xmlns:a16="http://schemas.microsoft.com/office/drawing/2014/main" id="{245F6B8A-9F1D-4CEF-6781-DB498207B51A}"/>
                  </a:ext>
                </a:extLst>
              </p:cNvPr>
              <p:cNvGrpSpPr/>
              <p:nvPr/>
            </p:nvGrpSpPr>
            <p:grpSpPr>
              <a:xfrm>
                <a:off x="6700018" y="2490748"/>
                <a:ext cx="1986782" cy="839203"/>
                <a:chOff x="6700018" y="2490748"/>
                <a:chExt cx="1986782" cy="839203"/>
              </a:xfrm>
            </p:grpSpPr>
            <p:sp>
              <p:nvSpPr>
                <p:cNvPr id="2670" name="Rectangle 724">
                  <a:extLst>
                    <a:ext uri="{FF2B5EF4-FFF2-40B4-BE49-F238E27FC236}">
                      <a16:creationId xmlns:a16="http://schemas.microsoft.com/office/drawing/2014/main" id="{F1656890-06D0-E768-DF0F-0E9F78E7DB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71" name="Rectangle 725">
                  <a:extLst>
                    <a:ext uri="{FF2B5EF4-FFF2-40B4-BE49-F238E27FC236}">
                      <a16:creationId xmlns:a16="http://schemas.microsoft.com/office/drawing/2014/main" id="{308A6649-9C90-17AB-6B44-83D934F9FD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72" name="Rectangle 726">
                  <a:extLst>
                    <a:ext uri="{FF2B5EF4-FFF2-40B4-BE49-F238E27FC236}">
                      <a16:creationId xmlns:a16="http://schemas.microsoft.com/office/drawing/2014/main" id="{A2216D1D-8B34-649B-B691-877C57B614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73" name="Rectangle 727">
                  <a:extLst>
                    <a:ext uri="{FF2B5EF4-FFF2-40B4-BE49-F238E27FC236}">
                      <a16:creationId xmlns:a16="http://schemas.microsoft.com/office/drawing/2014/main" id="{5B666ECB-8532-B9DF-772B-36BD1CCAD3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74" name="Rectangle 728">
                  <a:extLst>
                    <a:ext uri="{FF2B5EF4-FFF2-40B4-BE49-F238E27FC236}">
                      <a16:creationId xmlns:a16="http://schemas.microsoft.com/office/drawing/2014/main" id="{E7413246-F459-8958-DDDF-2C2DC0DE00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75" name="Rectangle 729">
                  <a:extLst>
                    <a:ext uri="{FF2B5EF4-FFF2-40B4-BE49-F238E27FC236}">
                      <a16:creationId xmlns:a16="http://schemas.microsoft.com/office/drawing/2014/main" id="{83E40DA7-EFC6-F47B-5FBE-79C62ACDEC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76" name="Rectangle 730">
                  <a:extLst>
                    <a:ext uri="{FF2B5EF4-FFF2-40B4-BE49-F238E27FC236}">
                      <a16:creationId xmlns:a16="http://schemas.microsoft.com/office/drawing/2014/main" id="{24DCCE53-8A13-0A5B-742A-B54DB7309E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77" name="Rectangle 731">
                  <a:extLst>
                    <a:ext uri="{FF2B5EF4-FFF2-40B4-BE49-F238E27FC236}">
                      <a16:creationId xmlns:a16="http://schemas.microsoft.com/office/drawing/2014/main" id="{CDEAD73C-CBB8-0601-F8B4-94C873172A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78" name="Rectangle 732">
                  <a:extLst>
                    <a:ext uri="{FF2B5EF4-FFF2-40B4-BE49-F238E27FC236}">
                      <a16:creationId xmlns:a16="http://schemas.microsoft.com/office/drawing/2014/main" id="{D0B9EFE3-97D4-2EB8-2FA9-7A65D67971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79" name="Rectangle 733">
                  <a:extLst>
                    <a:ext uri="{FF2B5EF4-FFF2-40B4-BE49-F238E27FC236}">
                      <a16:creationId xmlns:a16="http://schemas.microsoft.com/office/drawing/2014/main" id="{7A1AC58A-FA6B-1348-2177-7CD4B6B47D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80" name="Rectangle 734">
                  <a:extLst>
                    <a:ext uri="{FF2B5EF4-FFF2-40B4-BE49-F238E27FC236}">
                      <a16:creationId xmlns:a16="http://schemas.microsoft.com/office/drawing/2014/main" id="{B612C337-DEE2-E89F-D541-37932529DB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81" name="Rectangle 735">
                  <a:extLst>
                    <a:ext uri="{FF2B5EF4-FFF2-40B4-BE49-F238E27FC236}">
                      <a16:creationId xmlns:a16="http://schemas.microsoft.com/office/drawing/2014/main" id="{01AFC26B-2E20-0743-0E63-EA113ED7D8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82" name="Rectangle 736">
                  <a:extLst>
                    <a:ext uri="{FF2B5EF4-FFF2-40B4-BE49-F238E27FC236}">
                      <a16:creationId xmlns:a16="http://schemas.microsoft.com/office/drawing/2014/main" id="{8F172367-5A7C-9830-1A22-CD8323EDD6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83" name="Rectangle 737">
                  <a:extLst>
                    <a:ext uri="{FF2B5EF4-FFF2-40B4-BE49-F238E27FC236}">
                      <a16:creationId xmlns:a16="http://schemas.microsoft.com/office/drawing/2014/main" id="{6D692840-FC78-D3BE-220A-60EFB1CD4D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84" name="Rectangle 738">
                  <a:extLst>
                    <a:ext uri="{FF2B5EF4-FFF2-40B4-BE49-F238E27FC236}">
                      <a16:creationId xmlns:a16="http://schemas.microsoft.com/office/drawing/2014/main" id="{7E3B7062-56BE-303E-933B-D43AA51ECD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85" name="Rectangle 739">
                  <a:extLst>
                    <a:ext uri="{FF2B5EF4-FFF2-40B4-BE49-F238E27FC236}">
                      <a16:creationId xmlns:a16="http://schemas.microsoft.com/office/drawing/2014/main" id="{93EEA9EB-31D3-FFC8-5EBE-0965B7BF67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86" name="Rectangle 740">
                  <a:extLst>
                    <a:ext uri="{FF2B5EF4-FFF2-40B4-BE49-F238E27FC236}">
                      <a16:creationId xmlns:a16="http://schemas.microsoft.com/office/drawing/2014/main" id="{26977CA5-0777-75C7-6B20-064285AEBE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87" name="Rectangle 741">
                  <a:extLst>
                    <a:ext uri="{FF2B5EF4-FFF2-40B4-BE49-F238E27FC236}">
                      <a16:creationId xmlns:a16="http://schemas.microsoft.com/office/drawing/2014/main" id="{D322EEB5-969B-DBF2-8DFC-817A76BA27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88" name="Rectangle 742">
                  <a:extLst>
                    <a:ext uri="{FF2B5EF4-FFF2-40B4-BE49-F238E27FC236}">
                      <a16:creationId xmlns:a16="http://schemas.microsoft.com/office/drawing/2014/main" id="{001A3724-F07E-489D-45E9-4F7CA91CE1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89" name="Rectangle 743">
                  <a:extLst>
                    <a:ext uri="{FF2B5EF4-FFF2-40B4-BE49-F238E27FC236}">
                      <a16:creationId xmlns:a16="http://schemas.microsoft.com/office/drawing/2014/main" id="{0AC1E502-222F-CED7-6A38-A044848E86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90" name="Rectangle 744">
                  <a:extLst>
                    <a:ext uri="{FF2B5EF4-FFF2-40B4-BE49-F238E27FC236}">
                      <a16:creationId xmlns:a16="http://schemas.microsoft.com/office/drawing/2014/main" id="{A9C022B4-A62E-2A31-C987-9F261E6253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91" name="Rectangle 745">
                  <a:extLst>
                    <a:ext uri="{FF2B5EF4-FFF2-40B4-BE49-F238E27FC236}">
                      <a16:creationId xmlns:a16="http://schemas.microsoft.com/office/drawing/2014/main" id="{35CDC633-B8E4-5EF3-BBF2-52EE29BD9D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92" name="Rectangle 746">
                  <a:extLst>
                    <a:ext uri="{FF2B5EF4-FFF2-40B4-BE49-F238E27FC236}">
                      <a16:creationId xmlns:a16="http://schemas.microsoft.com/office/drawing/2014/main" id="{B5B71F7E-F158-6FD9-9295-BA698DE6C7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93" name="Rectangle 747">
                  <a:extLst>
                    <a:ext uri="{FF2B5EF4-FFF2-40B4-BE49-F238E27FC236}">
                      <a16:creationId xmlns:a16="http://schemas.microsoft.com/office/drawing/2014/main" id="{9EC8A988-E6A2-C9F4-FF13-1E51C53E0F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94" name="Rectangle 748">
                  <a:extLst>
                    <a:ext uri="{FF2B5EF4-FFF2-40B4-BE49-F238E27FC236}">
                      <a16:creationId xmlns:a16="http://schemas.microsoft.com/office/drawing/2014/main" id="{DA86F2B4-1765-3D1C-912A-38B4BB1433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95" name="Rectangle 749">
                  <a:extLst>
                    <a:ext uri="{FF2B5EF4-FFF2-40B4-BE49-F238E27FC236}">
                      <a16:creationId xmlns:a16="http://schemas.microsoft.com/office/drawing/2014/main" id="{393B852A-9437-6FF6-057F-6617E7DF69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96" name="Rectangle 750">
                  <a:extLst>
                    <a:ext uri="{FF2B5EF4-FFF2-40B4-BE49-F238E27FC236}">
                      <a16:creationId xmlns:a16="http://schemas.microsoft.com/office/drawing/2014/main" id="{219E6545-DED1-F631-2065-FBEA2C94D1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97" name="Rectangle 751">
                  <a:extLst>
                    <a:ext uri="{FF2B5EF4-FFF2-40B4-BE49-F238E27FC236}">
                      <a16:creationId xmlns:a16="http://schemas.microsoft.com/office/drawing/2014/main" id="{E1056E01-0683-C6E3-C052-2353366DBA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98" name="Rectangle 752">
                  <a:extLst>
                    <a:ext uri="{FF2B5EF4-FFF2-40B4-BE49-F238E27FC236}">
                      <a16:creationId xmlns:a16="http://schemas.microsoft.com/office/drawing/2014/main" id="{1B13B07C-2C7E-16AF-BBD3-C349A1601F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99" name="Rectangle 753">
                  <a:extLst>
                    <a:ext uri="{FF2B5EF4-FFF2-40B4-BE49-F238E27FC236}">
                      <a16:creationId xmlns:a16="http://schemas.microsoft.com/office/drawing/2014/main" id="{F352ECDB-A482-4D61-4719-00BC2C9BBC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00" name="Rectangle 754">
                  <a:extLst>
                    <a:ext uri="{FF2B5EF4-FFF2-40B4-BE49-F238E27FC236}">
                      <a16:creationId xmlns:a16="http://schemas.microsoft.com/office/drawing/2014/main" id="{4B1F2D01-CDD5-A258-7344-218BC5C4F0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01" name="Rectangle 755">
                  <a:extLst>
                    <a:ext uri="{FF2B5EF4-FFF2-40B4-BE49-F238E27FC236}">
                      <a16:creationId xmlns:a16="http://schemas.microsoft.com/office/drawing/2014/main" id="{550162D1-B011-4A36-D81D-6AFB3BB53C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02" name="Rectangle 756">
                  <a:extLst>
                    <a:ext uri="{FF2B5EF4-FFF2-40B4-BE49-F238E27FC236}">
                      <a16:creationId xmlns:a16="http://schemas.microsoft.com/office/drawing/2014/main" id="{5610198B-1218-4E9C-5CEB-ED7E015059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03" name="Rectangle 757">
                  <a:extLst>
                    <a:ext uri="{FF2B5EF4-FFF2-40B4-BE49-F238E27FC236}">
                      <a16:creationId xmlns:a16="http://schemas.microsoft.com/office/drawing/2014/main" id="{169AA1BF-9D4E-E4BE-DD2D-245291503F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04" name="Rectangle 758">
                  <a:extLst>
                    <a:ext uri="{FF2B5EF4-FFF2-40B4-BE49-F238E27FC236}">
                      <a16:creationId xmlns:a16="http://schemas.microsoft.com/office/drawing/2014/main" id="{BAD81881-CA9B-ABC6-BA4D-A2060A78E1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05" name="Rectangle 759">
                  <a:extLst>
                    <a:ext uri="{FF2B5EF4-FFF2-40B4-BE49-F238E27FC236}">
                      <a16:creationId xmlns:a16="http://schemas.microsoft.com/office/drawing/2014/main" id="{52B9AC83-A9DD-464F-33F1-B6E77ED9B2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06" name="Rectangle 760">
                  <a:extLst>
                    <a:ext uri="{FF2B5EF4-FFF2-40B4-BE49-F238E27FC236}">
                      <a16:creationId xmlns:a16="http://schemas.microsoft.com/office/drawing/2014/main" id="{5F266A10-09AA-7C89-0F64-9ABC5552DF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07" name="Rectangle 761">
                  <a:extLst>
                    <a:ext uri="{FF2B5EF4-FFF2-40B4-BE49-F238E27FC236}">
                      <a16:creationId xmlns:a16="http://schemas.microsoft.com/office/drawing/2014/main" id="{5D9294FE-C4BE-C8A1-51D5-0A67025083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08" name="Rectangle 762">
                  <a:extLst>
                    <a:ext uri="{FF2B5EF4-FFF2-40B4-BE49-F238E27FC236}">
                      <a16:creationId xmlns:a16="http://schemas.microsoft.com/office/drawing/2014/main" id="{34E348F5-671C-5BB5-8E95-F92359EA59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09" name="Rectangle 763">
                  <a:extLst>
                    <a:ext uri="{FF2B5EF4-FFF2-40B4-BE49-F238E27FC236}">
                      <a16:creationId xmlns:a16="http://schemas.microsoft.com/office/drawing/2014/main" id="{DC9A60B0-92E5-54E3-B273-799844342E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10" name="Rectangle 764">
                  <a:extLst>
                    <a:ext uri="{FF2B5EF4-FFF2-40B4-BE49-F238E27FC236}">
                      <a16:creationId xmlns:a16="http://schemas.microsoft.com/office/drawing/2014/main" id="{458A32CE-8749-6E31-C3C0-E2BD422058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11" name="Rectangle 765">
                  <a:extLst>
                    <a:ext uri="{FF2B5EF4-FFF2-40B4-BE49-F238E27FC236}">
                      <a16:creationId xmlns:a16="http://schemas.microsoft.com/office/drawing/2014/main" id="{D6746B34-AD88-3BF6-31EB-184DCC135D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12" name="Rectangle 766">
                  <a:extLst>
                    <a:ext uri="{FF2B5EF4-FFF2-40B4-BE49-F238E27FC236}">
                      <a16:creationId xmlns:a16="http://schemas.microsoft.com/office/drawing/2014/main" id="{CF18A8DD-ECF4-E25F-56BB-49BD2476F8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13" name="Rectangle 767">
                  <a:extLst>
                    <a:ext uri="{FF2B5EF4-FFF2-40B4-BE49-F238E27FC236}">
                      <a16:creationId xmlns:a16="http://schemas.microsoft.com/office/drawing/2014/main" id="{AD14998E-6DD6-A735-FCA9-ACBB2AE248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14" name="Rectangle 768">
                  <a:extLst>
                    <a:ext uri="{FF2B5EF4-FFF2-40B4-BE49-F238E27FC236}">
                      <a16:creationId xmlns:a16="http://schemas.microsoft.com/office/drawing/2014/main" id="{12A71083-8AD2-C5FE-53F1-88256363B5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15" name="Rectangle 769">
                  <a:extLst>
                    <a:ext uri="{FF2B5EF4-FFF2-40B4-BE49-F238E27FC236}">
                      <a16:creationId xmlns:a16="http://schemas.microsoft.com/office/drawing/2014/main" id="{C2454147-4BF1-11B1-128D-AF83C4925A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16" name="Rectangle 770">
                  <a:extLst>
                    <a:ext uri="{FF2B5EF4-FFF2-40B4-BE49-F238E27FC236}">
                      <a16:creationId xmlns:a16="http://schemas.microsoft.com/office/drawing/2014/main" id="{AE722568-B04D-6CB2-DD8E-0431C96111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17" name="Rectangle 771">
                  <a:extLst>
                    <a:ext uri="{FF2B5EF4-FFF2-40B4-BE49-F238E27FC236}">
                      <a16:creationId xmlns:a16="http://schemas.microsoft.com/office/drawing/2014/main" id="{63558ED1-C63E-92C2-0AC6-534757CD87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18" name="Rectangle 772">
                  <a:extLst>
                    <a:ext uri="{FF2B5EF4-FFF2-40B4-BE49-F238E27FC236}">
                      <a16:creationId xmlns:a16="http://schemas.microsoft.com/office/drawing/2014/main" id="{2884AAA9-CC5D-6FF0-780B-4D44656F41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19" name="Line 773">
                  <a:extLst>
                    <a:ext uri="{FF2B5EF4-FFF2-40B4-BE49-F238E27FC236}">
                      <a16:creationId xmlns:a16="http://schemas.microsoft.com/office/drawing/2014/main" id="{A359DCA3-66A3-C4D9-D5F3-F86D7107B0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987578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20" name="Line 774">
                  <a:extLst>
                    <a:ext uri="{FF2B5EF4-FFF2-40B4-BE49-F238E27FC236}">
                      <a16:creationId xmlns:a16="http://schemas.microsoft.com/office/drawing/2014/main" id="{2888E869-7753-EBA1-10EC-634B32705BD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269911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21" name="Line 775">
                  <a:extLst>
                    <a:ext uri="{FF2B5EF4-FFF2-40B4-BE49-F238E27FC236}">
                      <a16:creationId xmlns:a16="http://schemas.microsoft.com/office/drawing/2014/main" id="{2FECF81E-3B7F-624E-0576-3A30541259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552243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22" name="Line 776">
                  <a:extLst>
                    <a:ext uri="{FF2B5EF4-FFF2-40B4-BE49-F238E27FC236}">
                      <a16:creationId xmlns:a16="http://schemas.microsoft.com/office/drawing/2014/main" id="{5EDB2449-EBE6-5DD7-627C-28D59320F64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834576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23" name="Line 777">
                  <a:extLst>
                    <a:ext uri="{FF2B5EF4-FFF2-40B4-BE49-F238E27FC236}">
                      <a16:creationId xmlns:a16="http://schemas.microsoft.com/office/drawing/2014/main" id="{45A05862-C0AD-50B9-296D-5CAAE3A57A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116907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24" name="Line 778">
                  <a:extLst>
                    <a:ext uri="{FF2B5EF4-FFF2-40B4-BE49-F238E27FC236}">
                      <a16:creationId xmlns:a16="http://schemas.microsoft.com/office/drawing/2014/main" id="{A6962CFD-A640-8D41-E9E8-083447112E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399240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25" name="Line 779">
                  <a:extLst>
                    <a:ext uri="{FF2B5EF4-FFF2-40B4-BE49-F238E27FC236}">
                      <a16:creationId xmlns:a16="http://schemas.microsoft.com/office/drawing/2014/main" id="{258368B5-985A-7459-576C-F0BE673B41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2624795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26" name="Line 780">
                  <a:extLst>
                    <a:ext uri="{FF2B5EF4-FFF2-40B4-BE49-F238E27FC236}">
                      <a16:creationId xmlns:a16="http://schemas.microsoft.com/office/drawing/2014/main" id="{404A3FDA-15EF-7189-720B-1F5EF37C24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273969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27" name="Line 781">
                  <a:extLst>
                    <a:ext uri="{FF2B5EF4-FFF2-40B4-BE49-F238E27FC236}">
                      <a16:creationId xmlns:a16="http://schemas.microsoft.com/office/drawing/2014/main" id="{4A26743F-E463-51CE-5F68-6EBAF20C30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2855717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28" name="Line 782">
                  <a:extLst>
                    <a:ext uri="{FF2B5EF4-FFF2-40B4-BE49-F238E27FC236}">
                      <a16:creationId xmlns:a16="http://schemas.microsoft.com/office/drawing/2014/main" id="{9AFD9B06-B1D9-B758-FAB2-C53DAC9A5A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2970615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29" name="Line 783">
                  <a:extLst>
                    <a:ext uri="{FF2B5EF4-FFF2-40B4-BE49-F238E27FC236}">
                      <a16:creationId xmlns:a16="http://schemas.microsoft.com/office/drawing/2014/main" id="{23F5CACE-3E5A-46B9-5524-F32C42F557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3085512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30" name="Line 784">
                  <a:extLst>
                    <a:ext uri="{FF2B5EF4-FFF2-40B4-BE49-F238E27FC236}">
                      <a16:creationId xmlns:a16="http://schemas.microsoft.com/office/drawing/2014/main" id="{111E00F7-E1BE-1E38-C660-1D0954ABDC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3200410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31" name="Line 785">
                  <a:extLst>
                    <a:ext uri="{FF2B5EF4-FFF2-40B4-BE49-F238E27FC236}">
                      <a16:creationId xmlns:a16="http://schemas.microsoft.com/office/drawing/2014/main" id="{7B475259-1B94-400E-DEB6-5F0B04C9E1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5247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32" name="Line 786">
                  <a:extLst>
                    <a:ext uri="{FF2B5EF4-FFF2-40B4-BE49-F238E27FC236}">
                      <a16:creationId xmlns:a16="http://schemas.microsoft.com/office/drawing/2014/main" id="{CA0E20FA-518A-BF91-BBF2-024058111A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681572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33" name="Line 787">
                  <a:extLst>
                    <a:ext uri="{FF2B5EF4-FFF2-40B4-BE49-F238E27FC236}">
                      <a16:creationId xmlns:a16="http://schemas.microsoft.com/office/drawing/2014/main" id="{CEC03FD4-C311-CDEE-177E-072ADE20D9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249525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34" name="Line 788">
                  <a:extLst>
                    <a:ext uri="{FF2B5EF4-FFF2-40B4-BE49-F238E27FC236}">
                      <a16:creationId xmlns:a16="http://schemas.microsoft.com/office/drawing/2014/main" id="{4CBFC23A-4BB9-A292-24AF-3A267B5CBC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3325445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35" name="Rectangle 789">
                  <a:extLst>
                    <a:ext uri="{FF2B5EF4-FFF2-40B4-BE49-F238E27FC236}">
                      <a16:creationId xmlns:a16="http://schemas.microsoft.com/office/drawing/2014/main" id="{5AE18311-15A6-00AE-CCE4-E3ADD3ADC8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461980" y="2508771"/>
                  <a:ext cx="11333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Sat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36" name="Rectangle 790">
                  <a:extLst>
                    <a:ext uri="{FF2B5EF4-FFF2-40B4-BE49-F238E27FC236}">
                      <a16:creationId xmlns:a16="http://schemas.microsoft.com/office/drawing/2014/main" id="{875E341C-D600-4104-1906-479AB397C2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92719" y="2508771"/>
                  <a:ext cx="928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Fri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37" name="Rectangle 791">
                  <a:extLst>
                    <a:ext uri="{FF2B5EF4-FFF2-40B4-BE49-F238E27FC236}">
                      <a16:creationId xmlns:a16="http://schemas.microsoft.com/office/drawing/2014/main" id="{06A60916-0456-93B6-340D-373ABB29CD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85551" y="2508771"/>
                  <a:ext cx="133803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Thu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38" name="Rectangle 792">
                  <a:extLst>
                    <a:ext uri="{FF2B5EF4-FFF2-40B4-BE49-F238E27FC236}">
                      <a16:creationId xmlns:a16="http://schemas.microsoft.com/office/drawing/2014/main" id="{1263358F-1CBA-0677-5E34-F0734A8F89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90149" y="2508771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Wed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39" name="Rectangle 793">
                  <a:extLst>
                    <a:ext uri="{FF2B5EF4-FFF2-40B4-BE49-F238E27FC236}">
                      <a16:creationId xmlns:a16="http://schemas.microsoft.com/office/drawing/2014/main" id="{21342CD4-E328-09BA-C81F-9C5AB2B516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27424" y="2508771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Tue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40" name="Rectangle 794">
                  <a:extLst>
                    <a:ext uri="{FF2B5EF4-FFF2-40B4-BE49-F238E27FC236}">
                      <a16:creationId xmlns:a16="http://schemas.microsoft.com/office/drawing/2014/main" id="{09DACA00-666A-BEEA-4970-ADD60EBDC6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16335" y="2508771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Mon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41" name="Rectangle 795">
                  <a:extLst>
                    <a:ext uri="{FF2B5EF4-FFF2-40B4-BE49-F238E27FC236}">
                      <a16:creationId xmlns:a16="http://schemas.microsoft.com/office/drawing/2014/main" id="{47EAE72B-928C-DE43-AC20-203B1093C7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56222" y="2508771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Sun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42" name="Rectangle 796">
                  <a:extLst>
                    <a:ext uri="{FF2B5EF4-FFF2-40B4-BE49-F238E27FC236}">
                      <a16:creationId xmlns:a16="http://schemas.microsoft.com/office/drawing/2014/main" id="{5A8D3270-2A97-FF06-F984-23B4DD3759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14264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43" name="Rectangle 797">
                  <a:extLst>
                    <a:ext uri="{FF2B5EF4-FFF2-40B4-BE49-F238E27FC236}">
                      <a16:creationId xmlns:a16="http://schemas.microsoft.com/office/drawing/2014/main" id="{B7538C26-F969-EF36-6E82-776BA94381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14264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44" name="Rectangle 798">
                  <a:extLst>
                    <a:ext uri="{FF2B5EF4-FFF2-40B4-BE49-F238E27FC236}">
                      <a16:creationId xmlns:a16="http://schemas.microsoft.com/office/drawing/2014/main" id="{03CC9788-A0FD-59D3-6222-8FEFBB46B2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31931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45" name="Rectangle 799">
                  <a:extLst>
                    <a:ext uri="{FF2B5EF4-FFF2-40B4-BE49-F238E27FC236}">
                      <a16:creationId xmlns:a16="http://schemas.microsoft.com/office/drawing/2014/main" id="{EC00F1F7-BCDA-0CCC-CFD6-FEA7BC8F86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49599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46" name="Rectangle 800">
                  <a:extLst>
                    <a:ext uri="{FF2B5EF4-FFF2-40B4-BE49-F238E27FC236}">
                      <a16:creationId xmlns:a16="http://schemas.microsoft.com/office/drawing/2014/main" id="{A30FFA62-3C4A-3C90-75C0-D0FBC8F140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67267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47" name="Rectangle 801">
                  <a:extLst>
                    <a:ext uri="{FF2B5EF4-FFF2-40B4-BE49-F238E27FC236}">
                      <a16:creationId xmlns:a16="http://schemas.microsoft.com/office/drawing/2014/main" id="{30CFD30D-C522-5262-F283-DF66428163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84936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48" name="Rectangle 802">
                  <a:extLst>
                    <a:ext uri="{FF2B5EF4-FFF2-40B4-BE49-F238E27FC236}">
                      <a16:creationId xmlns:a16="http://schemas.microsoft.com/office/drawing/2014/main" id="{665F30EB-B081-D82B-0DAF-415817A698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02603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49" name="Rectangle 803">
                  <a:extLst>
                    <a:ext uri="{FF2B5EF4-FFF2-40B4-BE49-F238E27FC236}">
                      <a16:creationId xmlns:a16="http://schemas.microsoft.com/office/drawing/2014/main" id="{689B3659-FFAA-A46D-A253-A751B4806D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20271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50" name="Rectangle 804">
                  <a:extLst>
                    <a:ext uri="{FF2B5EF4-FFF2-40B4-BE49-F238E27FC236}">
                      <a16:creationId xmlns:a16="http://schemas.microsoft.com/office/drawing/2014/main" id="{433E869E-DACD-AC99-3168-E5EDA65C9E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488122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51" name="Rectangle 805">
                  <a:extLst>
                    <a:ext uri="{FF2B5EF4-FFF2-40B4-BE49-F238E27FC236}">
                      <a16:creationId xmlns:a16="http://schemas.microsoft.com/office/drawing/2014/main" id="{97C2D983-421D-7110-BBEC-B26BAE9296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05789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52" name="Rectangle 806">
                  <a:extLst>
                    <a:ext uri="{FF2B5EF4-FFF2-40B4-BE49-F238E27FC236}">
                      <a16:creationId xmlns:a16="http://schemas.microsoft.com/office/drawing/2014/main" id="{1541F313-41ED-732F-3EC8-A7F545087B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23457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53" name="Rectangle 807">
                  <a:extLst>
                    <a:ext uri="{FF2B5EF4-FFF2-40B4-BE49-F238E27FC236}">
                      <a16:creationId xmlns:a16="http://schemas.microsoft.com/office/drawing/2014/main" id="{8F81C2F7-AB97-C5E7-9869-9E736A812F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41126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54" name="Rectangle 809">
                  <a:extLst>
                    <a:ext uri="{FF2B5EF4-FFF2-40B4-BE49-F238E27FC236}">
                      <a16:creationId xmlns:a16="http://schemas.microsoft.com/office/drawing/2014/main" id="{644FCCD1-922A-7914-1A75-26ED139126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58794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55" name="Rectangle 810">
                  <a:extLst>
                    <a:ext uri="{FF2B5EF4-FFF2-40B4-BE49-F238E27FC236}">
                      <a16:creationId xmlns:a16="http://schemas.microsoft.com/office/drawing/2014/main" id="{B51A481B-A2BC-E97F-8E29-0B9F8990F9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76461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56" name="Rectangle 811">
                  <a:extLst>
                    <a:ext uri="{FF2B5EF4-FFF2-40B4-BE49-F238E27FC236}">
                      <a16:creationId xmlns:a16="http://schemas.microsoft.com/office/drawing/2014/main" id="{7BB58D23-D653-D656-EC9B-117A001064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20271" y="2861349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57" name="Rectangle 812">
                  <a:extLst>
                    <a:ext uri="{FF2B5EF4-FFF2-40B4-BE49-F238E27FC236}">
                      <a16:creationId xmlns:a16="http://schemas.microsoft.com/office/drawing/2014/main" id="{9D4F3787-4527-3777-22A7-C9FDE90B6A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488122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58" name="Rectangle 813">
                  <a:extLst>
                    <a:ext uri="{FF2B5EF4-FFF2-40B4-BE49-F238E27FC236}">
                      <a16:creationId xmlns:a16="http://schemas.microsoft.com/office/drawing/2014/main" id="{5856EFAC-7DFC-2A5D-E7EE-8F9B729F01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05789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59" name="Rectangle 814">
                  <a:extLst>
                    <a:ext uri="{FF2B5EF4-FFF2-40B4-BE49-F238E27FC236}">
                      <a16:creationId xmlns:a16="http://schemas.microsoft.com/office/drawing/2014/main" id="{C0CF6242-8BE8-3C62-3EFA-D7E01A406F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23457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60" name="Rectangle 815">
                  <a:extLst>
                    <a:ext uri="{FF2B5EF4-FFF2-40B4-BE49-F238E27FC236}">
                      <a16:creationId xmlns:a16="http://schemas.microsoft.com/office/drawing/2014/main" id="{271E44E7-76C3-E405-831E-CB49EF117C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41126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61" name="Rectangle 816">
                  <a:extLst>
                    <a:ext uri="{FF2B5EF4-FFF2-40B4-BE49-F238E27FC236}">
                      <a16:creationId xmlns:a16="http://schemas.microsoft.com/office/drawing/2014/main" id="{D837A62D-79C6-C347-F8A0-C6EAB67AB5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58794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62" name="Rectangle 817">
                  <a:extLst>
                    <a:ext uri="{FF2B5EF4-FFF2-40B4-BE49-F238E27FC236}">
                      <a16:creationId xmlns:a16="http://schemas.microsoft.com/office/drawing/2014/main" id="{6C4B20BB-3148-8B89-E5F8-6652BA9F6A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76461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63" name="Rectangle 818">
                  <a:extLst>
                    <a:ext uri="{FF2B5EF4-FFF2-40B4-BE49-F238E27FC236}">
                      <a16:creationId xmlns:a16="http://schemas.microsoft.com/office/drawing/2014/main" id="{C79AC743-1AC5-446D-3D03-6BE680C0DF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94129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64" name="Rectangle 819">
                  <a:extLst>
                    <a:ext uri="{FF2B5EF4-FFF2-40B4-BE49-F238E27FC236}">
                      <a16:creationId xmlns:a16="http://schemas.microsoft.com/office/drawing/2014/main" id="{31943434-367E-07EA-22CC-7CD1C19FFF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488122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65" name="Rectangle 820">
                  <a:extLst>
                    <a:ext uri="{FF2B5EF4-FFF2-40B4-BE49-F238E27FC236}">
                      <a16:creationId xmlns:a16="http://schemas.microsoft.com/office/drawing/2014/main" id="{9E5BB34E-D047-F1D7-35E5-5BDB56D2E1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05789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66" name="Rectangle 821">
                  <a:extLst>
                    <a:ext uri="{FF2B5EF4-FFF2-40B4-BE49-F238E27FC236}">
                      <a16:creationId xmlns:a16="http://schemas.microsoft.com/office/drawing/2014/main" id="{FE53AFEC-0F66-2C7B-3C08-7A69FDCFAA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23457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67" name="Rectangle 822">
                  <a:extLst>
                    <a:ext uri="{FF2B5EF4-FFF2-40B4-BE49-F238E27FC236}">
                      <a16:creationId xmlns:a16="http://schemas.microsoft.com/office/drawing/2014/main" id="{611509FC-357C-EC70-4470-5B761F231F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41126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68" name="Rectangle 823">
                  <a:extLst>
                    <a:ext uri="{FF2B5EF4-FFF2-40B4-BE49-F238E27FC236}">
                      <a16:creationId xmlns:a16="http://schemas.microsoft.com/office/drawing/2014/main" id="{22145CBE-4DDD-E8D3-4AFC-62F364A959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58794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69" name="Rectangle 824">
                  <a:extLst>
                    <a:ext uri="{FF2B5EF4-FFF2-40B4-BE49-F238E27FC236}">
                      <a16:creationId xmlns:a16="http://schemas.microsoft.com/office/drawing/2014/main" id="{A08DB917-ECC2-5E7A-B628-5B62C48E79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76461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70" name="Rectangle 825">
                  <a:extLst>
                    <a:ext uri="{FF2B5EF4-FFF2-40B4-BE49-F238E27FC236}">
                      <a16:creationId xmlns:a16="http://schemas.microsoft.com/office/drawing/2014/main" id="{C51AE411-2803-E429-2285-03D547016D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94129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71" name="Rectangle 826">
                  <a:extLst>
                    <a:ext uri="{FF2B5EF4-FFF2-40B4-BE49-F238E27FC236}">
                      <a16:creationId xmlns:a16="http://schemas.microsoft.com/office/drawing/2014/main" id="{42970536-5F1F-E5BD-E03E-E1B85D5803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76461" y="32105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72" name="Rectangle 827">
                  <a:extLst>
                    <a:ext uri="{FF2B5EF4-FFF2-40B4-BE49-F238E27FC236}">
                      <a16:creationId xmlns:a16="http://schemas.microsoft.com/office/drawing/2014/main" id="{957A9E8C-6F61-43D8-54D4-B30BE067A8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94129" y="32105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30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  <p:grpSp>
            <p:nvGrpSpPr>
              <p:cNvPr id="2566" name="Group 2565">
                <a:extLst>
                  <a:ext uri="{FF2B5EF4-FFF2-40B4-BE49-F238E27FC236}">
                    <a16:creationId xmlns:a16="http://schemas.microsoft.com/office/drawing/2014/main" id="{FD47EA35-ED67-4E4F-C0D8-803030C3CA70}"/>
                  </a:ext>
                </a:extLst>
              </p:cNvPr>
              <p:cNvGrpSpPr/>
              <p:nvPr/>
            </p:nvGrpSpPr>
            <p:grpSpPr>
              <a:xfrm>
                <a:off x="446336" y="2490747"/>
                <a:ext cx="1986782" cy="838077"/>
                <a:chOff x="395536" y="2490747"/>
                <a:chExt cx="1986782" cy="838077"/>
              </a:xfrm>
            </p:grpSpPr>
            <p:sp>
              <p:nvSpPr>
                <p:cNvPr id="2567" name="Rectangle 415">
                  <a:extLst>
                    <a:ext uri="{FF2B5EF4-FFF2-40B4-BE49-F238E27FC236}">
                      <a16:creationId xmlns:a16="http://schemas.microsoft.com/office/drawing/2014/main" id="{DA5F68F8-8722-9DBB-F543-9400C4A34F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68" name="Rectangle 416">
                  <a:extLst>
                    <a:ext uri="{FF2B5EF4-FFF2-40B4-BE49-F238E27FC236}">
                      <a16:creationId xmlns:a16="http://schemas.microsoft.com/office/drawing/2014/main" id="{0D6AFC13-2D41-0143-EFEE-734A443B36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69" name="Rectangle 417">
                  <a:extLst>
                    <a:ext uri="{FF2B5EF4-FFF2-40B4-BE49-F238E27FC236}">
                      <a16:creationId xmlns:a16="http://schemas.microsoft.com/office/drawing/2014/main" id="{8494A20D-DFFD-3D3D-6E5C-DA4F7F2823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70" name="Rectangle 418">
                  <a:extLst>
                    <a:ext uri="{FF2B5EF4-FFF2-40B4-BE49-F238E27FC236}">
                      <a16:creationId xmlns:a16="http://schemas.microsoft.com/office/drawing/2014/main" id="{BD0037D5-6602-0C02-A5C6-65B470D13D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71" name="Rectangle 419">
                  <a:extLst>
                    <a:ext uri="{FF2B5EF4-FFF2-40B4-BE49-F238E27FC236}">
                      <a16:creationId xmlns:a16="http://schemas.microsoft.com/office/drawing/2014/main" id="{7BBC31F7-4ED5-5427-ECF0-45CF474007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72" name="Rectangle 420">
                  <a:extLst>
                    <a:ext uri="{FF2B5EF4-FFF2-40B4-BE49-F238E27FC236}">
                      <a16:creationId xmlns:a16="http://schemas.microsoft.com/office/drawing/2014/main" id="{C59AF398-D207-C4B4-DEDF-C49CCED5E3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73" name="Rectangle 421">
                  <a:extLst>
                    <a:ext uri="{FF2B5EF4-FFF2-40B4-BE49-F238E27FC236}">
                      <a16:creationId xmlns:a16="http://schemas.microsoft.com/office/drawing/2014/main" id="{F7E69F05-E1C1-D349-B2AA-5A3D46671A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74" name="Rectangle 422">
                  <a:extLst>
                    <a:ext uri="{FF2B5EF4-FFF2-40B4-BE49-F238E27FC236}">
                      <a16:creationId xmlns:a16="http://schemas.microsoft.com/office/drawing/2014/main" id="{DF65C008-578F-371C-1765-3EE449CE1B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75" name="Rectangle 423">
                  <a:extLst>
                    <a:ext uri="{FF2B5EF4-FFF2-40B4-BE49-F238E27FC236}">
                      <a16:creationId xmlns:a16="http://schemas.microsoft.com/office/drawing/2014/main" id="{C3699CA3-0934-55BD-3FD8-B1E46E8695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76" name="Rectangle 424">
                  <a:extLst>
                    <a:ext uri="{FF2B5EF4-FFF2-40B4-BE49-F238E27FC236}">
                      <a16:creationId xmlns:a16="http://schemas.microsoft.com/office/drawing/2014/main" id="{936694BB-0BA9-B4CA-8D7E-232B1C7FB1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77" name="Rectangle 425">
                  <a:extLst>
                    <a:ext uri="{FF2B5EF4-FFF2-40B4-BE49-F238E27FC236}">
                      <a16:creationId xmlns:a16="http://schemas.microsoft.com/office/drawing/2014/main" id="{3EF3A845-8C5A-BEAA-841A-87C347689F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78" name="Rectangle 426">
                  <a:extLst>
                    <a:ext uri="{FF2B5EF4-FFF2-40B4-BE49-F238E27FC236}">
                      <a16:creationId xmlns:a16="http://schemas.microsoft.com/office/drawing/2014/main" id="{A14A3A16-F5FD-C11A-53AD-322EA04BBC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79" name="Rectangle 427">
                  <a:extLst>
                    <a:ext uri="{FF2B5EF4-FFF2-40B4-BE49-F238E27FC236}">
                      <a16:creationId xmlns:a16="http://schemas.microsoft.com/office/drawing/2014/main" id="{C9AEC539-9046-5C41-4D0C-6B308897C4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80" name="Rectangle 428">
                  <a:extLst>
                    <a:ext uri="{FF2B5EF4-FFF2-40B4-BE49-F238E27FC236}">
                      <a16:creationId xmlns:a16="http://schemas.microsoft.com/office/drawing/2014/main" id="{533DFE63-AB30-2525-B22F-B73F6C214E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81" name="Rectangle 429">
                  <a:extLst>
                    <a:ext uri="{FF2B5EF4-FFF2-40B4-BE49-F238E27FC236}">
                      <a16:creationId xmlns:a16="http://schemas.microsoft.com/office/drawing/2014/main" id="{74E9A619-9279-FAF8-769E-C51B969B9C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82" name="Rectangle 430">
                  <a:extLst>
                    <a:ext uri="{FF2B5EF4-FFF2-40B4-BE49-F238E27FC236}">
                      <a16:creationId xmlns:a16="http://schemas.microsoft.com/office/drawing/2014/main" id="{9C6253CD-6769-0F71-FB71-B9CC112476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83" name="Rectangle 431">
                  <a:extLst>
                    <a:ext uri="{FF2B5EF4-FFF2-40B4-BE49-F238E27FC236}">
                      <a16:creationId xmlns:a16="http://schemas.microsoft.com/office/drawing/2014/main" id="{C960BDB1-1540-76BE-B5DA-488576E735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84" name="Rectangle 432">
                  <a:extLst>
                    <a:ext uri="{FF2B5EF4-FFF2-40B4-BE49-F238E27FC236}">
                      <a16:creationId xmlns:a16="http://schemas.microsoft.com/office/drawing/2014/main" id="{D68E773B-CBD2-75BA-7894-1E5764BF3A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85" name="Rectangle 433">
                  <a:extLst>
                    <a:ext uri="{FF2B5EF4-FFF2-40B4-BE49-F238E27FC236}">
                      <a16:creationId xmlns:a16="http://schemas.microsoft.com/office/drawing/2014/main" id="{93E4C284-3818-791B-4EFC-B7DBB2B409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86" name="Rectangle 434">
                  <a:extLst>
                    <a:ext uri="{FF2B5EF4-FFF2-40B4-BE49-F238E27FC236}">
                      <a16:creationId xmlns:a16="http://schemas.microsoft.com/office/drawing/2014/main" id="{7724EAF7-5462-2ECA-CB77-6D443866CF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87" name="Rectangle 435">
                  <a:extLst>
                    <a:ext uri="{FF2B5EF4-FFF2-40B4-BE49-F238E27FC236}">
                      <a16:creationId xmlns:a16="http://schemas.microsoft.com/office/drawing/2014/main" id="{D2E9943E-B8EF-9CEA-2F35-57F91E7FA5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88" name="Rectangle 436">
                  <a:extLst>
                    <a:ext uri="{FF2B5EF4-FFF2-40B4-BE49-F238E27FC236}">
                      <a16:creationId xmlns:a16="http://schemas.microsoft.com/office/drawing/2014/main" id="{B90717D2-9CF9-91C4-A0E7-27C6356A44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89" name="Rectangle 437">
                  <a:extLst>
                    <a:ext uri="{FF2B5EF4-FFF2-40B4-BE49-F238E27FC236}">
                      <a16:creationId xmlns:a16="http://schemas.microsoft.com/office/drawing/2014/main" id="{20960CC6-64B4-B2D5-8E8D-7ED0D9B903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90" name="Rectangle 438">
                  <a:extLst>
                    <a:ext uri="{FF2B5EF4-FFF2-40B4-BE49-F238E27FC236}">
                      <a16:creationId xmlns:a16="http://schemas.microsoft.com/office/drawing/2014/main" id="{5B16B130-7CB9-F684-66E2-EE27931AA7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91" name="Rectangle 439">
                  <a:extLst>
                    <a:ext uri="{FF2B5EF4-FFF2-40B4-BE49-F238E27FC236}">
                      <a16:creationId xmlns:a16="http://schemas.microsoft.com/office/drawing/2014/main" id="{DE733701-0414-FFA5-CACE-CE84F3A1A3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92" name="Rectangle 440">
                  <a:extLst>
                    <a:ext uri="{FF2B5EF4-FFF2-40B4-BE49-F238E27FC236}">
                      <a16:creationId xmlns:a16="http://schemas.microsoft.com/office/drawing/2014/main" id="{4B061476-4F83-BA34-55FF-F8B1CEECCF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93" name="Rectangle 441">
                  <a:extLst>
                    <a:ext uri="{FF2B5EF4-FFF2-40B4-BE49-F238E27FC236}">
                      <a16:creationId xmlns:a16="http://schemas.microsoft.com/office/drawing/2014/main" id="{FDA934B7-1C49-064F-5BF3-8B358D283C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94" name="Rectangle 442">
                  <a:extLst>
                    <a:ext uri="{FF2B5EF4-FFF2-40B4-BE49-F238E27FC236}">
                      <a16:creationId xmlns:a16="http://schemas.microsoft.com/office/drawing/2014/main" id="{9D1DFA8A-0021-1C56-3327-5D70C5C030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95" name="Rectangle 443">
                  <a:extLst>
                    <a:ext uri="{FF2B5EF4-FFF2-40B4-BE49-F238E27FC236}">
                      <a16:creationId xmlns:a16="http://schemas.microsoft.com/office/drawing/2014/main" id="{6F6BD95C-8ADD-C9F3-D797-F139370BA3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96" name="Rectangle 444">
                  <a:extLst>
                    <a:ext uri="{FF2B5EF4-FFF2-40B4-BE49-F238E27FC236}">
                      <a16:creationId xmlns:a16="http://schemas.microsoft.com/office/drawing/2014/main" id="{5CFC55D4-B79F-F6B0-0CD3-3A27FB92E6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97" name="Rectangle 445">
                  <a:extLst>
                    <a:ext uri="{FF2B5EF4-FFF2-40B4-BE49-F238E27FC236}">
                      <a16:creationId xmlns:a16="http://schemas.microsoft.com/office/drawing/2014/main" id="{C0F4B4C5-C95D-CE17-0F09-838D2E3699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98" name="Rectangle 446">
                  <a:extLst>
                    <a:ext uri="{FF2B5EF4-FFF2-40B4-BE49-F238E27FC236}">
                      <a16:creationId xmlns:a16="http://schemas.microsoft.com/office/drawing/2014/main" id="{D2D85AFA-0F6E-820F-D046-269125A678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99" name="Rectangle 447">
                  <a:extLst>
                    <a:ext uri="{FF2B5EF4-FFF2-40B4-BE49-F238E27FC236}">
                      <a16:creationId xmlns:a16="http://schemas.microsoft.com/office/drawing/2014/main" id="{8783E373-857E-7CEE-BC1F-C26CE6B650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00" name="Rectangle 448">
                  <a:extLst>
                    <a:ext uri="{FF2B5EF4-FFF2-40B4-BE49-F238E27FC236}">
                      <a16:creationId xmlns:a16="http://schemas.microsoft.com/office/drawing/2014/main" id="{F61AAE78-6F56-8D44-15F9-D8C21A7574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01" name="Rectangle 449">
                  <a:extLst>
                    <a:ext uri="{FF2B5EF4-FFF2-40B4-BE49-F238E27FC236}">
                      <a16:creationId xmlns:a16="http://schemas.microsoft.com/office/drawing/2014/main" id="{F6A56DFD-7364-EB09-AC71-9C80F71D10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02" name="Rectangle 450">
                  <a:extLst>
                    <a:ext uri="{FF2B5EF4-FFF2-40B4-BE49-F238E27FC236}">
                      <a16:creationId xmlns:a16="http://schemas.microsoft.com/office/drawing/2014/main" id="{7B459528-B1EC-41D7-76E3-5AC936A848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03" name="Rectangle 451">
                  <a:extLst>
                    <a:ext uri="{FF2B5EF4-FFF2-40B4-BE49-F238E27FC236}">
                      <a16:creationId xmlns:a16="http://schemas.microsoft.com/office/drawing/2014/main" id="{6CB9ECE0-0AA8-BFEC-3E92-5792C95FFE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04" name="Rectangle 452">
                  <a:extLst>
                    <a:ext uri="{FF2B5EF4-FFF2-40B4-BE49-F238E27FC236}">
                      <a16:creationId xmlns:a16="http://schemas.microsoft.com/office/drawing/2014/main" id="{E98640F6-A0C3-8260-5627-E77F16721B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05" name="Rectangle 453">
                  <a:extLst>
                    <a:ext uri="{FF2B5EF4-FFF2-40B4-BE49-F238E27FC236}">
                      <a16:creationId xmlns:a16="http://schemas.microsoft.com/office/drawing/2014/main" id="{F86336BC-E8DA-85AC-8647-62516E3D78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06" name="Rectangle 454">
                  <a:extLst>
                    <a:ext uri="{FF2B5EF4-FFF2-40B4-BE49-F238E27FC236}">
                      <a16:creationId xmlns:a16="http://schemas.microsoft.com/office/drawing/2014/main" id="{1189D6A9-09D3-0DD7-97B0-722274F902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07" name="Rectangle 455">
                  <a:extLst>
                    <a:ext uri="{FF2B5EF4-FFF2-40B4-BE49-F238E27FC236}">
                      <a16:creationId xmlns:a16="http://schemas.microsoft.com/office/drawing/2014/main" id="{90F46D04-8A54-4FAD-973D-6B757AD20F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08" name="Rectangle 456">
                  <a:extLst>
                    <a:ext uri="{FF2B5EF4-FFF2-40B4-BE49-F238E27FC236}">
                      <a16:creationId xmlns:a16="http://schemas.microsoft.com/office/drawing/2014/main" id="{AA7AA489-4966-FE30-C7B6-302AB6DAEE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09" name="Rectangle 457">
                  <a:extLst>
                    <a:ext uri="{FF2B5EF4-FFF2-40B4-BE49-F238E27FC236}">
                      <a16:creationId xmlns:a16="http://schemas.microsoft.com/office/drawing/2014/main" id="{AED14587-6142-EEFA-3F40-3312E54346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10" name="Rectangle 458">
                  <a:extLst>
                    <a:ext uri="{FF2B5EF4-FFF2-40B4-BE49-F238E27FC236}">
                      <a16:creationId xmlns:a16="http://schemas.microsoft.com/office/drawing/2014/main" id="{3AB91FD1-8FF8-4B87-C4C4-859D7155CD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11" name="Rectangle 459">
                  <a:extLst>
                    <a:ext uri="{FF2B5EF4-FFF2-40B4-BE49-F238E27FC236}">
                      <a16:creationId xmlns:a16="http://schemas.microsoft.com/office/drawing/2014/main" id="{FAF6BDE7-ADEA-A1D3-C2A4-4D42D66354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12" name="Rectangle 460">
                  <a:extLst>
                    <a:ext uri="{FF2B5EF4-FFF2-40B4-BE49-F238E27FC236}">
                      <a16:creationId xmlns:a16="http://schemas.microsoft.com/office/drawing/2014/main" id="{1D3CA1FD-DC1E-4DB2-4BE7-BD2327FC4C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13" name="Rectangle 461">
                  <a:extLst>
                    <a:ext uri="{FF2B5EF4-FFF2-40B4-BE49-F238E27FC236}">
                      <a16:creationId xmlns:a16="http://schemas.microsoft.com/office/drawing/2014/main" id="{71918C63-7BA7-56A1-0411-76731D41A2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14" name="Rectangle 462">
                  <a:extLst>
                    <a:ext uri="{FF2B5EF4-FFF2-40B4-BE49-F238E27FC236}">
                      <a16:creationId xmlns:a16="http://schemas.microsoft.com/office/drawing/2014/main" id="{EB0FAA64-968F-60E0-1D97-0296DAEF05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15" name="Rectangle 463">
                  <a:extLst>
                    <a:ext uri="{FF2B5EF4-FFF2-40B4-BE49-F238E27FC236}">
                      <a16:creationId xmlns:a16="http://schemas.microsoft.com/office/drawing/2014/main" id="{669E9AC9-4152-9658-F6EC-1DEF3CBBED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16" name="Line 464">
                  <a:extLst>
                    <a:ext uri="{FF2B5EF4-FFF2-40B4-BE49-F238E27FC236}">
                      <a16:creationId xmlns:a16="http://schemas.microsoft.com/office/drawing/2014/main" id="{DB7CCE3A-1F6C-C530-5C75-A8370C1C06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83096" y="2490747"/>
                  <a:ext cx="0" cy="83807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17" name="Line 465">
                  <a:extLst>
                    <a:ext uri="{FF2B5EF4-FFF2-40B4-BE49-F238E27FC236}">
                      <a16:creationId xmlns:a16="http://schemas.microsoft.com/office/drawing/2014/main" id="{45621C58-3AA2-B62D-36F3-C29225EA808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65428" y="2490747"/>
                  <a:ext cx="0" cy="83807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18" name="Line 466">
                  <a:extLst>
                    <a:ext uri="{FF2B5EF4-FFF2-40B4-BE49-F238E27FC236}">
                      <a16:creationId xmlns:a16="http://schemas.microsoft.com/office/drawing/2014/main" id="{F21A5FCB-C395-77BF-495F-A7EC1335F0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7759" y="2490747"/>
                  <a:ext cx="0" cy="83807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19" name="Line 467">
                  <a:extLst>
                    <a:ext uri="{FF2B5EF4-FFF2-40B4-BE49-F238E27FC236}">
                      <a16:creationId xmlns:a16="http://schemas.microsoft.com/office/drawing/2014/main" id="{E7D92194-841A-47E1-38FB-BC7A328B97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30093" y="2490747"/>
                  <a:ext cx="0" cy="83807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20" name="Line 468">
                  <a:extLst>
                    <a:ext uri="{FF2B5EF4-FFF2-40B4-BE49-F238E27FC236}">
                      <a16:creationId xmlns:a16="http://schemas.microsoft.com/office/drawing/2014/main" id="{E4D76BCB-C9C8-E4A9-2A1C-DE1B8971E7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12425" y="2490747"/>
                  <a:ext cx="0" cy="83807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21" name="Line 469">
                  <a:extLst>
                    <a:ext uri="{FF2B5EF4-FFF2-40B4-BE49-F238E27FC236}">
                      <a16:creationId xmlns:a16="http://schemas.microsoft.com/office/drawing/2014/main" id="{F5E56E51-EF8E-0937-BA79-2500346265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4757" y="2490747"/>
                  <a:ext cx="0" cy="83807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22" name="Line 470">
                  <a:extLst>
                    <a:ext uri="{FF2B5EF4-FFF2-40B4-BE49-F238E27FC236}">
                      <a16:creationId xmlns:a16="http://schemas.microsoft.com/office/drawing/2014/main" id="{2C2BF3AA-E27B-7FDD-C721-E03EE5DE06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2624795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23" name="Line 471">
                  <a:extLst>
                    <a:ext uri="{FF2B5EF4-FFF2-40B4-BE49-F238E27FC236}">
                      <a16:creationId xmlns:a16="http://schemas.microsoft.com/office/drawing/2014/main" id="{98517F5C-AC27-5787-E761-824426EC20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273969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24" name="Line 472">
                  <a:extLst>
                    <a:ext uri="{FF2B5EF4-FFF2-40B4-BE49-F238E27FC236}">
                      <a16:creationId xmlns:a16="http://schemas.microsoft.com/office/drawing/2014/main" id="{5926530C-B06E-4B81-E2B0-EAFD86D24B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2855716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25" name="Line 473">
                  <a:extLst>
                    <a:ext uri="{FF2B5EF4-FFF2-40B4-BE49-F238E27FC236}">
                      <a16:creationId xmlns:a16="http://schemas.microsoft.com/office/drawing/2014/main" id="{69FF60A7-2364-1FD8-1B4A-422C2E34B1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2970614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26" name="Line 474">
                  <a:extLst>
                    <a:ext uri="{FF2B5EF4-FFF2-40B4-BE49-F238E27FC236}">
                      <a16:creationId xmlns:a16="http://schemas.microsoft.com/office/drawing/2014/main" id="{3A43798D-8126-43E8-A826-04B993B91FD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3085512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27" name="Line 475">
                  <a:extLst>
                    <a:ext uri="{FF2B5EF4-FFF2-40B4-BE49-F238E27FC236}">
                      <a16:creationId xmlns:a16="http://schemas.microsoft.com/office/drawing/2014/main" id="{B67A291B-BB89-A7A5-D8B1-EDC5637800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3200410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28" name="Line 476">
                  <a:extLst>
                    <a:ext uri="{FF2B5EF4-FFF2-40B4-BE49-F238E27FC236}">
                      <a16:creationId xmlns:a16="http://schemas.microsoft.com/office/drawing/2014/main" id="{4E3E1CFA-7CA4-F144-FA53-941A7C5CD5C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0764" y="2490747"/>
                  <a:ext cx="0" cy="83807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29" name="Line 477">
                  <a:extLst>
                    <a:ext uri="{FF2B5EF4-FFF2-40B4-BE49-F238E27FC236}">
                      <a16:creationId xmlns:a16="http://schemas.microsoft.com/office/drawing/2014/main" id="{A7DD8E5A-0C77-71D3-3E41-C23773F3706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77088" y="2490747"/>
                  <a:ext cx="0" cy="83807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30" name="Line 478">
                  <a:extLst>
                    <a:ext uri="{FF2B5EF4-FFF2-40B4-BE49-F238E27FC236}">
                      <a16:creationId xmlns:a16="http://schemas.microsoft.com/office/drawing/2014/main" id="{FBE7C5BF-DAC4-46E9-E138-6EA5FB50FD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249525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31" name="Line 479">
                  <a:extLst>
                    <a:ext uri="{FF2B5EF4-FFF2-40B4-BE49-F238E27FC236}">
                      <a16:creationId xmlns:a16="http://schemas.microsoft.com/office/drawing/2014/main" id="{F5B047D3-3529-7AB6-E4E7-F89FF98EA6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3325445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32" name="Rectangle 480">
                  <a:extLst>
                    <a:ext uri="{FF2B5EF4-FFF2-40B4-BE49-F238E27FC236}">
                      <a16:creationId xmlns:a16="http://schemas.microsoft.com/office/drawing/2014/main" id="{05E0BABB-7307-125E-A042-8E3A3BED70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57497" y="2508770"/>
                  <a:ext cx="11333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Sat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33" name="Rectangle 481">
                  <a:extLst>
                    <a:ext uri="{FF2B5EF4-FFF2-40B4-BE49-F238E27FC236}">
                      <a16:creationId xmlns:a16="http://schemas.microsoft.com/office/drawing/2014/main" id="{03B783D8-F112-54D1-DDF3-200F2B225C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8235" y="2508770"/>
                  <a:ext cx="928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Fri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34" name="Rectangle 482">
                  <a:extLst>
                    <a:ext uri="{FF2B5EF4-FFF2-40B4-BE49-F238E27FC236}">
                      <a16:creationId xmlns:a16="http://schemas.microsoft.com/office/drawing/2014/main" id="{A6A25DE7-A667-D07F-93E9-519DA49E97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1070" y="2508770"/>
                  <a:ext cx="133803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Thu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35" name="Rectangle 483">
                  <a:extLst>
                    <a:ext uri="{FF2B5EF4-FFF2-40B4-BE49-F238E27FC236}">
                      <a16:creationId xmlns:a16="http://schemas.microsoft.com/office/drawing/2014/main" id="{07AB82AD-4D6E-4A7B-C4F8-07DCEA3095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84359" y="2508770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Wed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36" name="Rectangle 484">
                  <a:extLst>
                    <a:ext uri="{FF2B5EF4-FFF2-40B4-BE49-F238E27FC236}">
                      <a16:creationId xmlns:a16="http://schemas.microsoft.com/office/drawing/2014/main" id="{09346D29-3A9D-DE33-F061-48B41BC118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22940" y="2508770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Tue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37" name="Rectangle 485">
                  <a:extLst>
                    <a:ext uri="{FF2B5EF4-FFF2-40B4-BE49-F238E27FC236}">
                      <a16:creationId xmlns:a16="http://schemas.microsoft.com/office/drawing/2014/main" id="{441D1609-9D15-24EB-D4EF-1A79D3C815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1852" y="2508770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Mon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38" name="Rectangle 486">
                  <a:extLst>
                    <a:ext uri="{FF2B5EF4-FFF2-40B4-BE49-F238E27FC236}">
                      <a16:creationId xmlns:a16="http://schemas.microsoft.com/office/drawing/2014/main" id="{A094309C-AB1E-6941-E89A-0F5A6F9A4B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1741" y="2508770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Sun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39" name="Rectangle 487">
                  <a:extLst>
                    <a:ext uri="{FF2B5EF4-FFF2-40B4-BE49-F238E27FC236}">
                      <a16:creationId xmlns:a16="http://schemas.microsoft.com/office/drawing/2014/main" id="{3FC06BD4-46D2-47BE-88CF-467ADD0CD8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9780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40" name="Rectangle 488">
                  <a:extLst>
                    <a:ext uri="{FF2B5EF4-FFF2-40B4-BE49-F238E27FC236}">
                      <a16:creationId xmlns:a16="http://schemas.microsoft.com/office/drawing/2014/main" id="{7B37F3EB-DBB2-2B23-24BA-2BF01EF754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7448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41" name="Rectangle 489">
                  <a:extLst>
                    <a:ext uri="{FF2B5EF4-FFF2-40B4-BE49-F238E27FC236}">
                      <a16:creationId xmlns:a16="http://schemas.microsoft.com/office/drawing/2014/main" id="{0A5C2B1A-70D4-12B9-CB18-91A2448EA8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9780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42" name="Rectangle 490">
                  <a:extLst>
                    <a:ext uri="{FF2B5EF4-FFF2-40B4-BE49-F238E27FC236}">
                      <a16:creationId xmlns:a16="http://schemas.microsoft.com/office/drawing/2014/main" id="{45AC0AE2-4567-6C99-BE28-CF5F385554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7448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43" name="Rectangle 491">
                  <a:extLst>
                    <a:ext uri="{FF2B5EF4-FFF2-40B4-BE49-F238E27FC236}">
                      <a16:creationId xmlns:a16="http://schemas.microsoft.com/office/drawing/2014/main" id="{4BE086A0-FFF2-9E29-2CDE-45F6100899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45117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44" name="Rectangle 492">
                  <a:extLst>
                    <a:ext uri="{FF2B5EF4-FFF2-40B4-BE49-F238E27FC236}">
                      <a16:creationId xmlns:a16="http://schemas.microsoft.com/office/drawing/2014/main" id="{2A38C6F5-1384-E385-152D-156E3562B0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62785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45" name="Rectangle 493">
                  <a:extLst>
                    <a:ext uri="{FF2B5EF4-FFF2-40B4-BE49-F238E27FC236}">
                      <a16:creationId xmlns:a16="http://schemas.microsoft.com/office/drawing/2014/main" id="{E23DBBDC-ACE9-8635-6E22-FB2CA92500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0452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46" name="Rectangle 494">
                  <a:extLst>
                    <a:ext uri="{FF2B5EF4-FFF2-40B4-BE49-F238E27FC236}">
                      <a16:creationId xmlns:a16="http://schemas.microsoft.com/office/drawing/2014/main" id="{2DF13806-7FB8-6137-A6A1-6A312FF22D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8120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47" name="Rectangle 495">
                  <a:extLst>
                    <a:ext uri="{FF2B5EF4-FFF2-40B4-BE49-F238E27FC236}">
                      <a16:creationId xmlns:a16="http://schemas.microsoft.com/office/drawing/2014/main" id="{B5B960EF-F073-7019-C306-A34AC750B7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789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48" name="Rectangle 496">
                  <a:extLst>
                    <a:ext uri="{FF2B5EF4-FFF2-40B4-BE49-F238E27FC236}">
                      <a16:creationId xmlns:a16="http://schemas.microsoft.com/office/drawing/2014/main" id="{91C685C3-01E6-3107-BA71-437CA623C8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3638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49" name="Rectangle 497">
                  <a:extLst>
                    <a:ext uri="{FF2B5EF4-FFF2-40B4-BE49-F238E27FC236}">
                      <a16:creationId xmlns:a16="http://schemas.microsoft.com/office/drawing/2014/main" id="{F36BA587-CC54-DFCF-6A07-AD6AE0685C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01307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50" name="Rectangle 498">
                  <a:extLst>
                    <a:ext uri="{FF2B5EF4-FFF2-40B4-BE49-F238E27FC236}">
                      <a16:creationId xmlns:a16="http://schemas.microsoft.com/office/drawing/2014/main" id="{29665C12-257A-0888-DDB2-D87B9A2AA6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18975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51" name="Rectangle 499">
                  <a:extLst>
                    <a:ext uri="{FF2B5EF4-FFF2-40B4-BE49-F238E27FC236}">
                      <a16:creationId xmlns:a16="http://schemas.microsoft.com/office/drawing/2014/main" id="{6315D0CF-E199-6C90-DEBB-6493494406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6642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52" name="Rectangle 500">
                  <a:extLst>
                    <a:ext uri="{FF2B5EF4-FFF2-40B4-BE49-F238E27FC236}">
                      <a16:creationId xmlns:a16="http://schemas.microsoft.com/office/drawing/2014/main" id="{D94D1E33-AEFD-E0E0-9B8C-AF444DF146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54310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53" name="Rectangle 501">
                  <a:extLst>
                    <a:ext uri="{FF2B5EF4-FFF2-40B4-BE49-F238E27FC236}">
                      <a16:creationId xmlns:a16="http://schemas.microsoft.com/office/drawing/2014/main" id="{43EB5D0A-AF87-5157-510E-58C027396D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1979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54" name="Rectangle 502">
                  <a:extLst>
                    <a:ext uri="{FF2B5EF4-FFF2-40B4-BE49-F238E27FC236}">
                      <a16:creationId xmlns:a16="http://schemas.microsoft.com/office/drawing/2014/main" id="{DCB5A727-921F-72AA-26DE-3AC3F57E0C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9647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55" name="Rectangle 503">
                  <a:extLst>
                    <a:ext uri="{FF2B5EF4-FFF2-40B4-BE49-F238E27FC236}">
                      <a16:creationId xmlns:a16="http://schemas.microsoft.com/office/drawing/2014/main" id="{AF3CCC19-9CAA-212B-E115-5D9342B1AE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3638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56" name="Rectangle 504">
                  <a:extLst>
                    <a:ext uri="{FF2B5EF4-FFF2-40B4-BE49-F238E27FC236}">
                      <a16:creationId xmlns:a16="http://schemas.microsoft.com/office/drawing/2014/main" id="{64855AAC-B5AC-DB14-DBEE-C0DCF79CD8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01307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57" name="Rectangle 505">
                  <a:extLst>
                    <a:ext uri="{FF2B5EF4-FFF2-40B4-BE49-F238E27FC236}">
                      <a16:creationId xmlns:a16="http://schemas.microsoft.com/office/drawing/2014/main" id="{E6597E2F-8E7E-532F-5406-187838C8D6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18975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58" name="Rectangle 506">
                  <a:extLst>
                    <a:ext uri="{FF2B5EF4-FFF2-40B4-BE49-F238E27FC236}">
                      <a16:creationId xmlns:a16="http://schemas.microsoft.com/office/drawing/2014/main" id="{FB686A70-2D6F-2093-B12E-50A078AA21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6642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59" name="Rectangle 507">
                  <a:extLst>
                    <a:ext uri="{FF2B5EF4-FFF2-40B4-BE49-F238E27FC236}">
                      <a16:creationId xmlns:a16="http://schemas.microsoft.com/office/drawing/2014/main" id="{E48156AD-2554-C2A0-4B8E-3D29D5D025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54310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60" name="Rectangle 508">
                  <a:extLst>
                    <a:ext uri="{FF2B5EF4-FFF2-40B4-BE49-F238E27FC236}">
                      <a16:creationId xmlns:a16="http://schemas.microsoft.com/office/drawing/2014/main" id="{E12818EC-2A87-E150-768E-D5BF6E0874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1979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61" name="Rectangle 509">
                  <a:extLst>
                    <a:ext uri="{FF2B5EF4-FFF2-40B4-BE49-F238E27FC236}">
                      <a16:creationId xmlns:a16="http://schemas.microsoft.com/office/drawing/2014/main" id="{A5BCB26A-7F98-7956-A38C-26AF0D624A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9647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62" name="Rectangle 510">
                  <a:extLst>
                    <a:ext uri="{FF2B5EF4-FFF2-40B4-BE49-F238E27FC236}">
                      <a16:creationId xmlns:a16="http://schemas.microsoft.com/office/drawing/2014/main" id="{1D4DCD0F-067B-5212-BAF7-12D0A5F7A3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3638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30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63" name="Rectangle 511">
                  <a:extLst>
                    <a:ext uri="{FF2B5EF4-FFF2-40B4-BE49-F238E27FC236}">
                      <a16:creationId xmlns:a16="http://schemas.microsoft.com/office/drawing/2014/main" id="{06E5DF54-4D94-E1C4-F011-B320BD7078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01307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64" name="Rectangle 512">
                  <a:extLst>
                    <a:ext uri="{FF2B5EF4-FFF2-40B4-BE49-F238E27FC236}">
                      <a16:creationId xmlns:a16="http://schemas.microsoft.com/office/drawing/2014/main" id="{B939A785-340E-189A-8F75-DC0FB1BC51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18975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65" name="Rectangle 513">
                  <a:extLst>
                    <a:ext uri="{FF2B5EF4-FFF2-40B4-BE49-F238E27FC236}">
                      <a16:creationId xmlns:a16="http://schemas.microsoft.com/office/drawing/2014/main" id="{A80057E5-766F-8A05-B60D-9E08F272F0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6642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66" name="Rectangle 514">
                  <a:extLst>
                    <a:ext uri="{FF2B5EF4-FFF2-40B4-BE49-F238E27FC236}">
                      <a16:creationId xmlns:a16="http://schemas.microsoft.com/office/drawing/2014/main" id="{7AC98CA8-5247-3626-AC97-2D36832720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54310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67" name="Rectangle 515">
                  <a:extLst>
                    <a:ext uri="{FF2B5EF4-FFF2-40B4-BE49-F238E27FC236}">
                      <a16:creationId xmlns:a16="http://schemas.microsoft.com/office/drawing/2014/main" id="{2890A591-5A83-BFC0-F4F2-575C03E2BB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1979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68" name="Rectangle 516">
                  <a:extLst>
                    <a:ext uri="{FF2B5EF4-FFF2-40B4-BE49-F238E27FC236}">
                      <a16:creationId xmlns:a16="http://schemas.microsoft.com/office/drawing/2014/main" id="{E35D0C4D-F569-AC94-95BF-032B936951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9647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69" name="Rectangle 517">
                  <a:extLst>
                    <a:ext uri="{FF2B5EF4-FFF2-40B4-BE49-F238E27FC236}">
                      <a16:creationId xmlns:a16="http://schemas.microsoft.com/office/drawing/2014/main" id="{91F91993-6B8E-C288-414C-2BC1D89C85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9647" y="32105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31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</p:grpSp>
        <p:grpSp>
          <p:nvGrpSpPr>
            <p:cNvPr id="2545" name="Group 2544">
              <a:extLst>
                <a:ext uri="{FF2B5EF4-FFF2-40B4-BE49-F238E27FC236}">
                  <a16:creationId xmlns:a16="http://schemas.microsoft.com/office/drawing/2014/main" id="{579C8DEA-F2A8-B335-9628-1C1A24E1BEDD}"/>
                </a:ext>
              </a:extLst>
            </p:cNvPr>
            <p:cNvGrpSpPr/>
            <p:nvPr/>
          </p:nvGrpSpPr>
          <p:grpSpPr>
            <a:xfrm>
              <a:off x="446336" y="3657312"/>
              <a:ext cx="8240464" cy="853848"/>
              <a:chOff x="446336" y="3804473"/>
              <a:chExt cx="8240464" cy="853848"/>
            </a:xfrm>
          </p:grpSpPr>
          <p:grpSp>
            <p:nvGrpSpPr>
              <p:cNvPr id="2546" name="Group 2545">
                <a:extLst>
                  <a:ext uri="{FF2B5EF4-FFF2-40B4-BE49-F238E27FC236}">
                    <a16:creationId xmlns:a16="http://schemas.microsoft.com/office/drawing/2014/main" id="{21297AAD-9684-846C-AD03-832CF56D58A4}"/>
                  </a:ext>
                </a:extLst>
              </p:cNvPr>
              <p:cNvGrpSpPr/>
              <p:nvPr/>
            </p:nvGrpSpPr>
            <p:grpSpPr>
              <a:xfrm>
                <a:off x="446336" y="3804473"/>
                <a:ext cx="1986782" cy="853847"/>
                <a:chOff x="395536" y="3804473"/>
                <a:chExt cx="1986782" cy="853847"/>
              </a:xfrm>
            </p:grpSpPr>
            <p:sp>
              <p:nvSpPr>
                <p:cNvPr id="1700" name="Rectangle 828">
                  <a:extLst>
                    <a:ext uri="{FF2B5EF4-FFF2-40B4-BE49-F238E27FC236}">
                      <a16:creationId xmlns:a16="http://schemas.microsoft.com/office/drawing/2014/main" id="{5AA95826-8DAE-C3CF-3012-D8238C5917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01" name="Rectangle 829">
                  <a:extLst>
                    <a:ext uri="{FF2B5EF4-FFF2-40B4-BE49-F238E27FC236}">
                      <a16:creationId xmlns:a16="http://schemas.microsoft.com/office/drawing/2014/main" id="{9433C8E0-D934-B119-A35F-EACEB98692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02" name="Rectangle 830">
                  <a:extLst>
                    <a:ext uri="{FF2B5EF4-FFF2-40B4-BE49-F238E27FC236}">
                      <a16:creationId xmlns:a16="http://schemas.microsoft.com/office/drawing/2014/main" id="{A5C1819F-97B7-9753-F01F-A944910655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03" name="Rectangle 831">
                  <a:extLst>
                    <a:ext uri="{FF2B5EF4-FFF2-40B4-BE49-F238E27FC236}">
                      <a16:creationId xmlns:a16="http://schemas.microsoft.com/office/drawing/2014/main" id="{DD3CAE5E-48B6-F42F-E88D-DEF45ED567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04" name="Rectangle 832">
                  <a:extLst>
                    <a:ext uri="{FF2B5EF4-FFF2-40B4-BE49-F238E27FC236}">
                      <a16:creationId xmlns:a16="http://schemas.microsoft.com/office/drawing/2014/main" id="{C29A0A04-BACA-761D-C0C9-811DB40C8C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05" name="Rectangle 833">
                  <a:extLst>
                    <a:ext uri="{FF2B5EF4-FFF2-40B4-BE49-F238E27FC236}">
                      <a16:creationId xmlns:a16="http://schemas.microsoft.com/office/drawing/2014/main" id="{0EBF4622-B482-B522-63D1-DD2B84E71E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06" name="Rectangle 834">
                  <a:extLst>
                    <a:ext uri="{FF2B5EF4-FFF2-40B4-BE49-F238E27FC236}">
                      <a16:creationId xmlns:a16="http://schemas.microsoft.com/office/drawing/2014/main" id="{7EA6FE54-DA29-54FD-7194-A80B1B2980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07" name="Rectangle 835">
                  <a:extLst>
                    <a:ext uri="{FF2B5EF4-FFF2-40B4-BE49-F238E27FC236}">
                      <a16:creationId xmlns:a16="http://schemas.microsoft.com/office/drawing/2014/main" id="{4AF1BF77-F932-15AF-512E-975ED83FA5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08" name="Rectangle 836">
                  <a:extLst>
                    <a:ext uri="{FF2B5EF4-FFF2-40B4-BE49-F238E27FC236}">
                      <a16:creationId xmlns:a16="http://schemas.microsoft.com/office/drawing/2014/main" id="{38E3464D-9C44-9C6D-B89F-96A8D03B8F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09" name="Rectangle 837">
                  <a:extLst>
                    <a:ext uri="{FF2B5EF4-FFF2-40B4-BE49-F238E27FC236}">
                      <a16:creationId xmlns:a16="http://schemas.microsoft.com/office/drawing/2014/main" id="{E610A7FC-898F-58B4-2026-5FBD7A535D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10" name="Rectangle 838">
                  <a:extLst>
                    <a:ext uri="{FF2B5EF4-FFF2-40B4-BE49-F238E27FC236}">
                      <a16:creationId xmlns:a16="http://schemas.microsoft.com/office/drawing/2014/main" id="{24D73FBC-DE30-B914-BAF3-5A75347937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11" name="Rectangle 839">
                  <a:extLst>
                    <a:ext uri="{FF2B5EF4-FFF2-40B4-BE49-F238E27FC236}">
                      <a16:creationId xmlns:a16="http://schemas.microsoft.com/office/drawing/2014/main" id="{61889B79-CA6D-1297-52FB-7093422688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12" name="Rectangle 840">
                  <a:extLst>
                    <a:ext uri="{FF2B5EF4-FFF2-40B4-BE49-F238E27FC236}">
                      <a16:creationId xmlns:a16="http://schemas.microsoft.com/office/drawing/2014/main" id="{CC8853BF-87FD-1345-7F21-F1ED48869E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13" name="Rectangle 841">
                  <a:extLst>
                    <a:ext uri="{FF2B5EF4-FFF2-40B4-BE49-F238E27FC236}">
                      <a16:creationId xmlns:a16="http://schemas.microsoft.com/office/drawing/2014/main" id="{73B75F22-21DB-23DA-CAB8-AD46C11A50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19" name="Rectangle 842">
                  <a:extLst>
                    <a:ext uri="{FF2B5EF4-FFF2-40B4-BE49-F238E27FC236}">
                      <a16:creationId xmlns:a16="http://schemas.microsoft.com/office/drawing/2014/main" id="{E0222C7D-2E5D-8370-CF3D-3ACA8FF56A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20" name="Rectangle 843">
                  <a:extLst>
                    <a:ext uri="{FF2B5EF4-FFF2-40B4-BE49-F238E27FC236}">
                      <a16:creationId xmlns:a16="http://schemas.microsoft.com/office/drawing/2014/main" id="{D20233E9-9A30-5604-7353-B23BEAA0E8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21" name="Rectangle 844">
                  <a:extLst>
                    <a:ext uri="{FF2B5EF4-FFF2-40B4-BE49-F238E27FC236}">
                      <a16:creationId xmlns:a16="http://schemas.microsoft.com/office/drawing/2014/main" id="{8295368C-5BC8-0340-E57E-C928DE677D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22" name="Rectangle 845">
                  <a:extLst>
                    <a:ext uri="{FF2B5EF4-FFF2-40B4-BE49-F238E27FC236}">
                      <a16:creationId xmlns:a16="http://schemas.microsoft.com/office/drawing/2014/main" id="{9C448C08-3593-1C4D-DF89-92DF38254E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23" name="Rectangle 846">
                  <a:extLst>
                    <a:ext uri="{FF2B5EF4-FFF2-40B4-BE49-F238E27FC236}">
                      <a16:creationId xmlns:a16="http://schemas.microsoft.com/office/drawing/2014/main" id="{2319F7D7-7CB5-E371-5CC0-63599AE5A3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24" name="Rectangle 847">
                  <a:extLst>
                    <a:ext uri="{FF2B5EF4-FFF2-40B4-BE49-F238E27FC236}">
                      <a16:creationId xmlns:a16="http://schemas.microsoft.com/office/drawing/2014/main" id="{35B60D3F-03F3-BBCD-7696-FF3484F37C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25" name="Rectangle 848">
                  <a:extLst>
                    <a:ext uri="{FF2B5EF4-FFF2-40B4-BE49-F238E27FC236}">
                      <a16:creationId xmlns:a16="http://schemas.microsoft.com/office/drawing/2014/main" id="{04A37209-299F-2BA1-6886-294F2E6F1A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26" name="Rectangle 849">
                  <a:extLst>
                    <a:ext uri="{FF2B5EF4-FFF2-40B4-BE49-F238E27FC236}">
                      <a16:creationId xmlns:a16="http://schemas.microsoft.com/office/drawing/2014/main" id="{3207FBAF-589C-138F-0872-CDA1959426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27" name="Rectangle 850">
                  <a:extLst>
                    <a:ext uri="{FF2B5EF4-FFF2-40B4-BE49-F238E27FC236}">
                      <a16:creationId xmlns:a16="http://schemas.microsoft.com/office/drawing/2014/main" id="{25CB5D18-AC41-802C-9ED8-49AD972517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28" name="Rectangle 851">
                  <a:extLst>
                    <a:ext uri="{FF2B5EF4-FFF2-40B4-BE49-F238E27FC236}">
                      <a16:creationId xmlns:a16="http://schemas.microsoft.com/office/drawing/2014/main" id="{0B66A3E8-09DC-59C4-79D1-3644BAA86A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29" name="Rectangle 852">
                  <a:extLst>
                    <a:ext uri="{FF2B5EF4-FFF2-40B4-BE49-F238E27FC236}">
                      <a16:creationId xmlns:a16="http://schemas.microsoft.com/office/drawing/2014/main" id="{1B4C6B1D-2E5E-545F-1655-DE47035F68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30" name="Rectangle 853">
                  <a:extLst>
                    <a:ext uri="{FF2B5EF4-FFF2-40B4-BE49-F238E27FC236}">
                      <a16:creationId xmlns:a16="http://schemas.microsoft.com/office/drawing/2014/main" id="{A5C6D3CD-FB54-4B01-C654-0A9AFCDE41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31" name="Rectangle 854">
                  <a:extLst>
                    <a:ext uri="{FF2B5EF4-FFF2-40B4-BE49-F238E27FC236}">
                      <a16:creationId xmlns:a16="http://schemas.microsoft.com/office/drawing/2014/main" id="{B4ED344A-023D-7BD6-1642-A768F1D127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32" name="Rectangle 855">
                  <a:extLst>
                    <a:ext uri="{FF2B5EF4-FFF2-40B4-BE49-F238E27FC236}">
                      <a16:creationId xmlns:a16="http://schemas.microsoft.com/office/drawing/2014/main" id="{035526B4-0F4D-6B57-80C2-BB21D0476C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33" name="Rectangle 856">
                  <a:extLst>
                    <a:ext uri="{FF2B5EF4-FFF2-40B4-BE49-F238E27FC236}">
                      <a16:creationId xmlns:a16="http://schemas.microsoft.com/office/drawing/2014/main" id="{0C720A0B-2F6C-2C0B-A811-4FDE2CE7A7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34" name="Rectangle 857">
                  <a:extLst>
                    <a:ext uri="{FF2B5EF4-FFF2-40B4-BE49-F238E27FC236}">
                      <a16:creationId xmlns:a16="http://schemas.microsoft.com/office/drawing/2014/main" id="{0F81AF1C-18F0-85AC-32F8-772D73DFF9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35" name="Rectangle 858">
                  <a:extLst>
                    <a:ext uri="{FF2B5EF4-FFF2-40B4-BE49-F238E27FC236}">
                      <a16:creationId xmlns:a16="http://schemas.microsoft.com/office/drawing/2014/main" id="{59869687-D0AA-5A3C-ADD7-696BBFD247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36" name="Rectangle 859">
                  <a:extLst>
                    <a:ext uri="{FF2B5EF4-FFF2-40B4-BE49-F238E27FC236}">
                      <a16:creationId xmlns:a16="http://schemas.microsoft.com/office/drawing/2014/main" id="{D0271DCE-58C3-7D6B-4504-5ABC247E6D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37" name="Rectangle 860">
                  <a:extLst>
                    <a:ext uri="{FF2B5EF4-FFF2-40B4-BE49-F238E27FC236}">
                      <a16:creationId xmlns:a16="http://schemas.microsoft.com/office/drawing/2014/main" id="{D12C5D32-64A7-C72D-5C45-99FF1A07FF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38" name="Rectangle 861">
                  <a:extLst>
                    <a:ext uri="{FF2B5EF4-FFF2-40B4-BE49-F238E27FC236}">
                      <a16:creationId xmlns:a16="http://schemas.microsoft.com/office/drawing/2014/main" id="{14D106B2-D83E-1746-2CCC-777B7B597F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39" name="Rectangle 862">
                  <a:extLst>
                    <a:ext uri="{FF2B5EF4-FFF2-40B4-BE49-F238E27FC236}">
                      <a16:creationId xmlns:a16="http://schemas.microsoft.com/office/drawing/2014/main" id="{19686273-3AC9-B5D7-A045-97E7E2ED5F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40" name="Rectangle 863">
                  <a:extLst>
                    <a:ext uri="{FF2B5EF4-FFF2-40B4-BE49-F238E27FC236}">
                      <a16:creationId xmlns:a16="http://schemas.microsoft.com/office/drawing/2014/main" id="{EF7A0D9A-F60D-4FA1-BB9C-3AE6424A2A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41" name="Rectangle 864">
                  <a:extLst>
                    <a:ext uri="{FF2B5EF4-FFF2-40B4-BE49-F238E27FC236}">
                      <a16:creationId xmlns:a16="http://schemas.microsoft.com/office/drawing/2014/main" id="{27F48BA4-12B9-2D36-2B9A-CBAD20593E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42" name="Rectangle 865">
                  <a:extLst>
                    <a:ext uri="{FF2B5EF4-FFF2-40B4-BE49-F238E27FC236}">
                      <a16:creationId xmlns:a16="http://schemas.microsoft.com/office/drawing/2014/main" id="{5534BC0B-1F69-6772-F570-65BE468346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43" name="Rectangle 866">
                  <a:extLst>
                    <a:ext uri="{FF2B5EF4-FFF2-40B4-BE49-F238E27FC236}">
                      <a16:creationId xmlns:a16="http://schemas.microsoft.com/office/drawing/2014/main" id="{220E5798-4909-2750-4A03-9176DFB491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44" name="Rectangle 867">
                  <a:extLst>
                    <a:ext uri="{FF2B5EF4-FFF2-40B4-BE49-F238E27FC236}">
                      <a16:creationId xmlns:a16="http://schemas.microsoft.com/office/drawing/2014/main" id="{47916D78-1A47-D407-73AC-635DA7E2AF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45" name="Rectangle 868">
                  <a:extLst>
                    <a:ext uri="{FF2B5EF4-FFF2-40B4-BE49-F238E27FC236}">
                      <a16:creationId xmlns:a16="http://schemas.microsoft.com/office/drawing/2014/main" id="{C5D1688D-CFA4-8C72-A69F-D65558B63D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46" name="Rectangle 869">
                  <a:extLst>
                    <a:ext uri="{FF2B5EF4-FFF2-40B4-BE49-F238E27FC236}">
                      <a16:creationId xmlns:a16="http://schemas.microsoft.com/office/drawing/2014/main" id="{8A729BA2-8DC8-17C0-48A4-BAB4921287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48" name="Rectangle 870">
                  <a:extLst>
                    <a:ext uri="{FF2B5EF4-FFF2-40B4-BE49-F238E27FC236}">
                      <a16:creationId xmlns:a16="http://schemas.microsoft.com/office/drawing/2014/main" id="{6C880CDB-1129-9D81-7A03-8EB789A8B3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49" name="Rectangle 871">
                  <a:extLst>
                    <a:ext uri="{FF2B5EF4-FFF2-40B4-BE49-F238E27FC236}">
                      <a16:creationId xmlns:a16="http://schemas.microsoft.com/office/drawing/2014/main" id="{89995748-DA79-044D-04FB-491375E7A4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50" name="Rectangle 872">
                  <a:extLst>
                    <a:ext uri="{FF2B5EF4-FFF2-40B4-BE49-F238E27FC236}">
                      <a16:creationId xmlns:a16="http://schemas.microsoft.com/office/drawing/2014/main" id="{C7B72555-F9C6-D981-4691-DE4D766849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51" name="Rectangle 873">
                  <a:extLst>
                    <a:ext uri="{FF2B5EF4-FFF2-40B4-BE49-F238E27FC236}">
                      <a16:creationId xmlns:a16="http://schemas.microsoft.com/office/drawing/2014/main" id="{15FAB90F-5CF7-7D95-3158-052514EABD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52" name="Rectangle 874">
                  <a:extLst>
                    <a:ext uri="{FF2B5EF4-FFF2-40B4-BE49-F238E27FC236}">
                      <a16:creationId xmlns:a16="http://schemas.microsoft.com/office/drawing/2014/main" id="{619ADCE0-4131-6C6B-02D8-D194286493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53" name="Rectangle 875">
                  <a:extLst>
                    <a:ext uri="{FF2B5EF4-FFF2-40B4-BE49-F238E27FC236}">
                      <a16:creationId xmlns:a16="http://schemas.microsoft.com/office/drawing/2014/main" id="{7EC362AB-531A-EF24-ACD6-B93F4538B0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54" name="Rectangle 876">
                  <a:extLst>
                    <a:ext uri="{FF2B5EF4-FFF2-40B4-BE49-F238E27FC236}">
                      <a16:creationId xmlns:a16="http://schemas.microsoft.com/office/drawing/2014/main" id="{96892F8F-913B-2FC6-1BB0-8727740D05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55" name="Line 877">
                  <a:extLst>
                    <a:ext uri="{FF2B5EF4-FFF2-40B4-BE49-F238E27FC236}">
                      <a16:creationId xmlns:a16="http://schemas.microsoft.com/office/drawing/2014/main" id="{50C67E48-3D58-65AD-928D-4A241C76C5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83096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56" name="Line 878">
                  <a:extLst>
                    <a:ext uri="{FF2B5EF4-FFF2-40B4-BE49-F238E27FC236}">
                      <a16:creationId xmlns:a16="http://schemas.microsoft.com/office/drawing/2014/main" id="{7120B800-5A7F-AC5A-9DD1-71C9409C60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65428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57" name="Line 879">
                  <a:extLst>
                    <a:ext uri="{FF2B5EF4-FFF2-40B4-BE49-F238E27FC236}">
                      <a16:creationId xmlns:a16="http://schemas.microsoft.com/office/drawing/2014/main" id="{84AAA89A-BDA4-84ED-8B13-E0748A76B2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7759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58" name="Line 880">
                  <a:extLst>
                    <a:ext uri="{FF2B5EF4-FFF2-40B4-BE49-F238E27FC236}">
                      <a16:creationId xmlns:a16="http://schemas.microsoft.com/office/drawing/2014/main" id="{E2960F76-D16C-6811-1207-00D4162C27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30093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59" name="Line 881">
                  <a:extLst>
                    <a:ext uri="{FF2B5EF4-FFF2-40B4-BE49-F238E27FC236}">
                      <a16:creationId xmlns:a16="http://schemas.microsoft.com/office/drawing/2014/main" id="{5CF08843-CF8F-2D1C-8831-B6D55A67BB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12425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60" name="Line 882">
                  <a:extLst>
                    <a:ext uri="{FF2B5EF4-FFF2-40B4-BE49-F238E27FC236}">
                      <a16:creationId xmlns:a16="http://schemas.microsoft.com/office/drawing/2014/main" id="{530421F3-FC55-0E07-BF6A-E0EA124C99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4757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61" name="Line 883">
                  <a:extLst>
                    <a:ext uri="{FF2B5EF4-FFF2-40B4-BE49-F238E27FC236}">
                      <a16:creationId xmlns:a16="http://schemas.microsoft.com/office/drawing/2014/main" id="{B26D47D7-FF7F-D1A7-AD4F-7454D274EC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394104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62" name="Line 884">
                  <a:extLst>
                    <a:ext uri="{FF2B5EF4-FFF2-40B4-BE49-F238E27FC236}">
                      <a16:creationId xmlns:a16="http://schemas.microsoft.com/office/drawing/2014/main" id="{1A84ABE1-02B2-54C7-FBD9-B5AF54378F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405810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63" name="Line 885">
                  <a:extLst>
                    <a:ext uri="{FF2B5EF4-FFF2-40B4-BE49-F238E27FC236}">
                      <a16:creationId xmlns:a16="http://schemas.microsoft.com/office/drawing/2014/main" id="{923090D5-2214-47A7-F14A-E1E96F435F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4175162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64" name="Line 886">
                  <a:extLst>
                    <a:ext uri="{FF2B5EF4-FFF2-40B4-BE49-F238E27FC236}">
                      <a16:creationId xmlns:a16="http://schemas.microsoft.com/office/drawing/2014/main" id="{EBF181DE-EED1-7EF7-5BED-2AAAFC5109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4293369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65" name="Line 887">
                  <a:extLst>
                    <a:ext uri="{FF2B5EF4-FFF2-40B4-BE49-F238E27FC236}">
                      <a16:creationId xmlns:a16="http://schemas.microsoft.com/office/drawing/2014/main" id="{624D6CF1-5D2B-B05C-CC57-98EE78EC02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4410429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66" name="Line 888">
                  <a:extLst>
                    <a:ext uri="{FF2B5EF4-FFF2-40B4-BE49-F238E27FC236}">
                      <a16:creationId xmlns:a16="http://schemas.microsoft.com/office/drawing/2014/main" id="{FFCC3890-0C0B-E6F4-FBEA-6E564FD70E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4527489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67" name="Line 889">
                  <a:extLst>
                    <a:ext uri="{FF2B5EF4-FFF2-40B4-BE49-F238E27FC236}">
                      <a16:creationId xmlns:a16="http://schemas.microsoft.com/office/drawing/2014/main" id="{0ECFD457-0810-DC4B-E050-3924EEE58E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0764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68" name="Line 890">
                  <a:extLst>
                    <a:ext uri="{FF2B5EF4-FFF2-40B4-BE49-F238E27FC236}">
                      <a16:creationId xmlns:a16="http://schemas.microsoft.com/office/drawing/2014/main" id="{F9F31A04-5859-0296-B4DF-6D57A33190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77088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69" name="Line 891">
                  <a:extLst>
                    <a:ext uri="{FF2B5EF4-FFF2-40B4-BE49-F238E27FC236}">
                      <a16:creationId xmlns:a16="http://schemas.microsoft.com/office/drawing/2014/main" id="{4D1A71B7-B59A-D949-B2B4-52809A3EC8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380906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70" name="Line 892">
                  <a:extLst>
                    <a:ext uri="{FF2B5EF4-FFF2-40B4-BE49-F238E27FC236}">
                      <a16:creationId xmlns:a16="http://schemas.microsoft.com/office/drawing/2014/main" id="{501F14F6-21E7-9BDF-4B8A-89B160D9B7C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4653730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771" name="Rectangle 893">
                  <a:extLst>
                    <a:ext uri="{FF2B5EF4-FFF2-40B4-BE49-F238E27FC236}">
                      <a16:creationId xmlns:a16="http://schemas.microsoft.com/office/drawing/2014/main" id="{9D9851AE-83B6-41F7-90F5-498B478CDE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57497" y="3822836"/>
                  <a:ext cx="11333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Sat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72" name="Rectangle 894">
                  <a:extLst>
                    <a:ext uri="{FF2B5EF4-FFF2-40B4-BE49-F238E27FC236}">
                      <a16:creationId xmlns:a16="http://schemas.microsoft.com/office/drawing/2014/main" id="{D4CBE33A-C7C0-C8B7-E0F9-4CEBFC2BBB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8235" y="3822836"/>
                  <a:ext cx="928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Fri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73" name="Rectangle 895">
                  <a:extLst>
                    <a:ext uri="{FF2B5EF4-FFF2-40B4-BE49-F238E27FC236}">
                      <a16:creationId xmlns:a16="http://schemas.microsoft.com/office/drawing/2014/main" id="{9694C6C9-729B-0EA3-96F4-7236ED9124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1070" y="3822836"/>
                  <a:ext cx="133803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Thu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74" name="Rectangle 896">
                  <a:extLst>
                    <a:ext uri="{FF2B5EF4-FFF2-40B4-BE49-F238E27FC236}">
                      <a16:creationId xmlns:a16="http://schemas.microsoft.com/office/drawing/2014/main" id="{A8F68895-B2F5-6B77-11AA-4F39C8F01C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84359" y="3822836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Wed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75" name="Rectangle 897">
                  <a:extLst>
                    <a:ext uri="{FF2B5EF4-FFF2-40B4-BE49-F238E27FC236}">
                      <a16:creationId xmlns:a16="http://schemas.microsoft.com/office/drawing/2014/main" id="{E55C1081-E9C4-9A33-06EB-29AC881833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22940" y="3822836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Tue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77" name="Rectangle 898">
                  <a:extLst>
                    <a:ext uri="{FF2B5EF4-FFF2-40B4-BE49-F238E27FC236}">
                      <a16:creationId xmlns:a16="http://schemas.microsoft.com/office/drawing/2014/main" id="{32CC5059-D27A-540A-76FA-26DE079704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1852" y="3822836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Mon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78" name="Rectangle 899">
                  <a:extLst>
                    <a:ext uri="{FF2B5EF4-FFF2-40B4-BE49-F238E27FC236}">
                      <a16:creationId xmlns:a16="http://schemas.microsoft.com/office/drawing/2014/main" id="{6A82F6B3-966D-1681-6953-00577EE720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1741" y="3822836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Sun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79" name="Rectangle 900">
                  <a:extLst>
                    <a:ext uri="{FF2B5EF4-FFF2-40B4-BE49-F238E27FC236}">
                      <a16:creationId xmlns:a16="http://schemas.microsoft.com/office/drawing/2014/main" id="{7ECAC635-9AB7-476B-F97F-8FE6BA7409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9780" y="3949076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80" name="Rectangle 901">
                  <a:extLst>
                    <a:ext uri="{FF2B5EF4-FFF2-40B4-BE49-F238E27FC236}">
                      <a16:creationId xmlns:a16="http://schemas.microsoft.com/office/drawing/2014/main" id="{67BB32B7-13F9-765A-18F0-526C7F0132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7448" y="3949076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81" name="Rectangle 902">
                  <a:extLst>
                    <a:ext uri="{FF2B5EF4-FFF2-40B4-BE49-F238E27FC236}">
                      <a16:creationId xmlns:a16="http://schemas.microsoft.com/office/drawing/2014/main" id="{AE82E60D-CA9E-CCCE-3FC3-74C044BD84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45117" y="3949076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82" name="Rectangle 903">
                  <a:extLst>
                    <a:ext uri="{FF2B5EF4-FFF2-40B4-BE49-F238E27FC236}">
                      <a16:creationId xmlns:a16="http://schemas.microsoft.com/office/drawing/2014/main" id="{62A6123B-C7A6-3EC9-3F4C-9F0CE6F050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62785" y="3949076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83" name="Rectangle 904">
                  <a:extLst>
                    <a:ext uri="{FF2B5EF4-FFF2-40B4-BE49-F238E27FC236}">
                      <a16:creationId xmlns:a16="http://schemas.microsoft.com/office/drawing/2014/main" id="{E80175DD-C6FA-D517-5096-DE1427389A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0452" y="3949076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84" name="Rectangle 905">
                  <a:extLst>
                    <a:ext uri="{FF2B5EF4-FFF2-40B4-BE49-F238E27FC236}">
                      <a16:creationId xmlns:a16="http://schemas.microsoft.com/office/drawing/2014/main" id="{A5020466-59D2-CD3B-3FAC-04EAF2E368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3638" y="406498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85" name="Rectangle 906">
                  <a:extLst>
                    <a:ext uri="{FF2B5EF4-FFF2-40B4-BE49-F238E27FC236}">
                      <a16:creationId xmlns:a16="http://schemas.microsoft.com/office/drawing/2014/main" id="{2983DE1D-4294-EDB7-9DF3-463FBCEE65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01307" y="406498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86" name="Rectangle 907">
                  <a:extLst>
                    <a:ext uri="{FF2B5EF4-FFF2-40B4-BE49-F238E27FC236}">
                      <a16:creationId xmlns:a16="http://schemas.microsoft.com/office/drawing/2014/main" id="{47A8E3ED-3E33-399F-8819-614278C6B3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18975" y="406498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87" name="Rectangle 908">
                  <a:extLst>
                    <a:ext uri="{FF2B5EF4-FFF2-40B4-BE49-F238E27FC236}">
                      <a16:creationId xmlns:a16="http://schemas.microsoft.com/office/drawing/2014/main" id="{45D634BB-EDBF-4225-C0BA-3DBFF482ED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62785" y="4064988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88" name="Rectangle 909">
                  <a:extLst>
                    <a:ext uri="{FF2B5EF4-FFF2-40B4-BE49-F238E27FC236}">
                      <a16:creationId xmlns:a16="http://schemas.microsoft.com/office/drawing/2014/main" id="{9CE24CC2-00D8-2C6B-00F0-F3F378CF32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0452" y="4064988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89" name="Rectangle 910">
                  <a:extLst>
                    <a:ext uri="{FF2B5EF4-FFF2-40B4-BE49-F238E27FC236}">
                      <a16:creationId xmlns:a16="http://schemas.microsoft.com/office/drawing/2014/main" id="{8ABF663B-A842-83BA-C4C7-804AF00247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8120" y="4064988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90" name="Rectangle 911">
                  <a:extLst>
                    <a:ext uri="{FF2B5EF4-FFF2-40B4-BE49-F238E27FC236}">
                      <a16:creationId xmlns:a16="http://schemas.microsoft.com/office/drawing/2014/main" id="{32D870C7-A299-F48D-799B-9BE8DF2C44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789" y="4064988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91" name="Rectangle 912">
                  <a:extLst>
                    <a:ext uri="{FF2B5EF4-FFF2-40B4-BE49-F238E27FC236}">
                      <a16:creationId xmlns:a16="http://schemas.microsoft.com/office/drawing/2014/main" id="{E3B5FDDD-F1EF-B65B-676D-D34CCDBE33B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3638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92" name="Rectangle 913">
                  <a:extLst>
                    <a:ext uri="{FF2B5EF4-FFF2-40B4-BE49-F238E27FC236}">
                      <a16:creationId xmlns:a16="http://schemas.microsoft.com/office/drawing/2014/main" id="{7CC38326-9EA8-1EB4-9DC6-5C336E81E2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01307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93" name="Rectangle 914">
                  <a:extLst>
                    <a:ext uri="{FF2B5EF4-FFF2-40B4-BE49-F238E27FC236}">
                      <a16:creationId xmlns:a16="http://schemas.microsoft.com/office/drawing/2014/main" id="{69EA0D7F-59AB-ABE0-CBA4-FED9B138C5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18975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94" name="Rectangle 915">
                  <a:extLst>
                    <a:ext uri="{FF2B5EF4-FFF2-40B4-BE49-F238E27FC236}">
                      <a16:creationId xmlns:a16="http://schemas.microsoft.com/office/drawing/2014/main" id="{EB31DF07-FE8F-0A15-5BAC-FDC0190FA2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6642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95" name="Rectangle 916">
                  <a:extLst>
                    <a:ext uri="{FF2B5EF4-FFF2-40B4-BE49-F238E27FC236}">
                      <a16:creationId xmlns:a16="http://schemas.microsoft.com/office/drawing/2014/main" id="{F74C6373-3E6D-557A-635C-3E5B318ACE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54310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96" name="Rectangle 917">
                  <a:extLst>
                    <a:ext uri="{FF2B5EF4-FFF2-40B4-BE49-F238E27FC236}">
                      <a16:creationId xmlns:a16="http://schemas.microsoft.com/office/drawing/2014/main" id="{11FFA025-CC08-C8A5-BA00-583299320E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1979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97" name="Rectangle 918">
                  <a:extLst>
                    <a:ext uri="{FF2B5EF4-FFF2-40B4-BE49-F238E27FC236}">
                      <a16:creationId xmlns:a16="http://schemas.microsoft.com/office/drawing/2014/main" id="{C94608B0-F7C0-CE57-89B9-D7A734BE3D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9647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98" name="Rectangle 919">
                  <a:extLst>
                    <a:ext uri="{FF2B5EF4-FFF2-40B4-BE49-F238E27FC236}">
                      <a16:creationId xmlns:a16="http://schemas.microsoft.com/office/drawing/2014/main" id="{68B97786-11BA-9C46-491E-10008977AB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3638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99" name="Rectangle 920">
                  <a:extLst>
                    <a:ext uri="{FF2B5EF4-FFF2-40B4-BE49-F238E27FC236}">
                      <a16:creationId xmlns:a16="http://schemas.microsoft.com/office/drawing/2014/main" id="{653361D3-0350-8EBE-C4A2-8AC7FF8BC5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01307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00" name="Rectangle 921">
                  <a:extLst>
                    <a:ext uri="{FF2B5EF4-FFF2-40B4-BE49-F238E27FC236}">
                      <a16:creationId xmlns:a16="http://schemas.microsoft.com/office/drawing/2014/main" id="{208CA8C4-F2DC-38B3-1D16-6F35796536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18975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01" name="Rectangle 922">
                  <a:extLst>
                    <a:ext uri="{FF2B5EF4-FFF2-40B4-BE49-F238E27FC236}">
                      <a16:creationId xmlns:a16="http://schemas.microsoft.com/office/drawing/2014/main" id="{B10FE098-656C-5C21-A924-D7B565D222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6642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02" name="Rectangle 923">
                  <a:extLst>
                    <a:ext uri="{FF2B5EF4-FFF2-40B4-BE49-F238E27FC236}">
                      <a16:creationId xmlns:a16="http://schemas.microsoft.com/office/drawing/2014/main" id="{6D986B78-49C0-DCE8-E634-8AEC7C0B10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54310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03" name="Rectangle 924">
                  <a:extLst>
                    <a:ext uri="{FF2B5EF4-FFF2-40B4-BE49-F238E27FC236}">
                      <a16:creationId xmlns:a16="http://schemas.microsoft.com/office/drawing/2014/main" id="{47776FEA-DC67-06BB-7FF4-5623A131A7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1979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04" name="Rectangle 925">
                  <a:extLst>
                    <a:ext uri="{FF2B5EF4-FFF2-40B4-BE49-F238E27FC236}">
                      <a16:creationId xmlns:a16="http://schemas.microsoft.com/office/drawing/2014/main" id="{4807960D-2252-1613-0D89-D2F708C1ED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9647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805" name="Rectangle 926">
                  <a:extLst>
                    <a:ext uri="{FF2B5EF4-FFF2-40B4-BE49-F238E27FC236}">
                      <a16:creationId xmlns:a16="http://schemas.microsoft.com/office/drawing/2014/main" id="{D8FFF759-DD39-37B1-D519-F9A9D54AD0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6642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560" name="Rectangle 927">
                  <a:extLst>
                    <a:ext uri="{FF2B5EF4-FFF2-40B4-BE49-F238E27FC236}">
                      <a16:creationId xmlns:a16="http://schemas.microsoft.com/office/drawing/2014/main" id="{9ED8734C-8A5C-ADF5-8BFC-DA101730B6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54310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561" name="Rectangle 928">
                  <a:extLst>
                    <a:ext uri="{FF2B5EF4-FFF2-40B4-BE49-F238E27FC236}">
                      <a16:creationId xmlns:a16="http://schemas.microsoft.com/office/drawing/2014/main" id="{75F80D82-3DA2-9C37-C44D-A430031C3E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1979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562" name="Rectangle 929">
                  <a:extLst>
                    <a:ext uri="{FF2B5EF4-FFF2-40B4-BE49-F238E27FC236}">
                      <a16:creationId xmlns:a16="http://schemas.microsoft.com/office/drawing/2014/main" id="{AADECDFE-B7C7-366E-0B05-ECB1D70E72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9647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  <p:grpSp>
            <p:nvGrpSpPr>
              <p:cNvPr id="2547" name="Group 2546">
                <a:extLst>
                  <a:ext uri="{FF2B5EF4-FFF2-40B4-BE49-F238E27FC236}">
                    <a16:creationId xmlns:a16="http://schemas.microsoft.com/office/drawing/2014/main" id="{B11D95FD-3727-8B52-26F3-8AB34F786F47}"/>
                  </a:ext>
                </a:extLst>
              </p:cNvPr>
              <p:cNvGrpSpPr/>
              <p:nvPr/>
            </p:nvGrpSpPr>
            <p:grpSpPr>
              <a:xfrm>
                <a:off x="2534307" y="3804473"/>
                <a:ext cx="1986782" cy="853847"/>
                <a:chOff x="2502557" y="3804473"/>
                <a:chExt cx="1986782" cy="853847"/>
              </a:xfrm>
            </p:grpSpPr>
            <p:sp>
              <p:nvSpPr>
                <p:cNvPr id="1404" name="Rectangle 930">
                  <a:extLst>
                    <a:ext uri="{FF2B5EF4-FFF2-40B4-BE49-F238E27FC236}">
                      <a16:creationId xmlns:a16="http://schemas.microsoft.com/office/drawing/2014/main" id="{1AE953E4-3FA5-50FA-A6F4-4DB6896A05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405" name="Rectangle 931">
                  <a:extLst>
                    <a:ext uri="{FF2B5EF4-FFF2-40B4-BE49-F238E27FC236}">
                      <a16:creationId xmlns:a16="http://schemas.microsoft.com/office/drawing/2014/main" id="{25C1F724-D39A-339B-9799-3EE0B7825F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406" name="Rectangle 932">
                  <a:extLst>
                    <a:ext uri="{FF2B5EF4-FFF2-40B4-BE49-F238E27FC236}">
                      <a16:creationId xmlns:a16="http://schemas.microsoft.com/office/drawing/2014/main" id="{07283792-139E-DB7D-1159-1B5619DBE5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407" name="Rectangle 933">
                  <a:extLst>
                    <a:ext uri="{FF2B5EF4-FFF2-40B4-BE49-F238E27FC236}">
                      <a16:creationId xmlns:a16="http://schemas.microsoft.com/office/drawing/2014/main" id="{584AFC37-EAF3-1D56-2328-55CD750ABC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36" name="Rectangle 934">
                  <a:extLst>
                    <a:ext uri="{FF2B5EF4-FFF2-40B4-BE49-F238E27FC236}">
                      <a16:creationId xmlns:a16="http://schemas.microsoft.com/office/drawing/2014/main" id="{A9F0D0B0-470A-BD8E-DD9A-C5025C54FBB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37" name="Rectangle 935">
                  <a:extLst>
                    <a:ext uri="{FF2B5EF4-FFF2-40B4-BE49-F238E27FC236}">
                      <a16:creationId xmlns:a16="http://schemas.microsoft.com/office/drawing/2014/main" id="{6BA710BB-E6C6-E0A5-5B47-C3FEFCDFA4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38" name="Rectangle 936">
                  <a:extLst>
                    <a:ext uri="{FF2B5EF4-FFF2-40B4-BE49-F238E27FC236}">
                      <a16:creationId xmlns:a16="http://schemas.microsoft.com/office/drawing/2014/main" id="{7155B0DB-605E-F4AA-EDCE-E162DC6108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39" name="Rectangle 937">
                  <a:extLst>
                    <a:ext uri="{FF2B5EF4-FFF2-40B4-BE49-F238E27FC236}">
                      <a16:creationId xmlns:a16="http://schemas.microsoft.com/office/drawing/2014/main" id="{0288B1C3-31FD-764A-C137-E58B77348B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40" name="Rectangle 938">
                  <a:extLst>
                    <a:ext uri="{FF2B5EF4-FFF2-40B4-BE49-F238E27FC236}">
                      <a16:creationId xmlns:a16="http://schemas.microsoft.com/office/drawing/2014/main" id="{778DA5D3-3C39-F5F0-9FDC-C7D18EBBA3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41" name="Rectangle 939">
                  <a:extLst>
                    <a:ext uri="{FF2B5EF4-FFF2-40B4-BE49-F238E27FC236}">
                      <a16:creationId xmlns:a16="http://schemas.microsoft.com/office/drawing/2014/main" id="{8BF9D15F-81D2-7DE8-D1E1-4474E8827E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42" name="Rectangle 940">
                  <a:extLst>
                    <a:ext uri="{FF2B5EF4-FFF2-40B4-BE49-F238E27FC236}">
                      <a16:creationId xmlns:a16="http://schemas.microsoft.com/office/drawing/2014/main" id="{C7451AF1-A3D2-11C5-EF37-41F2BB4903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43" name="Rectangle 941">
                  <a:extLst>
                    <a:ext uri="{FF2B5EF4-FFF2-40B4-BE49-F238E27FC236}">
                      <a16:creationId xmlns:a16="http://schemas.microsoft.com/office/drawing/2014/main" id="{C17EDC5A-4882-0C60-CF2E-3799DA0B73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44" name="Rectangle 942">
                  <a:extLst>
                    <a:ext uri="{FF2B5EF4-FFF2-40B4-BE49-F238E27FC236}">
                      <a16:creationId xmlns:a16="http://schemas.microsoft.com/office/drawing/2014/main" id="{B587A7A2-0D08-CEFE-739C-D4129C81D6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46" name="Rectangle 943">
                  <a:extLst>
                    <a:ext uri="{FF2B5EF4-FFF2-40B4-BE49-F238E27FC236}">
                      <a16:creationId xmlns:a16="http://schemas.microsoft.com/office/drawing/2014/main" id="{44246E6C-C4CF-7D71-2434-FECCDBAB50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47" name="Rectangle 944">
                  <a:extLst>
                    <a:ext uri="{FF2B5EF4-FFF2-40B4-BE49-F238E27FC236}">
                      <a16:creationId xmlns:a16="http://schemas.microsoft.com/office/drawing/2014/main" id="{2C7B7F78-36AF-6914-6779-7798C85647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48" name="Rectangle 945">
                  <a:extLst>
                    <a:ext uri="{FF2B5EF4-FFF2-40B4-BE49-F238E27FC236}">
                      <a16:creationId xmlns:a16="http://schemas.microsoft.com/office/drawing/2014/main" id="{6391F6F0-9A38-FD53-3EB7-BDFD810DFC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49" name="Rectangle 946">
                  <a:extLst>
                    <a:ext uri="{FF2B5EF4-FFF2-40B4-BE49-F238E27FC236}">
                      <a16:creationId xmlns:a16="http://schemas.microsoft.com/office/drawing/2014/main" id="{8A68E21B-222D-B098-76C3-9A0C49A087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50" name="Rectangle 947">
                  <a:extLst>
                    <a:ext uri="{FF2B5EF4-FFF2-40B4-BE49-F238E27FC236}">
                      <a16:creationId xmlns:a16="http://schemas.microsoft.com/office/drawing/2014/main" id="{66EBE201-3848-2A1F-A20B-54D11C9139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51" name="Rectangle 948">
                  <a:extLst>
                    <a:ext uri="{FF2B5EF4-FFF2-40B4-BE49-F238E27FC236}">
                      <a16:creationId xmlns:a16="http://schemas.microsoft.com/office/drawing/2014/main" id="{51C5DD9A-F6B3-86B0-BC41-1A7A8BE6AE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52" name="Rectangle 949">
                  <a:extLst>
                    <a:ext uri="{FF2B5EF4-FFF2-40B4-BE49-F238E27FC236}">
                      <a16:creationId xmlns:a16="http://schemas.microsoft.com/office/drawing/2014/main" id="{9DD2B858-D491-41DA-E1A1-358EF56129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53" name="Rectangle 950">
                  <a:extLst>
                    <a:ext uri="{FF2B5EF4-FFF2-40B4-BE49-F238E27FC236}">
                      <a16:creationId xmlns:a16="http://schemas.microsoft.com/office/drawing/2014/main" id="{1AF7886D-8650-D2A4-FEB8-3B3B6102BFB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54" name="Rectangle 951">
                  <a:extLst>
                    <a:ext uri="{FF2B5EF4-FFF2-40B4-BE49-F238E27FC236}">
                      <a16:creationId xmlns:a16="http://schemas.microsoft.com/office/drawing/2014/main" id="{F255BA85-4D86-A744-3F83-2EADA3D593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55" name="Rectangle 952">
                  <a:extLst>
                    <a:ext uri="{FF2B5EF4-FFF2-40B4-BE49-F238E27FC236}">
                      <a16:creationId xmlns:a16="http://schemas.microsoft.com/office/drawing/2014/main" id="{134E8156-69E4-6669-1FCE-9550919CFF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56" name="Rectangle 953">
                  <a:extLst>
                    <a:ext uri="{FF2B5EF4-FFF2-40B4-BE49-F238E27FC236}">
                      <a16:creationId xmlns:a16="http://schemas.microsoft.com/office/drawing/2014/main" id="{172966BB-35A6-E16B-44BE-717310F788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57" name="Rectangle 954">
                  <a:extLst>
                    <a:ext uri="{FF2B5EF4-FFF2-40B4-BE49-F238E27FC236}">
                      <a16:creationId xmlns:a16="http://schemas.microsoft.com/office/drawing/2014/main" id="{C1278259-82A2-55B1-58C1-E90200694E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58" name="Rectangle 955">
                  <a:extLst>
                    <a:ext uri="{FF2B5EF4-FFF2-40B4-BE49-F238E27FC236}">
                      <a16:creationId xmlns:a16="http://schemas.microsoft.com/office/drawing/2014/main" id="{AECE652C-029E-D089-78C7-BE510EBE9E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59" name="Rectangle 956">
                  <a:extLst>
                    <a:ext uri="{FF2B5EF4-FFF2-40B4-BE49-F238E27FC236}">
                      <a16:creationId xmlns:a16="http://schemas.microsoft.com/office/drawing/2014/main" id="{AB771708-618E-0931-F4E8-26E4C2FDD0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60" name="Rectangle 957">
                  <a:extLst>
                    <a:ext uri="{FF2B5EF4-FFF2-40B4-BE49-F238E27FC236}">
                      <a16:creationId xmlns:a16="http://schemas.microsoft.com/office/drawing/2014/main" id="{A31C37EA-0850-6FD0-9FC3-7AFCA421E9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61" name="Rectangle 958">
                  <a:extLst>
                    <a:ext uri="{FF2B5EF4-FFF2-40B4-BE49-F238E27FC236}">
                      <a16:creationId xmlns:a16="http://schemas.microsoft.com/office/drawing/2014/main" id="{2FD0B858-B172-3BEC-25CD-E926EFA625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62" name="Rectangle 959">
                  <a:extLst>
                    <a:ext uri="{FF2B5EF4-FFF2-40B4-BE49-F238E27FC236}">
                      <a16:creationId xmlns:a16="http://schemas.microsoft.com/office/drawing/2014/main" id="{57D973E1-D038-A2DF-10EC-8614C7BFFD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63" name="Rectangle 960">
                  <a:extLst>
                    <a:ext uri="{FF2B5EF4-FFF2-40B4-BE49-F238E27FC236}">
                      <a16:creationId xmlns:a16="http://schemas.microsoft.com/office/drawing/2014/main" id="{ED44CDD4-4539-0698-BC64-6C6311CA51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64" name="Rectangle 961">
                  <a:extLst>
                    <a:ext uri="{FF2B5EF4-FFF2-40B4-BE49-F238E27FC236}">
                      <a16:creationId xmlns:a16="http://schemas.microsoft.com/office/drawing/2014/main" id="{75449725-2921-258C-251A-0043B4FB10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65" name="Rectangle 962">
                  <a:extLst>
                    <a:ext uri="{FF2B5EF4-FFF2-40B4-BE49-F238E27FC236}">
                      <a16:creationId xmlns:a16="http://schemas.microsoft.com/office/drawing/2014/main" id="{3FAD4997-F4CC-FB90-12D8-C10412922B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66" name="Rectangle 963">
                  <a:extLst>
                    <a:ext uri="{FF2B5EF4-FFF2-40B4-BE49-F238E27FC236}">
                      <a16:creationId xmlns:a16="http://schemas.microsoft.com/office/drawing/2014/main" id="{7F4E614D-7A60-3276-6A33-BE0D3BA60C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67" name="Rectangle 964">
                  <a:extLst>
                    <a:ext uri="{FF2B5EF4-FFF2-40B4-BE49-F238E27FC236}">
                      <a16:creationId xmlns:a16="http://schemas.microsoft.com/office/drawing/2014/main" id="{2B0A9645-3C88-2DB4-84E3-E057A3E98B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68" name="Rectangle 965">
                  <a:extLst>
                    <a:ext uri="{FF2B5EF4-FFF2-40B4-BE49-F238E27FC236}">
                      <a16:creationId xmlns:a16="http://schemas.microsoft.com/office/drawing/2014/main" id="{20A948A5-AE4A-1358-C3AF-8ADC7A084A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69" name="Rectangle 966">
                  <a:extLst>
                    <a:ext uri="{FF2B5EF4-FFF2-40B4-BE49-F238E27FC236}">
                      <a16:creationId xmlns:a16="http://schemas.microsoft.com/office/drawing/2014/main" id="{F50CA161-19B3-0328-D53B-3C8CECB893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70" name="Rectangle 967">
                  <a:extLst>
                    <a:ext uri="{FF2B5EF4-FFF2-40B4-BE49-F238E27FC236}">
                      <a16:creationId xmlns:a16="http://schemas.microsoft.com/office/drawing/2014/main" id="{5739A07F-E60A-3439-E8A0-459F7ECE7E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71" name="Rectangle 968">
                  <a:extLst>
                    <a:ext uri="{FF2B5EF4-FFF2-40B4-BE49-F238E27FC236}">
                      <a16:creationId xmlns:a16="http://schemas.microsoft.com/office/drawing/2014/main" id="{B855839D-5580-530C-7C21-0C03B457C5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72" name="Rectangle 969">
                  <a:extLst>
                    <a:ext uri="{FF2B5EF4-FFF2-40B4-BE49-F238E27FC236}">
                      <a16:creationId xmlns:a16="http://schemas.microsoft.com/office/drawing/2014/main" id="{4F917ABC-8648-0C86-2054-448CC25EB5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73" name="Rectangle 970">
                  <a:extLst>
                    <a:ext uri="{FF2B5EF4-FFF2-40B4-BE49-F238E27FC236}">
                      <a16:creationId xmlns:a16="http://schemas.microsoft.com/office/drawing/2014/main" id="{6FFC8F17-752E-B6DE-5AE0-15DBF60C55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74" name="Rectangle 971">
                  <a:extLst>
                    <a:ext uri="{FF2B5EF4-FFF2-40B4-BE49-F238E27FC236}">
                      <a16:creationId xmlns:a16="http://schemas.microsoft.com/office/drawing/2014/main" id="{81243E4A-0FF3-E1BD-BE9E-8EB8B1C34A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75" name="Rectangle 972">
                  <a:extLst>
                    <a:ext uri="{FF2B5EF4-FFF2-40B4-BE49-F238E27FC236}">
                      <a16:creationId xmlns:a16="http://schemas.microsoft.com/office/drawing/2014/main" id="{A9DBAD97-515F-DC81-12DA-2DAD75DE92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76" name="Rectangle 973">
                  <a:extLst>
                    <a:ext uri="{FF2B5EF4-FFF2-40B4-BE49-F238E27FC236}">
                      <a16:creationId xmlns:a16="http://schemas.microsoft.com/office/drawing/2014/main" id="{647F1335-C9E4-581C-AF01-BD62FDD7B8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77" name="Rectangle 974">
                  <a:extLst>
                    <a:ext uri="{FF2B5EF4-FFF2-40B4-BE49-F238E27FC236}">
                      <a16:creationId xmlns:a16="http://schemas.microsoft.com/office/drawing/2014/main" id="{21CA49A2-9B05-6081-14E1-1149A088DE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78" name="Rectangle 975">
                  <a:extLst>
                    <a:ext uri="{FF2B5EF4-FFF2-40B4-BE49-F238E27FC236}">
                      <a16:creationId xmlns:a16="http://schemas.microsoft.com/office/drawing/2014/main" id="{CEFAA784-CDD5-334D-916F-2BD71B9F27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79" name="Rectangle 976">
                  <a:extLst>
                    <a:ext uri="{FF2B5EF4-FFF2-40B4-BE49-F238E27FC236}">
                      <a16:creationId xmlns:a16="http://schemas.microsoft.com/office/drawing/2014/main" id="{5A144C81-68DB-1DAC-A638-FD80EEB6CF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80" name="Rectangle 977">
                  <a:extLst>
                    <a:ext uri="{FF2B5EF4-FFF2-40B4-BE49-F238E27FC236}">
                      <a16:creationId xmlns:a16="http://schemas.microsoft.com/office/drawing/2014/main" id="{E443C224-ABAC-9168-5588-EE2F304890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81" name="Rectangle 978">
                  <a:extLst>
                    <a:ext uri="{FF2B5EF4-FFF2-40B4-BE49-F238E27FC236}">
                      <a16:creationId xmlns:a16="http://schemas.microsoft.com/office/drawing/2014/main" id="{70054C78-F019-D754-5D36-9396CE2047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82" name="Line 979">
                  <a:extLst>
                    <a:ext uri="{FF2B5EF4-FFF2-40B4-BE49-F238E27FC236}">
                      <a16:creationId xmlns:a16="http://schemas.microsoft.com/office/drawing/2014/main" id="{FE0A6F70-890A-80D5-932E-7C4253C90B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90116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83" name="Line 980">
                  <a:extLst>
                    <a:ext uri="{FF2B5EF4-FFF2-40B4-BE49-F238E27FC236}">
                      <a16:creationId xmlns:a16="http://schemas.microsoft.com/office/drawing/2014/main" id="{D5002071-235A-6356-A996-35AAC2E66C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72448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84" name="Line 981">
                  <a:extLst>
                    <a:ext uri="{FF2B5EF4-FFF2-40B4-BE49-F238E27FC236}">
                      <a16:creationId xmlns:a16="http://schemas.microsoft.com/office/drawing/2014/main" id="{9158F08C-E720-88AE-6D82-53F23568C3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54780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85" name="Line 982">
                  <a:extLst>
                    <a:ext uri="{FF2B5EF4-FFF2-40B4-BE49-F238E27FC236}">
                      <a16:creationId xmlns:a16="http://schemas.microsoft.com/office/drawing/2014/main" id="{62EFF44F-695D-5E74-0CA2-C8D28853A5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637114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86" name="Line 983">
                  <a:extLst>
                    <a:ext uri="{FF2B5EF4-FFF2-40B4-BE49-F238E27FC236}">
                      <a16:creationId xmlns:a16="http://schemas.microsoft.com/office/drawing/2014/main" id="{9D0B00DA-FA50-8F53-0031-5FEE7A142F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19445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87" name="Line 984">
                  <a:extLst>
                    <a:ext uri="{FF2B5EF4-FFF2-40B4-BE49-F238E27FC236}">
                      <a16:creationId xmlns:a16="http://schemas.microsoft.com/office/drawing/2014/main" id="{0DC76E44-1CEF-EC20-E687-D93F739CE4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01777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88" name="Line 985">
                  <a:extLst>
                    <a:ext uri="{FF2B5EF4-FFF2-40B4-BE49-F238E27FC236}">
                      <a16:creationId xmlns:a16="http://schemas.microsoft.com/office/drawing/2014/main" id="{5A601B5D-035F-894A-FEC6-25ED066653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394104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89" name="Line 986">
                  <a:extLst>
                    <a:ext uri="{FF2B5EF4-FFF2-40B4-BE49-F238E27FC236}">
                      <a16:creationId xmlns:a16="http://schemas.microsoft.com/office/drawing/2014/main" id="{42268F20-27BC-059C-26EC-7BF2F44DB65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405810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90" name="Line 987">
                  <a:extLst>
                    <a:ext uri="{FF2B5EF4-FFF2-40B4-BE49-F238E27FC236}">
                      <a16:creationId xmlns:a16="http://schemas.microsoft.com/office/drawing/2014/main" id="{DC8A490C-2393-8714-A16C-FB15987A02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4175162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91" name="Line 988">
                  <a:extLst>
                    <a:ext uri="{FF2B5EF4-FFF2-40B4-BE49-F238E27FC236}">
                      <a16:creationId xmlns:a16="http://schemas.microsoft.com/office/drawing/2014/main" id="{E86C55D4-6C07-1A44-9AC8-73468727CE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4293369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92" name="Line 989">
                  <a:extLst>
                    <a:ext uri="{FF2B5EF4-FFF2-40B4-BE49-F238E27FC236}">
                      <a16:creationId xmlns:a16="http://schemas.microsoft.com/office/drawing/2014/main" id="{61A7E018-BCD5-6295-2ED9-A955F3270D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4410429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93" name="Line 990">
                  <a:extLst>
                    <a:ext uri="{FF2B5EF4-FFF2-40B4-BE49-F238E27FC236}">
                      <a16:creationId xmlns:a16="http://schemas.microsoft.com/office/drawing/2014/main" id="{44BC228F-EFC7-F5A9-1D0C-56A9903180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4527489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94" name="Line 991">
                  <a:extLst>
                    <a:ext uri="{FF2B5EF4-FFF2-40B4-BE49-F238E27FC236}">
                      <a16:creationId xmlns:a16="http://schemas.microsoft.com/office/drawing/2014/main" id="{D5EB85E8-D5F7-1005-1243-E3A19CEB17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7785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95" name="Line 992">
                  <a:extLst>
                    <a:ext uri="{FF2B5EF4-FFF2-40B4-BE49-F238E27FC236}">
                      <a16:creationId xmlns:a16="http://schemas.microsoft.com/office/drawing/2014/main" id="{D699CA26-799D-0B4C-CBF7-9CD599DBEC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84109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96" name="Line 993">
                  <a:extLst>
                    <a:ext uri="{FF2B5EF4-FFF2-40B4-BE49-F238E27FC236}">
                      <a16:creationId xmlns:a16="http://schemas.microsoft.com/office/drawing/2014/main" id="{AD4ECBF7-E62D-CC1B-1278-F3947962A5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380906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97" name="Line 994">
                  <a:extLst>
                    <a:ext uri="{FF2B5EF4-FFF2-40B4-BE49-F238E27FC236}">
                      <a16:creationId xmlns:a16="http://schemas.microsoft.com/office/drawing/2014/main" id="{0BA97B94-D7E6-48AD-92ED-AB27B411B9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4653730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98" name="Rectangle 995">
                  <a:extLst>
                    <a:ext uri="{FF2B5EF4-FFF2-40B4-BE49-F238E27FC236}">
                      <a16:creationId xmlns:a16="http://schemas.microsoft.com/office/drawing/2014/main" id="{E0DD40FF-0333-1314-935F-57EB3846BD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64517" y="3822836"/>
                  <a:ext cx="11333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Sat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599" name="Rectangle 996">
                  <a:extLst>
                    <a:ext uri="{FF2B5EF4-FFF2-40B4-BE49-F238E27FC236}">
                      <a16:creationId xmlns:a16="http://schemas.microsoft.com/office/drawing/2014/main" id="{B317929B-5164-AB44-0F0A-1E8769F154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96564" y="3822836"/>
                  <a:ext cx="928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Fri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64" name="Rectangle 997">
                  <a:extLst>
                    <a:ext uri="{FF2B5EF4-FFF2-40B4-BE49-F238E27FC236}">
                      <a16:creationId xmlns:a16="http://schemas.microsoft.com/office/drawing/2014/main" id="{87E2BBB5-B03B-30BC-5BBD-B52FF6F397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88090" y="3822836"/>
                  <a:ext cx="133803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Thu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65" name="Rectangle 998">
                  <a:extLst>
                    <a:ext uri="{FF2B5EF4-FFF2-40B4-BE49-F238E27FC236}">
                      <a16:creationId xmlns:a16="http://schemas.microsoft.com/office/drawing/2014/main" id="{5E11A6E9-D1F2-B5D3-0F09-B9808F3B5C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92687" y="3822836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Wed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66" name="Rectangle 999">
                  <a:extLst>
                    <a:ext uri="{FF2B5EF4-FFF2-40B4-BE49-F238E27FC236}">
                      <a16:creationId xmlns:a16="http://schemas.microsoft.com/office/drawing/2014/main" id="{E9EA3035-DA53-7AA0-6911-D5A129DF47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9961" y="3822836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Tue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67" name="Rectangle 1000">
                  <a:extLst>
                    <a:ext uri="{FF2B5EF4-FFF2-40B4-BE49-F238E27FC236}">
                      <a16:creationId xmlns:a16="http://schemas.microsoft.com/office/drawing/2014/main" id="{6C8FC4D6-C271-1E8F-B27A-484BFD800B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8872" y="3822836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Mon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68" name="Rectangle 1001">
                  <a:extLst>
                    <a:ext uri="{FF2B5EF4-FFF2-40B4-BE49-F238E27FC236}">
                      <a16:creationId xmlns:a16="http://schemas.microsoft.com/office/drawing/2014/main" id="{5841AECA-2845-B7AD-B688-0BD189BCF4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58761" y="3822836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Sun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69" name="Rectangle 1002">
                  <a:extLst>
                    <a:ext uri="{FF2B5EF4-FFF2-40B4-BE49-F238E27FC236}">
                      <a16:creationId xmlns:a16="http://schemas.microsoft.com/office/drawing/2014/main" id="{3738D85B-C540-801C-6168-B1A32F0027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16801" y="3949076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70" name="Rectangle 1003">
                  <a:extLst>
                    <a:ext uri="{FF2B5EF4-FFF2-40B4-BE49-F238E27FC236}">
                      <a16:creationId xmlns:a16="http://schemas.microsoft.com/office/drawing/2014/main" id="{C8E8ACC9-A803-D719-EC58-53AA952A7D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34469" y="3949076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71" name="Rectangle 1004">
                  <a:extLst>
                    <a:ext uri="{FF2B5EF4-FFF2-40B4-BE49-F238E27FC236}">
                      <a16:creationId xmlns:a16="http://schemas.microsoft.com/office/drawing/2014/main" id="{C22C09D8-D111-30FE-2630-5DDE91FFA2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2137" y="3949076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72" name="Rectangle 1005">
                  <a:extLst>
                    <a:ext uri="{FF2B5EF4-FFF2-40B4-BE49-F238E27FC236}">
                      <a16:creationId xmlns:a16="http://schemas.microsoft.com/office/drawing/2014/main" id="{D84361D0-65B1-64F3-2C65-7418B0E79B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0659" y="406498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73" name="Rectangle 1006">
                  <a:extLst>
                    <a:ext uri="{FF2B5EF4-FFF2-40B4-BE49-F238E27FC236}">
                      <a16:creationId xmlns:a16="http://schemas.microsoft.com/office/drawing/2014/main" id="{10ACA4CE-EFF7-EB8B-CDC4-834A129721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34469" y="4064988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74" name="Rectangle 1007">
                  <a:extLst>
                    <a:ext uri="{FF2B5EF4-FFF2-40B4-BE49-F238E27FC236}">
                      <a16:creationId xmlns:a16="http://schemas.microsoft.com/office/drawing/2014/main" id="{B9B5DC99-A6C5-64BD-F1D7-1229B66DE7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2137" y="4064988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75" name="Rectangle 1008">
                  <a:extLst>
                    <a:ext uri="{FF2B5EF4-FFF2-40B4-BE49-F238E27FC236}">
                      <a16:creationId xmlns:a16="http://schemas.microsoft.com/office/drawing/2014/main" id="{A11CC46D-9D03-F0DF-04CF-3AD478DD57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69804" y="4064988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76" name="Rectangle 1010">
                  <a:extLst>
                    <a:ext uri="{FF2B5EF4-FFF2-40B4-BE49-F238E27FC236}">
                      <a16:creationId xmlns:a16="http://schemas.microsoft.com/office/drawing/2014/main" id="{D7CBBB1D-D2FF-B79A-ED07-54097C8CA4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87473" y="4064989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77" name="Rectangle 1011">
                  <a:extLst>
                    <a:ext uri="{FF2B5EF4-FFF2-40B4-BE49-F238E27FC236}">
                      <a16:creationId xmlns:a16="http://schemas.microsoft.com/office/drawing/2014/main" id="{A19A8B8C-748C-4547-AC88-5F6C4CD531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05141" y="4064989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78" name="Rectangle 1012">
                  <a:extLst>
                    <a:ext uri="{FF2B5EF4-FFF2-40B4-BE49-F238E27FC236}">
                      <a16:creationId xmlns:a16="http://schemas.microsoft.com/office/drawing/2014/main" id="{2D03DE70-B83F-314C-A96D-B78CD63A18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22809" y="4064989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79" name="Rectangle 1013">
                  <a:extLst>
                    <a:ext uri="{FF2B5EF4-FFF2-40B4-BE49-F238E27FC236}">
                      <a16:creationId xmlns:a16="http://schemas.microsoft.com/office/drawing/2014/main" id="{42BF58AD-157E-B5E9-FF20-75D4C38F0B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0659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80" name="Rectangle 1014">
                  <a:extLst>
                    <a:ext uri="{FF2B5EF4-FFF2-40B4-BE49-F238E27FC236}">
                      <a16:creationId xmlns:a16="http://schemas.microsoft.com/office/drawing/2014/main" id="{C410C6C1-DA55-FFA7-FC20-FFB3C0EFE7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8327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81" name="Rectangle 1015">
                  <a:extLst>
                    <a:ext uri="{FF2B5EF4-FFF2-40B4-BE49-F238E27FC236}">
                      <a16:creationId xmlns:a16="http://schemas.microsoft.com/office/drawing/2014/main" id="{81615F1E-2BE4-DCB4-10AF-EA55E9E3E4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5995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82" name="Rectangle 1016">
                  <a:extLst>
                    <a:ext uri="{FF2B5EF4-FFF2-40B4-BE49-F238E27FC236}">
                      <a16:creationId xmlns:a16="http://schemas.microsoft.com/office/drawing/2014/main" id="{11C40980-CC62-1B38-F088-E8F2D75F58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3663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83" name="Rectangle 1017">
                  <a:extLst>
                    <a:ext uri="{FF2B5EF4-FFF2-40B4-BE49-F238E27FC236}">
                      <a16:creationId xmlns:a16="http://schemas.microsoft.com/office/drawing/2014/main" id="{9BC6D085-15E8-F20A-7379-BB37DC0E6B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61331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84" name="Rectangle 1018">
                  <a:extLst>
                    <a:ext uri="{FF2B5EF4-FFF2-40B4-BE49-F238E27FC236}">
                      <a16:creationId xmlns:a16="http://schemas.microsoft.com/office/drawing/2014/main" id="{23C1BFC5-E83E-05C0-2DE8-B66476F244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8999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85" name="Rectangle 1019">
                  <a:extLst>
                    <a:ext uri="{FF2B5EF4-FFF2-40B4-BE49-F238E27FC236}">
                      <a16:creationId xmlns:a16="http://schemas.microsoft.com/office/drawing/2014/main" id="{D131ED15-862F-C228-F5FC-6607DD5FD3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96667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86" name="Rectangle 1020">
                  <a:extLst>
                    <a:ext uri="{FF2B5EF4-FFF2-40B4-BE49-F238E27FC236}">
                      <a16:creationId xmlns:a16="http://schemas.microsoft.com/office/drawing/2014/main" id="{7969209A-FA89-516D-145D-C9F0908794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0659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87" name="Rectangle 1021">
                  <a:extLst>
                    <a:ext uri="{FF2B5EF4-FFF2-40B4-BE49-F238E27FC236}">
                      <a16:creationId xmlns:a16="http://schemas.microsoft.com/office/drawing/2014/main" id="{EC7A9130-E6BB-4041-427F-73547598A6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8327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88" name="Rectangle 1022">
                  <a:extLst>
                    <a:ext uri="{FF2B5EF4-FFF2-40B4-BE49-F238E27FC236}">
                      <a16:creationId xmlns:a16="http://schemas.microsoft.com/office/drawing/2014/main" id="{4B5A59A4-13BE-1613-68BF-ACAAD0AAD2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5995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89" name="Rectangle 1023">
                  <a:extLst>
                    <a:ext uri="{FF2B5EF4-FFF2-40B4-BE49-F238E27FC236}">
                      <a16:creationId xmlns:a16="http://schemas.microsoft.com/office/drawing/2014/main" id="{9296C358-462B-A8AA-D425-AF341315EA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3663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90" name="Rectangle 1024">
                  <a:extLst>
                    <a:ext uri="{FF2B5EF4-FFF2-40B4-BE49-F238E27FC236}">
                      <a16:creationId xmlns:a16="http://schemas.microsoft.com/office/drawing/2014/main" id="{15E2E7B2-F0E6-DCCD-D0B8-0B53536123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61331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91" name="Rectangle 1025">
                  <a:extLst>
                    <a:ext uri="{FF2B5EF4-FFF2-40B4-BE49-F238E27FC236}">
                      <a16:creationId xmlns:a16="http://schemas.microsoft.com/office/drawing/2014/main" id="{E2B4036E-2E06-A62B-2E3B-272E2988AC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8999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92" name="Rectangle 1026">
                  <a:extLst>
                    <a:ext uri="{FF2B5EF4-FFF2-40B4-BE49-F238E27FC236}">
                      <a16:creationId xmlns:a16="http://schemas.microsoft.com/office/drawing/2014/main" id="{27C274E7-F07B-E920-E7D5-976D0577D6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96667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93" name="Rectangle 1027">
                  <a:extLst>
                    <a:ext uri="{FF2B5EF4-FFF2-40B4-BE49-F238E27FC236}">
                      <a16:creationId xmlns:a16="http://schemas.microsoft.com/office/drawing/2014/main" id="{3795D11D-7CDB-EC4E-2DD4-5D634A248D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0659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31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94" name="Rectangle 1028">
                  <a:extLst>
                    <a:ext uri="{FF2B5EF4-FFF2-40B4-BE49-F238E27FC236}">
                      <a16:creationId xmlns:a16="http://schemas.microsoft.com/office/drawing/2014/main" id="{24122173-B4E1-01F9-97A3-0B67E52CD5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8327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95" name="Rectangle 1029">
                  <a:extLst>
                    <a:ext uri="{FF2B5EF4-FFF2-40B4-BE49-F238E27FC236}">
                      <a16:creationId xmlns:a16="http://schemas.microsoft.com/office/drawing/2014/main" id="{949AC84D-F2B3-4C6A-5D12-AE5674D755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5995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96" name="Rectangle 1030">
                  <a:extLst>
                    <a:ext uri="{FF2B5EF4-FFF2-40B4-BE49-F238E27FC236}">
                      <a16:creationId xmlns:a16="http://schemas.microsoft.com/office/drawing/2014/main" id="{66752AD9-B429-DDCE-81FC-1C5BA4F22C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3663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97" name="Rectangle 1031">
                  <a:extLst>
                    <a:ext uri="{FF2B5EF4-FFF2-40B4-BE49-F238E27FC236}">
                      <a16:creationId xmlns:a16="http://schemas.microsoft.com/office/drawing/2014/main" id="{9DF6D127-5EA8-7A95-40F5-1883372BF7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61331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98" name="Rectangle 1032">
                  <a:extLst>
                    <a:ext uri="{FF2B5EF4-FFF2-40B4-BE49-F238E27FC236}">
                      <a16:creationId xmlns:a16="http://schemas.microsoft.com/office/drawing/2014/main" id="{F5C595A6-8248-5209-08B1-9D4A4C4B2F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8999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99" name="Rectangle 1033">
                  <a:extLst>
                    <a:ext uri="{FF2B5EF4-FFF2-40B4-BE49-F238E27FC236}">
                      <a16:creationId xmlns:a16="http://schemas.microsoft.com/office/drawing/2014/main" id="{25DCB4CD-2C8B-47EF-BEBE-D96AED9923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96667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  <p:grpSp>
            <p:nvGrpSpPr>
              <p:cNvPr id="2548" name="Group 2547">
                <a:extLst>
                  <a:ext uri="{FF2B5EF4-FFF2-40B4-BE49-F238E27FC236}">
                    <a16:creationId xmlns:a16="http://schemas.microsoft.com/office/drawing/2014/main" id="{C48F27E0-C38F-AEFD-D89C-35B3F63BD58F}"/>
                  </a:ext>
                </a:extLst>
              </p:cNvPr>
              <p:cNvGrpSpPr/>
              <p:nvPr/>
            </p:nvGrpSpPr>
            <p:grpSpPr>
              <a:xfrm>
                <a:off x="4620069" y="3804474"/>
                <a:ext cx="1986782" cy="853847"/>
                <a:chOff x="4588319" y="3804474"/>
                <a:chExt cx="1986782" cy="853847"/>
              </a:xfrm>
            </p:grpSpPr>
            <p:sp>
              <p:nvSpPr>
                <p:cNvPr id="1301" name="Rectangle 1034">
                  <a:extLst>
                    <a:ext uri="{FF2B5EF4-FFF2-40B4-BE49-F238E27FC236}">
                      <a16:creationId xmlns:a16="http://schemas.microsoft.com/office/drawing/2014/main" id="{A96900F0-2184-4D15-24F8-A4BB283555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02" name="Rectangle 1035">
                  <a:extLst>
                    <a:ext uri="{FF2B5EF4-FFF2-40B4-BE49-F238E27FC236}">
                      <a16:creationId xmlns:a16="http://schemas.microsoft.com/office/drawing/2014/main" id="{B7055443-E376-EB4A-BAED-C2AD18EA99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03" name="Rectangle 1036">
                  <a:extLst>
                    <a:ext uri="{FF2B5EF4-FFF2-40B4-BE49-F238E27FC236}">
                      <a16:creationId xmlns:a16="http://schemas.microsoft.com/office/drawing/2014/main" id="{4C094651-B8D7-8E14-0335-088EE68266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04" name="Rectangle 1037">
                  <a:extLst>
                    <a:ext uri="{FF2B5EF4-FFF2-40B4-BE49-F238E27FC236}">
                      <a16:creationId xmlns:a16="http://schemas.microsoft.com/office/drawing/2014/main" id="{6418723B-49BA-D949-CDE7-A5BD5804EE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05" name="Rectangle 1038">
                  <a:extLst>
                    <a:ext uri="{FF2B5EF4-FFF2-40B4-BE49-F238E27FC236}">
                      <a16:creationId xmlns:a16="http://schemas.microsoft.com/office/drawing/2014/main" id="{D4770FF6-ABA7-83A7-1BB7-217C976890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06" name="Rectangle 1039">
                  <a:extLst>
                    <a:ext uri="{FF2B5EF4-FFF2-40B4-BE49-F238E27FC236}">
                      <a16:creationId xmlns:a16="http://schemas.microsoft.com/office/drawing/2014/main" id="{711CD088-20BE-2871-4324-23BCD24BFE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07" name="Rectangle 1040">
                  <a:extLst>
                    <a:ext uri="{FF2B5EF4-FFF2-40B4-BE49-F238E27FC236}">
                      <a16:creationId xmlns:a16="http://schemas.microsoft.com/office/drawing/2014/main" id="{30DC9612-781C-5B4A-1D5D-E0E8EB76DA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08" name="Rectangle 1041">
                  <a:extLst>
                    <a:ext uri="{FF2B5EF4-FFF2-40B4-BE49-F238E27FC236}">
                      <a16:creationId xmlns:a16="http://schemas.microsoft.com/office/drawing/2014/main" id="{AE2F287E-8EEC-AACF-CFBC-5DD0AD4989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09" name="Rectangle 1042">
                  <a:extLst>
                    <a:ext uri="{FF2B5EF4-FFF2-40B4-BE49-F238E27FC236}">
                      <a16:creationId xmlns:a16="http://schemas.microsoft.com/office/drawing/2014/main" id="{F5E43ABE-4219-C6F3-6203-BFBD3EA6EE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10" name="Rectangle 1043">
                  <a:extLst>
                    <a:ext uri="{FF2B5EF4-FFF2-40B4-BE49-F238E27FC236}">
                      <a16:creationId xmlns:a16="http://schemas.microsoft.com/office/drawing/2014/main" id="{5B5427C3-0726-F17B-48AE-777B6D9555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11" name="Rectangle 1044">
                  <a:extLst>
                    <a:ext uri="{FF2B5EF4-FFF2-40B4-BE49-F238E27FC236}">
                      <a16:creationId xmlns:a16="http://schemas.microsoft.com/office/drawing/2014/main" id="{5DC89AF5-8026-2F23-58C0-7ED8F58E6B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12" name="Rectangle 1045">
                  <a:extLst>
                    <a:ext uri="{FF2B5EF4-FFF2-40B4-BE49-F238E27FC236}">
                      <a16:creationId xmlns:a16="http://schemas.microsoft.com/office/drawing/2014/main" id="{82CE7F3B-ED10-9491-F175-E95B05A467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13" name="Rectangle 1046">
                  <a:extLst>
                    <a:ext uri="{FF2B5EF4-FFF2-40B4-BE49-F238E27FC236}">
                      <a16:creationId xmlns:a16="http://schemas.microsoft.com/office/drawing/2014/main" id="{DA6AD320-15BB-C366-33D3-0E8006E847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14" name="Rectangle 1047">
                  <a:extLst>
                    <a:ext uri="{FF2B5EF4-FFF2-40B4-BE49-F238E27FC236}">
                      <a16:creationId xmlns:a16="http://schemas.microsoft.com/office/drawing/2014/main" id="{9EE36E71-C874-A8AC-11B1-00E873C1A8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15" name="Rectangle 1048">
                  <a:extLst>
                    <a:ext uri="{FF2B5EF4-FFF2-40B4-BE49-F238E27FC236}">
                      <a16:creationId xmlns:a16="http://schemas.microsoft.com/office/drawing/2014/main" id="{EB907334-AA52-79EC-886A-7F5EE448AF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16" name="Rectangle 1049">
                  <a:extLst>
                    <a:ext uri="{FF2B5EF4-FFF2-40B4-BE49-F238E27FC236}">
                      <a16:creationId xmlns:a16="http://schemas.microsoft.com/office/drawing/2014/main" id="{F0FE9E72-CB2C-1B81-535E-4AC20FAB71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17" name="Rectangle 1050">
                  <a:extLst>
                    <a:ext uri="{FF2B5EF4-FFF2-40B4-BE49-F238E27FC236}">
                      <a16:creationId xmlns:a16="http://schemas.microsoft.com/office/drawing/2014/main" id="{651DC9C3-C55B-3DE2-487E-E347FBAC57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18" name="Rectangle 1051">
                  <a:extLst>
                    <a:ext uri="{FF2B5EF4-FFF2-40B4-BE49-F238E27FC236}">
                      <a16:creationId xmlns:a16="http://schemas.microsoft.com/office/drawing/2014/main" id="{86F5F697-584C-C725-8927-33EC7A1AD6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19" name="Rectangle 1052">
                  <a:extLst>
                    <a:ext uri="{FF2B5EF4-FFF2-40B4-BE49-F238E27FC236}">
                      <a16:creationId xmlns:a16="http://schemas.microsoft.com/office/drawing/2014/main" id="{ECF05952-6E0D-85FB-02CF-CBADA49360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20" name="Rectangle 1053">
                  <a:extLst>
                    <a:ext uri="{FF2B5EF4-FFF2-40B4-BE49-F238E27FC236}">
                      <a16:creationId xmlns:a16="http://schemas.microsoft.com/office/drawing/2014/main" id="{6522E7E3-1F44-FC58-CFFB-74A71CEADE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21" name="Rectangle 1054">
                  <a:extLst>
                    <a:ext uri="{FF2B5EF4-FFF2-40B4-BE49-F238E27FC236}">
                      <a16:creationId xmlns:a16="http://schemas.microsoft.com/office/drawing/2014/main" id="{9B16AAD4-D17E-158C-69C3-B094696126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22" name="Rectangle 1055">
                  <a:extLst>
                    <a:ext uri="{FF2B5EF4-FFF2-40B4-BE49-F238E27FC236}">
                      <a16:creationId xmlns:a16="http://schemas.microsoft.com/office/drawing/2014/main" id="{D86AC58E-0863-4393-A859-C00E30AF16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23" name="Rectangle 1056">
                  <a:extLst>
                    <a:ext uri="{FF2B5EF4-FFF2-40B4-BE49-F238E27FC236}">
                      <a16:creationId xmlns:a16="http://schemas.microsoft.com/office/drawing/2014/main" id="{98D76E61-5987-5EF0-CA97-08F251327F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24" name="Rectangle 1057">
                  <a:extLst>
                    <a:ext uri="{FF2B5EF4-FFF2-40B4-BE49-F238E27FC236}">
                      <a16:creationId xmlns:a16="http://schemas.microsoft.com/office/drawing/2014/main" id="{C60770C5-03DB-0F62-B41F-8C83DCF633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25" name="Rectangle 1058">
                  <a:extLst>
                    <a:ext uri="{FF2B5EF4-FFF2-40B4-BE49-F238E27FC236}">
                      <a16:creationId xmlns:a16="http://schemas.microsoft.com/office/drawing/2014/main" id="{A7E5F2AB-E324-10AC-A377-524457F52D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26" name="Rectangle 1059">
                  <a:extLst>
                    <a:ext uri="{FF2B5EF4-FFF2-40B4-BE49-F238E27FC236}">
                      <a16:creationId xmlns:a16="http://schemas.microsoft.com/office/drawing/2014/main" id="{121939C8-E0E9-8A0E-44BD-A39BEBE101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27" name="Rectangle 1060">
                  <a:extLst>
                    <a:ext uri="{FF2B5EF4-FFF2-40B4-BE49-F238E27FC236}">
                      <a16:creationId xmlns:a16="http://schemas.microsoft.com/office/drawing/2014/main" id="{AC3BF5CF-F62E-099F-5416-347B199FE1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28" name="Rectangle 1061">
                  <a:extLst>
                    <a:ext uri="{FF2B5EF4-FFF2-40B4-BE49-F238E27FC236}">
                      <a16:creationId xmlns:a16="http://schemas.microsoft.com/office/drawing/2014/main" id="{44B1960A-68B8-60F1-9559-60F5611D8A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29" name="Rectangle 1062">
                  <a:extLst>
                    <a:ext uri="{FF2B5EF4-FFF2-40B4-BE49-F238E27FC236}">
                      <a16:creationId xmlns:a16="http://schemas.microsoft.com/office/drawing/2014/main" id="{A1B00B08-8F95-355F-ADA1-B22B52EC8D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30" name="Rectangle 1063">
                  <a:extLst>
                    <a:ext uri="{FF2B5EF4-FFF2-40B4-BE49-F238E27FC236}">
                      <a16:creationId xmlns:a16="http://schemas.microsoft.com/office/drawing/2014/main" id="{938C00B4-2117-F598-32B5-AE74C5297F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31" name="Rectangle 1064">
                  <a:extLst>
                    <a:ext uri="{FF2B5EF4-FFF2-40B4-BE49-F238E27FC236}">
                      <a16:creationId xmlns:a16="http://schemas.microsoft.com/office/drawing/2014/main" id="{9EB524F4-4974-E0BD-6AB6-B1872064D7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32" name="Rectangle 1065">
                  <a:extLst>
                    <a:ext uri="{FF2B5EF4-FFF2-40B4-BE49-F238E27FC236}">
                      <a16:creationId xmlns:a16="http://schemas.microsoft.com/office/drawing/2014/main" id="{A6411E2C-8E75-D278-A7C3-DF3A5E143C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33" name="Rectangle 1066">
                  <a:extLst>
                    <a:ext uri="{FF2B5EF4-FFF2-40B4-BE49-F238E27FC236}">
                      <a16:creationId xmlns:a16="http://schemas.microsoft.com/office/drawing/2014/main" id="{709307F2-B306-3278-5805-B0891A21A6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34" name="Rectangle 1067">
                  <a:extLst>
                    <a:ext uri="{FF2B5EF4-FFF2-40B4-BE49-F238E27FC236}">
                      <a16:creationId xmlns:a16="http://schemas.microsoft.com/office/drawing/2014/main" id="{E596E241-D4C4-4140-3B24-167D820F23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35" name="Rectangle 1068">
                  <a:extLst>
                    <a:ext uri="{FF2B5EF4-FFF2-40B4-BE49-F238E27FC236}">
                      <a16:creationId xmlns:a16="http://schemas.microsoft.com/office/drawing/2014/main" id="{40707FBA-91BE-434F-18EF-7BACCCEE33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36" name="Rectangle 1069">
                  <a:extLst>
                    <a:ext uri="{FF2B5EF4-FFF2-40B4-BE49-F238E27FC236}">
                      <a16:creationId xmlns:a16="http://schemas.microsoft.com/office/drawing/2014/main" id="{E605C16A-D824-9D9D-7FD3-BFAE6F1F5B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37" name="Rectangle 1070">
                  <a:extLst>
                    <a:ext uri="{FF2B5EF4-FFF2-40B4-BE49-F238E27FC236}">
                      <a16:creationId xmlns:a16="http://schemas.microsoft.com/office/drawing/2014/main" id="{37DD14BF-B6E9-50C3-2F62-BDC76BC303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38" name="Rectangle 1071">
                  <a:extLst>
                    <a:ext uri="{FF2B5EF4-FFF2-40B4-BE49-F238E27FC236}">
                      <a16:creationId xmlns:a16="http://schemas.microsoft.com/office/drawing/2014/main" id="{2AEEA86C-DC3D-78EB-1ACE-8501A58BE0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39" name="Rectangle 1072">
                  <a:extLst>
                    <a:ext uri="{FF2B5EF4-FFF2-40B4-BE49-F238E27FC236}">
                      <a16:creationId xmlns:a16="http://schemas.microsoft.com/office/drawing/2014/main" id="{B8CB6022-85C9-D5B0-B436-6457910463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40" name="Rectangle 1073">
                  <a:extLst>
                    <a:ext uri="{FF2B5EF4-FFF2-40B4-BE49-F238E27FC236}">
                      <a16:creationId xmlns:a16="http://schemas.microsoft.com/office/drawing/2014/main" id="{B16703B3-A8D9-DACA-3E16-4DA5F35F73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41" name="Rectangle 1074">
                  <a:extLst>
                    <a:ext uri="{FF2B5EF4-FFF2-40B4-BE49-F238E27FC236}">
                      <a16:creationId xmlns:a16="http://schemas.microsoft.com/office/drawing/2014/main" id="{8BE2EBA4-00E7-0E10-7F2C-CAEFBE7D06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42" name="Rectangle 1075">
                  <a:extLst>
                    <a:ext uri="{FF2B5EF4-FFF2-40B4-BE49-F238E27FC236}">
                      <a16:creationId xmlns:a16="http://schemas.microsoft.com/office/drawing/2014/main" id="{6F438811-D015-3B8D-FA51-DA1E951A92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43" name="Rectangle 1076">
                  <a:extLst>
                    <a:ext uri="{FF2B5EF4-FFF2-40B4-BE49-F238E27FC236}">
                      <a16:creationId xmlns:a16="http://schemas.microsoft.com/office/drawing/2014/main" id="{88808870-4461-6329-4083-D665A8347D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44" name="Rectangle 1077">
                  <a:extLst>
                    <a:ext uri="{FF2B5EF4-FFF2-40B4-BE49-F238E27FC236}">
                      <a16:creationId xmlns:a16="http://schemas.microsoft.com/office/drawing/2014/main" id="{C800CC64-F871-38BA-C2AD-F8D08F6F9A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45" name="Rectangle 1078">
                  <a:extLst>
                    <a:ext uri="{FF2B5EF4-FFF2-40B4-BE49-F238E27FC236}">
                      <a16:creationId xmlns:a16="http://schemas.microsoft.com/office/drawing/2014/main" id="{02B77ACE-96A3-81F9-A0A6-4D9BE9B839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46" name="Rectangle 1079">
                  <a:extLst>
                    <a:ext uri="{FF2B5EF4-FFF2-40B4-BE49-F238E27FC236}">
                      <a16:creationId xmlns:a16="http://schemas.microsoft.com/office/drawing/2014/main" id="{ED125F21-2B8E-073E-F8F7-4407217FCA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47" name="Rectangle 1080">
                  <a:extLst>
                    <a:ext uri="{FF2B5EF4-FFF2-40B4-BE49-F238E27FC236}">
                      <a16:creationId xmlns:a16="http://schemas.microsoft.com/office/drawing/2014/main" id="{03CE3B58-6E21-B3D6-E82F-8D93F457F0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48" name="Rectangle 1081">
                  <a:extLst>
                    <a:ext uri="{FF2B5EF4-FFF2-40B4-BE49-F238E27FC236}">
                      <a16:creationId xmlns:a16="http://schemas.microsoft.com/office/drawing/2014/main" id="{5D7980B9-B874-3093-2531-AC07566FD3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49" name="Rectangle 1082">
                  <a:extLst>
                    <a:ext uri="{FF2B5EF4-FFF2-40B4-BE49-F238E27FC236}">
                      <a16:creationId xmlns:a16="http://schemas.microsoft.com/office/drawing/2014/main" id="{3076C03F-60EF-FB05-9702-D875128A65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50" name="Line 1083">
                  <a:extLst>
                    <a:ext uri="{FF2B5EF4-FFF2-40B4-BE49-F238E27FC236}">
                      <a16:creationId xmlns:a16="http://schemas.microsoft.com/office/drawing/2014/main" id="{850FE053-03F6-753C-A8F5-0F245CD6EC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75879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51" name="Line 1084">
                  <a:extLst>
                    <a:ext uri="{FF2B5EF4-FFF2-40B4-BE49-F238E27FC236}">
                      <a16:creationId xmlns:a16="http://schemas.microsoft.com/office/drawing/2014/main" id="{01F0F6E9-FC05-990C-7657-5192907E7B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158211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52" name="Line 1085">
                  <a:extLst>
                    <a:ext uri="{FF2B5EF4-FFF2-40B4-BE49-F238E27FC236}">
                      <a16:creationId xmlns:a16="http://schemas.microsoft.com/office/drawing/2014/main" id="{98F7E05D-AF2D-81BB-DE01-850408294E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440543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53" name="Line 1086">
                  <a:extLst>
                    <a:ext uri="{FF2B5EF4-FFF2-40B4-BE49-F238E27FC236}">
                      <a16:creationId xmlns:a16="http://schemas.microsoft.com/office/drawing/2014/main" id="{D3D56142-73A9-FC64-9CA2-AEEAAD8918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722876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54" name="Line 1087">
                  <a:extLst>
                    <a:ext uri="{FF2B5EF4-FFF2-40B4-BE49-F238E27FC236}">
                      <a16:creationId xmlns:a16="http://schemas.microsoft.com/office/drawing/2014/main" id="{1200622B-7657-3F48-C27A-6A5D19D363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005208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55" name="Line 1088">
                  <a:extLst>
                    <a:ext uri="{FF2B5EF4-FFF2-40B4-BE49-F238E27FC236}">
                      <a16:creationId xmlns:a16="http://schemas.microsoft.com/office/drawing/2014/main" id="{702E7823-E209-4DA9-1002-3B1FD2BA97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287540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56" name="Line 1089">
                  <a:extLst>
                    <a:ext uri="{FF2B5EF4-FFF2-40B4-BE49-F238E27FC236}">
                      <a16:creationId xmlns:a16="http://schemas.microsoft.com/office/drawing/2014/main" id="{827DAB1F-B70B-BA45-0776-091C4C5427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3941044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57" name="Line 1090">
                  <a:extLst>
                    <a:ext uri="{FF2B5EF4-FFF2-40B4-BE49-F238E27FC236}">
                      <a16:creationId xmlns:a16="http://schemas.microsoft.com/office/drawing/2014/main" id="{C73AAFF3-1008-BA1A-C155-210E6D483D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405810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58" name="Line 1091">
                  <a:extLst>
                    <a:ext uri="{FF2B5EF4-FFF2-40B4-BE49-F238E27FC236}">
                      <a16:creationId xmlns:a16="http://schemas.microsoft.com/office/drawing/2014/main" id="{D7B7DD4E-4023-7A29-173B-A85D17FAE9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417516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59" name="Line 1092">
                  <a:extLst>
                    <a:ext uri="{FF2B5EF4-FFF2-40B4-BE49-F238E27FC236}">
                      <a16:creationId xmlns:a16="http://schemas.microsoft.com/office/drawing/2014/main" id="{E16101E5-B99B-B776-E83D-B183EB55FA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4293370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60" name="Line 1093">
                  <a:extLst>
                    <a:ext uri="{FF2B5EF4-FFF2-40B4-BE49-F238E27FC236}">
                      <a16:creationId xmlns:a16="http://schemas.microsoft.com/office/drawing/2014/main" id="{F10A19C7-A94B-8FC6-87F5-2D1E747E2B8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4410429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61" name="Line 1094">
                  <a:extLst>
                    <a:ext uri="{FF2B5EF4-FFF2-40B4-BE49-F238E27FC236}">
                      <a16:creationId xmlns:a16="http://schemas.microsoft.com/office/drawing/2014/main" id="{79E40ABA-2388-EEA7-DA4C-7B34F1F6C9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4527489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62" name="Line 1095">
                  <a:extLst>
                    <a:ext uri="{FF2B5EF4-FFF2-40B4-BE49-F238E27FC236}">
                      <a16:creationId xmlns:a16="http://schemas.microsoft.com/office/drawing/2014/main" id="{B9DB6764-DC65-D07B-63C8-77E20A9895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93547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63" name="Line 1096">
                  <a:extLst>
                    <a:ext uri="{FF2B5EF4-FFF2-40B4-BE49-F238E27FC236}">
                      <a16:creationId xmlns:a16="http://schemas.microsoft.com/office/drawing/2014/main" id="{A7D33AA7-5ACB-5FF1-584F-C6D376E5E7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69872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64" name="Line 1097">
                  <a:extLst>
                    <a:ext uri="{FF2B5EF4-FFF2-40B4-BE49-F238E27FC236}">
                      <a16:creationId xmlns:a16="http://schemas.microsoft.com/office/drawing/2014/main" id="{A8153985-29F8-0495-E266-4C771DA8845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3809064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65" name="Line 1098">
                  <a:extLst>
                    <a:ext uri="{FF2B5EF4-FFF2-40B4-BE49-F238E27FC236}">
                      <a16:creationId xmlns:a16="http://schemas.microsoft.com/office/drawing/2014/main" id="{41486A4C-029B-54B5-C49C-985767C531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4653730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66" name="Rectangle 1099">
                  <a:extLst>
                    <a:ext uri="{FF2B5EF4-FFF2-40B4-BE49-F238E27FC236}">
                      <a16:creationId xmlns:a16="http://schemas.microsoft.com/office/drawing/2014/main" id="{772AE1AC-DA34-369F-B153-432652A668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8972" y="3822836"/>
                  <a:ext cx="11333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Sat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67" name="Rectangle 1100">
                  <a:extLst>
                    <a:ext uri="{FF2B5EF4-FFF2-40B4-BE49-F238E27FC236}">
                      <a16:creationId xmlns:a16="http://schemas.microsoft.com/office/drawing/2014/main" id="{F37D1F2E-CEFC-4BEE-9393-35933BD8FF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81019" y="3822836"/>
                  <a:ext cx="928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Fri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68" name="Rectangle 1101">
                  <a:extLst>
                    <a:ext uri="{FF2B5EF4-FFF2-40B4-BE49-F238E27FC236}">
                      <a16:creationId xmlns:a16="http://schemas.microsoft.com/office/drawing/2014/main" id="{4DC51D1C-2116-E514-EE70-1DD8F8F497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73852" y="3822836"/>
                  <a:ext cx="133803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Thu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69" name="Rectangle 1102">
                  <a:extLst>
                    <a:ext uri="{FF2B5EF4-FFF2-40B4-BE49-F238E27FC236}">
                      <a16:creationId xmlns:a16="http://schemas.microsoft.com/office/drawing/2014/main" id="{997D2C4D-CF79-FAA2-E7FA-418E40AB1E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77142" y="3822836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Wed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70" name="Rectangle 1103">
                  <a:extLst>
                    <a:ext uri="{FF2B5EF4-FFF2-40B4-BE49-F238E27FC236}">
                      <a16:creationId xmlns:a16="http://schemas.microsoft.com/office/drawing/2014/main" id="{9E5D4447-2109-68A6-24E5-875DC85DDF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15724" y="3822836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Tue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71" name="Rectangle 1104">
                  <a:extLst>
                    <a:ext uri="{FF2B5EF4-FFF2-40B4-BE49-F238E27FC236}">
                      <a16:creationId xmlns:a16="http://schemas.microsoft.com/office/drawing/2014/main" id="{695AB54D-1CE4-8BD4-6688-7B3125C97C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03327" y="3822836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Mon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72" name="Rectangle 1105">
                  <a:extLst>
                    <a:ext uri="{FF2B5EF4-FFF2-40B4-BE49-F238E27FC236}">
                      <a16:creationId xmlns:a16="http://schemas.microsoft.com/office/drawing/2014/main" id="{B30E7FA3-E991-07DC-4090-E8E3F09F48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44523" y="3822836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Sun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73" name="Rectangle 1106">
                  <a:extLst>
                    <a:ext uri="{FF2B5EF4-FFF2-40B4-BE49-F238E27FC236}">
                      <a16:creationId xmlns:a16="http://schemas.microsoft.com/office/drawing/2014/main" id="{58F59799-F77D-7048-E695-AA844DD0A2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402564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74" name="Rectangle 1107">
                  <a:extLst>
                    <a:ext uri="{FF2B5EF4-FFF2-40B4-BE49-F238E27FC236}">
                      <a16:creationId xmlns:a16="http://schemas.microsoft.com/office/drawing/2014/main" id="{BF7D3325-1409-6908-D415-6E4DBA2FC6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20231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75" name="Rectangle 1108">
                  <a:extLst>
                    <a:ext uri="{FF2B5EF4-FFF2-40B4-BE49-F238E27FC236}">
                      <a16:creationId xmlns:a16="http://schemas.microsoft.com/office/drawing/2014/main" id="{74BC3E60-4291-4E98-BBA5-13B82D48DB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37899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77" name="Rectangle 1109">
                  <a:extLst>
                    <a:ext uri="{FF2B5EF4-FFF2-40B4-BE49-F238E27FC236}">
                      <a16:creationId xmlns:a16="http://schemas.microsoft.com/office/drawing/2014/main" id="{AB862D77-5F02-F5BA-502C-0A84E6C999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55568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78" name="Rectangle 1110">
                  <a:extLst>
                    <a:ext uri="{FF2B5EF4-FFF2-40B4-BE49-F238E27FC236}">
                      <a16:creationId xmlns:a16="http://schemas.microsoft.com/office/drawing/2014/main" id="{D442992E-EEDB-CDFD-AC3F-CC94FF9900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73236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79" name="Rectangle 1111">
                  <a:extLst>
                    <a:ext uri="{FF2B5EF4-FFF2-40B4-BE49-F238E27FC236}">
                      <a16:creationId xmlns:a16="http://schemas.microsoft.com/office/drawing/2014/main" id="{59CEE013-3165-EB06-6804-E86E779B13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0904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80" name="Rectangle 1112">
                  <a:extLst>
                    <a:ext uri="{FF2B5EF4-FFF2-40B4-BE49-F238E27FC236}">
                      <a16:creationId xmlns:a16="http://schemas.microsoft.com/office/drawing/2014/main" id="{5D7634F9-7A4E-26B9-185D-12C19A8A84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08571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81" name="Rectangle 1113">
                  <a:extLst>
                    <a:ext uri="{FF2B5EF4-FFF2-40B4-BE49-F238E27FC236}">
                      <a16:creationId xmlns:a16="http://schemas.microsoft.com/office/drawing/2014/main" id="{CDE8DCE1-0026-B042-C9EF-AF683672B6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76422" y="406498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82" name="Rectangle 1114">
                  <a:extLst>
                    <a:ext uri="{FF2B5EF4-FFF2-40B4-BE49-F238E27FC236}">
                      <a16:creationId xmlns:a16="http://schemas.microsoft.com/office/drawing/2014/main" id="{3E8227EB-14A2-D1FA-FAEB-B2DAD91C34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94089" y="406498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83" name="Rectangle 1115">
                  <a:extLst>
                    <a:ext uri="{FF2B5EF4-FFF2-40B4-BE49-F238E27FC236}">
                      <a16:creationId xmlns:a16="http://schemas.microsoft.com/office/drawing/2014/main" id="{5D19D3D6-C047-6EA1-FE11-03062ECE8B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11758" y="406498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84" name="Rectangle 1116">
                  <a:extLst>
                    <a:ext uri="{FF2B5EF4-FFF2-40B4-BE49-F238E27FC236}">
                      <a16:creationId xmlns:a16="http://schemas.microsoft.com/office/drawing/2014/main" id="{F6AC36CB-7771-3909-D62D-D1DC8AA389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29426" y="406498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85" name="Rectangle 1117">
                  <a:extLst>
                    <a:ext uri="{FF2B5EF4-FFF2-40B4-BE49-F238E27FC236}">
                      <a16:creationId xmlns:a16="http://schemas.microsoft.com/office/drawing/2014/main" id="{CC306BB8-AD89-2BE3-E132-B264199829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47094" y="406498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86" name="Rectangle 1118">
                  <a:extLst>
                    <a:ext uri="{FF2B5EF4-FFF2-40B4-BE49-F238E27FC236}">
                      <a16:creationId xmlns:a16="http://schemas.microsoft.com/office/drawing/2014/main" id="{BC4DB017-6FA2-37A0-357C-108CE89C0E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0904" y="4064989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87" name="Rectangle 1119">
                  <a:extLst>
                    <a:ext uri="{FF2B5EF4-FFF2-40B4-BE49-F238E27FC236}">
                      <a16:creationId xmlns:a16="http://schemas.microsoft.com/office/drawing/2014/main" id="{4222890F-9F1C-0012-0FC2-E8B64D2A69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08571" y="4064989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88" name="Rectangle 1120">
                  <a:extLst>
                    <a:ext uri="{FF2B5EF4-FFF2-40B4-BE49-F238E27FC236}">
                      <a16:creationId xmlns:a16="http://schemas.microsoft.com/office/drawing/2014/main" id="{B33991A8-D53C-F5BC-D18E-4FAE658B83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76422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89" name="Rectangle 1121">
                  <a:extLst>
                    <a:ext uri="{FF2B5EF4-FFF2-40B4-BE49-F238E27FC236}">
                      <a16:creationId xmlns:a16="http://schemas.microsoft.com/office/drawing/2014/main" id="{732D8E1E-E7B7-6D73-7D3C-05E57FD2C9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94089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90" name="Rectangle 1122">
                  <a:extLst>
                    <a:ext uri="{FF2B5EF4-FFF2-40B4-BE49-F238E27FC236}">
                      <a16:creationId xmlns:a16="http://schemas.microsoft.com/office/drawing/2014/main" id="{A51EB06A-2C0F-0F04-6483-F9F9B15853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11758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91" name="Rectangle 1123">
                  <a:extLst>
                    <a:ext uri="{FF2B5EF4-FFF2-40B4-BE49-F238E27FC236}">
                      <a16:creationId xmlns:a16="http://schemas.microsoft.com/office/drawing/2014/main" id="{6D303449-9C0E-1C33-F028-813A02CCE2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29426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92" name="Rectangle 1124">
                  <a:extLst>
                    <a:ext uri="{FF2B5EF4-FFF2-40B4-BE49-F238E27FC236}">
                      <a16:creationId xmlns:a16="http://schemas.microsoft.com/office/drawing/2014/main" id="{613A169E-D9AF-3D0D-D010-16AD444B68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47094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93" name="Rectangle 1125">
                  <a:extLst>
                    <a:ext uri="{FF2B5EF4-FFF2-40B4-BE49-F238E27FC236}">
                      <a16:creationId xmlns:a16="http://schemas.microsoft.com/office/drawing/2014/main" id="{EB4E8DA1-22B0-BD97-11C6-8FD7159F2A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64761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94" name="Rectangle 1126">
                  <a:extLst>
                    <a:ext uri="{FF2B5EF4-FFF2-40B4-BE49-F238E27FC236}">
                      <a16:creationId xmlns:a16="http://schemas.microsoft.com/office/drawing/2014/main" id="{4BD175DC-32B7-BD21-7D02-6896731B0F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81123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95" name="Rectangle 1127">
                  <a:extLst>
                    <a:ext uri="{FF2B5EF4-FFF2-40B4-BE49-F238E27FC236}">
                      <a16:creationId xmlns:a16="http://schemas.microsoft.com/office/drawing/2014/main" id="{8E05DD4C-DCF9-6131-5D82-1D421371E7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76422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96" name="Rectangle 1128">
                  <a:extLst>
                    <a:ext uri="{FF2B5EF4-FFF2-40B4-BE49-F238E27FC236}">
                      <a16:creationId xmlns:a16="http://schemas.microsoft.com/office/drawing/2014/main" id="{CC09F151-15F8-D567-46C8-D9F281CB92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94089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97" name="Rectangle 1129">
                  <a:extLst>
                    <a:ext uri="{FF2B5EF4-FFF2-40B4-BE49-F238E27FC236}">
                      <a16:creationId xmlns:a16="http://schemas.microsoft.com/office/drawing/2014/main" id="{7874DBF3-50F6-CA9C-09F0-1257E59F20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11758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98" name="Rectangle 1130">
                  <a:extLst>
                    <a:ext uri="{FF2B5EF4-FFF2-40B4-BE49-F238E27FC236}">
                      <a16:creationId xmlns:a16="http://schemas.microsoft.com/office/drawing/2014/main" id="{DAE39EF0-67D6-9709-5A51-EE20F89EEA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29426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99" name="Rectangle 1131">
                  <a:extLst>
                    <a:ext uri="{FF2B5EF4-FFF2-40B4-BE49-F238E27FC236}">
                      <a16:creationId xmlns:a16="http://schemas.microsoft.com/office/drawing/2014/main" id="{0302DFAC-9228-29DC-E275-E6F5E946E1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47094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400" name="Rectangle 1132">
                  <a:extLst>
                    <a:ext uri="{FF2B5EF4-FFF2-40B4-BE49-F238E27FC236}">
                      <a16:creationId xmlns:a16="http://schemas.microsoft.com/office/drawing/2014/main" id="{BC9FE7A3-2888-0824-AFE4-EACEBBB823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64761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401" name="Rectangle 1133">
                  <a:extLst>
                    <a:ext uri="{FF2B5EF4-FFF2-40B4-BE49-F238E27FC236}">
                      <a16:creationId xmlns:a16="http://schemas.microsoft.com/office/drawing/2014/main" id="{50ACCD1E-6BA5-8B87-47E6-2D685E9185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81123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402" name="Rectangle 1134">
                  <a:extLst>
                    <a:ext uri="{FF2B5EF4-FFF2-40B4-BE49-F238E27FC236}">
                      <a16:creationId xmlns:a16="http://schemas.microsoft.com/office/drawing/2014/main" id="{85843250-8094-F54D-6C5B-1E866122C9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64761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403" name="Rectangle 1135">
                  <a:extLst>
                    <a:ext uri="{FF2B5EF4-FFF2-40B4-BE49-F238E27FC236}">
                      <a16:creationId xmlns:a16="http://schemas.microsoft.com/office/drawing/2014/main" id="{E1D858CE-7F18-C31E-BDFE-1299DFFA96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81123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  <p:grpSp>
            <p:nvGrpSpPr>
              <p:cNvPr id="2549" name="Group 2548">
                <a:extLst>
                  <a:ext uri="{FF2B5EF4-FFF2-40B4-BE49-F238E27FC236}">
                    <a16:creationId xmlns:a16="http://schemas.microsoft.com/office/drawing/2014/main" id="{48A6086B-FFE2-7EF6-6FD9-93F8EBEDAA39}"/>
                  </a:ext>
                </a:extLst>
              </p:cNvPr>
              <p:cNvGrpSpPr/>
              <p:nvPr/>
            </p:nvGrpSpPr>
            <p:grpSpPr>
              <a:xfrm>
                <a:off x="6700018" y="3804474"/>
                <a:ext cx="1986782" cy="853847"/>
                <a:chOff x="6700018" y="3804474"/>
                <a:chExt cx="1986782" cy="853847"/>
              </a:xfrm>
            </p:grpSpPr>
            <p:sp>
              <p:nvSpPr>
                <p:cNvPr id="2550" name="Rectangle 1136">
                  <a:extLst>
                    <a:ext uri="{FF2B5EF4-FFF2-40B4-BE49-F238E27FC236}">
                      <a16:creationId xmlns:a16="http://schemas.microsoft.com/office/drawing/2014/main" id="{3300B44E-E7E7-78FA-0494-E01FD697D6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51" name="Rectangle 1137">
                  <a:extLst>
                    <a:ext uri="{FF2B5EF4-FFF2-40B4-BE49-F238E27FC236}">
                      <a16:creationId xmlns:a16="http://schemas.microsoft.com/office/drawing/2014/main" id="{56012699-15ED-B9D3-680C-BC6B232F8C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52" name="Rectangle 1138">
                  <a:extLst>
                    <a:ext uri="{FF2B5EF4-FFF2-40B4-BE49-F238E27FC236}">
                      <a16:creationId xmlns:a16="http://schemas.microsoft.com/office/drawing/2014/main" id="{7C0D30B0-BE05-F634-8CA6-65F776F559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53" name="Rectangle 1139">
                  <a:extLst>
                    <a:ext uri="{FF2B5EF4-FFF2-40B4-BE49-F238E27FC236}">
                      <a16:creationId xmlns:a16="http://schemas.microsoft.com/office/drawing/2014/main" id="{76C0603E-266D-ACF0-182C-F09FFC39CD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54" name="Rectangle 1140">
                  <a:extLst>
                    <a:ext uri="{FF2B5EF4-FFF2-40B4-BE49-F238E27FC236}">
                      <a16:creationId xmlns:a16="http://schemas.microsoft.com/office/drawing/2014/main" id="{C5E134EB-5A94-D2A6-6D8F-5FC02EC186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55" name="Rectangle 1141">
                  <a:extLst>
                    <a:ext uri="{FF2B5EF4-FFF2-40B4-BE49-F238E27FC236}">
                      <a16:creationId xmlns:a16="http://schemas.microsoft.com/office/drawing/2014/main" id="{627938EA-511B-17A8-EBC1-86FF2DF1CE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56" name="Rectangle 1142">
                  <a:extLst>
                    <a:ext uri="{FF2B5EF4-FFF2-40B4-BE49-F238E27FC236}">
                      <a16:creationId xmlns:a16="http://schemas.microsoft.com/office/drawing/2014/main" id="{734D5BBE-37C1-90BE-9FD9-7EC83904B3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57" name="Rectangle 1143">
                  <a:extLst>
                    <a:ext uri="{FF2B5EF4-FFF2-40B4-BE49-F238E27FC236}">
                      <a16:creationId xmlns:a16="http://schemas.microsoft.com/office/drawing/2014/main" id="{EF086954-CF1A-447B-6EED-CFD51B9C86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58" name="Rectangle 1144">
                  <a:extLst>
                    <a:ext uri="{FF2B5EF4-FFF2-40B4-BE49-F238E27FC236}">
                      <a16:creationId xmlns:a16="http://schemas.microsoft.com/office/drawing/2014/main" id="{9F8E89CC-4CDA-403C-0D7A-8B227E3457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59" name="Rectangle 1145">
                  <a:extLst>
                    <a:ext uri="{FF2B5EF4-FFF2-40B4-BE49-F238E27FC236}">
                      <a16:creationId xmlns:a16="http://schemas.microsoft.com/office/drawing/2014/main" id="{C7D815CC-DB0F-F3EA-0372-B6215C0C03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41" name="Rectangle 1146">
                  <a:extLst>
                    <a:ext uri="{FF2B5EF4-FFF2-40B4-BE49-F238E27FC236}">
                      <a16:creationId xmlns:a16="http://schemas.microsoft.com/office/drawing/2014/main" id="{2865981A-2D38-0557-D12A-EA1FE7510B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42" name="Rectangle 1147">
                  <a:extLst>
                    <a:ext uri="{FF2B5EF4-FFF2-40B4-BE49-F238E27FC236}">
                      <a16:creationId xmlns:a16="http://schemas.microsoft.com/office/drawing/2014/main" id="{36B8A204-1B3A-E0A0-B554-986E9E4164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43" name="Rectangle 1148">
                  <a:extLst>
                    <a:ext uri="{FF2B5EF4-FFF2-40B4-BE49-F238E27FC236}">
                      <a16:creationId xmlns:a16="http://schemas.microsoft.com/office/drawing/2014/main" id="{B5330C60-6BEE-98A4-1A3C-5A75AB6297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44" name="Rectangle 1149">
                  <a:extLst>
                    <a:ext uri="{FF2B5EF4-FFF2-40B4-BE49-F238E27FC236}">
                      <a16:creationId xmlns:a16="http://schemas.microsoft.com/office/drawing/2014/main" id="{2E4B0A21-2212-240A-A3B6-A2711B9E87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45" name="Rectangle 1150">
                  <a:extLst>
                    <a:ext uri="{FF2B5EF4-FFF2-40B4-BE49-F238E27FC236}">
                      <a16:creationId xmlns:a16="http://schemas.microsoft.com/office/drawing/2014/main" id="{43ADAA78-1B39-2019-58A4-BD2ED16124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46" name="Rectangle 1151">
                  <a:extLst>
                    <a:ext uri="{FF2B5EF4-FFF2-40B4-BE49-F238E27FC236}">
                      <a16:creationId xmlns:a16="http://schemas.microsoft.com/office/drawing/2014/main" id="{B2660B79-1EB8-D17E-DC9B-59C62C6C33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47" name="Rectangle 1152">
                  <a:extLst>
                    <a:ext uri="{FF2B5EF4-FFF2-40B4-BE49-F238E27FC236}">
                      <a16:creationId xmlns:a16="http://schemas.microsoft.com/office/drawing/2014/main" id="{B757E9B8-A886-26D6-748D-A781A0F367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48" name="Rectangle 1153">
                  <a:extLst>
                    <a:ext uri="{FF2B5EF4-FFF2-40B4-BE49-F238E27FC236}">
                      <a16:creationId xmlns:a16="http://schemas.microsoft.com/office/drawing/2014/main" id="{C62F1C7F-CFA1-0F3B-A781-5EAFC07823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49" name="Rectangle 1154">
                  <a:extLst>
                    <a:ext uri="{FF2B5EF4-FFF2-40B4-BE49-F238E27FC236}">
                      <a16:creationId xmlns:a16="http://schemas.microsoft.com/office/drawing/2014/main" id="{2DCDDF13-AE06-FFB7-33A2-3AE85797E7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50" name="Rectangle 1155">
                  <a:extLst>
                    <a:ext uri="{FF2B5EF4-FFF2-40B4-BE49-F238E27FC236}">
                      <a16:creationId xmlns:a16="http://schemas.microsoft.com/office/drawing/2014/main" id="{5ECD95DB-7F22-AB08-A9C9-55AE320464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51" name="Rectangle 1156">
                  <a:extLst>
                    <a:ext uri="{FF2B5EF4-FFF2-40B4-BE49-F238E27FC236}">
                      <a16:creationId xmlns:a16="http://schemas.microsoft.com/office/drawing/2014/main" id="{990C1B32-2276-9D2E-AC42-D271978A99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52" name="Rectangle 1157">
                  <a:extLst>
                    <a:ext uri="{FF2B5EF4-FFF2-40B4-BE49-F238E27FC236}">
                      <a16:creationId xmlns:a16="http://schemas.microsoft.com/office/drawing/2014/main" id="{96854321-7C99-A2EB-98E1-9B80E79262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53" name="Rectangle 1158">
                  <a:extLst>
                    <a:ext uri="{FF2B5EF4-FFF2-40B4-BE49-F238E27FC236}">
                      <a16:creationId xmlns:a16="http://schemas.microsoft.com/office/drawing/2014/main" id="{FFBFCA30-F58B-0C86-0696-9E74693C87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54" name="Rectangle 1159">
                  <a:extLst>
                    <a:ext uri="{FF2B5EF4-FFF2-40B4-BE49-F238E27FC236}">
                      <a16:creationId xmlns:a16="http://schemas.microsoft.com/office/drawing/2014/main" id="{5648D464-449C-C61B-E01A-FDD670063E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55" name="Rectangle 1160">
                  <a:extLst>
                    <a:ext uri="{FF2B5EF4-FFF2-40B4-BE49-F238E27FC236}">
                      <a16:creationId xmlns:a16="http://schemas.microsoft.com/office/drawing/2014/main" id="{58D0C27B-6484-5E86-23B4-918E6D0E52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56" name="Rectangle 1161">
                  <a:extLst>
                    <a:ext uri="{FF2B5EF4-FFF2-40B4-BE49-F238E27FC236}">
                      <a16:creationId xmlns:a16="http://schemas.microsoft.com/office/drawing/2014/main" id="{C82F3266-D57C-3FDD-F59F-801FA3B88C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57" name="Rectangle 1162">
                  <a:extLst>
                    <a:ext uri="{FF2B5EF4-FFF2-40B4-BE49-F238E27FC236}">
                      <a16:creationId xmlns:a16="http://schemas.microsoft.com/office/drawing/2014/main" id="{2AA6D017-C2B1-E4C9-2699-59DB2E36E3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58" name="Rectangle 1163">
                  <a:extLst>
                    <a:ext uri="{FF2B5EF4-FFF2-40B4-BE49-F238E27FC236}">
                      <a16:creationId xmlns:a16="http://schemas.microsoft.com/office/drawing/2014/main" id="{E61E7640-81D8-813A-8ED7-41E3ACA388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59" name="Rectangle 1164">
                  <a:extLst>
                    <a:ext uri="{FF2B5EF4-FFF2-40B4-BE49-F238E27FC236}">
                      <a16:creationId xmlns:a16="http://schemas.microsoft.com/office/drawing/2014/main" id="{7BCCAB38-01AB-C7B9-BA8D-8CBA4E0801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60" name="Rectangle 1165">
                  <a:extLst>
                    <a:ext uri="{FF2B5EF4-FFF2-40B4-BE49-F238E27FC236}">
                      <a16:creationId xmlns:a16="http://schemas.microsoft.com/office/drawing/2014/main" id="{AE467AAB-8327-8E75-BC32-DF8A025B99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61" name="Rectangle 1166">
                  <a:extLst>
                    <a:ext uri="{FF2B5EF4-FFF2-40B4-BE49-F238E27FC236}">
                      <a16:creationId xmlns:a16="http://schemas.microsoft.com/office/drawing/2014/main" id="{97642192-EAC3-8686-0CEB-019BD36AB8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62" name="Rectangle 1167">
                  <a:extLst>
                    <a:ext uri="{FF2B5EF4-FFF2-40B4-BE49-F238E27FC236}">
                      <a16:creationId xmlns:a16="http://schemas.microsoft.com/office/drawing/2014/main" id="{7F2C66F3-1FD5-9C21-14FE-A0E30A52AC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63" name="Rectangle 1168">
                  <a:extLst>
                    <a:ext uri="{FF2B5EF4-FFF2-40B4-BE49-F238E27FC236}">
                      <a16:creationId xmlns:a16="http://schemas.microsoft.com/office/drawing/2014/main" id="{EA8DEB08-B885-0B9E-807F-7F00F049F1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64" name="Rectangle 1169">
                  <a:extLst>
                    <a:ext uri="{FF2B5EF4-FFF2-40B4-BE49-F238E27FC236}">
                      <a16:creationId xmlns:a16="http://schemas.microsoft.com/office/drawing/2014/main" id="{3BF0DA87-A416-B06F-7906-D1A79F3ABC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65" name="Rectangle 1170">
                  <a:extLst>
                    <a:ext uri="{FF2B5EF4-FFF2-40B4-BE49-F238E27FC236}">
                      <a16:creationId xmlns:a16="http://schemas.microsoft.com/office/drawing/2014/main" id="{D320482E-E140-67DC-B920-B8C04514B2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66" name="Rectangle 1171">
                  <a:extLst>
                    <a:ext uri="{FF2B5EF4-FFF2-40B4-BE49-F238E27FC236}">
                      <a16:creationId xmlns:a16="http://schemas.microsoft.com/office/drawing/2014/main" id="{712B1D35-1CBA-0349-8AF4-41FB0B5C97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67" name="Rectangle 1172">
                  <a:extLst>
                    <a:ext uri="{FF2B5EF4-FFF2-40B4-BE49-F238E27FC236}">
                      <a16:creationId xmlns:a16="http://schemas.microsoft.com/office/drawing/2014/main" id="{E5BF767E-3BA5-D828-3999-4B748DFDA5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68" name="Rectangle 1173">
                  <a:extLst>
                    <a:ext uri="{FF2B5EF4-FFF2-40B4-BE49-F238E27FC236}">
                      <a16:creationId xmlns:a16="http://schemas.microsoft.com/office/drawing/2014/main" id="{42DBBADE-23F9-3871-1D41-0636C9BD8E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69" name="Rectangle 1174">
                  <a:extLst>
                    <a:ext uri="{FF2B5EF4-FFF2-40B4-BE49-F238E27FC236}">
                      <a16:creationId xmlns:a16="http://schemas.microsoft.com/office/drawing/2014/main" id="{0B86F602-2041-1272-A575-B5F97AC3C2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70" name="Rectangle 1175">
                  <a:extLst>
                    <a:ext uri="{FF2B5EF4-FFF2-40B4-BE49-F238E27FC236}">
                      <a16:creationId xmlns:a16="http://schemas.microsoft.com/office/drawing/2014/main" id="{A03CE919-C5FA-2ED9-B0EE-F0740B0899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71" name="Rectangle 1176">
                  <a:extLst>
                    <a:ext uri="{FF2B5EF4-FFF2-40B4-BE49-F238E27FC236}">
                      <a16:creationId xmlns:a16="http://schemas.microsoft.com/office/drawing/2014/main" id="{8ED12B88-F01C-B713-AB1E-26848710B7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72" name="Rectangle 1177">
                  <a:extLst>
                    <a:ext uri="{FF2B5EF4-FFF2-40B4-BE49-F238E27FC236}">
                      <a16:creationId xmlns:a16="http://schemas.microsoft.com/office/drawing/2014/main" id="{6F462E57-1624-70B3-DDD5-E595E1B6D9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73" name="Rectangle 1178">
                  <a:extLst>
                    <a:ext uri="{FF2B5EF4-FFF2-40B4-BE49-F238E27FC236}">
                      <a16:creationId xmlns:a16="http://schemas.microsoft.com/office/drawing/2014/main" id="{D1A0B4D9-AB1C-E5C3-C245-D9F99A8DEE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74" name="Rectangle 1179">
                  <a:extLst>
                    <a:ext uri="{FF2B5EF4-FFF2-40B4-BE49-F238E27FC236}">
                      <a16:creationId xmlns:a16="http://schemas.microsoft.com/office/drawing/2014/main" id="{52AF3438-FB1D-7CAF-1A36-517C736EDE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75" name="Rectangle 1180">
                  <a:extLst>
                    <a:ext uri="{FF2B5EF4-FFF2-40B4-BE49-F238E27FC236}">
                      <a16:creationId xmlns:a16="http://schemas.microsoft.com/office/drawing/2014/main" id="{8478B8E6-0C45-6661-7D2B-E1535B6482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76" name="Rectangle 1181">
                  <a:extLst>
                    <a:ext uri="{FF2B5EF4-FFF2-40B4-BE49-F238E27FC236}">
                      <a16:creationId xmlns:a16="http://schemas.microsoft.com/office/drawing/2014/main" id="{7F38BD6F-AB01-9664-BD73-F4AA5F2183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77" name="Rectangle 1182">
                  <a:extLst>
                    <a:ext uri="{FF2B5EF4-FFF2-40B4-BE49-F238E27FC236}">
                      <a16:creationId xmlns:a16="http://schemas.microsoft.com/office/drawing/2014/main" id="{A5676D0C-C9C3-D73B-B066-C49326BB0A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78" name="Rectangle 1183">
                  <a:extLst>
                    <a:ext uri="{FF2B5EF4-FFF2-40B4-BE49-F238E27FC236}">
                      <a16:creationId xmlns:a16="http://schemas.microsoft.com/office/drawing/2014/main" id="{0E593D59-48B8-D375-4FBC-5C11DB4CDA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79" name="Rectangle 1184">
                  <a:extLst>
                    <a:ext uri="{FF2B5EF4-FFF2-40B4-BE49-F238E27FC236}">
                      <a16:creationId xmlns:a16="http://schemas.microsoft.com/office/drawing/2014/main" id="{06D7F2AF-E28D-527C-7915-5D4C5A0C94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80" name="Line 1185">
                  <a:extLst>
                    <a:ext uri="{FF2B5EF4-FFF2-40B4-BE49-F238E27FC236}">
                      <a16:creationId xmlns:a16="http://schemas.microsoft.com/office/drawing/2014/main" id="{F91FA1CF-8E83-7B4E-C86D-70CB8CC616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987578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81" name="Line 1186">
                  <a:extLst>
                    <a:ext uri="{FF2B5EF4-FFF2-40B4-BE49-F238E27FC236}">
                      <a16:creationId xmlns:a16="http://schemas.microsoft.com/office/drawing/2014/main" id="{124B2A47-C51F-FA34-E4E8-85B20F9EFB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269911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82" name="Line 1187">
                  <a:extLst>
                    <a:ext uri="{FF2B5EF4-FFF2-40B4-BE49-F238E27FC236}">
                      <a16:creationId xmlns:a16="http://schemas.microsoft.com/office/drawing/2014/main" id="{4CEC14B9-61E0-17F9-2CB9-AF09BE4D45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552243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83" name="Line 1188">
                  <a:extLst>
                    <a:ext uri="{FF2B5EF4-FFF2-40B4-BE49-F238E27FC236}">
                      <a16:creationId xmlns:a16="http://schemas.microsoft.com/office/drawing/2014/main" id="{B03E7130-4CD4-C684-3F0D-945A55F8B6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834576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84" name="Line 1189">
                  <a:extLst>
                    <a:ext uri="{FF2B5EF4-FFF2-40B4-BE49-F238E27FC236}">
                      <a16:creationId xmlns:a16="http://schemas.microsoft.com/office/drawing/2014/main" id="{83D6D2EF-54F5-41B5-6ED0-1BD3BB34E5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116907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85" name="Line 1190">
                  <a:extLst>
                    <a:ext uri="{FF2B5EF4-FFF2-40B4-BE49-F238E27FC236}">
                      <a16:creationId xmlns:a16="http://schemas.microsoft.com/office/drawing/2014/main" id="{1B18F686-168C-68AF-79D0-8E7ED2AAC5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399240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86" name="Line 1191">
                  <a:extLst>
                    <a:ext uri="{FF2B5EF4-FFF2-40B4-BE49-F238E27FC236}">
                      <a16:creationId xmlns:a16="http://schemas.microsoft.com/office/drawing/2014/main" id="{82D5057B-9C83-F57C-BC09-B68585C955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3941044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87" name="Line 1192">
                  <a:extLst>
                    <a:ext uri="{FF2B5EF4-FFF2-40B4-BE49-F238E27FC236}">
                      <a16:creationId xmlns:a16="http://schemas.microsoft.com/office/drawing/2014/main" id="{6DFF0287-529A-0E0C-ADB6-416CD9282E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405810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88" name="Line 1193">
                  <a:extLst>
                    <a:ext uri="{FF2B5EF4-FFF2-40B4-BE49-F238E27FC236}">
                      <a16:creationId xmlns:a16="http://schemas.microsoft.com/office/drawing/2014/main" id="{988C426D-2F2F-4DB7-0687-3D9F88196F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417516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89" name="Line 1194">
                  <a:extLst>
                    <a:ext uri="{FF2B5EF4-FFF2-40B4-BE49-F238E27FC236}">
                      <a16:creationId xmlns:a16="http://schemas.microsoft.com/office/drawing/2014/main" id="{7473C637-2349-FA26-25C8-967AD51F04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4293370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90" name="Line 1195">
                  <a:extLst>
                    <a:ext uri="{FF2B5EF4-FFF2-40B4-BE49-F238E27FC236}">
                      <a16:creationId xmlns:a16="http://schemas.microsoft.com/office/drawing/2014/main" id="{70BE99E0-BC60-0173-DA27-DEAF9A9863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4410429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91" name="Line 1196">
                  <a:extLst>
                    <a:ext uri="{FF2B5EF4-FFF2-40B4-BE49-F238E27FC236}">
                      <a16:creationId xmlns:a16="http://schemas.microsoft.com/office/drawing/2014/main" id="{83CB3DA7-F831-D409-B381-C8512ACA24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4527489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92" name="Line 1197">
                  <a:extLst>
                    <a:ext uri="{FF2B5EF4-FFF2-40B4-BE49-F238E27FC236}">
                      <a16:creationId xmlns:a16="http://schemas.microsoft.com/office/drawing/2014/main" id="{9FB85CAB-E58B-A93C-2F96-C67CF173BA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5247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93" name="Line 1198">
                  <a:extLst>
                    <a:ext uri="{FF2B5EF4-FFF2-40B4-BE49-F238E27FC236}">
                      <a16:creationId xmlns:a16="http://schemas.microsoft.com/office/drawing/2014/main" id="{D0BE192C-9626-3DEB-3214-AD941E8BE7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681572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94" name="Line 1199">
                  <a:extLst>
                    <a:ext uri="{FF2B5EF4-FFF2-40B4-BE49-F238E27FC236}">
                      <a16:creationId xmlns:a16="http://schemas.microsoft.com/office/drawing/2014/main" id="{81B529DF-034A-C029-B1B9-61531E6F75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3809064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95" name="Line 1200">
                  <a:extLst>
                    <a:ext uri="{FF2B5EF4-FFF2-40B4-BE49-F238E27FC236}">
                      <a16:creationId xmlns:a16="http://schemas.microsoft.com/office/drawing/2014/main" id="{C75E1AD9-F57A-A002-A632-7A3A9707C1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4653730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96" name="Rectangle 1201">
                  <a:extLst>
                    <a:ext uri="{FF2B5EF4-FFF2-40B4-BE49-F238E27FC236}">
                      <a16:creationId xmlns:a16="http://schemas.microsoft.com/office/drawing/2014/main" id="{63A6D564-BF86-D315-273E-A435ED4CAA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461980" y="3822836"/>
                  <a:ext cx="11333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Sat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697" name="Rectangle 1202">
                  <a:extLst>
                    <a:ext uri="{FF2B5EF4-FFF2-40B4-BE49-F238E27FC236}">
                      <a16:creationId xmlns:a16="http://schemas.microsoft.com/office/drawing/2014/main" id="{C70AE127-9B06-83A8-DFFB-1C0007FD7F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92719" y="3822836"/>
                  <a:ext cx="928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Fri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698" name="Rectangle 1203">
                  <a:extLst>
                    <a:ext uri="{FF2B5EF4-FFF2-40B4-BE49-F238E27FC236}">
                      <a16:creationId xmlns:a16="http://schemas.microsoft.com/office/drawing/2014/main" id="{962BD3C9-EAE9-7F6E-6B43-CCC441149A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85551" y="3822836"/>
                  <a:ext cx="133803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Thu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699" name="Rectangle 1204">
                  <a:extLst>
                    <a:ext uri="{FF2B5EF4-FFF2-40B4-BE49-F238E27FC236}">
                      <a16:creationId xmlns:a16="http://schemas.microsoft.com/office/drawing/2014/main" id="{DFD2CC69-C421-BBA9-C764-C3F903DED6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90149" y="3822836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Wed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00" name="Rectangle 1205">
                  <a:extLst>
                    <a:ext uri="{FF2B5EF4-FFF2-40B4-BE49-F238E27FC236}">
                      <a16:creationId xmlns:a16="http://schemas.microsoft.com/office/drawing/2014/main" id="{844AC120-56E4-9B18-155E-36EEB0382F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27424" y="3822836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Tue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01" name="Rectangle 1206">
                  <a:extLst>
                    <a:ext uri="{FF2B5EF4-FFF2-40B4-BE49-F238E27FC236}">
                      <a16:creationId xmlns:a16="http://schemas.microsoft.com/office/drawing/2014/main" id="{7F9E5343-1980-CCA8-E07D-CE696F993A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16335" y="3822836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Mon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02" name="Rectangle 1207">
                  <a:extLst>
                    <a:ext uri="{FF2B5EF4-FFF2-40B4-BE49-F238E27FC236}">
                      <a16:creationId xmlns:a16="http://schemas.microsoft.com/office/drawing/2014/main" id="{C0C56DB3-DC55-2FA5-8C5B-73AC9C450E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56222" y="3822836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Sun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03" name="Rectangle 1208">
                  <a:extLst>
                    <a:ext uri="{FF2B5EF4-FFF2-40B4-BE49-F238E27FC236}">
                      <a16:creationId xmlns:a16="http://schemas.microsoft.com/office/drawing/2014/main" id="{CC4D8A2F-178A-1887-EAA5-2E3C281431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14264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04" name="Rectangle 1209">
                  <a:extLst>
                    <a:ext uri="{FF2B5EF4-FFF2-40B4-BE49-F238E27FC236}">
                      <a16:creationId xmlns:a16="http://schemas.microsoft.com/office/drawing/2014/main" id="{4AD05521-8621-A8C7-BAF8-A16F48EB8D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31931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05" name="Rectangle 1211">
                  <a:extLst>
                    <a:ext uri="{FF2B5EF4-FFF2-40B4-BE49-F238E27FC236}">
                      <a16:creationId xmlns:a16="http://schemas.microsoft.com/office/drawing/2014/main" id="{91E42DAA-0EF5-7F7C-8E0A-107ED530B3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49598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45" name="Rectangle 1212">
                  <a:extLst>
                    <a:ext uri="{FF2B5EF4-FFF2-40B4-BE49-F238E27FC236}">
                      <a16:creationId xmlns:a16="http://schemas.microsoft.com/office/drawing/2014/main" id="{9BB601C9-D7F8-4628-76F2-325B514BEC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67266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98" name="Rectangle 1213">
                  <a:extLst>
                    <a:ext uri="{FF2B5EF4-FFF2-40B4-BE49-F238E27FC236}">
                      <a16:creationId xmlns:a16="http://schemas.microsoft.com/office/drawing/2014/main" id="{5EDC2155-7889-686D-86D9-07DDBD0DBB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84935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51" name="Rectangle 1214">
                  <a:extLst>
                    <a:ext uri="{FF2B5EF4-FFF2-40B4-BE49-F238E27FC236}">
                      <a16:creationId xmlns:a16="http://schemas.microsoft.com/office/drawing/2014/main" id="{1568EF51-84F6-743A-42FF-78C249B63D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488121" y="406498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04" name="Rectangle 1215">
                  <a:extLst>
                    <a:ext uri="{FF2B5EF4-FFF2-40B4-BE49-F238E27FC236}">
                      <a16:creationId xmlns:a16="http://schemas.microsoft.com/office/drawing/2014/main" id="{2A231205-A39F-6059-9AE6-1A262C86EF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05789" y="406498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65" name="Rectangle 1216">
                  <a:extLst>
                    <a:ext uri="{FF2B5EF4-FFF2-40B4-BE49-F238E27FC236}">
                      <a16:creationId xmlns:a16="http://schemas.microsoft.com/office/drawing/2014/main" id="{2A055654-0D5A-CEA5-7BE5-2BA9D9C529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23456" y="406498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18" name="Rectangle 1217">
                  <a:extLst>
                    <a:ext uri="{FF2B5EF4-FFF2-40B4-BE49-F238E27FC236}">
                      <a16:creationId xmlns:a16="http://schemas.microsoft.com/office/drawing/2014/main" id="{3D5293E1-A4E4-8A5D-7EA2-C3CC7A48AE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67266" y="4064988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71" name="Rectangle 1218">
                  <a:extLst>
                    <a:ext uri="{FF2B5EF4-FFF2-40B4-BE49-F238E27FC236}">
                      <a16:creationId xmlns:a16="http://schemas.microsoft.com/office/drawing/2014/main" id="{4887BAE2-667C-4A4D-ED44-6D14ED9912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84935" y="4064988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24" name="Rectangle 1219">
                  <a:extLst>
                    <a:ext uri="{FF2B5EF4-FFF2-40B4-BE49-F238E27FC236}">
                      <a16:creationId xmlns:a16="http://schemas.microsoft.com/office/drawing/2014/main" id="{A04389BE-E8FC-A2FE-6E0C-4FCB847B71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02603" y="4064988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77" name="Rectangle 1220">
                  <a:extLst>
                    <a:ext uri="{FF2B5EF4-FFF2-40B4-BE49-F238E27FC236}">
                      <a16:creationId xmlns:a16="http://schemas.microsoft.com/office/drawing/2014/main" id="{AB592576-1852-6FE2-0F9F-7EE10B59BF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20270" y="4064988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30" name="Rectangle 1221">
                  <a:extLst>
                    <a:ext uri="{FF2B5EF4-FFF2-40B4-BE49-F238E27FC236}">
                      <a16:creationId xmlns:a16="http://schemas.microsoft.com/office/drawing/2014/main" id="{1E402DF4-94C5-F12A-1C31-43B891A55B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488121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83" name="Rectangle 1222">
                  <a:extLst>
                    <a:ext uri="{FF2B5EF4-FFF2-40B4-BE49-F238E27FC236}">
                      <a16:creationId xmlns:a16="http://schemas.microsoft.com/office/drawing/2014/main" id="{DC29396E-4F8D-1A80-CAF8-425129A32E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05789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84" name="Rectangle 1223">
                  <a:extLst>
                    <a:ext uri="{FF2B5EF4-FFF2-40B4-BE49-F238E27FC236}">
                      <a16:creationId xmlns:a16="http://schemas.microsoft.com/office/drawing/2014/main" id="{311FE6E2-7DB7-CE7E-ADA7-AC87C6DD54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23456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85" name="Rectangle 1224">
                  <a:extLst>
                    <a:ext uri="{FF2B5EF4-FFF2-40B4-BE49-F238E27FC236}">
                      <a16:creationId xmlns:a16="http://schemas.microsoft.com/office/drawing/2014/main" id="{DEF30878-FB6D-2F2C-F1EC-260197D9AD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41125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86" name="Rectangle 1225">
                  <a:extLst>
                    <a:ext uri="{FF2B5EF4-FFF2-40B4-BE49-F238E27FC236}">
                      <a16:creationId xmlns:a16="http://schemas.microsoft.com/office/drawing/2014/main" id="{10711419-64FF-D2F1-B04F-F369F89E75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58793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87" name="Rectangle 1226">
                  <a:extLst>
                    <a:ext uri="{FF2B5EF4-FFF2-40B4-BE49-F238E27FC236}">
                      <a16:creationId xmlns:a16="http://schemas.microsoft.com/office/drawing/2014/main" id="{677D4019-F0D2-3D00-7B10-F30AFED86D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76461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88" name="Rectangle 1227">
                  <a:extLst>
                    <a:ext uri="{FF2B5EF4-FFF2-40B4-BE49-F238E27FC236}">
                      <a16:creationId xmlns:a16="http://schemas.microsoft.com/office/drawing/2014/main" id="{1D9976F7-5F71-F5F4-0430-A96DF7DF9E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94128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89" name="Rectangle 1228">
                  <a:extLst>
                    <a:ext uri="{FF2B5EF4-FFF2-40B4-BE49-F238E27FC236}">
                      <a16:creationId xmlns:a16="http://schemas.microsoft.com/office/drawing/2014/main" id="{B76D40E6-1ECA-35D7-282A-957D10C4A8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488121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90" name="Rectangle 1229">
                  <a:extLst>
                    <a:ext uri="{FF2B5EF4-FFF2-40B4-BE49-F238E27FC236}">
                      <a16:creationId xmlns:a16="http://schemas.microsoft.com/office/drawing/2014/main" id="{AB593C6C-9676-6CB4-0023-A01EF8D00A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05789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91" name="Rectangle 1230">
                  <a:extLst>
                    <a:ext uri="{FF2B5EF4-FFF2-40B4-BE49-F238E27FC236}">
                      <a16:creationId xmlns:a16="http://schemas.microsoft.com/office/drawing/2014/main" id="{C7EE3C7E-CE49-A61F-FEA1-8CD0AA71AD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23456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92" name="Rectangle 1231">
                  <a:extLst>
                    <a:ext uri="{FF2B5EF4-FFF2-40B4-BE49-F238E27FC236}">
                      <a16:creationId xmlns:a16="http://schemas.microsoft.com/office/drawing/2014/main" id="{8424C816-C407-4667-AA37-10555B199A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41125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93" name="Rectangle 1232">
                  <a:extLst>
                    <a:ext uri="{FF2B5EF4-FFF2-40B4-BE49-F238E27FC236}">
                      <a16:creationId xmlns:a16="http://schemas.microsoft.com/office/drawing/2014/main" id="{83FF4CCB-4C94-CA14-E9D9-827E3B3093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58793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94" name="Rectangle 1233">
                  <a:extLst>
                    <a:ext uri="{FF2B5EF4-FFF2-40B4-BE49-F238E27FC236}">
                      <a16:creationId xmlns:a16="http://schemas.microsoft.com/office/drawing/2014/main" id="{D6CD95FC-E80B-E915-82AC-8813698C4C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76461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95" name="Rectangle 1234">
                  <a:extLst>
                    <a:ext uri="{FF2B5EF4-FFF2-40B4-BE49-F238E27FC236}">
                      <a16:creationId xmlns:a16="http://schemas.microsoft.com/office/drawing/2014/main" id="{8EEBFAA5-D489-95CE-49B2-A05E8FDB46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94128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96" name="Rectangle 1235">
                  <a:extLst>
                    <a:ext uri="{FF2B5EF4-FFF2-40B4-BE49-F238E27FC236}">
                      <a16:creationId xmlns:a16="http://schemas.microsoft.com/office/drawing/2014/main" id="{267CC111-63B3-6742-40FC-AAD7E4723E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23456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97" name="Rectangle 1236">
                  <a:extLst>
                    <a:ext uri="{FF2B5EF4-FFF2-40B4-BE49-F238E27FC236}">
                      <a16:creationId xmlns:a16="http://schemas.microsoft.com/office/drawing/2014/main" id="{DC6A229C-D986-6E70-5A34-E638AF7D14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41125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98" name="Rectangle 1237">
                  <a:extLst>
                    <a:ext uri="{FF2B5EF4-FFF2-40B4-BE49-F238E27FC236}">
                      <a16:creationId xmlns:a16="http://schemas.microsoft.com/office/drawing/2014/main" id="{2BBCE2A1-7F2B-FCE9-BB79-48E5E13FF0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58793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99" name="Rectangle 1238">
                  <a:extLst>
                    <a:ext uri="{FF2B5EF4-FFF2-40B4-BE49-F238E27FC236}">
                      <a16:creationId xmlns:a16="http://schemas.microsoft.com/office/drawing/2014/main" id="{87FD828F-92CC-0A1D-8E70-71CF8EF8B6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76461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00" name="Rectangle 1239">
                  <a:extLst>
                    <a:ext uri="{FF2B5EF4-FFF2-40B4-BE49-F238E27FC236}">
                      <a16:creationId xmlns:a16="http://schemas.microsoft.com/office/drawing/2014/main" id="{5F198F67-293A-CEA6-D037-4E99C27188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94128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</p:grp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134D70D2-5CC2-A563-25B2-0DB5810FA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Calendar 2026-4</a:t>
            </a:r>
            <a:endParaRPr lang="zh-CN" altLang="en-US" dirty="0"/>
          </a:p>
        </p:txBody>
      </p:sp>
      <p:grpSp>
        <p:nvGrpSpPr>
          <p:cNvPr id="2539" name="Group 2538">
            <a:extLst>
              <a:ext uri="{FF2B5EF4-FFF2-40B4-BE49-F238E27FC236}">
                <a16:creationId xmlns:a16="http://schemas.microsoft.com/office/drawing/2014/main" id="{E49AB17F-A528-8539-9682-DAA7FE19C3AA}"/>
              </a:ext>
            </a:extLst>
          </p:cNvPr>
          <p:cNvGrpSpPr/>
          <p:nvPr/>
        </p:nvGrpSpPr>
        <p:grpSpPr>
          <a:xfrm>
            <a:off x="1192112" y="1258079"/>
            <a:ext cx="7052296" cy="3319339"/>
            <a:chOff x="1094139" y="1296179"/>
            <a:chExt cx="7052296" cy="3319339"/>
          </a:xfrm>
        </p:grpSpPr>
        <p:grpSp>
          <p:nvGrpSpPr>
            <p:cNvPr id="2538" name="Group 2537">
              <a:extLst>
                <a:ext uri="{FF2B5EF4-FFF2-40B4-BE49-F238E27FC236}">
                  <a16:creationId xmlns:a16="http://schemas.microsoft.com/office/drawing/2014/main" id="{0B3918AA-E05C-A32A-570C-40F4EC10E373}"/>
                </a:ext>
              </a:extLst>
            </p:cNvPr>
            <p:cNvGrpSpPr/>
            <p:nvPr/>
          </p:nvGrpSpPr>
          <p:grpSpPr>
            <a:xfrm>
              <a:off x="1133412" y="1296179"/>
              <a:ext cx="6672852" cy="830997"/>
              <a:chOff x="1133412" y="1296179"/>
              <a:chExt cx="6672852" cy="830997"/>
            </a:xfrm>
          </p:grpSpPr>
          <p:sp>
            <p:nvSpPr>
              <p:cNvPr id="1854" name="矩形 1853">
                <a:extLst>
                  <a:ext uri="{FF2B5EF4-FFF2-40B4-BE49-F238E27FC236}">
                    <a16:creationId xmlns:a16="http://schemas.microsoft.com/office/drawing/2014/main" id="{798E5327-3C9C-A1D1-0FBD-7BCBBBFA7E16}"/>
                  </a:ext>
                </a:extLst>
              </p:cNvPr>
              <p:cNvSpPr/>
              <p:nvPr/>
            </p:nvSpPr>
            <p:spPr>
              <a:xfrm>
                <a:off x="1133412" y="1296179"/>
                <a:ext cx="418704" cy="83099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altLang="zh-CN" sz="4800" b="1" dirty="0">
                    <a:ln w="1016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</a:ln>
                    <a:noFill/>
                  </a:rPr>
                  <a:t>1</a:t>
                </a:r>
                <a:endParaRPr lang="zh-CN" altLang="en-US" sz="4800" b="1" dirty="0">
                  <a:ln w="1016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</a:ln>
                  <a:noFill/>
                </a:endParaRPr>
              </a:p>
            </p:txBody>
          </p:sp>
          <p:sp>
            <p:nvSpPr>
              <p:cNvPr id="706" name="矩形 705">
                <a:extLst>
                  <a:ext uri="{FF2B5EF4-FFF2-40B4-BE49-F238E27FC236}">
                    <a16:creationId xmlns:a16="http://schemas.microsoft.com/office/drawing/2014/main" id="{81C1FF86-DFAE-F0FA-6CFE-1B5F6B363B22}"/>
                  </a:ext>
                </a:extLst>
              </p:cNvPr>
              <p:cNvSpPr/>
              <p:nvPr/>
            </p:nvSpPr>
            <p:spPr>
              <a:xfrm>
                <a:off x="3210896" y="1296179"/>
                <a:ext cx="418704" cy="83099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altLang="zh-CN" sz="4800" b="1" dirty="0">
                    <a:ln w="1016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</a:ln>
                    <a:noFill/>
                  </a:rPr>
                  <a:t>2</a:t>
                </a:r>
                <a:endParaRPr lang="zh-CN" altLang="en-US" sz="4800" b="1" dirty="0">
                  <a:ln w="1016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</a:ln>
                  <a:noFill/>
                </a:endParaRPr>
              </a:p>
            </p:txBody>
          </p:sp>
          <p:sp>
            <p:nvSpPr>
              <p:cNvPr id="707" name="矩形 706">
                <a:extLst>
                  <a:ext uri="{FF2B5EF4-FFF2-40B4-BE49-F238E27FC236}">
                    <a16:creationId xmlns:a16="http://schemas.microsoft.com/office/drawing/2014/main" id="{AC92D628-1770-0794-99BE-5DC639ECE9B2}"/>
                  </a:ext>
                </a:extLst>
              </p:cNvPr>
              <p:cNvSpPr/>
              <p:nvPr/>
            </p:nvSpPr>
            <p:spPr>
              <a:xfrm>
                <a:off x="5294680" y="1296179"/>
                <a:ext cx="418704" cy="83099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altLang="zh-CN" sz="4800" b="1" dirty="0">
                    <a:ln w="1016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</a:ln>
                    <a:noFill/>
                  </a:rPr>
                  <a:t>3</a:t>
                </a:r>
                <a:endParaRPr lang="zh-CN" altLang="en-US" sz="4800" b="1" dirty="0">
                  <a:ln w="1016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</a:ln>
                  <a:noFill/>
                </a:endParaRPr>
              </a:p>
            </p:txBody>
          </p:sp>
          <p:sp>
            <p:nvSpPr>
              <p:cNvPr id="708" name="矩形 707">
                <a:extLst>
                  <a:ext uri="{FF2B5EF4-FFF2-40B4-BE49-F238E27FC236}">
                    <a16:creationId xmlns:a16="http://schemas.microsoft.com/office/drawing/2014/main" id="{FC907CDF-9EDA-156B-B7A2-06A4C69E4B1B}"/>
                  </a:ext>
                </a:extLst>
              </p:cNvPr>
              <p:cNvSpPr/>
              <p:nvPr/>
            </p:nvSpPr>
            <p:spPr>
              <a:xfrm>
                <a:off x="7387560" y="1296179"/>
                <a:ext cx="418704" cy="83099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altLang="zh-CN" sz="4800" b="1" dirty="0">
                    <a:ln w="1016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</a:ln>
                    <a:noFill/>
                  </a:rPr>
                  <a:t>4</a:t>
                </a:r>
                <a:endParaRPr lang="zh-CN" altLang="en-US" sz="4800" b="1" dirty="0">
                  <a:ln w="1016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</a:ln>
                  <a:noFill/>
                </a:endParaRPr>
              </a:p>
            </p:txBody>
          </p:sp>
        </p:grpSp>
        <p:grpSp>
          <p:nvGrpSpPr>
            <p:cNvPr id="2537" name="Group 2536">
              <a:extLst>
                <a:ext uri="{FF2B5EF4-FFF2-40B4-BE49-F238E27FC236}">
                  <a16:creationId xmlns:a16="http://schemas.microsoft.com/office/drawing/2014/main" id="{619DFC65-B65F-C330-177D-575B8DA69AF8}"/>
                </a:ext>
              </a:extLst>
            </p:cNvPr>
            <p:cNvGrpSpPr/>
            <p:nvPr/>
          </p:nvGrpSpPr>
          <p:grpSpPr>
            <a:xfrm>
              <a:off x="1094139" y="2533904"/>
              <a:ext cx="6751400" cy="830997"/>
              <a:chOff x="1094139" y="2533904"/>
              <a:chExt cx="6751400" cy="830997"/>
            </a:xfrm>
          </p:grpSpPr>
          <p:sp>
            <p:nvSpPr>
              <p:cNvPr id="709" name="矩形 708">
                <a:extLst>
                  <a:ext uri="{FF2B5EF4-FFF2-40B4-BE49-F238E27FC236}">
                    <a16:creationId xmlns:a16="http://schemas.microsoft.com/office/drawing/2014/main" id="{5B8B1D96-B8B3-3B7B-67F3-3035BEA04B42}"/>
                  </a:ext>
                </a:extLst>
              </p:cNvPr>
              <p:cNvSpPr/>
              <p:nvPr/>
            </p:nvSpPr>
            <p:spPr>
              <a:xfrm>
                <a:off x="1094139" y="2533904"/>
                <a:ext cx="497252" cy="83099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altLang="zh-CN" sz="4800" b="1" dirty="0">
                    <a:ln w="1016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</a:ln>
                    <a:noFill/>
                  </a:rPr>
                  <a:t>5</a:t>
                </a:r>
                <a:endParaRPr lang="zh-CN" altLang="en-US" sz="4800" b="1" dirty="0">
                  <a:ln w="1016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</a:ln>
                  <a:noFill/>
                </a:endParaRPr>
              </a:p>
            </p:txBody>
          </p:sp>
          <p:sp>
            <p:nvSpPr>
              <p:cNvPr id="710" name="矩形 709">
                <a:extLst>
                  <a:ext uri="{FF2B5EF4-FFF2-40B4-BE49-F238E27FC236}">
                    <a16:creationId xmlns:a16="http://schemas.microsoft.com/office/drawing/2014/main" id="{57C7919D-4799-CF48-0205-3DCCD7357822}"/>
                  </a:ext>
                </a:extLst>
              </p:cNvPr>
              <p:cNvSpPr/>
              <p:nvPr/>
            </p:nvSpPr>
            <p:spPr>
              <a:xfrm>
                <a:off x="3171623" y="2533904"/>
                <a:ext cx="497252" cy="83099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altLang="zh-CN" sz="4800" b="1" dirty="0">
                    <a:ln w="1016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</a:ln>
                    <a:noFill/>
                  </a:rPr>
                  <a:t>6</a:t>
                </a:r>
                <a:endParaRPr lang="zh-CN" altLang="en-US" sz="4800" b="1" dirty="0">
                  <a:ln w="1016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</a:ln>
                  <a:noFill/>
                </a:endParaRPr>
              </a:p>
            </p:txBody>
          </p:sp>
          <p:sp>
            <p:nvSpPr>
              <p:cNvPr id="711" name="矩形 710">
                <a:extLst>
                  <a:ext uri="{FF2B5EF4-FFF2-40B4-BE49-F238E27FC236}">
                    <a16:creationId xmlns:a16="http://schemas.microsoft.com/office/drawing/2014/main" id="{3FB4817D-3C17-E3EF-9C34-C2AADD773552}"/>
                  </a:ext>
                </a:extLst>
              </p:cNvPr>
              <p:cNvSpPr/>
              <p:nvPr/>
            </p:nvSpPr>
            <p:spPr>
              <a:xfrm>
                <a:off x="5255407" y="2533904"/>
                <a:ext cx="497252" cy="83099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altLang="zh-CN" sz="4800" b="1" dirty="0">
                    <a:ln w="1016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</a:ln>
                    <a:noFill/>
                  </a:rPr>
                  <a:t>7</a:t>
                </a:r>
                <a:endParaRPr lang="zh-CN" altLang="en-US" sz="4800" b="1" dirty="0">
                  <a:ln w="1016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</a:ln>
                  <a:noFill/>
                </a:endParaRPr>
              </a:p>
            </p:txBody>
          </p:sp>
          <p:sp>
            <p:nvSpPr>
              <p:cNvPr id="712" name="矩形 711">
                <a:extLst>
                  <a:ext uri="{FF2B5EF4-FFF2-40B4-BE49-F238E27FC236}">
                    <a16:creationId xmlns:a16="http://schemas.microsoft.com/office/drawing/2014/main" id="{285F33E5-199C-593F-56A8-9C2230522ACA}"/>
                  </a:ext>
                </a:extLst>
              </p:cNvPr>
              <p:cNvSpPr/>
              <p:nvPr/>
            </p:nvSpPr>
            <p:spPr>
              <a:xfrm>
                <a:off x="7348287" y="2533904"/>
                <a:ext cx="497252" cy="83099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altLang="zh-CN" sz="4800" b="1" dirty="0">
                    <a:ln w="1016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</a:ln>
                    <a:noFill/>
                  </a:rPr>
                  <a:t>8</a:t>
                </a:r>
                <a:endParaRPr lang="zh-CN" altLang="en-US" sz="4800" b="1" dirty="0">
                  <a:ln w="1016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</a:ln>
                  <a:noFill/>
                </a:endParaRPr>
              </a:p>
            </p:txBody>
          </p:sp>
        </p:grpSp>
        <p:grpSp>
          <p:nvGrpSpPr>
            <p:cNvPr id="2536" name="Group 2535">
              <a:extLst>
                <a:ext uri="{FF2B5EF4-FFF2-40B4-BE49-F238E27FC236}">
                  <a16:creationId xmlns:a16="http://schemas.microsoft.com/office/drawing/2014/main" id="{E2D7A138-71C8-F0C5-13AE-8274D83A5163}"/>
                </a:ext>
              </a:extLst>
            </p:cNvPr>
            <p:cNvGrpSpPr/>
            <p:nvPr/>
          </p:nvGrpSpPr>
          <p:grpSpPr>
            <a:xfrm>
              <a:off x="1094139" y="3784521"/>
              <a:ext cx="7052296" cy="830997"/>
              <a:chOff x="1094139" y="3784521"/>
              <a:chExt cx="7052296" cy="830997"/>
            </a:xfrm>
          </p:grpSpPr>
          <p:sp>
            <p:nvSpPr>
              <p:cNvPr id="713" name="矩形 712">
                <a:extLst>
                  <a:ext uri="{FF2B5EF4-FFF2-40B4-BE49-F238E27FC236}">
                    <a16:creationId xmlns:a16="http://schemas.microsoft.com/office/drawing/2014/main" id="{BDADB1BA-A887-684A-8E4C-C40957AF2633}"/>
                  </a:ext>
                </a:extLst>
              </p:cNvPr>
              <p:cNvSpPr/>
              <p:nvPr/>
            </p:nvSpPr>
            <p:spPr>
              <a:xfrm>
                <a:off x="1094139" y="3784521"/>
                <a:ext cx="497252" cy="83099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altLang="zh-CN" sz="4800" b="1" dirty="0">
                    <a:ln w="1016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</a:ln>
                    <a:noFill/>
                  </a:rPr>
                  <a:t>9</a:t>
                </a:r>
                <a:endParaRPr lang="zh-CN" altLang="en-US" sz="4800" b="1" dirty="0">
                  <a:ln w="1016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</a:ln>
                  <a:noFill/>
                </a:endParaRPr>
              </a:p>
            </p:txBody>
          </p:sp>
          <p:sp>
            <p:nvSpPr>
              <p:cNvPr id="714" name="矩形 713">
                <a:extLst>
                  <a:ext uri="{FF2B5EF4-FFF2-40B4-BE49-F238E27FC236}">
                    <a16:creationId xmlns:a16="http://schemas.microsoft.com/office/drawing/2014/main" id="{3F0D0DAB-E26E-69B2-60FF-2994FAE880F0}"/>
                  </a:ext>
                </a:extLst>
              </p:cNvPr>
              <p:cNvSpPr/>
              <p:nvPr/>
            </p:nvSpPr>
            <p:spPr>
              <a:xfrm>
                <a:off x="3171623" y="3784521"/>
                <a:ext cx="497252" cy="83099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altLang="zh-CN" sz="4800" b="1" dirty="0">
                    <a:ln w="1016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</a:ln>
                    <a:noFill/>
                  </a:rPr>
                  <a:t>1</a:t>
                </a:r>
                <a:endParaRPr lang="zh-CN" altLang="en-US" sz="4800" b="1" dirty="0">
                  <a:ln w="1016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</a:ln>
                  <a:noFill/>
                </a:endParaRPr>
              </a:p>
            </p:txBody>
          </p:sp>
          <p:sp>
            <p:nvSpPr>
              <p:cNvPr id="715" name="矩形 714">
                <a:extLst>
                  <a:ext uri="{FF2B5EF4-FFF2-40B4-BE49-F238E27FC236}">
                    <a16:creationId xmlns:a16="http://schemas.microsoft.com/office/drawing/2014/main" id="{76166F22-AF87-2729-B944-24E9EEEE1A00}"/>
                  </a:ext>
                </a:extLst>
              </p:cNvPr>
              <p:cNvSpPr/>
              <p:nvPr/>
            </p:nvSpPr>
            <p:spPr>
              <a:xfrm>
                <a:off x="5255407" y="3784521"/>
                <a:ext cx="497252" cy="83099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altLang="zh-CN" sz="4800" b="1" dirty="0">
                    <a:ln w="1016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</a:ln>
                    <a:noFill/>
                  </a:rPr>
                  <a:t>1</a:t>
                </a:r>
                <a:endParaRPr lang="zh-CN" altLang="en-US" sz="4800" b="1" dirty="0">
                  <a:ln w="1016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</a:ln>
                  <a:noFill/>
                </a:endParaRPr>
              </a:p>
            </p:txBody>
          </p:sp>
          <p:sp>
            <p:nvSpPr>
              <p:cNvPr id="716" name="矩形 715">
                <a:extLst>
                  <a:ext uri="{FF2B5EF4-FFF2-40B4-BE49-F238E27FC236}">
                    <a16:creationId xmlns:a16="http://schemas.microsoft.com/office/drawing/2014/main" id="{69413724-2F37-D9B5-C046-75C2ECEBA214}"/>
                  </a:ext>
                </a:extLst>
              </p:cNvPr>
              <p:cNvSpPr/>
              <p:nvPr/>
            </p:nvSpPr>
            <p:spPr>
              <a:xfrm>
                <a:off x="7348287" y="3784521"/>
                <a:ext cx="497252" cy="83099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altLang="zh-CN" sz="4800" b="1" dirty="0">
                    <a:ln w="1016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</a:ln>
                    <a:noFill/>
                  </a:rPr>
                  <a:t>1</a:t>
                </a:r>
                <a:endParaRPr lang="zh-CN" altLang="en-US" sz="4800" b="1" dirty="0">
                  <a:ln w="1016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</a:ln>
                  <a:noFill/>
                </a:endParaRPr>
              </a:p>
            </p:txBody>
          </p:sp>
          <p:sp>
            <p:nvSpPr>
              <p:cNvPr id="717" name="矩形 716">
                <a:extLst>
                  <a:ext uri="{FF2B5EF4-FFF2-40B4-BE49-F238E27FC236}">
                    <a16:creationId xmlns:a16="http://schemas.microsoft.com/office/drawing/2014/main" id="{139654C6-F167-A5FE-6757-1F408754E317}"/>
                  </a:ext>
                </a:extLst>
              </p:cNvPr>
              <p:cNvSpPr/>
              <p:nvPr/>
            </p:nvSpPr>
            <p:spPr>
              <a:xfrm>
                <a:off x="3471769" y="3784521"/>
                <a:ext cx="497252" cy="83099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altLang="zh-CN" sz="4800" b="1" dirty="0">
                    <a:ln w="1016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</a:ln>
                    <a:noFill/>
                  </a:rPr>
                  <a:t>0</a:t>
                </a:r>
                <a:endParaRPr lang="zh-CN" altLang="en-US" sz="4800" b="1" dirty="0">
                  <a:ln w="1016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</a:ln>
                  <a:noFill/>
                </a:endParaRPr>
              </a:p>
            </p:txBody>
          </p:sp>
          <p:sp>
            <p:nvSpPr>
              <p:cNvPr id="718" name="矩形 717">
                <a:extLst>
                  <a:ext uri="{FF2B5EF4-FFF2-40B4-BE49-F238E27FC236}">
                    <a16:creationId xmlns:a16="http://schemas.microsoft.com/office/drawing/2014/main" id="{D8FB2885-F643-7A05-18A2-7904083BA6E8}"/>
                  </a:ext>
                </a:extLst>
              </p:cNvPr>
              <p:cNvSpPr/>
              <p:nvPr/>
            </p:nvSpPr>
            <p:spPr>
              <a:xfrm>
                <a:off x="5584566" y="3784521"/>
                <a:ext cx="497252" cy="83099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altLang="zh-CN" sz="4800" b="1" dirty="0">
                    <a:ln w="1016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</a:ln>
                    <a:noFill/>
                  </a:rPr>
                  <a:t>1</a:t>
                </a:r>
                <a:endParaRPr lang="zh-CN" altLang="en-US" sz="4800" b="1" dirty="0">
                  <a:ln w="1016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</a:ln>
                  <a:noFill/>
                </a:endParaRPr>
              </a:p>
            </p:txBody>
          </p:sp>
          <p:sp>
            <p:nvSpPr>
              <p:cNvPr id="719" name="矩形 718">
                <a:extLst>
                  <a:ext uri="{FF2B5EF4-FFF2-40B4-BE49-F238E27FC236}">
                    <a16:creationId xmlns:a16="http://schemas.microsoft.com/office/drawing/2014/main" id="{8C59C836-D5C7-8189-320F-ED3CE0F3BAB6}"/>
                  </a:ext>
                </a:extLst>
              </p:cNvPr>
              <p:cNvSpPr/>
              <p:nvPr/>
            </p:nvSpPr>
            <p:spPr>
              <a:xfrm>
                <a:off x="7649183" y="3784521"/>
                <a:ext cx="497252" cy="83099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altLang="zh-CN" sz="4800" b="1" dirty="0">
                    <a:ln w="1016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</a:ln>
                    <a:noFill/>
                  </a:rPr>
                  <a:t>2</a:t>
                </a:r>
                <a:endParaRPr lang="zh-CN" altLang="en-US" sz="4800" b="1" dirty="0">
                  <a:ln w="1016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</a:ln>
                  <a:noFill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27345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6" name="组合 1805"/>
          <p:cNvGrpSpPr/>
          <p:nvPr/>
        </p:nvGrpSpPr>
        <p:grpSpPr>
          <a:xfrm>
            <a:off x="432670" y="992352"/>
            <a:ext cx="8271016" cy="3667846"/>
            <a:chOff x="432670" y="992352"/>
            <a:chExt cx="8271016" cy="3667846"/>
          </a:xfrm>
        </p:grpSpPr>
        <p:grpSp>
          <p:nvGrpSpPr>
            <p:cNvPr id="1807" name="组合 1806"/>
            <p:cNvGrpSpPr/>
            <p:nvPr/>
          </p:nvGrpSpPr>
          <p:grpSpPr>
            <a:xfrm>
              <a:off x="432670" y="3626025"/>
              <a:ext cx="8271016" cy="170174"/>
              <a:chOff x="432670" y="3626025"/>
              <a:chExt cx="8271016" cy="170174"/>
            </a:xfrm>
          </p:grpSpPr>
          <p:sp>
            <p:nvSpPr>
              <p:cNvPr id="1850" name="矩形 1849"/>
              <p:cNvSpPr/>
              <p:nvPr/>
            </p:nvSpPr>
            <p:spPr>
              <a:xfrm>
                <a:off x="432670" y="3626025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  <p:sp>
            <p:nvSpPr>
              <p:cNvPr id="1851" name="矩形 1850"/>
              <p:cNvSpPr/>
              <p:nvPr/>
            </p:nvSpPr>
            <p:spPr>
              <a:xfrm>
                <a:off x="2517075" y="3626970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  <p:sp>
            <p:nvSpPr>
              <p:cNvPr id="1852" name="矩形 1851"/>
              <p:cNvSpPr/>
              <p:nvPr/>
            </p:nvSpPr>
            <p:spPr>
              <a:xfrm>
                <a:off x="4600280" y="3626026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  <p:sp>
            <p:nvSpPr>
              <p:cNvPr id="1853" name="矩形 1852"/>
              <p:cNvSpPr/>
              <p:nvPr/>
            </p:nvSpPr>
            <p:spPr>
              <a:xfrm>
                <a:off x="6684686" y="3626970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</p:grpSp>
        <p:grpSp>
          <p:nvGrpSpPr>
            <p:cNvPr id="1808" name="组合 1807"/>
            <p:cNvGrpSpPr/>
            <p:nvPr/>
          </p:nvGrpSpPr>
          <p:grpSpPr>
            <a:xfrm>
              <a:off x="432670" y="2394430"/>
              <a:ext cx="8271016" cy="170173"/>
              <a:chOff x="432670" y="2394430"/>
              <a:chExt cx="8271016" cy="170173"/>
            </a:xfrm>
          </p:grpSpPr>
          <p:sp>
            <p:nvSpPr>
              <p:cNvPr id="1846" name="矩形 1845"/>
              <p:cNvSpPr/>
              <p:nvPr/>
            </p:nvSpPr>
            <p:spPr>
              <a:xfrm>
                <a:off x="432670" y="2394430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  <p:sp>
            <p:nvSpPr>
              <p:cNvPr id="1847" name="矩形 1846"/>
              <p:cNvSpPr/>
              <p:nvPr/>
            </p:nvSpPr>
            <p:spPr>
              <a:xfrm>
                <a:off x="2517075" y="2395374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  <p:sp>
            <p:nvSpPr>
              <p:cNvPr id="1848" name="矩形 1847"/>
              <p:cNvSpPr/>
              <p:nvPr/>
            </p:nvSpPr>
            <p:spPr>
              <a:xfrm>
                <a:off x="4600280" y="2394430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  <p:sp>
            <p:nvSpPr>
              <p:cNvPr id="1849" name="矩形 1848"/>
              <p:cNvSpPr/>
              <p:nvPr/>
            </p:nvSpPr>
            <p:spPr>
              <a:xfrm>
                <a:off x="6684686" y="2395374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</p:grpSp>
        <p:grpSp>
          <p:nvGrpSpPr>
            <p:cNvPr id="1809" name="组合 1808"/>
            <p:cNvGrpSpPr/>
            <p:nvPr/>
          </p:nvGrpSpPr>
          <p:grpSpPr>
            <a:xfrm>
              <a:off x="432670" y="1162834"/>
              <a:ext cx="8271016" cy="170173"/>
              <a:chOff x="432670" y="1162834"/>
              <a:chExt cx="8271016" cy="170173"/>
            </a:xfrm>
          </p:grpSpPr>
          <p:sp>
            <p:nvSpPr>
              <p:cNvPr id="1842" name="矩形 1841"/>
              <p:cNvSpPr/>
              <p:nvPr/>
            </p:nvSpPr>
            <p:spPr>
              <a:xfrm>
                <a:off x="432670" y="1162834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  <p:sp>
            <p:nvSpPr>
              <p:cNvPr id="1843" name="矩形 1842"/>
              <p:cNvSpPr/>
              <p:nvPr/>
            </p:nvSpPr>
            <p:spPr>
              <a:xfrm>
                <a:off x="2517075" y="1163778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  <p:sp>
            <p:nvSpPr>
              <p:cNvPr id="1844" name="矩形 1843"/>
              <p:cNvSpPr/>
              <p:nvPr/>
            </p:nvSpPr>
            <p:spPr>
              <a:xfrm>
                <a:off x="4600280" y="1162834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  <p:sp>
            <p:nvSpPr>
              <p:cNvPr id="1845" name="矩形 1844"/>
              <p:cNvSpPr/>
              <p:nvPr/>
            </p:nvSpPr>
            <p:spPr>
              <a:xfrm>
                <a:off x="6684686" y="1163778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/>
              </a:p>
            </p:txBody>
          </p:sp>
        </p:grpSp>
        <p:sp>
          <p:nvSpPr>
            <p:cNvPr id="1810" name="同侧圆角矩形 1809"/>
            <p:cNvSpPr/>
            <p:nvPr/>
          </p:nvSpPr>
          <p:spPr>
            <a:xfrm>
              <a:off x="432671" y="992352"/>
              <a:ext cx="2018967" cy="170482"/>
            </a:xfrm>
            <a:prstGeom prst="round2Same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January</a:t>
              </a:r>
            </a:p>
          </p:txBody>
        </p:sp>
        <p:sp>
          <p:nvSpPr>
            <p:cNvPr id="1811" name="同侧圆角矩形 1810"/>
            <p:cNvSpPr/>
            <p:nvPr/>
          </p:nvSpPr>
          <p:spPr>
            <a:xfrm flipV="1">
              <a:off x="432670" y="2562724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12" name="同侧圆角矩形 1811"/>
            <p:cNvSpPr/>
            <p:nvPr/>
          </p:nvSpPr>
          <p:spPr>
            <a:xfrm>
              <a:off x="432671" y="2223948"/>
              <a:ext cx="2018967" cy="170482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May</a:t>
              </a:r>
            </a:p>
          </p:txBody>
        </p:sp>
        <p:sp>
          <p:nvSpPr>
            <p:cNvPr id="1813" name="同侧圆角矩形 1812"/>
            <p:cNvSpPr/>
            <p:nvPr/>
          </p:nvSpPr>
          <p:spPr>
            <a:xfrm flipV="1">
              <a:off x="432670" y="3794320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14" name="同侧圆角矩形 1813"/>
            <p:cNvSpPr/>
            <p:nvPr/>
          </p:nvSpPr>
          <p:spPr>
            <a:xfrm>
              <a:off x="432671" y="3455544"/>
              <a:ext cx="2018967" cy="170481"/>
            </a:xfrm>
            <a:prstGeom prst="round2Same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September</a:t>
              </a:r>
            </a:p>
          </p:txBody>
        </p:sp>
        <p:sp>
          <p:nvSpPr>
            <p:cNvPr id="1815" name="同侧圆角矩形 1814"/>
            <p:cNvSpPr/>
            <p:nvPr/>
          </p:nvSpPr>
          <p:spPr>
            <a:xfrm>
              <a:off x="2516475" y="992352"/>
              <a:ext cx="2018367" cy="171426"/>
            </a:xfrm>
            <a:prstGeom prst="round2SameRect">
              <a:avLst/>
            </a:prstGeom>
            <a:solidFill>
              <a:srgbClr val="C3B9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February</a:t>
              </a:r>
            </a:p>
          </p:txBody>
        </p:sp>
        <p:sp>
          <p:nvSpPr>
            <p:cNvPr id="1816" name="同侧圆角矩形 1815"/>
            <p:cNvSpPr/>
            <p:nvPr/>
          </p:nvSpPr>
          <p:spPr>
            <a:xfrm>
              <a:off x="2516475" y="2223948"/>
              <a:ext cx="2018367" cy="171426"/>
            </a:xfrm>
            <a:prstGeom prst="round2Same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June</a:t>
              </a:r>
            </a:p>
          </p:txBody>
        </p:sp>
        <p:grpSp>
          <p:nvGrpSpPr>
            <p:cNvPr id="1817" name="组合 1816"/>
            <p:cNvGrpSpPr/>
            <p:nvPr/>
          </p:nvGrpSpPr>
          <p:grpSpPr>
            <a:xfrm>
              <a:off x="2643335" y="2588461"/>
              <a:ext cx="1780989" cy="107722"/>
              <a:chOff x="4917933" y="2194378"/>
              <a:chExt cx="3197841" cy="246871"/>
            </a:xfrm>
          </p:grpSpPr>
          <p:sp>
            <p:nvSpPr>
              <p:cNvPr id="1835" name="Rectangle 110"/>
              <p:cNvSpPr>
                <a:spLocks noChangeArrowheads="1"/>
              </p:cNvSpPr>
              <p:nvPr/>
            </p:nvSpPr>
            <p:spPr bwMode="auto">
              <a:xfrm>
                <a:off x="4917933" y="2194378"/>
                <a:ext cx="161184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</a:t>
                </a:r>
                <a:endParaRPr lang="zh-CN" altLang="zh-CN" sz="7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1836" name="Rectangle 111"/>
              <p:cNvSpPr>
                <a:spLocks noChangeArrowheads="1"/>
              </p:cNvSpPr>
              <p:nvPr/>
            </p:nvSpPr>
            <p:spPr bwMode="auto">
              <a:xfrm>
                <a:off x="5405407" y="2194378"/>
                <a:ext cx="227384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</a:t>
                </a:r>
                <a:endParaRPr lang="zh-CN" altLang="zh-CN" sz="7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1837" name="Rectangle 112"/>
              <p:cNvSpPr>
                <a:spLocks noChangeArrowheads="1"/>
              </p:cNvSpPr>
              <p:nvPr/>
            </p:nvSpPr>
            <p:spPr bwMode="auto">
              <a:xfrm>
                <a:off x="5957647" y="2194378"/>
                <a:ext cx="166939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 err="1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</a:t>
                </a:r>
                <a:endParaRPr lang="zh-CN" altLang="zh-CN" sz="7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1838" name="Rectangle 113"/>
              <p:cNvSpPr>
                <a:spLocks noChangeArrowheads="1"/>
              </p:cNvSpPr>
              <p:nvPr/>
            </p:nvSpPr>
            <p:spPr bwMode="auto">
              <a:xfrm>
                <a:off x="6449447" y="2194378"/>
                <a:ext cx="227384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</a:t>
                </a:r>
                <a:endParaRPr lang="zh-CN" altLang="zh-CN" sz="7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1839" name="Rectangle 114"/>
              <p:cNvSpPr>
                <a:spLocks noChangeArrowheads="1"/>
              </p:cNvSpPr>
              <p:nvPr/>
            </p:nvSpPr>
            <p:spPr bwMode="auto">
              <a:xfrm>
                <a:off x="7001689" y="2194378"/>
                <a:ext cx="166939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 err="1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</a:t>
                </a:r>
                <a:endParaRPr lang="zh-CN" altLang="zh-CN" sz="7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1840" name="Rectangle 115"/>
              <p:cNvSpPr>
                <a:spLocks noChangeArrowheads="1"/>
              </p:cNvSpPr>
              <p:nvPr/>
            </p:nvSpPr>
            <p:spPr bwMode="auto">
              <a:xfrm>
                <a:off x="7496135" y="2194378"/>
                <a:ext cx="132402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 err="1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</a:t>
                </a:r>
                <a:endParaRPr lang="zh-CN" altLang="zh-CN" sz="7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1841" name="Rectangle 116"/>
              <p:cNvSpPr>
                <a:spLocks noChangeArrowheads="1"/>
              </p:cNvSpPr>
              <p:nvPr/>
            </p:nvSpPr>
            <p:spPr bwMode="auto">
              <a:xfrm>
                <a:off x="7960346" y="2194378"/>
                <a:ext cx="155428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</a:t>
                </a:r>
                <a:endParaRPr lang="zh-CN" altLang="zh-CN" sz="7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</p:grpSp>
        <p:sp>
          <p:nvSpPr>
            <p:cNvPr id="1818" name="同侧圆角矩形 1817"/>
            <p:cNvSpPr/>
            <p:nvPr/>
          </p:nvSpPr>
          <p:spPr>
            <a:xfrm flipV="1">
              <a:off x="2517075" y="2564602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19" name="同侧圆角矩形 1818"/>
            <p:cNvSpPr/>
            <p:nvPr/>
          </p:nvSpPr>
          <p:spPr>
            <a:xfrm flipV="1">
              <a:off x="2517075" y="3796198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20" name="同侧圆角矩形 1819"/>
            <p:cNvSpPr/>
            <p:nvPr/>
          </p:nvSpPr>
          <p:spPr>
            <a:xfrm>
              <a:off x="2516475" y="3455544"/>
              <a:ext cx="2018367" cy="171426"/>
            </a:xfrm>
            <a:prstGeom prst="round2Same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October</a:t>
              </a:r>
            </a:p>
          </p:txBody>
        </p:sp>
        <p:sp>
          <p:nvSpPr>
            <p:cNvPr id="1821" name="同侧圆角矩形 1820"/>
            <p:cNvSpPr/>
            <p:nvPr/>
          </p:nvSpPr>
          <p:spPr>
            <a:xfrm>
              <a:off x="4600281" y="992352"/>
              <a:ext cx="2018967" cy="170482"/>
            </a:xfrm>
            <a:prstGeom prst="round2SameRect">
              <a:avLst/>
            </a:prstGeom>
            <a:solidFill>
              <a:srgbClr val="F5B9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March</a:t>
              </a:r>
            </a:p>
          </p:txBody>
        </p:sp>
        <p:sp>
          <p:nvSpPr>
            <p:cNvPr id="1822" name="同侧圆角矩形 1821"/>
            <p:cNvSpPr/>
            <p:nvPr/>
          </p:nvSpPr>
          <p:spPr>
            <a:xfrm flipV="1">
              <a:off x="4600280" y="2562724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23" name="同侧圆角矩形 1822"/>
            <p:cNvSpPr/>
            <p:nvPr/>
          </p:nvSpPr>
          <p:spPr>
            <a:xfrm>
              <a:off x="4600281" y="2223948"/>
              <a:ext cx="2018967" cy="170482"/>
            </a:xfrm>
            <a:prstGeom prst="round2Same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July</a:t>
              </a:r>
            </a:p>
          </p:txBody>
        </p:sp>
        <p:sp>
          <p:nvSpPr>
            <p:cNvPr id="1824" name="同侧圆角矩形 1823"/>
            <p:cNvSpPr/>
            <p:nvPr/>
          </p:nvSpPr>
          <p:spPr>
            <a:xfrm flipV="1">
              <a:off x="4600280" y="3794320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25" name="同侧圆角矩形 1824"/>
            <p:cNvSpPr/>
            <p:nvPr/>
          </p:nvSpPr>
          <p:spPr>
            <a:xfrm>
              <a:off x="4600281" y="3455544"/>
              <a:ext cx="2018967" cy="170482"/>
            </a:xfrm>
            <a:prstGeom prst="round2SameRect">
              <a:avLst/>
            </a:prstGeom>
            <a:solidFill>
              <a:srgbClr val="73BC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November</a:t>
              </a:r>
            </a:p>
          </p:txBody>
        </p:sp>
        <p:sp>
          <p:nvSpPr>
            <p:cNvPr id="1826" name="同侧圆角矩形 1825"/>
            <p:cNvSpPr/>
            <p:nvPr/>
          </p:nvSpPr>
          <p:spPr>
            <a:xfrm>
              <a:off x="6684086" y="992352"/>
              <a:ext cx="2018367" cy="171426"/>
            </a:xfrm>
            <a:prstGeom prst="round2Same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April</a:t>
              </a:r>
            </a:p>
          </p:txBody>
        </p:sp>
        <p:sp>
          <p:nvSpPr>
            <p:cNvPr id="1827" name="同侧圆角矩形 1826"/>
            <p:cNvSpPr/>
            <p:nvPr/>
          </p:nvSpPr>
          <p:spPr>
            <a:xfrm flipV="1">
              <a:off x="432670" y="1331128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28" name="同侧圆角矩形 1827"/>
            <p:cNvSpPr/>
            <p:nvPr/>
          </p:nvSpPr>
          <p:spPr>
            <a:xfrm flipV="1">
              <a:off x="2517075" y="1333006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29" name="同侧圆角矩形 1828"/>
            <p:cNvSpPr/>
            <p:nvPr/>
          </p:nvSpPr>
          <p:spPr>
            <a:xfrm flipV="1">
              <a:off x="4600280" y="1331128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30" name="同侧圆角矩形 1829"/>
            <p:cNvSpPr/>
            <p:nvPr/>
          </p:nvSpPr>
          <p:spPr>
            <a:xfrm flipV="1">
              <a:off x="6684686" y="1333006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31" name="同侧圆角矩形 1830"/>
            <p:cNvSpPr/>
            <p:nvPr/>
          </p:nvSpPr>
          <p:spPr>
            <a:xfrm flipV="1">
              <a:off x="6684686" y="2564602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32" name="同侧圆角矩形 1831"/>
            <p:cNvSpPr/>
            <p:nvPr/>
          </p:nvSpPr>
          <p:spPr>
            <a:xfrm>
              <a:off x="6684086" y="2223948"/>
              <a:ext cx="2018367" cy="171426"/>
            </a:xfrm>
            <a:prstGeom prst="round2SameRect">
              <a:avLst/>
            </a:prstGeom>
            <a:solidFill>
              <a:srgbClr val="73BC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August</a:t>
              </a:r>
            </a:p>
          </p:txBody>
        </p:sp>
        <p:sp>
          <p:nvSpPr>
            <p:cNvPr id="1833" name="同侧圆角矩形 1832"/>
            <p:cNvSpPr/>
            <p:nvPr/>
          </p:nvSpPr>
          <p:spPr>
            <a:xfrm flipV="1">
              <a:off x="6684686" y="3796198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/>
            </a:p>
          </p:txBody>
        </p:sp>
        <p:sp>
          <p:nvSpPr>
            <p:cNvPr id="1834" name="同侧圆角矩形 1833"/>
            <p:cNvSpPr/>
            <p:nvPr/>
          </p:nvSpPr>
          <p:spPr>
            <a:xfrm>
              <a:off x="6684086" y="3455544"/>
              <a:ext cx="2018367" cy="171426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December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DECA64F-D8E1-433F-6290-04FCD37D303E}"/>
              </a:ext>
            </a:extLst>
          </p:cNvPr>
          <p:cNvGrpSpPr/>
          <p:nvPr/>
        </p:nvGrpSpPr>
        <p:grpSpPr>
          <a:xfrm>
            <a:off x="448375" y="1195140"/>
            <a:ext cx="8239403" cy="3316161"/>
            <a:chOff x="448375" y="1195140"/>
            <a:chExt cx="8239403" cy="331616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055A4E1E-3958-529C-9136-021EC5701F9D}"/>
                </a:ext>
              </a:extLst>
            </p:cNvPr>
            <p:cNvGrpSpPr/>
            <p:nvPr/>
          </p:nvGrpSpPr>
          <p:grpSpPr>
            <a:xfrm>
              <a:off x="448375" y="2428324"/>
              <a:ext cx="1987200" cy="853200"/>
              <a:chOff x="465075" y="2521194"/>
              <a:chExt cx="1959373" cy="855649"/>
            </a:xfrm>
          </p:grpSpPr>
          <p:sp>
            <p:nvSpPr>
              <p:cNvPr id="2418" name="Rectangle 423">
                <a:extLst>
                  <a:ext uri="{FF2B5EF4-FFF2-40B4-BE49-F238E27FC236}">
                    <a16:creationId xmlns:a16="http://schemas.microsoft.com/office/drawing/2014/main" id="{73BBE437-14A4-027D-6A36-443815ECA5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19" name="Rectangle 424">
                <a:extLst>
                  <a:ext uri="{FF2B5EF4-FFF2-40B4-BE49-F238E27FC236}">
                    <a16:creationId xmlns:a16="http://schemas.microsoft.com/office/drawing/2014/main" id="{F1BC9DAE-FB8B-7802-20A7-8E16D07E84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20" name="Rectangle 425">
                <a:extLst>
                  <a:ext uri="{FF2B5EF4-FFF2-40B4-BE49-F238E27FC236}">
                    <a16:creationId xmlns:a16="http://schemas.microsoft.com/office/drawing/2014/main" id="{2AC8B93D-24D1-9392-05FE-2FFC9CE229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21" name="Rectangle 426">
                <a:extLst>
                  <a:ext uri="{FF2B5EF4-FFF2-40B4-BE49-F238E27FC236}">
                    <a16:creationId xmlns:a16="http://schemas.microsoft.com/office/drawing/2014/main" id="{45265876-F7B2-D415-9121-8671BC2718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22" name="Rectangle 427">
                <a:extLst>
                  <a:ext uri="{FF2B5EF4-FFF2-40B4-BE49-F238E27FC236}">
                    <a16:creationId xmlns:a16="http://schemas.microsoft.com/office/drawing/2014/main" id="{3EA8F13F-F980-A00A-534E-67DABAC40C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23" name="Rectangle 428">
                <a:extLst>
                  <a:ext uri="{FF2B5EF4-FFF2-40B4-BE49-F238E27FC236}">
                    <a16:creationId xmlns:a16="http://schemas.microsoft.com/office/drawing/2014/main" id="{D3F6FC7D-56D9-3A3C-5471-445F0BBCE2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24" name="Rectangle 429">
                <a:extLst>
                  <a:ext uri="{FF2B5EF4-FFF2-40B4-BE49-F238E27FC236}">
                    <a16:creationId xmlns:a16="http://schemas.microsoft.com/office/drawing/2014/main" id="{8091D6A9-BEAB-0263-8FC2-ED6F0F635E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25" name="Rectangle 430">
                <a:extLst>
                  <a:ext uri="{FF2B5EF4-FFF2-40B4-BE49-F238E27FC236}">
                    <a16:creationId xmlns:a16="http://schemas.microsoft.com/office/drawing/2014/main" id="{38809B3F-54FE-F5D4-9BB7-744258FF8C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26" name="Rectangle 431">
                <a:extLst>
                  <a:ext uri="{FF2B5EF4-FFF2-40B4-BE49-F238E27FC236}">
                    <a16:creationId xmlns:a16="http://schemas.microsoft.com/office/drawing/2014/main" id="{8012D41F-252A-D930-CB45-3564E57526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27" name="Rectangle 432">
                <a:extLst>
                  <a:ext uri="{FF2B5EF4-FFF2-40B4-BE49-F238E27FC236}">
                    <a16:creationId xmlns:a16="http://schemas.microsoft.com/office/drawing/2014/main" id="{43CBC760-1BA7-11F1-130E-642BD8BDA5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28" name="Rectangle 433">
                <a:extLst>
                  <a:ext uri="{FF2B5EF4-FFF2-40B4-BE49-F238E27FC236}">
                    <a16:creationId xmlns:a16="http://schemas.microsoft.com/office/drawing/2014/main" id="{EF7B6875-483E-C7E2-A9BC-63B9B90631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29" name="Rectangle 434">
                <a:extLst>
                  <a:ext uri="{FF2B5EF4-FFF2-40B4-BE49-F238E27FC236}">
                    <a16:creationId xmlns:a16="http://schemas.microsoft.com/office/drawing/2014/main" id="{F5A58657-9627-D82A-DF23-C84595AC30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30" name="Rectangle 435">
                <a:extLst>
                  <a:ext uri="{FF2B5EF4-FFF2-40B4-BE49-F238E27FC236}">
                    <a16:creationId xmlns:a16="http://schemas.microsoft.com/office/drawing/2014/main" id="{D88B79AD-3588-7593-B8ED-9CDC7B606D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31" name="Rectangle 436">
                <a:extLst>
                  <a:ext uri="{FF2B5EF4-FFF2-40B4-BE49-F238E27FC236}">
                    <a16:creationId xmlns:a16="http://schemas.microsoft.com/office/drawing/2014/main" id="{3DFD8A87-6FFF-316A-5F1B-8AB38C6817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32" name="Rectangle 437">
                <a:extLst>
                  <a:ext uri="{FF2B5EF4-FFF2-40B4-BE49-F238E27FC236}">
                    <a16:creationId xmlns:a16="http://schemas.microsoft.com/office/drawing/2014/main" id="{1DD2EAE2-D1DC-15EB-2A1A-18A2FDC264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33" name="Rectangle 438">
                <a:extLst>
                  <a:ext uri="{FF2B5EF4-FFF2-40B4-BE49-F238E27FC236}">
                    <a16:creationId xmlns:a16="http://schemas.microsoft.com/office/drawing/2014/main" id="{DC71469F-2BB7-5F95-9530-79F72F6C67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34" name="Rectangle 439">
                <a:extLst>
                  <a:ext uri="{FF2B5EF4-FFF2-40B4-BE49-F238E27FC236}">
                    <a16:creationId xmlns:a16="http://schemas.microsoft.com/office/drawing/2014/main" id="{165A9503-FDFF-2DC7-7B03-40DDAC7DBF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35" name="Rectangle 440">
                <a:extLst>
                  <a:ext uri="{FF2B5EF4-FFF2-40B4-BE49-F238E27FC236}">
                    <a16:creationId xmlns:a16="http://schemas.microsoft.com/office/drawing/2014/main" id="{C7355983-13C4-EFC5-1EB2-F5E1398034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36" name="Rectangle 441">
                <a:extLst>
                  <a:ext uri="{FF2B5EF4-FFF2-40B4-BE49-F238E27FC236}">
                    <a16:creationId xmlns:a16="http://schemas.microsoft.com/office/drawing/2014/main" id="{FB2D7A64-F603-4B03-4D12-E234F332E4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37" name="Rectangle 442">
                <a:extLst>
                  <a:ext uri="{FF2B5EF4-FFF2-40B4-BE49-F238E27FC236}">
                    <a16:creationId xmlns:a16="http://schemas.microsoft.com/office/drawing/2014/main" id="{1DD60EB9-D9AA-CB7B-A2C2-82C5D64D34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38" name="Rectangle 443">
                <a:extLst>
                  <a:ext uri="{FF2B5EF4-FFF2-40B4-BE49-F238E27FC236}">
                    <a16:creationId xmlns:a16="http://schemas.microsoft.com/office/drawing/2014/main" id="{EF0C59A0-B06E-7054-DBE1-440F36A9D8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39" name="Rectangle 444">
                <a:extLst>
                  <a:ext uri="{FF2B5EF4-FFF2-40B4-BE49-F238E27FC236}">
                    <a16:creationId xmlns:a16="http://schemas.microsoft.com/office/drawing/2014/main" id="{D8895A84-9D85-3D9E-EF3C-059D26EFD0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40" name="Rectangle 445">
                <a:extLst>
                  <a:ext uri="{FF2B5EF4-FFF2-40B4-BE49-F238E27FC236}">
                    <a16:creationId xmlns:a16="http://schemas.microsoft.com/office/drawing/2014/main" id="{2FCD0F29-8395-2CAA-B3DE-F987537106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41" name="Rectangle 446">
                <a:extLst>
                  <a:ext uri="{FF2B5EF4-FFF2-40B4-BE49-F238E27FC236}">
                    <a16:creationId xmlns:a16="http://schemas.microsoft.com/office/drawing/2014/main" id="{4F6BA362-6D43-6749-4094-9871F0F9EC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42" name="Rectangle 447">
                <a:extLst>
                  <a:ext uri="{FF2B5EF4-FFF2-40B4-BE49-F238E27FC236}">
                    <a16:creationId xmlns:a16="http://schemas.microsoft.com/office/drawing/2014/main" id="{7A73A617-17CF-9730-87CE-D8ABBD677F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43" name="Rectangle 448">
                <a:extLst>
                  <a:ext uri="{FF2B5EF4-FFF2-40B4-BE49-F238E27FC236}">
                    <a16:creationId xmlns:a16="http://schemas.microsoft.com/office/drawing/2014/main" id="{D063A144-89DC-E6A7-A5A1-776BE2B07A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44" name="Rectangle 449">
                <a:extLst>
                  <a:ext uri="{FF2B5EF4-FFF2-40B4-BE49-F238E27FC236}">
                    <a16:creationId xmlns:a16="http://schemas.microsoft.com/office/drawing/2014/main" id="{375699AF-897B-06EF-FD75-98E799C4E2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45" name="Rectangle 450">
                <a:extLst>
                  <a:ext uri="{FF2B5EF4-FFF2-40B4-BE49-F238E27FC236}">
                    <a16:creationId xmlns:a16="http://schemas.microsoft.com/office/drawing/2014/main" id="{2936CFFA-D4BD-778D-CB7D-FA7F1E4B0F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46" name="Rectangle 451">
                <a:extLst>
                  <a:ext uri="{FF2B5EF4-FFF2-40B4-BE49-F238E27FC236}">
                    <a16:creationId xmlns:a16="http://schemas.microsoft.com/office/drawing/2014/main" id="{7E504CAC-02C9-F6A0-DFAE-24F1EC1642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47" name="Rectangle 452">
                <a:extLst>
                  <a:ext uri="{FF2B5EF4-FFF2-40B4-BE49-F238E27FC236}">
                    <a16:creationId xmlns:a16="http://schemas.microsoft.com/office/drawing/2014/main" id="{A3E5B058-FB7E-7297-7EE1-989D1A769B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48" name="Rectangle 453">
                <a:extLst>
                  <a:ext uri="{FF2B5EF4-FFF2-40B4-BE49-F238E27FC236}">
                    <a16:creationId xmlns:a16="http://schemas.microsoft.com/office/drawing/2014/main" id="{2B66D55C-8EF9-A288-B6FB-82F6D2A5A7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49" name="Rectangle 454">
                <a:extLst>
                  <a:ext uri="{FF2B5EF4-FFF2-40B4-BE49-F238E27FC236}">
                    <a16:creationId xmlns:a16="http://schemas.microsoft.com/office/drawing/2014/main" id="{DF4300A7-28AD-2ACD-9DD6-D75F4F6E72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50" name="Rectangle 455">
                <a:extLst>
                  <a:ext uri="{FF2B5EF4-FFF2-40B4-BE49-F238E27FC236}">
                    <a16:creationId xmlns:a16="http://schemas.microsoft.com/office/drawing/2014/main" id="{BC8DDB72-307E-BA0A-F7B4-26ACCD8DCA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51" name="Rectangle 456">
                <a:extLst>
                  <a:ext uri="{FF2B5EF4-FFF2-40B4-BE49-F238E27FC236}">
                    <a16:creationId xmlns:a16="http://schemas.microsoft.com/office/drawing/2014/main" id="{640A0FB6-7C78-74AC-4A6A-1F982EDF0D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52" name="Rectangle 457">
                <a:extLst>
                  <a:ext uri="{FF2B5EF4-FFF2-40B4-BE49-F238E27FC236}">
                    <a16:creationId xmlns:a16="http://schemas.microsoft.com/office/drawing/2014/main" id="{1EBCA4B6-9DFF-1E70-93BD-D555E30729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53" name="Rectangle 458">
                <a:extLst>
                  <a:ext uri="{FF2B5EF4-FFF2-40B4-BE49-F238E27FC236}">
                    <a16:creationId xmlns:a16="http://schemas.microsoft.com/office/drawing/2014/main" id="{2B939CC2-53E3-EAAB-5A74-5D1E10EF7D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54" name="Rectangle 459">
                <a:extLst>
                  <a:ext uri="{FF2B5EF4-FFF2-40B4-BE49-F238E27FC236}">
                    <a16:creationId xmlns:a16="http://schemas.microsoft.com/office/drawing/2014/main" id="{2B4516EB-08FD-6F79-8D71-E1A3094AD6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55" name="Rectangle 460">
                <a:extLst>
                  <a:ext uri="{FF2B5EF4-FFF2-40B4-BE49-F238E27FC236}">
                    <a16:creationId xmlns:a16="http://schemas.microsoft.com/office/drawing/2014/main" id="{07610081-7E35-646C-070D-7720103738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56" name="Rectangle 461">
                <a:extLst>
                  <a:ext uri="{FF2B5EF4-FFF2-40B4-BE49-F238E27FC236}">
                    <a16:creationId xmlns:a16="http://schemas.microsoft.com/office/drawing/2014/main" id="{B385B35F-72B9-C07D-0B23-AFC1260604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57" name="Rectangle 462">
                <a:extLst>
                  <a:ext uri="{FF2B5EF4-FFF2-40B4-BE49-F238E27FC236}">
                    <a16:creationId xmlns:a16="http://schemas.microsoft.com/office/drawing/2014/main" id="{848ABA76-E19F-7DF4-F530-F3A63A98AE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58" name="Rectangle 463">
                <a:extLst>
                  <a:ext uri="{FF2B5EF4-FFF2-40B4-BE49-F238E27FC236}">
                    <a16:creationId xmlns:a16="http://schemas.microsoft.com/office/drawing/2014/main" id="{DAB02A1B-F38A-2483-E75E-2AEFB045F5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59" name="Rectangle 464">
                <a:extLst>
                  <a:ext uri="{FF2B5EF4-FFF2-40B4-BE49-F238E27FC236}">
                    <a16:creationId xmlns:a16="http://schemas.microsoft.com/office/drawing/2014/main" id="{E96161B6-F5A2-7A44-6600-E0999340B2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60" name="Rectangle 465">
                <a:extLst>
                  <a:ext uri="{FF2B5EF4-FFF2-40B4-BE49-F238E27FC236}">
                    <a16:creationId xmlns:a16="http://schemas.microsoft.com/office/drawing/2014/main" id="{6E42A9D8-500C-981F-7442-62B2DDE225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61" name="Rectangle 466">
                <a:extLst>
                  <a:ext uri="{FF2B5EF4-FFF2-40B4-BE49-F238E27FC236}">
                    <a16:creationId xmlns:a16="http://schemas.microsoft.com/office/drawing/2014/main" id="{BBE08EFA-C8E4-05EE-98E8-D5FF287BD2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62" name="Rectangle 467">
                <a:extLst>
                  <a:ext uri="{FF2B5EF4-FFF2-40B4-BE49-F238E27FC236}">
                    <a16:creationId xmlns:a16="http://schemas.microsoft.com/office/drawing/2014/main" id="{F1FB2EE0-10E8-0F09-0EA5-98B78FA76C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63" name="Rectangle 468">
                <a:extLst>
                  <a:ext uri="{FF2B5EF4-FFF2-40B4-BE49-F238E27FC236}">
                    <a16:creationId xmlns:a16="http://schemas.microsoft.com/office/drawing/2014/main" id="{CD0D6C2E-1C66-170A-CAEA-CEA9384B8F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64" name="Rectangle 469">
                <a:extLst>
                  <a:ext uri="{FF2B5EF4-FFF2-40B4-BE49-F238E27FC236}">
                    <a16:creationId xmlns:a16="http://schemas.microsoft.com/office/drawing/2014/main" id="{247B8B0D-E967-520F-7725-322B860E5A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65" name="Rectangle 470">
                <a:extLst>
                  <a:ext uri="{FF2B5EF4-FFF2-40B4-BE49-F238E27FC236}">
                    <a16:creationId xmlns:a16="http://schemas.microsoft.com/office/drawing/2014/main" id="{B6E8108F-F9D6-D8B8-0360-2D3687F00D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66" name="Rectangle 471">
                <a:extLst>
                  <a:ext uri="{FF2B5EF4-FFF2-40B4-BE49-F238E27FC236}">
                    <a16:creationId xmlns:a16="http://schemas.microsoft.com/office/drawing/2014/main" id="{B15C85E3-0B4E-407F-5B25-F8BE462279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67" name="Line 472">
                <a:extLst>
                  <a:ext uri="{FF2B5EF4-FFF2-40B4-BE49-F238E27FC236}">
                    <a16:creationId xmlns:a16="http://schemas.microsoft.com/office/drawing/2014/main" id="{FE3D855E-D5E8-362E-45E1-04ACFF961F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8668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68" name="Line 473">
                <a:extLst>
                  <a:ext uri="{FF2B5EF4-FFF2-40B4-BE49-F238E27FC236}">
                    <a16:creationId xmlns:a16="http://schemas.microsoft.com/office/drawing/2014/main" id="{4D025006-16FE-686B-3C3B-3C79B8C83E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7106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69" name="Line 474">
                <a:extLst>
                  <a:ext uri="{FF2B5EF4-FFF2-40B4-BE49-F238E27FC236}">
                    <a16:creationId xmlns:a16="http://schemas.microsoft.com/office/drawing/2014/main" id="{AD981EFA-5B74-A1A4-BECC-FA05E35C48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05543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70" name="Line 475">
                <a:extLst>
                  <a:ext uri="{FF2B5EF4-FFF2-40B4-BE49-F238E27FC236}">
                    <a16:creationId xmlns:a16="http://schemas.microsoft.com/office/drawing/2014/main" id="{5A6DD562-729C-B968-2337-6EB613AC77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3980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71" name="Line 476">
                <a:extLst>
                  <a:ext uri="{FF2B5EF4-FFF2-40B4-BE49-F238E27FC236}">
                    <a16:creationId xmlns:a16="http://schemas.microsoft.com/office/drawing/2014/main" id="{306A3561-E3AB-7E8B-C6D7-42FB993145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62417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72" name="Line 477">
                <a:extLst>
                  <a:ext uri="{FF2B5EF4-FFF2-40B4-BE49-F238E27FC236}">
                    <a16:creationId xmlns:a16="http://schemas.microsoft.com/office/drawing/2014/main" id="{B578297D-7CC2-9FB2-B4A2-29A059ACFE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40854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73" name="Line 478">
                <a:extLst>
                  <a:ext uri="{FF2B5EF4-FFF2-40B4-BE49-F238E27FC236}">
                    <a16:creationId xmlns:a16="http://schemas.microsoft.com/office/drawing/2014/main" id="{3A624FEB-9EBC-9576-7518-1243CF42E2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2658051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74" name="Line 479">
                <a:extLst>
                  <a:ext uri="{FF2B5EF4-FFF2-40B4-BE49-F238E27FC236}">
                    <a16:creationId xmlns:a16="http://schemas.microsoft.com/office/drawing/2014/main" id="{153DE367-52DE-A4C6-41D6-8BF1A97443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2775358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75" name="Line 480">
                <a:extLst>
                  <a:ext uri="{FF2B5EF4-FFF2-40B4-BE49-F238E27FC236}">
                    <a16:creationId xmlns:a16="http://schemas.microsoft.com/office/drawing/2014/main" id="{EFA5BB56-1CF2-4696-946A-06FCA2BD50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2892665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76" name="Line 481">
                <a:extLst>
                  <a:ext uri="{FF2B5EF4-FFF2-40B4-BE49-F238E27FC236}">
                    <a16:creationId xmlns:a16="http://schemas.microsoft.com/office/drawing/2014/main" id="{FBCF7242-FA1E-1462-A1BC-29A59AE5BB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3009971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77" name="Line 482">
                <a:extLst>
                  <a:ext uri="{FF2B5EF4-FFF2-40B4-BE49-F238E27FC236}">
                    <a16:creationId xmlns:a16="http://schemas.microsoft.com/office/drawing/2014/main" id="{9EED6E0E-8EDE-CB22-7BED-EDE037B33A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3127278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78" name="Line 483">
                <a:extLst>
                  <a:ext uri="{FF2B5EF4-FFF2-40B4-BE49-F238E27FC236}">
                    <a16:creationId xmlns:a16="http://schemas.microsoft.com/office/drawing/2014/main" id="{9C641114-FA95-5838-8ACD-9AC7BFA88B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3244585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79" name="Line 484">
                <a:extLst>
                  <a:ext uri="{FF2B5EF4-FFF2-40B4-BE49-F238E27FC236}">
                    <a16:creationId xmlns:a16="http://schemas.microsoft.com/office/drawing/2014/main" id="{001E1328-4C66-42B1-41C9-D43041B92B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231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80" name="Line 485">
                <a:extLst>
                  <a:ext uri="{FF2B5EF4-FFF2-40B4-BE49-F238E27FC236}">
                    <a16:creationId xmlns:a16="http://schemas.microsoft.com/office/drawing/2014/main" id="{8EA059B7-FD7B-D70D-570F-FDC075B421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9291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81" name="Line 486">
                <a:extLst>
                  <a:ext uri="{FF2B5EF4-FFF2-40B4-BE49-F238E27FC236}">
                    <a16:creationId xmlns:a16="http://schemas.microsoft.com/office/drawing/2014/main" id="{1B55EF28-B837-82D1-C2E9-266A1C1BDC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2525794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82" name="Line 487">
                <a:extLst>
                  <a:ext uri="{FF2B5EF4-FFF2-40B4-BE49-F238E27FC236}">
                    <a16:creationId xmlns:a16="http://schemas.microsoft.com/office/drawing/2014/main" id="{DDEF3FE3-018F-DFD4-D541-67B15FCA00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3372242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83" name="Rectangle 488">
                <a:extLst>
                  <a:ext uri="{FF2B5EF4-FFF2-40B4-BE49-F238E27FC236}">
                    <a16:creationId xmlns:a16="http://schemas.microsoft.com/office/drawing/2014/main" id="{1F847D17-B547-149B-CC64-7F125FB92C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2729" y="2539595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84" name="Rectangle 489">
                <a:extLst>
                  <a:ext uri="{FF2B5EF4-FFF2-40B4-BE49-F238E27FC236}">
                    <a16:creationId xmlns:a16="http://schemas.microsoft.com/office/drawing/2014/main" id="{B2D339C5-AAF0-9ECE-5646-678661A217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7182" y="2539595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85" name="Rectangle 490">
                <a:extLst>
                  <a:ext uri="{FF2B5EF4-FFF2-40B4-BE49-F238E27FC236}">
                    <a16:creationId xmlns:a16="http://schemas.microsoft.com/office/drawing/2014/main" id="{F4A4982A-9006-0AF0-CFC9-AC737FB63B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4253" y="2539595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86" name="Rectangle 491">
                <a:extLst>
                  <a:ext uri="{FF2B5EF4-FFF2-40B4-BE49-F238E27FC236}">
                    <a16:creationId xmlns:a16="http://schemas.microsoft.com/office/drawing/2014/main" id="{8CFD25C1-C261-D87B-126C-C6FC9B3E33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1635" y="2539595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87" name="Rectangle 492">
                <a:extLst>
                  <a:ext uri="{FF2B5EF4-FFF2-40B4-BE49-F238E27FC236}">
                    <a16:creationId xmlns:a16="http://schemas.microsoft.com/office/drawing/2014/main" id="{222AACEA-CF69-BA01-99DC-10DD200F61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3824" y="2539595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88" name="Rectangle 493">
                <a:extLst>
                  <a:ext uri="{FF2B5EF4-FFF2-40B4-BE49-F238E27FC236}">
                    <a16:creationId xmlns:a16="http://schemas.microsoft.com/office/drawing/2014/main" id="{C0DBABB5-78D9-D16A-5494-64CC37EB71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027" y="2539595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89" name="Rectangle 494">
                <a:extLst>
                  <a:ext uri="{FF2B5EF4-FFF2-40B4-BE49-F238E27FC236}">
                    <a16:creationId xmlns:a16="http://schemas.microsoft.com/office/drawing/2014/main" id="{ACFC7363-5144-938B-DF80-724124821D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0506" y="2539595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90" name="Rectangle 495">
                <a:extLst>
                  <a:ext uri="{FF2B5EF4-FFF2-40B4-BE49-F238E27FC236}">
                    <a16:creationId xmlns:a16="http://schemas.microsoft.com/office/drawing/2014/main" id="{F7C995C2-FB4C-9EE7-63D5-23E3274937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4292" y="266380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91" name="Rectangle 496">
                <a:extLst>
                  <a:ext uri="{FF2B5EF4-FFF2-40B4-BE49-F238E27FC236}">
                    <a16:creationId xmlns:a16="http://schemas.microsoft.com/office/drawing/2014/main" id="{44DBEB1E-2379-990E-AB77-45D49318B9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5855" y="266380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92" name="Rectangle 497">
                <a:extLst>
                  <a:ext uri="{FF2B5EF4-FFF2-40B4-BE49-F238E27FC236}">
                    <a16:creationId xmlns:a16="http://schemas.microsoft.com/office/drawing/2014/main" id="{3282BD13-76E9-CAD2-3E91-1DC66D5905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1636" y="266380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93" name="Rectangle 498">
                <a:extLst>
                  <a:ext uri="{FF2B5EF4-FFF2-40B4-BE49-F238E27FC236}">
                    <a16:creationId xmlns:a16="http://schemas.microsoft.com/office/drawing/2014/main" id="{A98F243D-5611-A86E-0157-3768F23B71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98" y="266380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94" name="Rectangle 499">
                <a:extLst>
                  <a:ext uri="{FF2B5EF4-FFF2-40B4-BE49-F238E27FC236}">
                    <a16:creationId xmlns:a16="http://schemas.microsoft.com/office/drawing/2014/main" id="{8E543F84-AC25-6505-2578-1980519867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761" y="266380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95" name="Rectangle 500">
                <a:extLst>
                  <a:ext uri="{FF2B5EF4-FFF2-40B4-BE49-F238E27FC236}">
                    <a16:creationId xmlns:a16="http://schemas.microsoft.com/office/drawing/2014/main" id="{5F2D698A-12B5-F24C-CDFA-FF817E3058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4" y="266380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96" name="Rectangle 501">
                <a:extLst>
                  <a:ext uri="{FF2B5EF4-FFF2-40B4-BE49-F238E27FC236}">
                    <a16:creationId xmlns:a16="http://schemas.microsoft.com/office/drawing/2014/main" id="{549FFA46-435B-71CD-FE21-B60D96492B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7" y="266380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97" name="Rectangle 502">
                <a:extLst>
                  <a:ext uri="{FF2B5EF4-FFF2-40B4-BE49-F238E27FC236}">
                    <a16:creationId xmlns:a16="http://schemas.microsoft.com/office/drawing/2014/main" id="{D1904218-B960-67B1-C459-0A75583E4F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4292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98" name="Rectangle 503">
                <a:extLst>
                  <a:ext uri="{FF2B5EF4-FFF2-40B4-BE49-F238E27FC236}">
                    <a16:creationId xmlns:a16="http://schemas.microsoft.com/office/drawing/2014/main" id="{8ECDA62B-7362-C694-880D-1885390418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5855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99" name="Rectangle 504">
                <a:extLst>
                  <a:ext uri="{FF2B5EF4-FFF2-40B4-BE49-F238E27FC236}">
                    <a16:creationId xmlns:a16="http://schemas.microsoft.com/office/drawing/2014/main" id="{6955BD9F-7722-7FC0-01F3-9E9259B44E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7417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00" name="Rectangle 505">
                <a:extLst>
                  <a:ext uri="{FF2B5EF4-FFF2-40B4-BE49-F238E27FC236}">
                    <a16:creationId xmlns:a16="http://schemas.microsoft.com/office/drawing/2014/main" id="{77F53CEA-3AA1-2FD2-27B8-B4C09575D9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8980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01" name="Rectangle 506">
                <a:extLst>
                  <a:ext uri="{FF2B5EF4-FFF2-40B4-BE49-F238E27FC236}">
                    <a16:creationId xmlns:a16="http://schemas.microsoft.com/office/drawing/2014/main" id="{75C7BA86-0D3D-AAD9-4CDA-FD13BA697E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0543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02" name="Rectangle 507">
                <a:extLst>
                  <a:ext uri="{FF2B5EF4-FFF2-40B4-BE49-F238E27FC236}">
                    <a16:creationId xmlns:a16="http://schemas.microsoft.com/office/drawing/2014/main" id="{2C5D4231-96E7-1BC0-45C3-BDD884F2C5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106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03" name="Rectangle 508">
                <a:extLst>
                  <a:ext uri="{FF2B5EF4-FFF2-40B4-BE49-F238E27FC236}">
                    <a16:creationId xmlns:a16="http://schemas.microsoft.com/office/drawing/2014/main" id="{149DBD40-C937-14E2-F3CA-BD7A4FAB9A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3668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04" name="Rectangle 509">
                <a:extLst>
                  <a:ext uri="{FF2B5EF4-FFF2-40B4-BE49-F238E27FC236}">
                    <a16:creationId xmlns:a16="http://schemas.microsoft.com/office/drawing/2014/main" id="{9A90EB6D-9800-B799-7A1F-8030CEB49F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8511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05" name="Rectangle 510">
                <a:extLst>
                  <a:ext uri="{FF2B5EF4-FFF2-40B4-BE49-F238E27FC236}">
                    <a16:creationId xmlns:a16="http://schemas.microsoft.com/office/drawing/2014/main" id="{82532E64-749B-CC85-4B6E-8713D3FAAA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0074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06" name="Rectangle 511">
                <a:extLst>
                  <a:ext uri="{FF2B5EF4-FFF2-40B4-BE49-F238E27FC236}">
                    <a16:creationId xmlns:a16="http://schemas.microsoft.com/office/drawing/2014/main" id="{35A79D54-2793-8172-A3EA-72BD7C05DE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1636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07" name="Rectangle 512">
                <a:extLst>
                  <a:ext uri="{FF2B5EF4-FFF2-40B4-BE49-F238E27FC236}">
                    <a16:creationId xmlns:a16="http://schemas.microsoft.com/office/drawing/2014/main" id="{F0E867B9-46F7-E6A1-B67A-0F026E31DE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98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08" name="Rectangle 513">
                <a:extLst>
                  <a:ext uri="{FF2B5EF4-FFF2-40B4-BE49-F238E27FC236}">
                    <a16:creationId xmlns:a16="http://schemas.microsoft.com/office/drawing/2014/main" id="{A594915C-70C7-3530-0B6A-FE286168B8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761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09" name="Rectangle 514">
                <a:extLst>
                  <a:ext uri="{FF2B5EF4-FFF2-40B4-BE49-F238E27FC236}">
                    <a16:creationId xmlns:a16="http://schemas.microsoft.com/office/drawing/2014/main" id="{779F66FB-5D5D-5F41-26A3-8E1333E0CD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4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10" name="Rectangle 515">
                <a:extLst>
                  <a:ext uri="{FF2B5EF4-FFF2-40B4-BE49-F238E27FC236}">
                    <a16:creationId xmlns:a16="http://schemas.microsoft.com/office/drawing/2014/main" id="{9A5D2D2A-E143-F641-FCF4-C746BA30ED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7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11" name="Rectangle 516">
                <a:extLst>
                  <a:ext uri="{FF2B5EF4-FFF2-40B4-BE49-F238E27FC236}">
                    <a16:creationId xmlns:a16="http://schemas.microsoft.com/office/drawing/2014/main" id="{F83C19C9-EF73-5377-3FBE-E1FA0E9153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8511" y="30157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12" name="Rectangle 517">
                <a:extLst>
                  <a:ext uri="{FF2B5EF4-FFF2-40B4-BE49-F238E27FC236}">
                    <a16:creationId xmlns:a16="http://schemas.microsoft.com/office/drawing/2014/main" id="{1160783A-1602-8EFA-092C-7E27B90FA5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0074" y="30157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13" name="Rectangle 518">
                <a:extLst>
                  <a:ext uri="{FF2B5EF4-FFF2-40B4-BE49-F238E27FC236}">
                    <a16:creationId xmlns:a16="http://schemas.microsoft.com/office/drawing/2014/main" id="{B12763A3-25E6-D15A-2B5D-4109DB6AC4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1636" y="30157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14" name="Rectangle 519">
                <a:extLst>
                  <a:ext uri="{FF2B5EF4-FFF2-40B4-BE49-F238E27FC236}">
                    <a16:creationId xmlns:a16="http://schemas.microsoft.com/office/drawing/2014/main" id="{7F20B626-0B93-C1BD-D9C5-DC8B7713D5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98" y="30157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15" name="Rectangle 520">
                <a:extLst>
                  <a:ext uri="{FF2B5EF4-FFF2-40B4-BE49-F238E27FC236}">
                    <a16:creationId xmlns:a16="http://schemas.microsoft.com/office/drawing/2014/main" id="{229EE6E2-1394-7E84-5C64-9C3C419850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761" y="30157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16" name="Rectangle 521">
                <a:extLst>
                  <a:ext uri="{FF2B5EF4-FFF2-40B4-BE49-F238E27FC236}">
                    <a16:creationId xmlns:a16="http://schemas.microsoft.com/office/drawing/2014/main" id="{FE9C4355-6A02-57CB-B1B8-7ECB27EDAF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4" y="30157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17" name="Rectangle 522">
                <a:extLst>
                  <a:ext uri="{FF2B5EF4-FFF2-40B4-BE49-F238E27FC236}">
                    <a16:creationId xmlns:a16="http://schemas.microsoft.com/office/drawing/2014/main" id="{E4D9F047-5C32-721C-B0E8-DDDBAE7E81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7" y="30157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18" name="Rectangle 523">
                <a:extLst>
                  <a:ext uri="{FF2B5EF4-FFF2-40B4-BE49-F238E27FC236}">
                    <a16:creationId xmlns:a16="http://schemas.microsoft.com/office/drawing/2014/main" id="{621278F6-5DC0-BA9D-321E-6D4CB2B649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8511" y="313302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19" name="Rectangle 524">
                <a:extLst>
                  <a:ext uri="{FF2B5EF4-FFF2-40B4-BE49-F238E27FC236}">
                    <a16:creationId xmlns:a16="http://schemas.microsoft.com/office/drawing/2014/main" id="{7A3C85E1-5135-D5BB-2852-00897370C8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0074" y="313302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20" name="Rectangle 525">
                <a:extLst>
                  <a:ext uri="{FF2B5EF4-FFF2-40B4-BE49-F238E27FC236}">
                    <a16:creationId xmlns:a16="http://schemas.microsoft.com/office/drawing/2014/main" id="{1053AEEC-1F56-41B6-E42B-F0260124ED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1636" y="313302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21" name="Rectangle 526">
                <a:extLst>
                  <a:ext uri="{FF2B5EF4-FFF2-40B4-BE49-F238E27FC236}">
                    <a16:creationId xmlns:a16="http://schemas.microsoft.com/office/drawing/2014/main" id="{95BF243E-62D0-5B4F-FDC5-30B02A3E0C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98" y="313302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22" name="Rectangle 527">
                <a:extLst>
                  <a:ext uri="{FF2B5EF4-FFF2-40B4-BE49-F238E27FC236}">
                    <a16:creationId xmlns:a16="http://schemas.microsoft.com/office/drawing/2014/main" id="{9111207F-55C4-B4BF-94A0-D1AF226A3E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761" y="313302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23" name="Rectangle 528">
                <a:extLst>
                  <a:ext uri="{FF2B5EF4-FFF2-40B4-BE49-F238E27FC236}">
                    <a16:creationId xmlns:a16="http://schemas.microsoft.com/office/drawing/2014/main" id="{51CB9010-896C-6200-B5AA-33C5F8E7DB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4" y="313302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24" name="Rectangle 529">
                <a:extLst>
                  <a:ext uri="{FF2B5EF4-FFF2-40B4-BE49-F238E27FC236}">
                    <a16:creationId xmlns:a16="http://schemas.microsoft.com/office/drawing/2014/main" id="{A38DA248-A010-B0D4-5CD2-8B93BBDD1C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7" y="313302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25" name="Rectangle 530">
                <a:extLst>
                  <a:ext uri="{FF2B5EF4-FFF2-40B4-BE49-F238E27FC236}">
                    <a16:creationId xmlns:a16="http://schemas.microsoft.com/office/drawing/2014/main" id="{7590BB74-2D48-1219-5A1B-0C8E74BAEF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4292" y="325608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26" name="Rectangle 531">
                <a:extLst>
                  <a:ext uri="{FF2B5EF4-FFF2-40B4-BE49-F238E27FC236}">
                    <a16:creationId xmlns:a16="http://schemas.microsoft.com/office/drawing/2014/main" id="{EDFA6FE2-D12E-265C-64C8-710142465B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5855" y="325608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27" name="Rectangle 532">
                <a:extLst>
                  <a:ext uri="{FF2B5EF4-FFF2-40B4-BE49-F238E27FC236}">
                    <a16:creationId xmlns:a16="http://schemas.microsoft.com/office/drawing/2014/main" id="{2338EC8F-D39C-0D84-24B9-AB575EB23D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7417" y="325608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28" name="Rectangle 533">
                <a:extLst>
                  <a:ext uri="{FF2B5EF4-FFF2-40B4-BE49-F238E27FC236}">
                    <a16:creationId xmlns:a16="http://schemas.microsoft.com/office/drawing/2014/main" id="{013267A3-F905-1C28-CBD9-46A3CBE321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8980" y="325608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29" name="Rectangle 534">
                <a:extLst>
                  <a:ext uri="{FF2B5EF4-FFF2-40B4-BE49-F238E27FC236}">
                    <a16:creationId xmlns:a16="http://schemas.microsoft.com/office/drawing/2014/main" id="{307D090A-7B6A-225C-C79F-170CA40938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0543" y="325608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30" name="Rectangle 535">
                <a:extLst>
                  <a:ext uri="{FF2B5EF4-FFF2-40B4-BE49-F238E27FC236}">
                    <a16:creationId xmlns:a16="http://schemas.microsoft.com/office/drawing/2014/main" id="{ABA99129-B79D-3253-4532-E77EF2ABCF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106" y="325608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31" name="Rectangle 536">
                <a:extLst>
                  <a:ext uri="{FF2B5EF4-FFF2-40B4-BE49-F238E27FC236}">
                    <a16:creationId xmlns:a16="http://schemas.microsoft.com/office/drawing/2014/main" id="{EC559408-38F1-5578-4CE7-2798AAC886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7" y="325608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723CB69-E65B-3783-01B3-D1ADA28C0ED2}"/>
                </a:ext>
              </a:extLst>
            </p:cNvPr>
            <p:cNvGrpSpPr/>
            <p:nvPr/>
          </p:nvGrpSpPr>
          <p:grpSpPr>
            <a:xfrm>
              <a:off x="2535065" y="2428324"/>
              <a:ext cx="1987200" cy="853200"/>
              <a:chOff x="2530303" y="2521194"/>
              <a:chExt cx="1959373" cy="855649"/>
            </a:xfrm>
          </p:grpSpPr>
          <p:sp>
            <p:nvSpPr>
              <p:cNvPr id="2311" name="Rectangle 537">
                <a:extLst>
                  <a:ext uri="{FF2B5EF4-FFF2-40B4-BE49-F238E27FC236}">
                    <a16:creationId xmlns:a16="http://schemas.microsoft.com/office/drawing/2014/main" id="{AF65E4AE-450E-F9CB-654C-9391248375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12" name="Rectangle 544">
                <a:extLst>
                  <a:ext uri="{FF2B5EF4-FFF2-40B4-BE49-F238E27FC236}">
                    <a16:creationId xmlns:a16="http://schemas.microsoft.com/office/drawing/2014/main" id="{15DCA87B-EFC8-8BC7-CEF6-62B5EA55AF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13" name="Rectangle 551">
                <a:extLst>
                  <a:ext uri="{FF2B5EF4-FFF2-40B4-BE49-F238E27FC236}">
                    <a16:creationId xmlns:a16="http://schemas.microsoft.com/office/drawing/2014/main" id="{1BDC7128-E5EC-53CC-42CA-1ADEA43034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14" name="Rectangle 558">
                <a:extLst>
                  <a:ext uri="{FF2B5EF4-FFF2-40B4-BE49-F238E27FC236}">
                    <a16:creationId xmlns:a16="http://schemas.microsoft.com/office/drawing/2014/main" id="{29E09DF7-1284-898F-C949-EE0CC8AC2F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15" name="Rectangle 565">
                <a:extLst>
                  <a:ext uri="{FF2B5EF4-FFF2-40B4-BE49-F238E27FC236}">
                    <a16:creationId xmlns:a16="http://schemas.microsoft.com/office/drawing/2014/main" id="{5435383C-01C0-EC62-152A-622540A716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16" name="Rectangle 572">
                <a:extLst>
                  <a:ext uri="{FF2B5EF4-FFF2-40B4-BE49-F238E27FC236}">
                    <a16:creationId xmlns:a16="http://schemas.microsoft.com/office/drawing/2014/main" id="{A948C6BC-96DE-2284-2BAD-82344AD772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17" name="Rectangle 579">
                <a:extLst>
                  <a:ext uri="{FF2B5EF4-FFF2-40B4-BE49-F238E27FC236}">
                    <a16:creationId xmlns:a16="http://schemas.microsoft.com/office/drawing/2014/main" id="{4C8AA120-4FD9-E908-58A7-0D0211A0B3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18" name="Line 598">
                <a:extLst>
                  <a:ext uri="{FF2B5EF4-FFF2-40B4-BE49-F238E27FC236}">
                    <a16:creationId xmlns:a16="http://schemas.microsoft.com/office/drawing/2014/main" id="{7B397EFC-E51B-355F-4D42-4670823E5F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5459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19" name="Line 600">
                <a:extLst>
                  <a:ext uri="{FF2B5EF4-FFF2-40B4-BE49-F238E27FC236}">
                    <a16:creationId xmlns:a16="http://schemas.microsoft.com/office/drawing/2014/main" id="{1DD06A34-58E8-A826-3DFD-DB370C9C71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2525794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20" name="Line 601">
                <a:extLst>
                  <a:ext uri="{FF2B5EF4-FFF2-40B4-BE49-F238E27FC236}">
                    <a16:creationId xmlns:a16="http://schemas.microsoft.com/office/drawing/2014/main" id="{41E5E19C-92C5-11B4-8F09-424C353336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3372242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21" name="Rectangle 538">
                <a:extLst>
                  <a:ext uri="{FF2B5EF4-FFF2-40B4-BE49-F238E27FC236}">
                    <a16:creationId xmlns:a16="http://schemas.microsoft.com/office/drawing/2014/main" id="{A3FAE3F1-8A51-B820-2769-BF5EE3E5B3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22" name="Rectangle 539">
                <a:extLst>
                  <a:ext uri="{FF2B5EF4-FFF2-40B4-BE49-F238E27FC236}">
                    <a16:creationId xmlns:a16="http://schemas.microsoft.com/office/drawing/2014/main" id="{AFE16803-C287-01FF-B4D1-C4F8C1C0BF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23" name="Rectangle 540">
                <a:extLst>
                  <a:ext uri="{FF2B5EF4-FFF2-40B4-BE49-F238E27FC236}">
                    <a16:creationId xmlns:a16="http://schemas.microsoft.com/office/drawing/2014/main" id="{F36F8A81-15DC-FFF7-31E1-EE391796DC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24" name="Rectangle 541">
                <a:extLst>
                  <a:ext uri="{FF2B5EF4-FFF2-40B4-BE49-F238E27FC236}">
                    <a16:creationId xmlns:a16="http://schemas.microsoft.com/office/drawing/2014/main" id="{ACE426E7-3B7B-AD1A-D015-AC769619D6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25" name="Rectangle 542">
                <a:extLst>
                  <a:ext uri="{FF2B5EF4-FFF2-40B4-BE49-F238E27FC236}">
                    <a16:creationId xmlns:a16="http://schemas.microsoft.com/office/drawing/2014/main" id="{E42CCA36-EEE0-DF1B-B41D-84767B179A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26" name="Rectangle 543">
                <a:extLst>
                  <a:ext uri="{FF2B5EF4-FFF2-40B4-BE49-F238E27FC236}">
                    <a16:creationId xmlns:a16="http://schemas.microsoft.com/office/drawing/2014/main" id="{FB1BA152-3D80-BB1B-DAED-7344698C7A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27" name="Rectangle 545">
                <a:extLst>
                  <a:ext uri="{FF2B5EF4-FFF2-40B4-BE49-F238E27FC236}">
                    <a16:creationId xmlns:a16="http://schemas.microsoft.com/office/drawing/2014/main" id="{DF248C4D-144C-AA04-8805-4FA9A5016F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28" name="Rectangle 546">
                <a:extLst>
                  <a:ext uri="{FF2B5EF4-FFF2-40B4-BE49-F238E27FC236}">
                    <a16:creationId xmlns:a16="http://schemas.microsoft.com/office/drawing/2014/main" id="{D6798A06-5876-20CF-5CF7-0F41D6FF49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29" name="Rectangle 547">
                <a:extLst>
                  <a:ext uri="{FF2B5EF4-FFF2-40B4-BE49-F238E27FC236}">
                    <a16:creationId xmlns:a16="http://schemas.microsoft.com/office/drawing/2014/main" id="{EACAE82F-34F1-7FE1-A4C7-3A4DE62916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30" name="Rectangle 548">
                <a:extLst>
                  <a:ext uri="{FF2B5EF4-FFF2-40B4-BE49-F238E27FC236}">
                    <a16:creationId xmlns:a16="http://schemas.microsoft.com/office/drawing/2014/main" id="{72302728-68B0-69BD-5B25-49AAFA3A51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31" name="Rectangle 549">
                <a:extLst>
                  <a:ext uri="{FF2B5EF4-FFF2-40B4-BE49-F238E27FC236}">
                    <a16:creationId xmlns:a16="http://schemas.microsoft.com/office/drawing/2014/main" id="{AF4603C5-6C9F-9915-3969-01F5BCBE7D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32" name="Rectangle 550">
                <a:extLst>
                  <a:ext uri="{FF2B5EF4-FFF2-40B4-BE49-F238E27FC236}">
                    <a16:creationId xmlns:a16="http://schemas.microsoft.com/office/drawing/2014/main" id="{8412E783-0AD4-7C82-253E-DCC087690F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33" name="Rectangle 552">
                <a:extLst>
                  <a:ext uri="{FF2B5EF4-FFF2-40B4-BE49-F238E27FC236}">
                    <a16:creationId xmlns:a16="http://schemas.microsoft.com/office/drawing/2014/main" id="{87213DFC-F27E-BCC0-3EF0-90BEFDA1A9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34" name="Rectangle 553">
                <a:extLst>
                  <a:ext uri="{FF2B5EF4-FFF2-40B4-BE49-F238E27FC236}">
                    <a16:creationId xmlns:a16="http://schemas.microsoft.com/office/drawing/2014/main" id="{F8C06485-93D2-6EC1-D29D-533F6AA690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35" name="Rectangle 554">
                <a:extLst>
                  <a:ext uri="{FF2B5EF4-FFF2-40B4-BE49-F238E27FC236}">
                    <a16:creationId xmlns:a16="http://schemas.microsoft.com/office/drawing/2014/main" id="{7292528C-EEF0-FEC4-7629-4319E74993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36" name="Rectangle 555">
                <a:extLst>
                  <a:ext uri="{FF2B5EF4-FFF2-40B4-BE49-F238E27FC236}">
                    <a16:creationId xmlns:a16="http://schemas.microsoft.com/office/drawing/2014/main" id="{046264F7-62E6-946E-E599-97F3F226E6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37" name="Rectangle 556">
                <a:extLst>
                  <a:ext uri="{FF2B5EF4-FFF2-40B4-BE49-F238E27FC236}">
                    <a16:creationId xmlns:a16="http://schemas.microsoft.com/office/drawing/2014/main" id="{0E7D4CE3-0A73-9F73-7757-C717AD259A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38" name="Rectangle 557">
                <a:extLst>
                  <a:ext uri="{FF2B5EF4-FFF2-40B4-BE49-F238E27FC236}">
                    <a16:creationId xmlns:a16="http://schemas.microsoft.com/office/drawing/2014/main" id="{30FD1A84-F0A9-083A-2B72-C03D95D703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39" name="Rectangle 559">
                <a:extLst>
                  <a:ext uri="{FF2B5EF4-FFF2-40B4-BE49-F238E27FC236}">
                    <a16:creationId xmlns:a16="http://schemas.microsoft.com/office/drawing/2014/main" id="{02B190C9-B86F-7BF4-3EC4-790EDC49A9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40" name="Rectangle 560">
                <a:extLst>
                  <a:ext uri="{FF2B5EF4-FFF2-40B4-BE49-F238E27FC236}">
                    <a16:creationId xmlns:a16="http://schemas.microsoft.com/office/drawing/2014/main" id="{CD23AB38-433B-FBA0-A047-B8A620C806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41" name="Rectangle 561">
                <a:extLst>
                  <a:ext uri="{FF2B5EF4-FFF2-40B4-BE49-F238E27FC236}">
                    <a16:creationId xmlns:a16="http://schemas.microsoft.com/office/drawing/2014/main" id="{C913515B-1C68-F419-4630-3836590A1E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42" name="Rectangle 562">
                <a:extLst>
                  <a:ext uri="{FF2B5EF4-FFF2-40B4-BE49-F238E27FC236}">
                    <a16:creationId xmlns:a16="http://schemas.microsoft.com/office/drawing/2014/main" id="{A0756E8E-0A6E-2972-73A9-9C5D04C794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43" name="Rectangle 563">
                <a:extLst>
                  <a:ext uri="{FF2B5EF4-FFF2-40B4-BE49-F238E27FC236}">
                    <a16:creationId xmlns:a16="http://schemas.microsoft.com/office/drawing/2014/main" id="{82EA19D9-1B95-F44F-A5F5-03362AB5DF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44" name="Rectangle 564">
                <a:extLst>
                  <a:ext uri="{FF2B5EF4-FFF2-40B4-BE49-F238E27FC236}">
                    <a16:creationId xmlns:a16="http://schemas.microsoft.com/office/drawing/2014/main" id="{2648A643-74A1-63A3-37B3-2D3BB8A28A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45" name="Rectangle 566">
                <a:extLst>
                  <a:ext uri="{FF2B5EF4-FFF2-40B4-BE49-F238E27FC236}">
                    <a16:creationId xmlns:a16="http://schemas.microsoft.com/office/drawing/2014/main" id="{70580148-9D9E-C2E3-76A6-8E92FE8836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46" name="Rectangle 567">
                <a:extLst>
                  <a:ext uri="{FF2B5EF4-FFF2-40B4-BE49-F238E27FC236}">
                    <a16:creationId xmlns:a16="http://schemas.microsoft.com/office/drawing/2014/main" id="{C98D4A42-4AEB-063B-A6F3-70E5792FC6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47" name="Rectangle 568">
                <a:extLst>
                  <a:ext uri="{FF2B5EF4-FFF2-40B4-BE49-F238E27FC236}">
                    <a16:creationId xmlns:a16="http://schemas.microsoft.com/office/drawing/2014/main" id="{766594B2-2DC4-94B0-0392-608645F99E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48" name="Rectangle 569">
                <a:extLst>
                  <a:ext uri="{FF2B5EF4-FFF2-40B4-BE49-F238E27FC236}">
                    <a16:creationId xmlns:a16="http://schemas.microsoft.com/office/drawing/2014/main" id="{C60E78A4-8E5D-FE93-CFFE-56CFF3682B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49" name="Rectangle 570">
                <a:extLst>
                  <a:ext uri="{FF2B5EF4-FFF2-40B4-BE49-F238E27FC236}">
                    <a16:creationId xmlns:a16="http://schemas.microsoft.com/office/drawing/2014/main" id="{DE80D614-FBD9-9DD7-F1AD-DEA893FD8B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50" name="Rectangle 571">
                <a:extLst>
                  <a:ext uri="{FF2B5EF4-FFF2-40B4-BE49-F238E27FC236}">
                    <a16:creationId xmlns:a16="http://schemas.microsoft.com/office/drawing/2014/main" id="{5AB06B7E-9DE1-4F14-9D4C-63C999C8E2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51" name="Rectangle 573">
                <a:extLst>
                  <a:ext uri="{FF2B5EF4-FFF2-40B4-BE49-F238E27FC236}">
                    <a16:creationId xmlns:a16="http://schemas.microsoft.com/office/drawing/2014/main" id="{F0A69FE5-5520-C647-7D84-4DCF3331BC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52" name="Rectangle 574">
                <a:extLst>
                  <a:ext uri="{FF2B5EF4-FFF2-40B4-BE49-F238E27FC236}">
                    <a16:creationId xmlns:a16="http://schemas.microsoft.com/office/drawing/2014/main" id="{31997A84-207C-0F4C-98A8-56C6ECDE8B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53" name="Rectangle 575">
                <a:extLst>
                  <a:ext uri="{FF2B5EF4-FFF2-40B4-BE49-F238E27FC236}">
                    <a16:creationId xmlns:a16="http://schemas.microsoft.com/office/drawing/2014/main" id="{FAE2DD1A-E139-3C44-5ED8-7276860A0D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54" name="Rectangle 576">
                <a:extLst>
                  <a:ext uri="{FF2B5EF4-FFF2-40B4-BE49-F238E27FC236}">
                    <a16:creationId xmlns:a16="http://schemas.microsoft.com/office/drawing/2014/main" id="{F8636053-FE43-62C5-0A13-544FF96A63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55" name="Rectangle 577">
                <a:extLst>
                  <a:ext uri="{FF2B5EF4-FFF2-40B4-BE49-F238E27FC236}">
                    <a16:creationId xmlns:a16="http://schemas.microsoft.com/office/drawing/2014/main" id="{92E4BFE1-C792-BF99-2EF0-6E6B28B5D1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56" name="Rectangle 578">
                <a:extLst>
                  <a:ext uri="{FF2B5EF4-FFF2-40B4-BE49-F238E27FC236}">
                    <a16:creationId xmlns:a16="http://schemas.microsoft.com/office/drawing/2014/main" id="{5023E3D0-B6D0-B62A-A742-A53E2BC581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57" name="Rectangle 580">
                <a:extLst>
                  <a:ext uri="{FF2B5EF4-FFF2-40B4-BE49-F238E27FC236}">
                    <a16:creationId xmlns:a16="http://schemas.microsoft.com/office/drawing/2014/main" id="{1D39406F-942E-4BED-CBC2-8EB036D1AB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58" name="Rectangle 581">
                <a:extLst>
                  <a:ext uri="{FF2B5EF4-FFF2-40B4-BE49-F238E27FC236}">
                    <a16:creationId xmlns:a16="http://schemas.microsoft.com/office/drawing/2014/main" id="{66A4FCCC-BACD-13DE-8C89-0D04DC3D7E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59" name="Rectangle 582">
                <a:extLst>
                  <a:ext uri="{FF2B5EF4-FFF2-40B4-BE49-F238E27FC236}">
                    <a16:creationId xmlns:a16="http://schemas.microsoft.com/office/drawing/2014/main" id="{0E946A52-E848-4113-8589-A8E01CD70A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60" name="Rectangle 583">
                <a:extLst>
                  <a:ext uri="{FF2B5EF4-FFF2-40B4-BE49-F238E27FC236}">
                    <a16:creationId xmlns:a16="http://schemas.microsoft.com/office/drawing/2014/main" id="{3F1D9D3A-557E-90EF-981C-FF41F755B9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61" name="Rectangle 584">
                <a:extLst>
                  <a:ext uri="{FF2B5EF4-FFF2-40B4-BE49-F238E27FC236}">
                    <a16:creationId xmlns:a16="http://schemas.microsoft.com/office/drawing/2014/main" id="{68793F39-3C7C-54E8-137C-7B9A36E1A1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62" name="Rectangle 585">
                <a:extLst>
                  <a:ext uri="{FF2B5EF4-FFF2-40B4-BE49-F238E27FC236}">
                    <a16:creationId xmlns:a16="http://schemas.microsoft.com/office/drawing/2014/main" id="{A2332FCF-32BD-1D38-7FE9-665833E0C0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63" name="Line 586">
                <a:extLst>
                  <a:ext uri="{FF2B5EF4-FFF2-40B4-BE49-F238E27FC236}">
                    <a16:creationId xmlns:a16="http://schemas.microsoft.com/office/drawing/2014/main" id="{08169257-1934-898C-814A-F3BD4C5D22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3896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64" name="Line 587">
                <a:extLst>
                  <a:ext uri="{FF2B5EF4-FFF2-40B4-BE49-F238E27FC236}">
                    <a16:creationId xmlns:a16="http://schemas.microsoft.com/office/drawing/2014/main" id="{B10F429B-4A81-F5C5-E859-91BFAEFAF3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2334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65" name="Line 588">
                <a:extLst>
                  <a:ext uri="{FF2B5EF4-FFF2-40B4-BE49-F238E27FC236}">
                    <a16:creationId xmlns:a16="http://schemas.microsoft.com/office/drawing/2014/main" id="{0A0C773D-4128-3230-3BDB-ED869B71E7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771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66" name="Line 589">
                <a:extLst>
                  <a:ext uri="{FF2B5EF4-FFF2-40B4-BE49-F238E27FC236}">
                    <a16:creationId xmlns:a16="http://schemas.microsoft.com/office/drawing/2014/main" id="{B981649C-629F-25C9-2C44-2B9F6453FD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9208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67" name="Line 590">
                <a:extLst>
                  <a:ext uri="{FF2B5EF4-FFF2-40B4-BE49-F238E27FC236}">
                    <a16:creationId xmlns:a16="http://schemas.microsoft.com/office/drawing/2014/main" id="{6D5AD6B5-250F-DDF6-CEA4-C24E76D7CE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7645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68" name="Line 591">
                <a:extLst>
                  <a:ext uri="{FF2B5EF4-FFF2-40B4-BE49-F238E27FC236}">
                    <a16:creationId xmlns:a16="http://schemas.microsoft.com/office/drawing/2014/main" id="{670614F0-F709-94FF-406B-AEE1A1AE8A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06083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69" name="Line 599">
                <a:extLst>
                  <a:ext uri="{FF2B5EF4-FFF2-40B4-BE49-F238E27FC236}">
                    <a16:creationId xmlns:a16="http://schemas.microsoft.com/office/drawing/2014/main" id="{06F8BC95-EF6D-A787-76AE-20DCF6D6A7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84520" y="2521194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70" name="Rectangle 602">
                <a:extLst>
                  <a:ext uri="{FF2B5EF4-FFF2-40B4-BE49-F238E27FC236}">
                    <a16:creationId xmlns:a16="http://schemas.microsoft.com/office/drawing/2014/main" id="{887C7D5A-D792-E8BA-B19B-BDC1844BF3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6668" y="2539595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71" name="Rectangle 603">
                <a:extLst>
                  <a:ext uri="{FF2B5EF4-FFF2-40B4-BE49-F238E27FC236}">
                    <a16:creationId xmlns:a16="http://schemas.microsoft.com/office/drawing/2014/main" id="{C54ABAEA-AC68-AB34-6AFB-6C8E933C4D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2410" y="2539595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72" name="Rectangle 604">
                <a:extLst>
                  <a:ext uri="{FF2B5EF4-FFF2-40B4-BE49-F238E27FC236}">
                    <a16:creationId xmlns:a16="http://schemas.microsoft.com/office/drawing/2014/main" id="{3EEEB292-07B3-E66B-E749-C8E23236C2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9482" y="2539595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73" name="Rectangle 605">
                <a:extLst>
                  <a:ext uri="{FF2B5EF4-FFF2-40B4-BE49-F238E27FC236}">
                    <a16:creationId xmlns:a16="http://schemas.microsoft.com/office/drawing/2014/main" id="{7BEFBE74-2E8D-6C8A-DDDA-10B51CF073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6864" y="2539595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74" name="Rectangle 606">
                <a:extLst>
                  <a:ext uri="{FF2B5EF4-FFF2-40B4-BE49-F238E27FC236}">
                    <a16:creationId xmlns:a16="http://schemas.microsoft.com/office/drawing/2014/main" id="{0DBB67CF-6FDF-94FA-7ACF-38DA2357A0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9053" y="2539595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75" name="Rectangle 608">
                <a:extLst>
                  <a:ext uri="{FF2B5EF4-FFF2-40B4-BE49-F238E27FC236}">
                    <a16:creationId xmlns:a16="http://schemas.microsoft.com/office/drawing/2014/main" id="{9320AF7E-D8A4-AF0B-3792-BB2D8890CF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2256" y="2539594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76" name="Rectangle 609">
                <a:extLst>
                  <a:ext uri="{FF2B5EF4-FFF2-40B4-BE49-F238E27FC236}">
                    <a16:creationId xmlns:a16="http://schemas.microsoft.com/office/drawing/2014/main" id="{08D3EB8F-5ABA-8A71-D603-C2F6378F43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5733" y="2539594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77" name="Rectangle 610">
                <a:extLst>
                  <a:ext uri="{FF2B5EF4-FFF2-40B4-BE49-F238E27FC236}">
                    <a16:creationId xmlns:a16="http://schemas.microsoft.com/office/drawing/2014/main" id="{C7A06E7B-44FA-0B02-797F-3FED359B4D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9520" y="266380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78" name="Rectangle 611">
                <a:extLst>
                  <a:ext uri="{FF2B5EF4-FFF2-40B4-BE49-F238E27FC236}">
                    <a16:creationId xmlns:a16="http://schemas.microsoft.com/office/drawing/2014/main" id="{209BB2BC-232F-75D5-2A40-A1A938B419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1082" y="266380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79" name="Rectangle 612">
                <a:extLst>
                  <a:ext uri="{FF2B5EF4-FFF2-40B4-BE49-F238E27FC236}">
                    <a16:creationId xmlns:a16="http://schemas.microsoft.com/office/drawing/2014/main" id="{7A972623-1CA3-B4B1-39DA-DC21FC22C2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2645" y="266380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80" name="Rectangle 613">
                <a:extLst>
                  <a:ext uri="{FF2B5EF4-FFF2-40B4-BE49-F238E27FC236}">
                    <a16:creationId xmlns:a16="http://schemas.microsoft.com/office/drawing/2014/main" id="{DF1E6F18-F1B0-FDE7-F6DC-939B102231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4209" y="266380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81" name="Rectangle 614">
                <a:extLst>
                  <a:ext uri="{FF2B5EF4-FFF2-40B4-BE49-F238E27FC236}">
                    <a16:creationId xmlns:a16="http://schemas.microsoft.com/office/drawing/2014/main" id="{53A9AD24-9155-BB2D-B906-243500274B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5771" y="266380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82" name="Rectangle 615">
                <a:extLst>
                  <a:ext uri="{FF2B5EF4-FFF2-40B4-BE49-F238E27FC236}">
                    <a16:creationId xmlns:a16="http://schemas.microsoft.com/office/drawing/2014/main" id="{5C67899A-4364-105C-C261-6AC5249B24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7334" y="266380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83" name="Rectangle 616">
                <a:extLst>
                  <a:ext uri="{FF2B5EF4-FFF2-40B4-BE49-F238E27FC236}">
                    <a16:creationId xmlns:a16="http://schemas.microsoft.com/office/drawing/2014/main" id="{44B405E8-05FF-14CE-00EB-3A8D2A9AC1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116" y="266380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84" name="Rectangle 617">
                <a:extLst>
                  <a:ext uri="{FF2B5EF4-FFF2-40B4-BE49-F238E27FC236}">
                    <a16:creationId xmlns:a16="http://schemas.microsoft.com/office/drawing/2014/main" id="{FE3BC575-CF43-F540-20A9-C347D532A4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3739" y="278110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85" name="Rectangle 618">
                <a:extLst>
                  <a:ext uri="{FF2B5EF4-FFF2-40B4-BE49-F238E27FC236}">
                    <a16:creationId xmlns:a16="http://schemas.microsoft.com/office/drawing/2014/main" id="{7C264214-2219-6564-C574-7067B69FB5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5302" y="278110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86" name="Rectangle 619">
                <a:extLst>
                  <a:ext uri="{FF2B5EF4-FFF2-40B4-BE49-F238E27FC236}">
                    <a16:creationId xmlns:a16="http://schemas.microsoft.com/office/drawing/2014/main" id="{0CC5FD3A-87C5-8BF6-809B-040362C265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6864" y="278110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87" name="Rectangle 620">
                <a:extLst>
                  <a:ext uri="{FF2B5EF4-FFF2-40B4-BE49-F238E27FC236}">
                    <a16:creationId xmlns:a16="http://schemas.microsoft.com/office/drawing/2014/main" id="{23FB97D5-419C-F5B7-5200-9B9580CD8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426" y="278110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88" name="Rectangle 621">
                <a:extLst>
                  <a:ext uri="{FF2B5EF4-FFF2-40B4-BE49-F238E27FC236}">
                    <a16:creationId xmlns:a16="http://schemas.microsoft.com/office/drawing/2014/main" id="{2E0F84E8-11D1-7D35-C11B-4AB84D2959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5771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89" name="Rectangle 622">
                <a:extLst>
                  <a:ext uri="{FF2B5EF4-FFF2-40B4-BE49-F238E27FC236}">
                    <a16:creationId xmlns:a16="http://schemas.microsoft.com/office/drawing/2014/main" id="{7C0D53EE-4CC1-D0B7-2276-4F1BC937C3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7334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90" name="Rectangle 623">
                <a:extLst>
                  <a:ext uri="{FF2B5EF4-FFF2-40B4-BE49-F238E27FC236}">
                    <a16:creationId xmlns:a16="http://schemas.microsoft.com/office/drawing/2014/main" id="{12DF63FB-55FA-3B17-D9A4-D9A0E5894E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8896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91" name="Rectangle 624">
                <a:extLst>
                  <a:ext uri="{FF2B5EF4-FFF2-40B4-BE49-F238E27FC236}">
                    <a16:creationId xmlns:a16="http://schemas.microsoft.com/office/drawing/2014/main" id="{6B68A4BC-F3C4-2F0D-FDEA-BEAE97F2CA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3739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92" name="Rectangle 625">
                <a:extLst>
                  <a:ext uri="{FF2B5EF4-FFF2-40B4-BE49-F238E27FC236}">
                    <a16:creationId xmlns:a16="http://schemas.microsoft.com/office/drawing/2014/main" id="{6602CBDE-8C63-4429-22EC-DC7B4CFF59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5302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93" name="Rectangle 626">
                <a:extLst>
                  <a:ext uri="{FF2B5EF4-FFF2-40B4-BE49-F238E27FC236}">
                    <a16:creationId xmlns:a16="http://schemas.microsoft.com/office/drawing/2014/main" id="{85609FD4-290D-9E2A-FE96-C1F1FAACE2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6864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94" name="Rectangle 627">
                <a:extLst>
                  <a:ext uri="{FF2B5EF4-FFF2-40B4-BE49-F238E27FC236}">
                    <a16:creationId xmlns:a16="http://schemas.microsoft.com/office/drawing/2014/main" id="{2C717FC7-56E0-06F9-A439-2327B46022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426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95" name="Rectangle 628">
                <a:extLst>
                  <a:ext uri="{FF2B5EF4-FFF2-40B4-BE49-F238E27FC236}">
                    <a16:creationId xmlns:a16="http://schemas.microsoft.com/office/drawing/2014/main" id="{4118F574-D307-1623-4905-6763480CCD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9990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96" name="Rectangle 629">
                <a:extLst>
                  <a:ext uri="{FF2B5EF4-FFF2-40B4-BE49-F238E27FC236}">
                    <a16:creationId xmlns:a16="http://schemas.microsoft.com/office/drawing/2014/main" id="{7E2AB260-0B0D-40B1-6444-FAB3B19D21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1553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97" name="Rectangle 630">
                <a:extLst>
                  <a:ext uri="{FF2B5EF4-FFF2-40B4-BE49-F238E27FC236}">
                    <a16:creationId xmlns:a16="http://schemas.microsoft.com/office/drawing/2014/main" id="{CFB8AA86-413B-797D-0568-59A1894FFE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116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98" name="Rectangle 631">
                <a:extLst>
                  <a:ext uri="{FF2B5EF4-FFF2-40B4-BE49-F238E27FC236}">
                    <a16:creationId xmlns:a16="http://schemas.microsoft.com/office/drawing/2014/main" id="{D492ACBC-BC24-FD67-B577-FD041BFA6E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3739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99" name="Rectangle 632">
                <a:extLst>
                  <a:ext uri="{FF2B5EF4-FFF2-40B4-BE49-F238E27FC236}">
                    <a16:creationId xmlns:a16="http://schemas.microsoft.com/office/drawing/2014/main" id="{8C45AE04-FD15-DC7F-D145-7A65690805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5302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00" name="Rectangle 633">
                <a:extLst>
                  <a:ext uri="{FF2B5EF4-FFF2-40B4-BE49-F238E27FC236}">
                    <a16:creationId xmlns:a16="http://schemas.microsoft.com/office/drawing/2014/main" id="{AE3CCBF3-FD74-EA3D-B62C-D32ACE43E0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6864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01" name="Rectangle 634">
                <a:extLst>
                  <a:ext uri="{FF2B5EF4-FFF2-40B4-BE49-F238E27FC236}">
                    <a16:creationId xmlns:a16="http://schemas.microsoft.com/office/drawing/2014/main" id="{931DCD88-3BC5-614A-3D36-C0D3EFD271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426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02" name="Rectangle 635">
                <a:extLst>
                  <a:ext uri="{FF2B5EF4-FFF2-40B4-BE49-F238E27FC236}">
                    <a16:creationId xmlns:a16="http://schemas.microsoft.com/office/drawing/2014/main" id="{8D0761F3-F62A-3655-49D6-8A7961F4A8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9990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03" name="Rectangle 636">
                <a:extLst>
                  <a:ext uri="{FF2B5EF4-FFF2-40B4-BE49-F238E27FC236}">
                    <a16:creationId xmlns:a16="http://schemas.microsoft.com/office/drawing/2014/main" id="{BBAE1F8A-F8AF-65C8-5387-F39922082B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1553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04" name="Rectangle 637">
                <a:extLst>
                  <a:ext uri="{FF2B5EF4-FFF2-40B4-BE49-F238E27FC236}">
                    <a16:creationId xmlns:a16="http://schemas.microsoft.com/office/drawing/2014/main" id="{67321F8A-257A-DEF9-D124-5FD1F26716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116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05" name="Rectangle 638">
                <a:extLst>
                  <a:ext uri="{FF2B5EF4-FFF2-40B4-BE49-F238E27FC236}">
                    <a16:creationId xmlns:a16="http://schemas.microsoft.com/office/drawing/2014/main" id="{B41B1C60-E0F2-E087-92F2-9CA2AFCF74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9520" y="313302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06" name="Rectangle 639">
                <a:extLst>
                  <a:ext uri="{FF2B5EF4-FFF2-40B4-BE49-F238E27FC236}">
                    <a16:creationId xmlns:a16="http://schemas.microsoft.com/office/drawing/2014/main" id="{36C91D70-5E15-8985-7140-71AC861FED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1082" y="313302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07" name="Rectangle 640">
                <a:extLst>
                  <a:ext uri="{FF2B5EF4-FFF2-40B4-BE49-F238E27FC236}">
                    <a16:creationId xmlns:a16="http://schemas.microsoft.com/office/drawing/2014/main" id="{738B5065-485E-6681-2E56-8CEE201FCA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2645" y="313302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08" name="Rectangle 641">
                <a:extLst>
                  <a:ext uri="{FF2B5EF4-FFF2-40B4-BE49-F238E27FC236}">
                    <a16:creationId xmlns:a16="http://schemas.microsoft.com/office/drawing/2014/main" id="{FC8EA0BC-89E7-E89D-6489-D84DA5C469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4209" y="313302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09" name="Rectangle 642">
                <a:extLst>
                  <a:ext uri="{FF2B5EF4-FFF2-40B4-BE49-F238E27FC236}">
                    <a16:creationId xmlns:a16="http://schemas.microsoft.com/office/drawing/2014/main" id="{50D15810-0DCA-E3C0-A369-B4FC7FB17B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9990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10" name="Rectangle 643">
                <a:extLst>
                  <a:ext uri="{FF2B5EF4-FFF2-40B4-BE49-F238E27FC236}">
                    <a16:creationId xmlns:a16="http://schemas.microsoft.com/office/drawing/2014/main" id="{114C0DBF-A7CD-A09F-A8C7-4613BCBC8D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1553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11" name="Rectangle 644">
                <a:extLst>
                  <a:ext uri="{FF2B5EF4-FFF2-40B4-BE49-F238E27FC236}">
                    <a16:creationId xmlns:a16="http://schemas.microsoft.com/office/drawing/2014/main" id="{2AF267B3-40AE-4CDC-42F4-6E9D3A2146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116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12" name="Line 593">
                <a:extLst>
                  <a:ext uri="{FF2B5EF4-FFF2-40B4-BE49-F238E27FC236}">
                    <a16:creationId xmlns:a16="http://schemas.microsoft.com/office/drawing/2014/main" id="{94F0F38E-A5BA-4D0F-0079-1D464D6F0F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2775358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13" name="Line 597">
                <a:extLst>
                  <a:ext uri="{FF2B5EF4-FFF2-40B4-BE49-F238E27FC236}">
                    <a16:creationId xmlns:a16="http://schemas.microsoft.com/office/drawing/2014/main" id="{246B84A8-5817-69E7-D3CF-6ACA748474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3244585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14" name="Line 596">
                <a:extLst>
                  <a:ext uri="{FF2B5EF4-FFF2-40B4-BE49-F238E27FC236}">
                    <a16:creationId xmlns:a16="http://schemas.microsoft.com/office/drawing/2014/main" id="{0D555FE7-764B-F3AB-3A1B-11CE9A1E51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3127278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15" name="Line 595">
                <a:extLst>
                  <a:ext uri="{FF2B5EF4-FFF2-40B4-BE49-F238E27FC236}">
                    <a16:creationId xmlns:a16="http://schemas.microsoft.com/office/drawing/2014/main" id="{D121E0B2-E36D-802B-3665-AB29946A8D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3009971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16" name="Line 594">
                <a:extLst>
                  <a:ext uri="{FF2B5EF4-FFF2-40B4-BE49-F238E27FC236}">
                    <a16:creationId xmlns:a16="http://schemas.microsoft.com/office/drawing/2014/main" id="{042E38EF-F926-1473-6B90-5027C6C8A4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2892665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17" name="Line 592">
                <a:extLst>
                  <a:ext uri="{FF2B5EF4-FFF2-40B4-BE49-F238E27FC236}">
                    <a16:creationId xmlns:a16="http://schemas.microsoft.com/office/drawing/2014/main" id="{3DAEAFB8-CC7B-8774-C0BA-413712CADE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2658051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0F28947-97F4-EA76-11FE-06B9506567CF}"/>
                </a:ext>
              </a:extLst>
            </p:cNvPr>
            <p:cNvGrpSpPr/>
            <p:nvPr/>
          </p:nvGrpSpPr>
          <p:grpSpPr>
            <a:xfrm>
              <a:off x="4616424" y="2428323"/>
              <a:ext cx="1987200" cy="853200"/>
              <a:chOff x="4592609" y="2521193"/>
              <a:chExt cx="1959372" cy="855649"/>
            </a:xfrm>
          </p:grpSpPr>
          <p:sp>
            <p:nvSpPr>
              <p:cNvPr id="2204" name="Rectangle 645">
                <a:extLst>
                  <a:ext uri="{FF2B5EF4-FFF2-40B4-BE49-F238E27FC236}">
                    <a16:creationId xmlns:a16="http://schemas.microsoft.com/office/drawing/2014/main" id="{C9CF98A7-35E7-5630-BEDC-53F55DFBCB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5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05" name="Rectangle 646">
                <a:extLst>
                  <a:ext uri="{FF2B5EF4-FFF2-40B4-BE49-F238E27FC236}">
                    <a16:creationId xmlns:a16="http://schemas.microsoft.com/office/drawing/2014/main" id="{CD305874-BF84-2F3C-0A95-1ADA93B353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06" name="Rectangle 647">
                <a:extLst>
                  <a:ext uri="{FF2B5EF4-FFF2-40B4-BE49-F238E27FC236}">
                    <a16:creationId xmlns:a16="http://schemas.microsoft.com/office/drawing/2014/main" id="{7DA20D57-ED27-ECDA-B77D-31B9AA65EB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07" name="Rectangle 648">
                <a:extLst>
                  <a:ext uri="{FF2B5EF4-FFF2-40B4-BE49-F238E27FC236}">
                    <a16:creationId xmlns:a16="http://schemas.microsoft.com/office/drawing/2014/main" id="{C1F5A9C9-EE06-E6DA-1C2E-1469BFF8F4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08" name="Rectangle 649">
                <a:extLst>
                  <a:ext uri="{FF2B5EF4-FFF2-40B4-BE49-F238E27FC236}">
                    <a16:creationId xmlns:a16="http://schemas.microsoft.com/office/drawing/2014/main" id="{44F2E7B8-BCF6-9F1C-DCE3-62AC4C9C55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09" name="Rectangle 650">
                <a:extLst>
                  <a:ext uri="{FF2B5EF4-FFF2-40B4-BE49-F238E27FC236}">
                    <a16:creationId xmlns:a16="http://schemas.microsoft.com/office/drawing/2014/main" id="{EEFCD3AB-5B06-CA13-38BA-E177A72F3D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10" name="Rectangle 651">
                <a:extLst>
                  <a:ext uri="{FF2B5EF4-FFF2-40B4-BE49-F238E27FC236}">
                    <a16:creationId xmlns:a16="http://schemas.microsoft.com/office/drawing/2014/main" id="{079E0DE9-8AB1-FAFC-1D42-AB4A4FAE7F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11" name="Rectangle 652">
                <a:extLst>
                  <a:ext uri="{FF2B5EF4-FFF2-40B4-BE49-F238E27FC236}">
                    <a16:creationId xmlns:a16="http://schemas.microsoft.com/office/drawing/2014/main" id="{C29ACD13-5C60-F60D-2BFF-779622674D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5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12" name="Rectangle 653">
                <a:extLst>
                  <a:ext uri="{FF2B5EF4-FFF2-40B4-BE49-F238E27FC236}">
                    <a16:creationId xmlns:a16="http://schemas.microsoft.com/office/drawing/2014/main" id="{C04321D1-76CD-1ADE-BA8E-A8CA358165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13" name="Rectangle 654">
                <a:extLst>
                  <a:ext uri="{FF2B5EF4-FFF2-40B4-BE49-F238E27FC236}">
                    <a16:creationId xmlns:a16="http://schemas.microsoft.com/office/drawing/2014/main" id="{8DB633B9-D9C4-9D0F-5A3C-3C27BD527C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14" name="Rectangle 655">
                <a:extLst>
                  <a:ext uri="{FF2B5EF4-FFF2-40B4-BE49-F238E27FC236}">
                    <a16:creationId xmlns:a16="http://schemas.microsoft.com/office/drawing/2014/main" id="{F02525A7-4EAE-7420-7FC4-054764B796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15" name="Rectangle 656">
                <a:extLst>
                  <a:ext uri="{FF2B5EF4-FFF2-40B4-BE49-F238E27FC236}">
                    <a16:creationId xmlns:a16="http://schemas.microsoft.com/office/drawing/2014/main" id="{519B19BA-DFD2-275D-554C-6CB8C50EF3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16" name="Rectangle 657">
                <a:extLst>
                  <a:ext uri="{FF2B5EF4-FFF2-40B4-BE49-F238E27FC236}">
                    <a16:creationId xmlns:a16="http://schemas.microsoft.com/office/drawing/2014/main" id="{32659647-44B9-4D27-AC0A-6495352C32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17" name="Rectangle 658">
                <a:extLst>
                  <a:ext uri="{FF2B5EF4-FFF2-40B4-BE49-F238E27FC236}">
                    <a16:creationId xmlns:a16="http://schemas.microsoft.com/office/drawing/2014/main" id="{89D91C6B-FCAA-845F-D9FB-15495D02FE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18" name="Rectangle 659">
                <a:extLst>
                  <a:ext uri="{FF2B5EF4-FFF2-40B4-BE49-F238E27FC236}">
                    <a16:creationId xmlns:a16="http://schemas.microsoft.com/office/drawing/2014/main" id="{BF237353-CB15-2871-9980-0F358C6EFB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5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19" name="Rectangle 660">
                <a:extLst>
                  <a:ext uri="{FF2B5EF4-FFF2-40B4-BE49-F238E27FC236}">
                    <a16:creationId xmlns:a16="http://schemas.microsoft.com/office/drawing/2014/main" id="{2DE7D958-5BA8-33D7-69DD-24ECAE8F79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20" name="Rectangle 661">
                <a:extLst>
                  <a:ext uri="{FF2B5EF4-FFF2-40B4-BE49-F238E27FC236}">
                    <a16:creationId xmlns:a16="http://schemas.microsoft.com/office/drawing/2014/main" id="{C099954C-5095-52D4-700D-5AF911B7CD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21" name="Rectangle 662">
                <a:extLst>
                  <a:ext uri="{FF2B5EF4-FFF2-40B4-BE49-F238E27FC236}">
                    <a16:creationId xmlns:a16="http://schemas.microsoft.com/office/drawing/2014/main" id="{6E18E13C-EAC6-EFB2-081A-76996CF775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22" name="Rectangle 663">
                <a:extLst>
                  <a:ext uri="{FF2B5EF4-FFF2-40B4-BE49-F238E27FC236}">
                    <a16:creationId xmlns:a16="http://schemas.microsoft.com/office/drawing/2014/main" id="{AFE7EE29-39C3-D3D2-46BB-21FD924DCA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23" name="Rectangle 664">
                <a:extLst>
                  <a:ext uri="{FF2B5EF4-FFF2-40B4-BE49-F238E27FC236}">
                    <a16:creationId xmlns:a16="http://schemas.microsoft.com/office/drawing/2014/main" id="{611416D8-67F1-DEFA-4DAD-608321FD77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24" name="Rectangle 665">
                <a:extLst>
                  <a:ext uri="{FF2B5EF4-FFF2-40B4-BE49-F238E27FC236}">
                    <a16:creationId xmlns:a16="http://schemas.microsoft.com/office/drawing/2014/main" id="{EB359B70-E274-2300-7D98-B41E16A126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25" name="Rectangle 666">
                <a:extLst>
                  <a:ext uri="{FF2B5EF4-FFF2-40B4-BE49-F238E27FC236}">
                    <a16:creationId xmlns:a16="http://schemas.microsoft.com/office/drawing/2014/main" id="{C342848D-5588-88C8-A98C-55A5FB4E89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5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26" name="Rectangle 667">
                <a:extLst>
                  <a:ext uri="{FF2B5EF4-FFF2-40B4-BE49-F238E27FC236}">
                    <a16:creationId xmlns:a16="http://schemas.microsoft.com/office/drawing/2014/main" id="{88C9CA34-8F37-9251-D254-55E8678C8A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27" name="Rectangle 668">
                <a:extLst>
                  <a:ext uri="{FF2B5EF4-FFF2-40B4-BE49-F238E27FC236}">
                    <a16:creationId xmlns:a16="http://schemas.microsoft.com/office/drawing/2014/main" id="{2A0EE177-80D6-7DFF-687D-37343EB795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28" name="Rectangle 669">
                <a:extLst>
                  <a:ext uri="{FF2B5EF4-FFF2-40B4-BE49-F238E27FC236}">
                    <a16:creationId xmlns:a16="http://schemas.microsoft.com/office/drawing/2014/main" id="{F98732EA-2861-7919-062B-0D53A4F739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29" name="Rectangle 670">
                <a:extLst>
                  <a:ext uri="{FF2B5EF4-FFF2-40B4-BE49-F238E27FC236}">
                    <a16:creationId xmlns:a16="http://schemas.microsoft.com/office/drawing/2014/main" id="{CC23F87D-2850-B660-61B8-254F0D7522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30" name="Rectangle 671">
                <a:extLst>
                  <a:ext uri="{FF2B5EF4-FFF2-40B4-BE49-F238E27FC236}">
                    <a16:creationId xmlns:a16="http://schemas.microsoft.com/office/drawing/2014/main" id="{FAA3F1B0-B671-96D1-AE08-75B32AF06B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31" name="Rectangle 672">
                <a:extLst>
                  <a:ext uri="{FF2B5EF4-FFF2-40B4-BE49-F238E27FC236}">
                    <a16:creationId xmlns:a16="http://schemas.microsoft.com/office/drawing/2014/main" id="{239F371B-B554-DD65-E00D-B1F2FAA228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32" name="Rectangle 673">
                <a:extLst>
                  <a:ext uri="{FF2B5EF4-FFF2-40B4-BE49-F238E27FC236}">
                    <a16:creationId xmlns:a16="http://schemas.microsoft.com/office/drawing/2014/main" id="{A226E0E9-CECE-0DCE-07B5-BD01E9BBAC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5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33" name="Rectangle 674">
                <a:extLst>
                  <a:ext uri="{FF2B5EF4-FFF2-40B4-BE49-F238E27FC236}">
                    <a16:creationId xmlns:a16="http://schemas.microsoft.com/office/drawing/2014/main" id="{18F951FB-3697-3EB0-35C3-0438A6BB25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34" name="Rectangle 675">
                <a:extLst>
                  <a:ext uri="{FF2B5EF4-FFF2-40B4-BE49-F238E27FC236}">
                    <a16:creationId xmlns:a16="http://schemas.microsoft.com/office/drawing/2014/main" id="{18E533C0-CC2E-C88F-91C5-56B55D3248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35" name="Rectangle 676">
                <a:extLst>
                  <a:ext uri="{FF2B5EF4-FFF2-40B4-BE49-F238E27FC236}">
                    <a16:creationId xmlns:a16="http://schemas.microsoft.com/office/drawing/2014/main" id="{C15D73DC-5369-DA50-156E-14FD411D2B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36" name="Rectangle 677">
                <a:extLst>
                  <a:ext uri="{FF2B5EF4-FFF2-40B4-BE49-F238E27FC236}">
                    <a16:creationId xmlns:a16="http://schemas.microsoft.com/office/drawing/2014/main" id="{4FB4A0BF-3986-068C-5454-78E7466DF3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37" name="Rectangle 678">
                <a:extLst>
                  <a:ext uri="{FF2B5EF4-FFF2-40B4-BE49-F238E27FC236}">
                    <a16:creationId xmlns:a16="http://schemas.microsoft.com/office/drawing/2014/main" id="{E62A31CC-F7BB-F679-FFAB-706570864C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38" name="Rectangle 679">
                <a:extLst>
                  <a:ext uri="{FF2B5EF4-FFF2-40B4-BE49-F238E27FC236}">
                    <a16:creationId xmlns:a16="http://schemas.microsoft.com/office/drawing/2014/main" id="{A1FE0849-4273-EAF4-715F-64F062668E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39" name="Rectangle 680">
                <a:extLst>
                  <a:ext uri="{FF2B5EF4-FFF2-40B4-BE49-F238E27FC236}">
                    <a16:creationId xmlns:a16="http://schemas.microsoft.com/office/drawing/2014/main" id="{6ED0E547-ADE5-2527-E029-28542C194D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5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40" name="Rectangle 681">
                <a:extLst>
                  <a:ext uri="{FF2B5EF4-FFF2-40B4-BE49-F238E27FC236}">
                    <a16:creationId xmlns:a16="http://schemas.microsoft.com/office/drawing/2014/main" id="{497D4EB9-BF41-0CDD-78AD-6B5217B4E8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41" name="Rectangle 682">
                <a:extLst>
                  <a:ext uri="{FF2B5EF4-FFF2-40B4-BE49-F238E27FC236}">
                    <a16:creationId xmlns:a16="http://schemas.microsoft.com/office/drawing/2014/main" id="{FE55E085-4827-2874-F3FD-0384951CD2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42" name="Rectangle 683">
                <a:extLst>
                  <a:ext uri="{FF2B5EF4-FFF2-40B4-BE49-F238E27FC236}">
                    <a16:creationId xmlns:a16="http://schemas.microsoft.com/office/drawing/2014/main" id="{44FC3578-F251-53AC-29A7-B498280709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43" name="Rectangle 684">
                <a:extLst>
                  <a:ext uri="{FF2B5EF4-FFF2-40B4-BE49-F238E27FC236}">
                    <a16:creationId xmlns:a16="http://schemas.microsoft.com/office/drawing/2014/main" id="{D6103081-0C06-7C9A-C5BC-5323DECF0A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44" name="Rectangle 685">
                <a:extLst>
                  <a:ext uri="{FF2B5EF4-FFF2-40B4-BE49-F238E27FC236}">
                    <a16:creationId xmlns:a16="http://schemas.microsoft.com/office/drawing/2014/main" id="{7603DFBC-BD6C-B84A-F953-CC92B879E9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45" name="Rectangle 686">
                <a:extLst>
                  <a:ext uri="{FF2B5EF4-FFF2-40B4-BE49-F238E27FC236}">
                    <a16:creationId xmlns:a16="http://schemas.microsoft.com/office/drawing/2014/main" id="{96462A7F-F9A1-00E6-87ED-2FBCFCE1E7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46" name="Rectangle 687">
                <a:extLst>
                  <a:ext uri="{FF2B5EF4-FFF2-40B4-BE49-F238E27FC236}">
                    <a16:creationId xmlns:a16="http://schemas.microsoft.com/office/drawing/2014/main" id="{DABF1E4F-45EF-84B9-A99B-C15805FF5A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5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47" name="Rectangle 688">
                <a:extLst>
                  <a:ext uri="{FF2B5EF4-FFF2-40B4-BE49-F238E27FC236}">
                    <a16:creationId xmlns:a16="http://schemas.microsoft.com/office/drawing/2014/main" id="{C41E0346-70B3-67BA-3546-0DDA6BF40D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48" name="Rectangle 689">
                <a:extLst>
                  <a:ext uri="{FF2B5EF4-FFF2-40B4-BE49-F238E27FC236}">
                    <a16:creationId xmlns:a16="http://schemas.microsoft.com/office/drawing/2014/main" id="{04A65DFB-41C1-2C60-EB9C-E09249AB8A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49" name="Rectangle 690">
                <a:extLst>
                  <a:ext uri="{FF2B5EF4-FFF2-40B4-BE49-F238E27FC236}">
                    <a16:creationId xmlns:a16="http://schemas.microsoft.com/office/drawing/2014/main" id="{CCEECB5F-7BED-EF6D-D0C8-79B6FFC2AD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50" name="Rectangle 691">
                <a:extLst>
                  <a:ext uri="{FF2B5EF4-FFF2-40B4-BE49-F238E27FC236}">
                    <a16:creationId xmlns:a16="http://schemas.microsoft.com/office/drawing/2014/main" id="{7F687B74-CF4E-E725-D22F-D36DB4753D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51" name="Rectangle 692">
                <a:extLst>
                  <a:ext uri="{FF2B5EF4-FFF2-40B4-BE49-F238E27FC236}">
                    <a16:creationId xmlns:a16="http://schemas.microsoft.com/office/drawing/2014/main" id="{BE7BF6C8-ED54-8D7F-EF41-63F3FF7D3B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52" name="Rectangle 693">
                <a:extLst>
                  <a:ext uri="{FF2B5EF4-FFF2-40B4-BE49-F238E27FC236}">
                    <a16:creationId xmlns:a16="http://schemas.microsoft.com/office/drawing/2014/main" id="{D3773AD1-DDA7-55C5-E5DA-77890AC403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53" name="Line 694">
                <a:extLst>
                  <a:ext uri="{FF2B5EF4-FFF2-40B4-BE49-F238E27FC236}">
                    <a16:creationId xmlns:a16="http://schemas.microsoft.com/office/drawing/2014/main" id="{08CF83B8-C46C-B576-3850-9219B18E94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6203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54" name="Line 695">
                <a:extLst>
                  <a:ext uri="{FF2B5EF4-FFF2-40B4-BE49-F238E27FC236}">
                    <a16:creationId xmlns:a16="http://schemas.microsoft.com/office/drawing/2014/main" id="{58425680-BB2F-9449-2199-8D4B403FBF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54640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55" name="Line 696">
                <a:extLst>
                  <a:ext uri="{FF2B5EF4-FFF2-40B4-BE49-F238E27FC236}">
                    <a16:creationId xmlns:a16="http://schemas.microsoft.com/office/drawing/2014/main" id="{72FE0F38-3921-22AC-65AC-33EAA364D2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33076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56" name="Line 697">
                <a:extLst>
                  <a:ext uri="{FF2B5EF4-FFF2-40B4-BE49-F238E27FC236}">
                    <a16:creationId xmlns:a16="http://schemas.microsoft.com/office/drawing/2014/main" id="{EEF05CBF-FB8A-4642-8017-17B040AE4F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11514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57" name="Line 698">
                <a:extLst>
                  <a:ext uri="{FF2B5EF4-FFF2-40B4-BE49-F238E27FC236}">
                    <a16:creationId xmlns:a16="http://schemas.microsoft.com/office/drawing/2014/main" id="{A4D172B9-8970-3551-AC22-BA6E6AFE09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89951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58" name="Line 699">
                <a:extLst>
                  <a:ext uri="{FF2B5EF4-FFF2-40B4-BE49-F238E27FC236}">
                    <a16:creationId xmlns:a16="http://schemas.microsoft.com/office/drawing/2014/main" id="{0DD185BA-1EBE-E442-2E4F-0D8C401D0C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68388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59" name="Line 700">
                <a:extLst>
                  <a:ext uri="{FF2B5EF4-FFF2-40B4-BE49-F238E27FC236}">
                    <a16:creationId xmlns:a16="http://schemas.microsoft.com/office/drawing/2014/main" id="{B98C8816-CAC1-E0D0-7B22-C5D5CFF3E7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09" y="2658051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60" name="Line 701">
                <a:extLst>
                  <a:ext uri="{FF2B5EF4-FFF2-40B4-BE49-F238E27FC236}">
                    <a16:creationId xmlns:a16="http://schemas.microsoft.com/office/drawing/2014/main" id="{41000D75-383A-F120-DE32-5FD96A3F09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09" y="2775358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61" name="Line 702">
                <a:extLst>
                  <a:ext uri="{FF2B5EF4-FFF2-40B4-BE49-F238E27FC236}">
                    <a16:creationId xmlns:a16="http://schemas.microsoft.com/office/drawing/2014/main" id="{0CE43C6F-E5F9-0034-1196-05037982A0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09" y="2892665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62" name="Line 703">
                <a:extLst>
                  <a:ext uri="{FF2B5EF4-FFF2-40B4-BE49-F238E27FC236}">
                    <a16:creationId xmlns:a16="http://schemas.microsoft.com/office/drawing/2014/main" id="{36B707A1-CD34-B82E-F115-8B4CB01ACA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09" y="3009971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63" name="Line 704">
                <a:extLst>
                  <a:ext uri="{FF2B5EF4-FFF2-40B4-BE49-F238E27FC236}">
                    <a16:creationId xmlns:a16="http://schemas.microsoft.com/office/drawing/2014/main" id="{41B90DBD-45DD-1396-A85B-25C6C712F8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09" y="3127278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64" name="Line 705">
                <a:extLst>
                  <a:ext uri="{FF2B5EF4-FFF2-40B4-BE49-F238E27FC236}">
                    <a16:creationId xmlns:a16="http://schemas.microsoft.com/office/drawing/2014/main" id="{2B1EC402-AA06-55DE-D587-9EED271F8B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09" y="3244585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65" name="Line 706">
                <a:extLst>
                  <a:ext uri="{FF2B5EF4-FFF2-40B4-BE49-F238E27FC236}">
                    <a16:creationId xmlns:a16="http://schemas.microsoft.com/office/drawing/2014/main" id="{94572ABC-902D-97CE-8417-BD27843DDC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7765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66" name="Line 707">
                <a:extLst>
                  <a:ext uri="{FF2B5EF4-FFF2-40B4-BE49-F238E27FC236}">
                    <a16:creationId xmlns:a16="http://schemas.microsoft.com/office/drawing/2014/main" id="{62D0C2E0-94C7-43DE-53B1-CA365A1030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46825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67" name="Line 708">
                <a:extLst>
                  <a:ext uri="{FF2B5EF4-FFF2-40B4-BE49-F238E27FC236}">
                    <a16:creationId xmlns:a16="http://schemas.microsoft.com/office/drawing/2014/main" id="{6555B0A4-C33E-7E5D-9B36-735790D8FC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09" y="2525794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68" name="Line 709">
                <a:extLst>
                  <a:ext uri="{FF2B5EF4-FFF2-40B4-BE49-F238E27FC236}">
                    <a16:creationId xmlns:a16="http://schemas.microsoft.com/office/drawing/2014/main" id="{B187AABD-4713-8CA4-8ACB-6C3E7DDD64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09" y="3372241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69" name="Rectangle 710">
                <a:extLst>
                  <a:ext uri="{FF2B5EF4-FFF2-40B4-BE49-F238E27FC236}">
                    <a16:creationId xmlns:a16="http://schemas.microsoft.com/office/drawing/2014/main" id="{779EDA10-81E2-6BFC-2BFE-95EF4EAC99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30263" y="2539594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70" name="Rectangle 711">
                <a:extLst>
                  <a:ext uri="{FF2B5EF4-FFF2-40B4-BE49-F238E27FC236}">
                    <a16:creationId xmlns:a16="http://schemas.microsoft.com/office/drawing/2014/main" id="{63F9E7E8-4308-ABAA-561C-438262742C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64716" y="2539594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71" name="Rectangle 712">
                <a:extLst>
                  <a:ext uri="{FF2B5EF4-FFF2-40B4-BE49-F238E27FC236}">
                    <a16:creationId xmlns:a16="http://schemas.microsoft.com/office/drawing/2014/main" id="{C2632A40-81A6-CC0E-8EF0-EFF72EF54D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1787" y="2539594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72" name="Rectangle 713">
                <a:extLst>
                  <a:ext uri="{FF2B5EF4-FFF2-40B4-BE49-F238E27FC236}">
                    <a16:creationId xmlns:a16="http://schemas.microsoft.com/office/drawing/2014/main" id="{AB2F29F7-4716-283D-E5C1-CCE66FED8D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0459" y="2539594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73" name="Rectangle 714">
                <a:extLst>
                  <a:ext uri="{FF2B5EF4-FFF2-40B4-BE49-F238E27FC236}">
                    <a16:creationId xmlns:a16="http://schemas.microsoft.com/office/drawing/2014/main" id="{974D885F-E622-82CC-8565-47F392D5C2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1358" y="2539594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74" name="Rectangle 715">
                <a:extLst>
                  <a:ext uri="{FF2B5EF4-FFF2-40B4-BE49-F238E27FC236}">
                    <a16:creationId xmlns:a16="http://schemas.microsoft.com/office/drawing/2014/main" id="{754CFF97-16B4-2048-BE8E-C2EFF177BF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04562" y="2539594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75" name="Rectangle 716">
                <a:extLst>
                  <a:ext uri="{FF2B5EF4-FFF2-40B4-BE49-F238E27FC236}">
                    <a16:creationId xmlns:a16="http://schemas.microsoft.com/office/drawing/2014/main" id="{FF40D0A7-D0A7-5DF0-C71F-BA6C0948DE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8039" y="2539594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76" name="Rectangle 717">
                <a:extLst>
                  <a:ext uri="{FF2B5EF4-FFF2-40B4-BE49-F238E27FC236}">
                    <a16:creationId xmlns:a16="http://schemas.microsoft.com/office/drawing/2014/main" id="{5AE1DAF6-5282-E98D-8A11-E8290D4C01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81826" y="266380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77" name="Rectangle 718">
                <a:extLst>
                  <a:ext uri="{FF2B5EF4-FFF2-40B4-BE49-F238E27FC236}">
                    <a16:creationId xmlns:a16="http://schemas.microsoft.com/office/drawing/2014/main" id="{883B2E83-28CB-4B85-0116-E0EB2335FB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03388" y="266380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78" name="Rectangle 719">
                <a:extLst>
                  <a:ext uri="{FF2B5EF4-FFF2-40B4-BE49-F238E27FC236}">
                    <a16:creationId xmlns:a16="http://schemas.microsoft.com/office/drawing/2014/main" id="{800F2B49-820D-BB7C-D93D-9EE3F33D26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24951" y="266380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79" name="Rectangle 720">
                <a:extLst>
                  <a:ext uri="{FF2B5EF4-FFF2-40B4-BE49-F238E27FC236}">
                    <a16:creationId xmlns:a16="http://schemas.microsoft.com/office/drawing/2014/main" id="{85349720-E5F4-7D92-32DB-4003D1A5F8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6514" y="266380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80" name="Rectangle 721">
                <a:extLst>
                  <a:ext uri="{FF2B5EF4-FFF2-40B4-BE49-F238E27FC236}">
                    <a16:creationId xmlns:a16="http://schemas.microsoft.com/office/drawing/2014/main" id="{AEA716CB-39CE-6C9F-03A6-E03A7CE5AF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2296" y="266380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81" name="Rectangle 722">
                <a:extLst>
                  <a:ext uri="{FF2B5EF4-FFF2-40B4-BE49-F238E27FC236}">
                    <a16:creationId xmlns:a16="http://schemas.microsoft.com/office/drawing/2014/main" id="{5F54BB3A-CE29-B921-B80B-EA83B590EF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3858" y="266380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82" name="Rectangle 723">
                <a:extLst>
                  <a:ext uri="{FF2B5EF4-FFF2-40B4-BE49-F238E27FC236}">
                    <a16:creationId xmlns:a16="http://schemas.microsoft.com/office/drawing/2014/main" id="{550F9C06-8FB2-77EA-E10C-237A0DD309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420" y="266380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83" name="Rectangle 724">
                <a:extLst>
                  <a:ext uri="{FF2B5EF4-FFF2-40B4-BE49-F238E27FC236}">
                    <a16:creationId xmlns:a16="http://schemas.microsoft.com/office/drawing/2014/main" id="{CBAF8841-27A0-A280-F4E4-91319A1FB7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6044" y="278110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84" name="Rectangle 725">
                <a:extLst>
                  <a:ext uri="{FF2B5EF4-FFF2-40B4-BE49-F238E27FC236}">
                    <a16:creationId xmlns:a16="http://schemas.microsoft.com/office/drawing/2014/main" id="{79D11894-3AA1-0768-50D3-797F03801D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7607" y="278110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85" name="Rectangle 726">
                <a:extLst>
                  <a:ext uri="{FF2B5EF4-FFF2-40B4-BE49-F238E27FC236}">
                    <a16:creationId xmlns:a16="http://schemas.microsoft.com/office/drawing/2014/main" id="{403FE532-9B96-B168-6611-7A97A40A59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24951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86" name="Rectangle 727">
                <a:extLst>
                  <a:ext uri="{FF2B5EF4-FFF2-40B4-BE49-F238E27FC236}">
                    <a16:creationId xmlns:a16="http://schemas.microsoft.com/office/drawing/2014/main" id="{236FE380-A34B-67E3-19AE-5677C44723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6514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87" name="Rectangle 728">
                <a:extLst>
                  <a:ext uri="{FF2B5EF4-FFF2-40B4-BE49-F238E27FC236}">
                    <a16:creationId xmlns:a16="http://schemas.microsoft.com/office/drawing/2014/main" id="{F2A243DA-01B9-E7DC-E582-50C661CA45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8077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88" name="Rectangle 729">
                <a:extLst>
                  <a:ext uri="{FF2B5EF4-FFF2-40B4-BE49-F238E27FC236}">
                    <a16:creationId xmlns:a16="http://schemas.microsoft.com/office/drawing/2014/main" id="{AF24071A-07AA-E58C-BD33-F40A61BB7F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9640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89" name="Rectangle 730">
                <a:extLst>
                  <a:ext uri="{FF2B5EF4-FFF2-40B4-BE49-F238E27FC236}">
                    <a16:creationId xmlns:a16="http://schemas.microsoft.com/office/drawing/2014/main" id="{FF126EA2-CF76-D854-2A5D-064EE49841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1202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90" name="Rectangle 731">
                <a:extLst>
                  <a:ext uri="{FF2B5EF4-FFF2-40B4-BE49-F238E27FC236}">
                    <a16:creationId xmlns:a16="http://schemas.microsoft.com/office/drawing/2014/main" id="{EE661B6F-7FAB-ACBB-B10F-D8D79D0126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6044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91" name="Rectangle 732">
                <a:extLst>
                  <a:ext uri="{FF2B5EF4-FFF2-40B4-BE49-F238E27FC236}">
                    <a16:creationId xmlns:a16="http://schemas.microsoft.com/office/drawing/2014/main" id="{DC5AD9F7-5BF0-A0A8-2DFC-6FE431DD96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7607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92" name="Rectangle 733">
                <a:extLst>
                  <a:ext uri="{FF2B5EF4-FFF2-40B4-BE49-F238E27FC236}">
                    <a16:creationId xmlns:a16="http://schemas.microsoft.com/office/drawing/2014/main" id="{101496CE-6EDE-3377-5E1B-A5E4157C1C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9170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93" name="Rectangle 734">
                <a:extLst>
                  <a:ext uri="{FF2B5EF4-FFF2-40B4-BE49-F238E27FC236}">
                    <a16:creationId xmlns:a16="http://schemas.microsoft.com/office/drawing/2014/main" id="{7E32CAAB-5E5F-08D3-C9C6-396394FA88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733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94" name="Rectangle 735">
                <a:extLst>
                  <a:ext uri="{FF2B5EF4-FFF2-40B4-BE49-F238E27FC236}">
                    <a16:creationId xmlns:a16="http://schemas.microsoft.com/office/drawing/2014/main" id="{1902F7E0-6430-5C1D-63FF-532ADFF38C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2296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95" name="Rectangle 736">
                <a:extLst>
                  <a:ext uri="{FF2B5EF4-FFF2-40B4-BE49-F238E27FC236}">
                    <a16:creationId xmlns:a16="http://schemas.microsoft.com/office/drawing/2014/main" id="{D8364FD7-0FA5-6B72-9ABB-2AEC87C8D6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3858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96" name="Rectangle 737">
                <a:extLst>
                  <a:ext uri="{FF2B5EF4-FFF2-40B4-BE49-F238E27FC236}">
                    <a16:creationId xmlns:a16="http://schemas.microsoft.com/office/drawing/2014/main" id="{BD9D185F-E39A-D91E-A043-FFA3B3F0D8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420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97" name="Rectangle 738">
                <a:extLst>
                  <a:ext uri="{FF2B5EF4-FFF2-40B4-BE49-F238E27FC236}">
                    <a16:creationId xmlns:a16="http://schemas.microsoft.com/office/drawing/2014/main" id="{ED3AA1B1-C2C5-BFD4-D685-AA1C8D1CF1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6044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98" name="Rectangle 739">
                <a:extLst>
                  <a:ext uri="{FF2B5EF4-FFF2-40B4-BE49-F238E27FC236}">
                    <a16:creationId xmlns:a16="http://schemas.microsoft.com/office/drawing/2014/main" id="{8C10F1E9-B418-9C77-0751-D1C3D2E818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7607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99" name="Rectangle 740">
                <a:extLst>
                  <a:ext uri="{FF2B5EF4-FFF2-40B4-BE49-F238E27FC236}">
                    <a16:creationId xmlns:a16="http://schemas.microsoft.com/office/drawing/2014/main" id="{19B079B8-541B-9A7B-B123-AAEDD92E90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9170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00" name="Rectangle 741">
                <a:extLst>
                  <a:ext uri="{FF2B5EF4-FFF2-40B4-BE49-F238E27FC236}">
                    <a16:creationId xmlns:a16="http://schemas.microsoft.com/office/drawing/2014/main" id="{0B42CB2D-774A-B1A6-BCDA-A49763CCAF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733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01" name="Rectangle 742">
                <a:extLst>
                  <a:ext uri="{FF2B5EF4-FFF2-40B4-BE49-F238E27FC236}">
                    <a16:creationId xmlns:a16="http://schemas.microsoft.com/office/drawing/2014/main" id="{91F6B2F7-5896-5AA7-8207-1848E1B102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2296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02" name="Rectangle 743">
                <a:extLst>
                  <a:ext uri="{FF2B5EF4-FFF2-40B4-BE49-F238E27FC236}">
                    <a16:creationId xmlns:a16="http://schemas.microsoft.com/office/drawing/2014/main" id="{E5615331-ACBC-9027-D86E-765408689D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3858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03" name="Rectangle 744">
                <a:extLst>
                  <a:ext uri="{FF2B5EF4-FFF2-40B4-BE49-F238E27FC236}">
                    <a16:creationId xmlns:a16="http://schemas.microsoft.com/office/drawing/2014/main" id="{9BB72BAD-A16C-5467-B53C-E61A571A0E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420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04" name="Rectangle 745">
                <a:extLst>
                  <a:ext uri="{FF2B5EF4-FFF2-40B4-BE49-F238E27FC236}">
                    <a16:creationId xmlns:a16="http://schemas.microsoft.com/office/drawing/2014/main" id="{42BA577B-45BA-E86B-E6BD-70317A31A6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81826" y="313302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05" name="Rectangle 746">
                <a:extLst>
                  <a:ext uri="{FF2B5EF4-FFF2-40B4-BE49-F238E27FC236}">
                    <a16:creationId xmlns:a16="http://schemas.microsoft.com/office/drawing/2014/main" id="{9D2B8AC0-FDF0-F417-D8D1-96CA0F343E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7607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06" name="Rectangle 747">
                <a:extLst>
                  <a:ext uri="{FF2B5EF4-FFF2-40B4-BE49-F238E27FC236}">
                    <a16:creationId xmlns:a16="http://schemas.microsoft.com/office/drawing/2014/main" id="{C9F7451C-8B4A-54EB-5537-CC1F50FE86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9170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07" name="Rectangle 748">
                <a:extLst>
                  <a:ext uri="{FF2B5EF4-FFF2-40B4-BE49-F238E27FC236}">
                    <a16:creationId xmlns:a16="http://schemas.microsoft.com/office/drawing/2014/main" id="{8B54BE4D-6989-AAD0-DFAF-B30FA71F90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733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08" name="Rectangle 749">
                <a:extLst>
                  <a:ext uri="{FF2B5EF4-FFF2-40B4-BE49-F238E27FC236}">
                    <a16:creationId xmlns:a16="http://schemas.microsoft.com/office/drawing/2014/main" id="{6AAD3785-16E9-BFE5-4291-5091705619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2296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09" name="Rectangle 750">
                <a:extLst>
                  <a:ext uri="{FF2B5EF4-FFF2-40B4-BE49-F238E27FC236}">
                    <a16:creationId xmlns:a16="http://schemas.microsoft.com/office/drawing/2014/main" id="{647AB9CA-8986-E5CE-11E8-928487DF53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3858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10" name="Rectangle 751">
                <a:extLst>
                  <a:ext uri="{FF2B5EF4-FFF2-40B4-BE49-F238E27FC236}">
                    <a16:creationId xmlns:a16="http://schemas.microsoft.com/office/drawing/2014/main" id="{C89050D6-D60C-5E57-B913-5BD0EAF195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420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BDA0626-88AC-E09D-DE51-D51A6C39C3AD}"/>
                </a:ext>
              </a:extLst>
            </p:cNvPr>
            <p:cNvGrpSpPr/>
            <p:nvPr/>
          </p:nvGrpSpPr>
          <p:grpSpPr>
            <a:xfrm>
              <a:off x="6700578" y="2428323"/>
              <a:ext cx="1987200" cy="853200"/>
              <a:chOff x="6652949" y="2521193"/>
              <a:chExt cx="1959373" cy="855649"/>
            </a:xfrm>
          </p:grpSpPr>
          <p:sp>
            <p:nvSpPr>
              <p:cNvPr id="2090" name="Rectangle 752">
                <a:extLst>
                  <a:ext uri="{FF2B5EF4-FFF2-40B4-BE49-F238E27FC236}">
                    <a16:creationId xmlns:a16="http://schemas.microsoft.com/office/drawing/2014/main" id="{F7635F5D-9FCC-4DD7-3064-F8F675E7D3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5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91" name="Rectangle 753">
                <a:extLst>
                  <a:ext uri="{FF2B5EF4-FFF2-40B4-BE49-F238E27FC236}">
                    <a16:creationId xmlns:a16="http://schemas.microsoft.com/office/drawing/2014/main" id="{ED304539-789C-DB8B-A066-2F103782F7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3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92" name="Rectangle 754">
                <a:extLst>
                  <a:ext uri="{FF2B5EF4-FFF2-40B4-BE49-F238E27FC236}">
                    <a16:creationId xmlns:a16="http://schemas.microsoft.com/office/drawing/2014/main" id="{409EAF53-ABDF-BFE9-C1EE-BDFE0B569A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79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93" name="Rectangle 755">
                <a:extLst>
                  <a:ext uri="{FF2B5EF4-FFF2-40B4-BE49-F238E27FC236}">
                    <a16:creationId xmlns:a16="http://schemas.microsoft.com/office/drawing/2014/main" id="{A5C70BEA-9447-CF11-E4D8-57D967155F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6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94" name="Rectangle 756">
                <a:extLst>
                  <a:ext uri="{FF2B5EF4-FFF2-40B4-BE49-F238E27FC236}">
                    <a16:creationId xmlns:a16="http://schemas.microsoft.com/office/drawing/2014/main" id="{396CE2B5-BEF2-2BCB-0193-3B6A5080EC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3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95" name="Rectangle 757">
                <a:extLst>
                  <a:ext uri="{FF2B5EF4-FFF2-40B4-BE49-F238E27FC236}">
                    <a16:creationId xmlns:a16="http://schemas.microsoft.com/office/drawing/2014/main" id="{75E02352-03B9-19AE-B3E2-3A77022576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96" name="Rectangle 758">
                <a:extLst>
                  <a:ext uri="{FF2B5EF4-FFF2-40B4-BE49-F238E27FC236}">
                    <a16:creationId xmlns:a16="http://schemas.microsoft.com/office/drawing/2014/main" id="{5AF42D73-F618-661A-541F-8DBEF320A5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8" y="2525794"/>
                <a:ext cx="278437" cy="1322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97" name="Rectangle 759">
                <a:extLst>
                  <a:ext uri="{FF2B5EF4-FFF2-40B4-BE49-F238E27FC236}">
                    <a16:creationId xmlns:a16="http://schemas.microsoft.com/office/drawing/2014/main" id="{98D29FF8-CB3C-9AFB-C7A1-3A4D6A89D9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5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98" name="Rectangle 760">
                <a:extLst>
                  <a:ext uri="{FF2B5EF4-FFF2-40B4-BE49-F238E27FC236}">
                    <a16:creationId xmlns:a16="http://schemas.microsoft.com/office/drawing/2014/main" id="{EDFFC47E-16C2-1F2B-11B0-3402544C85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3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99" name="Rectangle 761">
                <a:extLst>
                  <a:ext uri="{FF2B5EF4-FFF2-40B4-BE49-F238E27FC236}">
                    <a16:creationId xmlns:a16="http://schemas.microsoft.com/office/drawing/2014/main" id="{D88D7299-4319-ACC5-F6C7-CB71BDAA8D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79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00" name="Rectangle 762">
                <a:extLst>
                  <a:ext uri="{FF2B5EF4-FFF2-40B4-BE49-F238E27FC236}">
                    <a16:creationId xmlns:a16="http://schemas.microsoft.com/office/drawing/2014/main" id="{E3D640BB-AF25-860A-8B09-554F7AC4A3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6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01" name="Rectangle 763">
                <a:extLst>
                  <a:ext uri="{FF2B5EF4-FFF2-40B4-BE49-F238E27FC236}">
                    <a16:creationId xmlns:a16="http://schemas.microsoft.com/office/drawing/2014/main" id="{43857FFF-69B4-51D5-F981-691A44DCBC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3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02" name="Rectangle 764">
                <a:extLst>
                  <a:ext uri="{FF2B5EF4-FFF2-40B4-BE49-F238E27FC236}">
                    <a16:creationId xmlns:a16="http://schemas.microsoft.com/office/drawing/2014/main" id="{FBBF6CA0-8532-B37C-EC93-91B805F1BA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03" name="Rectangle 765">
                <a:extLst>
                  <a:ext uri="{FF2B5EF4-FFF2-40B4-BE49-F238E27FC236}">
                    <a16:creationId xmlns:a16="http://schemas.microsoft.com/office/drawing/2014/main" id="{EA54D1A2-DBF8-1186-DB79-4E93A03E4B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8" y="265805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04" name="Rectangle 766">
                <a:extLst>
                  <a:ext uri="{FF2B5EF4-FFF2-40B4-BE49-F238E27FC236}">
                    <a16:creationId xmlns:a16="http://schemas.microsoft.com/office/drawing/2014/main" id="{01A7FDCA-730E-4839-85DB-04F36F2BB7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5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05" name="Rectangle 767">
                <a:extLst>
                  <a:ext uri="{FF2B5EF4-FFF2-40B4-BE49-F238E27FC236}">
                    <a16:creationId xmlns:a16="http://schemas.microsoft.com/office/drawing/2014/main" id="{1544B72F-050A-5C3B-D45F-2D054A2200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3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06" name="Rectangle 768">
                <a:extLst>
                  <a:ext uri="{FF2B5EF4-FFF2-40B4-BE49-F238E27FC236}">
                    <a16:creationId xmlns:a16="http://schemas.microsoft.com/office/drawing/2014/main" id="{147CAF2B-54B3-8487-2553-D85AC277FA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79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07" name="Rectangle 769">
                <a:extLst>
                  <a:ext uri="{FF2B5EF4-FFF2-40B4-BE49-F238E27FC236}">
                    <a16:creationId xmlns:a16="http://schemas.microsoft.com/office/drawing/2014/main" id="{924301E0-2B53-3FBB-7F57-67564FF524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6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08" name="Rectangle 770">
                <a:extLst>
                  <a:ext uri="{FF2B5EF4-FFF2-40B4-BE49-F238E27FC236}">
                    <a16:creationId xmlns:a16="http://schemas.microsoft.com/office/drawing/2014/main" id="{F7B3BA68-DC8B-0913-81AE-18B4352D7F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3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09" name="Rectangle 771">
                <a:extLst>
                  <a:ext uri="{FF2B5EF4-FFF2-40B4-BE49-F238E27FC236}">
                    <a16:creationId xmlns:a16="http://schemas.microsoft.com/office/drawing/2014/main" id="{188B6707-BB96-8594-69A7-3988BDBE98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0" name="Rectangle 772">
                <a:extLst>
                  <a:ext uri="{FF2B5EF4-FFF2-40B4-BE49-F238E27FC236}">
                    <a16:creationId xmlns:a16="http://schemas.microsoft.com/office/drawing/2014/main" id="{921FF6ED-C879-1CF7-EC41-E09E588AC5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8" y="277535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1" name="Rectangle 773">
                <a:extLst>
                  <a:ext uri="{FF2B5EF4-FFF2-40B4-BE49-F238E27FC236}">
                    <a16:creationId xmlns:a16="http://schemas.microsoft.com/office/drawing/2014/main" id="{4B1CD510-0621-0093-E584-C324240591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5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2" name="Rectangle 774">
                <a:extLst>
                  <a:ext uri="{FF2B5EF4-FFF2-40B4-BE49-F238E27FC236}">
                    <a16:creationId xmlns:a16="http://schemas.microsoft.com/office/drawing/2014/main" id="{0CC6D4AB-FB72-CA8C-67FA-CCE2BC193C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3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3" name="Rectangle 775">
                <a:extLst>
                  <a:ext uri="{FF2B5EF4-FFF2-40B4-BE49-F238E27FC236}">
                    <a16:creationId xmlns:a16="http://schemas.microsoft.com/office/drawing/2014/main" id="{C39E94A3-43C3-9CAE-5D48-ABD111E695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79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4" name="Rectangle 776">
                <a:extLst>
                  <a:ext uri="{FF2B5EF4-FFF2-40B4-BE49-F238E27FC236}">
                    <a16:creationId xmlns:a16="http://schemas.microsoft.com/office/drawing/2014/main" id="{5B538A36-DF7B-F072-B314-B1258E0594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6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5" name="Rectangle 777">
                <a:extLst>
                  <a:ext uri="{FF2B5EF4-FFF2-40B4-BE49-F238E27FC236}">
                    <a16:creationId xmlns:a16="http://schemas.microsoft.com/office/drawing/2014/main" id="{0B5287D2-81FD-18D1-69FB-06E30C48A3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3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6" name="Rectangle 778">
                <a:extLst>
                  <a:ext uri="{FF2B5EF4-FFF2-40B4-BE49-F238E27FC236}">
                    <a16:creationId xmlns:a16="http://schemas.microsoft.com/office/drawing/2014/main" id="{F278E683-A462-3083-F076-65B535B8B8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7" name="Rectangle 779">
                <a:extLst>
                  <a:ext uri="{FF2B5EF4-FFF2-40B4-BE49-F238E27FC236}">
                    <a16:creationId xmlns:a16="http://schemas.microsoft.com/office/drawing/2014/main" id="{87D1DCE4-ECFB-B910-7D44-826B605ECF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8" y="2892665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8" name="Rectangle 780">
                <a:extLst>
                  <a:ext uri="{FF2B5EF4-FFF2-40B4-BE49-F238E27FC236}">
                    <a16:creationId xmlns:a16="http://schemas.microsoft.com/office/drawing/2014/main" id="{93EA7942-F3AB-6423-EC6E-463A4398E5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5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9" name="Rectangle 781">
                <a:extLst>
                  <a:ext uri="{FF2B5EF4-FFF2-40B4-BE49-F238E27FC236}">
                    <a16:creationId xmlns:a16="http://schemas.microsoft.com/office/drawing/2014/main" id="{460BF3D1-AC99-759A-C1DF-AE4CC3DD36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3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0" name="Rectangle 782">
                <a:extLst>
                  <a:ext uri="{FF2B5EF4-FFF2-40B4-BE49-F238E27FC236}">
                    <a16:creationId xmlns:a16="http://schemas.microsoft.com/office/drawing/2014/main" id="{3D92B48E-FF57-2E80-048D-861C42A0A7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79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1" name="Rectangle 783">
                <a:extLst>
                  <a:ext uri="{FF2B5EF4-FFF2-40B4-BE49-F238E27FC236}">
                    <a16:creationId xmlns:a16="http://schemas.microsoft.com/office/drawing/2014/main" id="{E0FC78F7-52A4-152A-1978-CEBF4DC7DA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6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2" name="Rectangle 784">
                <a:extLst>
                  <a:ext uri="{FF2B5EF4-FFF2-40B4-BE49-F238E27FC236}">
                    <a16:creationId xmlns:a16="http://schemas.microsoft.com/office/drawing/2014/main" id="{EA60A91A-EE8D-2555-1D0C-5333A59245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3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3" name="Rectangle 785">
                <a:extLst>
                  <a:ext uri="{FF2B5EF4-FFF2-40B4-BE49-F238E27FC236}">
                    <a16:creationId xmlns:a16="http://schemas.microsoft.com/office/drawing/2014/main" id="{C0CF69B8-3AF2-432E-8AD5-76C126773D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4" name="Rectangle 786">
                <a:extLst>
                  <a:ext uri="{FF2B5EF4-FFF2-40B4-BE49-F238E27FC236}">
                    <a16:creationId xmlns:a16="http://schemas.microsoft.com/office/drawing/2014/main" id="{43792027-867F-BDCE-CF78-36E480E3F6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8" y="3009971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5" name="Rectangle 787">
                <a:extLst>
                  <a:ext uri="{FF2B5EF4-FFF2-40B4-BE49-F238E27FC236}">
                    <a16:creationId xmlns:a16="http://schemas.microsoft.com/office/drawing/2014/main" id="{A1B19898-0F1A-45A1-34B4-96B44C05C4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5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6" name="Rectangle 788">
                <a:extLst>
                  <a:ext uri="{FF2B5EF4-FFF2-40B4-BE49-F238E27FC236}">
                    <a16:creationId xmlns:a16="http://schemas.microsoft.com/office/drawing/2014/main" id="{53FFE613-ABDF-3366-0144-8FD3D92B9E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3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7" name="Rectangle 789">
                <a:extLst>
                  <a:ext uri="{FF2B5EF4-FFF2-40B4-BE49-F238E27FC236}">
                    <a16:creationId xmlns:a16="http://schemas.microsoft.com/office/drawing/2014/main" id="{651E6CCB-0A1B-64A2-817E-D4B148515B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79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8" name="Rectangle 790">
                <a:extLst>
                  <a:ext uri="{FF2B5EF4-FFF2-40B4-BE49-F238E27FC236}">
                    <a16:creationId xmlns:a16="http://schemas.microsoft.com/office/drawing/2014/main" id="{8C316BFD-C335-5C64-C524-63F7E3FCB1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6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9" name="Rectangle 791">
                <a:extLst>
                  <a:ext uri="{FF2B5EF4-FFF2-40B4-BE49-F238E27FC236}">
                    <a16:creationId xmlns:a16="http://schemas.microsoft.com/office/drawing/2014/main" id="{CE4F8801-D530-3DAA-DC60-3319FCF408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3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0" name="Rectangle 792">
                <a:extLst>
                  <a:ext uri="{FF2B5EF4-FFF2-40B4-BE49-F238E27FC236}">
                    <a16:creationId xmlns:a16="http://schemas.microsoft.com/office/drawing/2014/main" id="{FC92B080-3E50-93F3-4F55-357B5810F3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1" name="Rectangle 793">
                <a:extLst>
                  <a:ext uri="{FF2B5EF4-FFF2-40B4-BE49-F238E27FC236}">
                    <a16:creationId xmlns:a16="http://schemas.microsoft.com/office/drawing/2014/main" id="{6E1462E9-2A2C-38E7-A837-1D9BADE417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8" y="3127278"/>
                <a:ext cx="278437" cy="11730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2" name="Rectangle 794">
                <a:extLst>
                  <a:ext uri="{FF2B5EF4-FFF2-40B4-BE49-F238E27FC236}">
                    <a16:creationId xmlns:a16="http://schemas.microsoft.com/office/drawing/2014/main" id="{C9AEFF94-B5FE-67EA-0AF6-EEA3F8BDD3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5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3" name="Rectangle 795">
                <a:extLst>
                  <a:ext uri="{FF2B5EF4-FFF2-40B4-BE49-F238E27FC236}">
                    <a16:creationId xmlns:a16="http://schemas.microsoft.com/office/drawing/2014/main" id="{126B39F3-24BE-3051-35F2-AC7AB58F9B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3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4" name="Rectangle 796">
                <a:extLst>
                  <a:ext uri="{FF2B5EF4-FFF2-40B4-BE49-F238E27FC236}">
                    <a16:creationId xmlns:a16="http://schemas.microsoft.com/office/drawing/2014/main" id="{CEC09F78-8EA7-3527-365C-B01FD11D81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79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5" name="Rectangle 797">
                <a:extLst>
                  <a:ext uri="{FF2B5EF4-FFF2-40B4-BE49-F238E27FC236}">
                    <a16:creationId xmlns:a16="http://schemas.microsoft.com/office/drawing/2014/main" id="{195DD231-212D-E8FE-D2EF-B80CCADEC0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6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6" name="Rectangle 798">
                <a:extLst>
                  <a:ext uri="{FF2B5EF4-FFF2-40B4-BE49-F238E27FC236}">
                    <a16:creationId xmlns:a16="http://schemas.microsoft.com/office/drawing/2014/main" id="{0BE5D83B-E325-8AA0-3D08-964F3FB61C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3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7" name="Rectangle 799">
                <a:extLst>
                  <a:ext uri="{FF2B5EF4-FFF2-40B4-BE49-F238E27FC236}">
                    <a16:creationId xmlns:a16="http://schemas.microsoft.com/office/drawing/2014/main" id="{D0959D10-8D46-E24C-6A19-974C77303B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8" name="Rectangle 800">
                <a:extLst>
                  <a:ext uri="{FF2B5EF4-FFF2-40B4-BE49-F238E27FC236}">
                    <a16:creationId xmlns:a16="http://schemas.microsoft.com/office/drawing/2014/main" id="{BA23CA05-2188-86B8-A1AA-30C19A6BB8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8" y="3244585"/>
                <a:ext cx="278437" cy="127657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9" name="Line 801">
                <a:extLst>
                  <a:ext uri="{FF2B5EF4-FFF2-40B4-BE49-F238E27FC236}">
                    <a16:creationId xmlns:a16="http://schemas.microsoft.com/office/drawing/2014/main" id="{4F7E237D-EA07-2CCA-D39C-1D34401CF5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36543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40" name="Line 802">
                <a:extLst>
                  <a:ext uri="{FF2B5EF4-FFF2-40B4-BE49-F238E27FC236}">
                    <a16:creationId xmlns:a16="http://schemas.microsoft.com/office/drawing/2014/main" id="{01811337-08DA-8C94-4E8A-5B12F7CC47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14979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41" name="Line 803">
                <a:extLst>
                  <a:ext uri="{FF2B5EF4-FFF2-40B4-BE49-F238E27FC236}">
                    <a16:creationId xmlns:a16="http://schemas.microsoft.com/office/drawing/2014/main" id="{F8BE9BD7-DD73-A285-FFD4-77DBDF3E3B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93416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42" name="Line 804">
                <a:extLst>
                  <a:ext uri="{FF2B5EF4-FFF2-40B4-BE49-F238E27FC236}">
                    <a16:creationId xmlns:a16="http://schemas.microsoft.com/office/drawing/2014/main" id="{DE7974E2-70A8-B4EB-8AB7-3BF5D1B2F7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771853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43" name="Line 805">
                <a:extLst>
                  <a:ext uri="{FF2B5EF4-FFF2-40B4-BE49-F238E27FC236}">
                    <a16:creationId xmlns:a16="http://schemas.microsoft.com/office/drawing/2014/main" id="{308430B1-2713-DCB4-FA31-95A96B8666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50291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44" name="Line 806">
                <a:extLst>
                  <a:ext uri="{FF2B5EF4-FFF2-40B4-BE49-F238E27FC236}">
                    <a16:creationId xmlns:a16="http://schemas.microsoft.com/office/drawing/2014/main" id="{8489271D-985C-D7A5-F1DC-1B26EA204D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8728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45" name="Line 807">
                <a:extLst>
                  <a:ext uri="{FF2B5EF4-FFF2-40B4-BE49-F238E27FC236}">
                    <a16:creationId xmlns:a16="http://schemas.microsoft.com/office/drawing/2014/main" id="{D2332E75-B2F6-D35F-B1D1-91DF6210AF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49" y="2658051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46" name="Line 809">
                <a:extLst>
                  <a:ext uri="{FF2B5EF4-FFF2-40B4-BE49-F238E27FC236}">
                    <a16:creationId xmlns:a16="http://schemas.microsoft.com/office/drawing/2014/main" id="{49321158-F06D-B729-1B29-E8C35CEC66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2775358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47" name="Line 810">
                <a:extLst>
                  <a:ext uri="{FF2B5EF4-FFF2-40B4-BE49-F238E27FC236}">
                    <a16:creationId xmlns:a16="http://schemas.microsoft.com/office/drawing/2014/main" id="{6D97708B-9441-9D4A-802F-B9406EDB78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2892665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48" name="Line 811">
                <a:extLst>
                  <a:ext uri="{FF2B5EF4-FFF2-40B4-BE49-F238E27FC236}">
                    <a16:creationId xmlns:a16="http://schemas.microsoft.com/office/drawing/2014/main" id="{4A2778EE-FAA3-202B-7E8A-8612018784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3009971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49" name="Line 812">
                <a:extLst>
                  <a:ext uri="{FF2B5EF4-FFF2-40B4-BE49-F238E27FC236}">
                    <a16:creationId xmlns:a16="http://schemas.microsoft.com/office/drawing/2014/main" id="{EA8ECE9A-3F43-4700-317B-1D7F3975E6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3127278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50" name="Line 813">
                <a:extLst>
                  <a:ext uri="{FF2B5EF4-FFF2-40B4-BE49-F238E27FC236}">
                    <a16:creationId xmlns:a16="http://schemas.microsoft.com/office/drawing/2014/main" id="{790EBA4A-72E3-BA4F-E6AD-D7BFE547D7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3244585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51" name="Line 814">
                <a:extLst>
                  <a:ext uri="{FF2B5EF4-FFF2-40B4-BE49-F238E27FC236}">
                    <a16:creationId xmlns:a16="http://schemas.microsoft.com/office/drawing/2014/main" id="{67BA78A7-1652-ED72-3D40-A5B8C33A79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8106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52" name="Line 815">
                <a:extLst>
                  <a:ext uri="{FF2B5EF4-FFF2-40B4-BE49-F238E27FC236}">
                    <a16:creationId xmlns:a16="http://schemas.microsoft.com/office/drawing/2014/main" id="{BEB02765-0F90-24D8-FD70-D49960D41C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07166" y="2521193"/>
                <a:ext cx="0" cy="85564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53" name="Line 816">
                <a:extLst>
                  <a:ext uri="{FF2B5EF4-FFF2-40B4-BE49-F238E27FC236}">
                    <a16:creationId xmlns:a16="http://schemas.microsoft.com/office/drawing/2014/main" id="{3C1384CB-2473-6AB2-727A-59E6D217CD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2525794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54" name="Line 817">
                <a:extLst>
                  <a:ext uri="{FF2B5EF4-FFF2-40B4-BE49-F238E27FC236}">
                    <a16:creationId xmlns:a16="http://schemas.microsoft.com/office/drawing/2014/main" id="{22401A8B-FF4B-DCA4-4825-0DACCF4F3C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3372241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55" name="Rectangle 818">
                <a:extLst>
                  <a:ext uri="{FF2B5EF4-FFF2-40B4-BE49-F238E27FC236}">
                    <a16:creationId xmlns:a16="http://schemas.microsoft.com/office/drawing/2014/main" id="{0587F698-C2C4-3704-41C4-4294D36AE3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90604" y="2539594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56" name="Rectangle 819">
                <a:extLst>
                  <a:ext uri="{FF2B5EF4-FFF2-40B4-BE49-F238E27FC236}">
                    <a16:creationId xmlns:a16="http://schemas.microsoft.com/office/drawing/2014/main" id="{6269929B-907D-B760-BDF8-2A3B6AEE21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25057" y="2539594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57" name="Rectangle 820">
                <a:extLst>
                  <a:ext uri="{FF2B5EF4-FFF2-40B4-BE49-F238E27FC236}">
                    <a16:creationId xmlns:a16="http://schemas.microsoft.com/office/drawing/2014/main" id="{30B43F05-B90C-3B88-845A-3470181942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22128" y="2539594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58" name="Rectangle 821">
                <a:extLst>
                  <a:ext uri="{FF2B5EF4-FFF2-40B4-BE49-F238E27FC236}">
                    <a16:creationId xmlns:a16="http://schemas.microsoft.com/office/drawing/2014/main" id="{9186426F-0292-BE0E-04F3-4E36964D77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30799" y="2539594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59" name="Rectangle 822">
                <a:extLst>
                  <a:ext uri="{FF2B5EF4-FFF2-40B4-BE49-F238E27FC236}">
                    <a16:creationId xmlns:a16="http://schemas.microsoft.com/office/drawing/2014/main" id="{6665F079-E4C0-DDDD-3712-6204A88B0C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71699" y="2539594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60" name="Rectangle 823">
                <a:extLst>
                  <a:ext uri="{FF2B5EF4-FFF2-40B4-BE49-F238E27FC236}">
                    <a16:creationId xmlns:a16="http://schemas.microsoft.com/office/drawing/2014/main" id="{77B04016-6A37-A735-8B7C-97C461BBD1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4902" y="2539594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61" name="Rectangle 824">
                <a:extLst>
                  <a:ext uri="{FF2B5EF4-FFF2-40B4-BE49-F238E27FC236}">
                    <a16:creationId xmlns:a16="http://schemas.microsoft.com/office/drawing/2014/main" id="{27BD8592-E5FD-568F-F690-84EA6F0891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8380" y="2539594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62" name="Rectangle 825">
                <a:extLst>
                  <a:ext uri="{FF2B5EF4-FFF2-40B4-BE49-F238E27FC236}">
                    <a16:creationId xmlns:a16="http://schemas.microsoft.com/office/drawing/2014/main" id="{47D2A7D9-AB99-54CF-B860-E39A632AE9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42166" y="266380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63" name="Rectangle 826">
                <a:extLst>
                  <a:ext uri="{FF2B5EF4-FFF2-40B4-BE49-F238E27FC236}">
                    <a16:creationId xmlns:a16="http://schemas.microsoft.com/office/drawing/2014/main" id="{34EADFE9-AB67-9475-B2C3-92E31C7760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37948" y="266380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64" name="Rectangle 827">
                <a:extLst>
                  <a:ext uri="{FF2B5EF4-FFF2-40B4-BE49-F238E27FC236}">
                    <a16:creationId xmlns:a16="http://schemas.microsoft.com/office/drawing/2014/main" id="{849217B5-16B1-1D12-7677-60658C9CC4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511" y="266380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65" name="Rectangle 828">
                <a:extLst>
                  <a:ext uri="{FF2B5EF4-FFF2-40B4-BE49-F238E27FC236}">
                    <a16:creationId xmlns:a16="http://schemas.microsoft.com/office/drawing/2014/main" id="{FBC598B0-ECB6-532A-943D-2502945CC9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1074" y="266380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66" name="Rectangle 829">
                <a:extLst>
                  <a:ext uri="{FF2B5EF4-FFF2-40B4-BE49-F238E27FC236}">
                    <a16:creationId xmlns:a16="http://schemas.microsoft.com/office/drawing/2014/main" id="{C5C0F12A-6AFF-EC6E-FA7E-8BA0A47634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2637" y="266380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67" name="Rectangle 830">
                <a:extLst>
                  <a:ext uri="{FF2B5EF4-FFF2-40B4-BE49-F238E27FC236}">
                    <a16:creationId xmlns:a16="http://schemas.microsoft.com/office/drawing/2014/main" id="{00DF4E89-8DE1-FC72-A7D9-F809A2A7BA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200" y="266380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68" name="Rectangle 831">
                <a:extLst>
                  <a:ext uri="{FF2B5EF4-FFF2-40B4-BE49-F238E27FC236}">
                    <a16:creationId xmlns:a16="http://schemas.microsoft.com/office/drawing/2014/main" id="{E452AF83-EBFC-4093-F3B1-116E27DC58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5762" y="266380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69" name="Rectangle 832">
                <a:extLst>
                  <a:ext uri="{FF2B5EF4-FFF2-40B4-BE49-F238E27FC236}">
                    <a16:creationId xmlns:a16="http://schemas.microsoft.com/office/drawing/2014/main" id="{B1EB7671-7E5B-5AB9-8570-E714FEE337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42166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0" name="Rectangle 833">
                <a:extLst>
                  <a:ext uri="{FF2B5EF4-FFF2-40B4-BE49-F238E27FC236}">
                    <a16:creationId xmlns:a16="http://schemas.microsoft.com/office/drawing/2014/main" id="{9004690B-EA81-27AC-112F-8A5502B958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3728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1" name="Rectangle 834">
                <a:extLst>
                  <a:ext uri="{FF2B5EF4-FFF2-40B4-BE49-F238E27FC236}">
                    <a16:creationId xmlns:a16="http://schemas.microsoft.com/office/drawing/2014/main" id="{FA7C7D49-612A-806D-84A6-FA78E72E5A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5291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2" name="Rectangle 835">
                <a:extLst>
                  <a:ext uri="{FF2B5EF4-FFF2-40B4-BE49-F238E27FC236}">
                    <a16:creationId xmlns:a16="http://schemas.microsoft.com/office/drawing/2014/main" id="{421BE752-A314-7FE7-4BBC-0B6E465CA7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06855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3" name="Rectangle 836">
                <a:extLst>
                  <a:ext uri="{FF2B5EF4-FFF2-40B4-BE49-F238E27FC236}">
                    <a16:creationId xmlns:a16="http://schemas.microsoft.com/office/drawing/2014/main" id="{A1F95D52-A0EC-723F-F884-A1019ADB95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28419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4" name="Rectangle 837">
                <a:extLst>
                  <a:ext uri="{FF2B5EF4-FFF2-40B4-BE49-F238E27FC236}">
                    <a16:creationId xmlns:a16="http://schemas.microsoft.com/office/drawing/2014/main" id="{340ADD33-58F7-01A6-543E-F95EC87A24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49981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5" name="Rectangle 838">
                <a:extLst>
                  <a:ext uri="{FF2B5EF4-FFF2-40B4-BE49-F238E27FC236}">
                    <a16:creationId xmlns:a16="http://schemas.microsoft.com/office/drawing/2014/main" id="{4A39309B-5412-BC23-3753-4E84DA80F4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71543" y="2781108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6" name="Rectangle 839">
                <a:extLst>
                  <a:ext uri="{FF2B5EF4-FFF2-40B4-BE49-F238E27FC236}">
                    <a16:creationId xmlns:a16="http://schemas.microsoft.com/office/drawing/2014/main" id="{95B4DE50-998A-FB98-620A-4E2515A4AF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16385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7" name="Rectangle 840">
                <a:extLst>
                  <a:ext uri="{FF2B5EF4-FFF2-40B4-BE49-F238E27FC236}">
                    <a16:creationId xmlns:a16="http://schemas.microsoft.com/office/drawing/2014/main" id="{00060670-0C22-3947-0361-137FC4D50F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37948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8" name="Rectangle 841">
                <a:extLst>
                  <a:ext uri="{FF2B5EF4-FFF2-40B4-BE49-F238E27FC236}">
                    <a16:creationId xmlns:a16="http://schemas.microsoft.com/office/drawing/2014/main" id="{4ACEBC25-BA01-D675-2922-91A9004682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511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9" name="Rectangle 842">
                <a:extLst>
                  <a:ext uri="{FF2B5EF4-FFF2-40B4-BE49-F238E27FC236}">
                    <a16:creationId xmlns:a16="http://schemas.microsoft.com/office/drawing/2014/main" id="{779EA611-C1EF-838A-E8C9-16E5D8BEA6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1074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80" name="Rectangle 843">
                <a:extLst>
                  <a:ext uri="{FF2B5EF4-FFF2-40B4-BE49-F238E27FC236}">
                    <a16:creationId xmlns:a16="http://schemas.microsoft.com/office/drawing/2014/main" id="{14D56747-C442-CBC0-174F-9476C1C5CB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2637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81" name="Rectangle 844">
                <a:extLst>
                  <a:ext uri="{FF2B5EF4-FFF2-40B4-BE49-F238E27FC236}">
                    <a16:creationId xmlns:a16="http://schemas.microsoft.com/office/drawing/2014/main" id="{8FBA841D-82FB-C3B2-622A-0B4C35B216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200" y="289841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82" name="Rectangle 845">
                <a:extLst>
                  <a:ext uri="{FF2B5EF4-FFF2-40B4-BE49-F238E27FC236}">
                    <a16:creationId xmlns:a16="http://schemas.microsoft.com/office/drawing/2014/main" id="{C92675C5-2F93-2A11-56CA-EB19DF0B58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71543" y="2898415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83" name="Rectangle 846">
                <a:extLst>
                  <a:ext uri="{FF2B5EF4-FFF2-40B4-BE49-F238E27FC236}">
                    <a16:creationId xmlns:a16="http://schemas.microsoft.com/office/drawing/2014/main" id="{B7B782C0-7B15-4225-E1CD-6EDF532351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16385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84" name="Rectangle 847">
                <a:extLst>
                  <a:ext uri="{FF2B5EF4-FFF2-40B4-BE49-F238E27FC236}">
                    <a16:creationId xmlns:a16="http://schemas.microsoft.com/office/drawing/2014/main" id="{5471C661-181E-7D9B-A2DC-0AD347B3EE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37948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85" name="Rectangle 848">
                <a:extLst>
                  <a:ext uri="{FF2B5EF4-FFF2-40B4-BE49-F238E27FC236}">
                    <a16:creationId xmlns:a16="http://schemas.microsoft.com/office/drawing/2014/main" id="{BC27736D-D49F-FEB7-CEDD-791B837A06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511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86" name="Rectangle 849">
                <a:extLst>
                  <a:ext uri="{FF2B5EF4-FFF2-40B4-BE49-F238E27FC236}">
                    <a16:creationId xmlns:a16="http://schemas.microsoft.com/office/drawing/2014/main" id="{B62735C3-A94A-2D59-FB11-0B22FA61AF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1074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87" name="Rectangle 850">
                <a:extLst>
                  <a:ext uri="{FF2B5EF4-FFF2-40B4-BE49-F238E27FC236}">
                    <a16:creationId xmlns:a16="http://schemas.microsoft.com/office/drawing/2014/main" id="{2B00457E-DE98-3F6D-920C-42B9566FD6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2637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88" name="Rectangle 851">
                <a:extLst>
                  <a:ext uri="{FF2B5EF4-FFF2-40B4-BE49-F238E27FC236}">
                    <a16:creationId xmlns:a16="http://schemas.microsoft.com/office/drawing/2014/main" id="{CF240BF0-F1D2-C958-27A4-7BDDF5B916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200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89" name="Rectangle 852">
                <a:extLst>
                  <a:ext uri="{FF2B5EF4-FFF2-40B4-BE49-F238E27FC236}">
                    <a16:creationId xmlns:a16="http://schemas.microsoft.com/office/drawing/2014/main" id="{A2BE82C1-7D4C-1900-49A5-AE22E689F8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5762" y="301572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90" name="Rectangle 853">
                <a:extLst>
                  <a:ext uri="{FF2B5EF4-FFF2-40B4-BE49-F238E27FC236}">
                    <a16:creationId xmlns:a16="http://schemas.microsoft.com/office/drawing/2014/main" id="{45F25DB4-B2BC-3E72-7355-A773508ECA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16385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91" name="Rectangle 854">
                <a:extLst>
                  <a:ext uri="{FF2B5EF4-FFF2-40B4-BE49-F238E27FC236}">
                    <a16:creationId xmlns:a16="http://schemas.microsoft.com/office/drawing/2014/main" id="{F4F02CF0-BE84-8688-A0D9-2E221E590D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37948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92" name="Rectangle 855">
                <a:extLst>
                  <a:ext uri="{FF2B5EF4-FFF2-40B4-BE49-F238E27FC236}">
                    <a16:creationId xmlns:a16="http://schemas.microsoft.com/office/drawing/2014/main" id="{452F457A-8833-198C-6901-EA7CAA7DA6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511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93" name="Rectangle 856">
                <a:extLst>
                  <a:ext uri="{FF2B5EF4-FFF2-40B4-BE49-F238E27FC236}">
                    <a16:creationId xmlns:a16="http://schemas.microsoft.com/office/drawing/2014/main" id="{58B383AE-4E2F-CA60-F476-3C4F943227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1074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94" name="Rectangle 857">
                <a:extLst>
                  <a:ext uri="{FF2B5EF4-FFF2-40B4-BE49-F238E27FC236}">
                    <a16:creationId xmlns:a16="http://schemas.microsoft.com/office/drawing/2014/main" id="{D891772B-4233-28A1-A291-AE4D9E33C6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2637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95" name="Rectangle 858">
                <a:extLst>
                  <a:ext uri="{FF2B5EF4-FFF2-40B4-BE49-F238E27FC236}">
                    <a16:creationId xmlns:a16="http://schemas.microsoft.com/office/drawing/2014/main" id="{36082294-4C75-F87C-4675-D15A3C5EBB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200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96" name="Rectangle 859">
                <a:extLst>
                  <a:ext uri="{FF2B5EF4-FFF2-40B4-BE49-F238E27FC236}">
                    <a16:creationId xmlns:a16="http://schemas.microsoft.com/office/drawing/2014/main" id="{AA17FB6A-F521-30D0-D33C-26A16D8B0B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5762" y="313302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97" name="Rectangle 860">
                <a:extLst>
                  <a:ext uri="{FF2B5EF4-FFF2-40B4-BE49-F238E27FC236}">
                    <a16:creationId xmlns:a16="http://schemas.microsoft.com/office/drawing/2014/main" id="{EE8653E8-1A26-FD9F-C01F-70E4DABF28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42166" y="325608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98" name="Rectangle 861">
                <a:extLst>
                  <a:ext uri="{FF2B5EF4-FFF2-40B4-BE49-F238E27FC236}">
                    <a16:creationId xmlns:a16="http://schemas.microsoft.com/office/drawing/2014/main" id="{C5EB11AB-0C64-5EBF-19C5-FE9B7ECE9C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3728" y="325608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99" name="Rectangle 862">
                <a:extLst>
                  <a:ext uri="{FF2B5EF4-FFF2-40B4-BE49-F238E27FC236}">
                    <a16:creationId xmlns:a16="http://schemas.microsoft.com/office/drawing/2014/main" id="{B76185C1-9467-9AF0-AC22-AECE7CDC46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5291" y="325608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00" name="Rectangle 863">
                <a:extLst>
                  <a:ext uri="{FF2B5EF4-FFF2-40B4-BE49-F238E27FC236}">
                    <a16:creationId xmlns:a16="http://schemas.microsoft.com/office/drawing/2014/main" id="{646688AE-1847-C793-4109-C64783A87C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06855" y="325608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01" name="Rectangle 864">
                <a:extLst>
                  <a:ext uri="{FF2B5EF4-FFF2-40B4-BE49-F238E27FC236}">
                    <a16:creationId xmlns:a16="http://schemas.microsoft.com/office/drawing/2014/main" id="{01ED92FA-F512-CBDD-A5F4-1756FBE396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28419" y="325608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02" name="Rectangle 865">
                <a:extLst>
                  <a:ext uri="{FF2B5EF4-FFF2-40B4-BE49-F238E27FC236}">
                    <a16:creationId xmlns:a16="http://schemas.microsoft.com/office/drawing/2014/main" id="{8DCBF452-2AD0-2060-CF24-D3AFA2209C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200" y="325608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03" name="Rectangle 866">
                <a:extLst>
                  <a:ext uri="{FF2B5EF4-FFF2-40B4-BE49-F238E27FC236}">
                    <a16:creationId xmlns:a16="http://schemas.microsoft.com/office/drawing/2014/main" id="{A62DD15F-BCC5-0509-A22A-2A0E42857C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5762" y="325608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2AD6648-BC97-3682-5E18-FAF90FCFB646}"/>
                </a:ext>
              </a:extLst>
            </p:cNvPr>
            <p:cNvGrpSpPr/>
            <p:nvPr/>
          </p:nvGrpSpPr>
          <p:grpSpPr>
            <a:xfrm>
              <a:off x="448375" y="3658101"/>
              <a:ext cx="1987200" cy="853200"/>
              <a:chOff x="465074" y="3836696"/>
              <a:chExt cx="1959374" cy="870600"/>
            </a:xfrm>
          </p:grpSpPr>
          <p:sp>
            <p:nvSpPr>
              <p:cNvPr id="1983" name="Rectangle 867">
                <a:extLst>
                  <a:ext uri="{FF2B5EF4-FFF2-40B4-BE49-F238E27FC236}">
                    <a16:creationId xmlns:a16="http://schemas.microsoft.com/office/drawing/2014/main" id="{5806D287-D462-6575-A78A-BB31DDD199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0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84" name="Rectangle 868">
                <a:extLst>
                  <a:ext uri="{FF2B5EF4-FFF2-40B4-BE49-F238E27FC236}">
                    <a16:creationId xmlns:a16="http://schemas.microsoft.com/office/drawing/2014/main" id="{B99FC775-08D9-65B9-1656-08158740ED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7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85" name="Rectangle 869">
                <a:extLst>
                  <a:ext uri="{FF2B5EF4-FFF2-40B4-BE49-F238E27FC236}">
                    <a16:creationId xmlns:a16="http://schemas.microsoft.com/office/drawing/2014/main" id="{9FFF4C3F-2353-E571-097F-72162DD24B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5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86" name="Rectangle 870">
                <a:extLst>
                  <a:ext uri="{FF2B5EF4-FFF2-40B4-BE49-F238E27FC236}">
                    <a16:creationId xmlns:a16="http://schemas.microsoft.com/office/drawing/2014/main" id="{A45DA94E-E954-E999-C2E4-21D16C42E5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2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87" name="Rectangle 871">
                <a:extLst>
                  <a:ext uri="{FF2B5EF4-FFF2-40B4-BE49-F238E27FC236}">
                    <a16:creationId xmlns:a16="http://schemas.microsoft.com/office/drawing/2014/main" id="{0E5BF5C1-F838-7D7C-938E-85988358E3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79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88" name="Rectangle 872">
                <a:extLst>
                  <a:ext uri="{FF2B5EF4-FFF2-40B4-BE49-F238E27FC236}">
                    <a16:creationId xmlns:a16="http://schemas.microsoft.com/office/drawing/2014/main" id="{BF3B5F5B-4052-EC02-408F-12FD12D514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6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89" name="Rectangle 873">
                <a:extLst>
                  <a:ext uri="{FF2B5EF4-FFF2-40B4-BE49-F238E27FC236}">
                    <a16:creationId xmlns:a16="http://schemas.microsoft.com/office/drawing/2014/main" id="{CC7609FB-0774-60FD-19D8-856E6A993D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90" name="Rectangle 874">
                <a:extLst>
                  <a:ext uri="{FF2B5EF4-FFF2-40B4-BE49-F238E27FC236}">
                    <a16:creationId xmlns:a16="http://schemas.microsoft.com/office/drawing/2014/main" id="{E850439F-579C-F93C-05AE-28001B4AD6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0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91" name="Rectangle 875">
                <a:extLst>
                  <a:ext uri="{FF2B5EF4-FFF2-40B4-BE49-F238E27FC236}">
                    <a16:creationId xmlns:a16="http://schemas.microsoft.com/office/drawing/2014/main" id="{FEF2F681-7AFC-62B7-971B-722025EC2B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7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92" name="Rectangle 876">
                <a:extLst>
                  <a:ext uri="{FF2B5EF4-FFF2-40B4-BE49-F238E27FC236}">
                    <a16:creationId xmlns:a16="http://schemas.microsoft.com/office/drawing/2014/main" id="{24559FB7-4576-45C9-F3AC-A59F669EAD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5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93" name="Rectangle 877">
                <a:extLst>
                  <a:ext uri="{FF2B5EF4-FFF2-40B4-BE49-F238E27FC236}">
                    <a16:creationId xmlns:a16="http://schemas.microsoft.com/office/drawing/2014/main" id="{A327A597-633A-43F4-944C-93AA00A06D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2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94" name="Rectangle 878">
                <a:extLst>
                  <a:ext uri="{FF2B5EF4-FFF2-40B4-BE49-F238E27FC236}">
                    <a16:creationId xmlns:a16="http://schemas.microsoft.com/office/drawing/2014/main" id="{A1F6DB2C-C1B6-7DB5-F87A-2F60A2DEE3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79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95" name="Rectangle 879">
                <a:extLst>
                  <a:ext uri="{FF2B5EF4-FFF2-40B4-BE49-F238E27FC236}">
                    <a16:creationId xmlns:a16="http://schemas.microsoft.com/office/drawing/2014/main" id="{C666BCBB-4C05-1B94-61C0-1796B19690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6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96" name="Rectangle 880">
                <a:extLst>
                  <a:ext uri="{FF2B5EF4-FFF2-40B4-BE49-F238E27FC236}">
                    <a16:creationId xmlns:a16="http://schemas.microsoft.com/office/drawing/2014/main" id="{4CCDB7FF-6B1A-89B8-D80D-6B53D73937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97" name="Rectangle 881">
                <a:extLst>
                  <a:ext uri="{FF2B5EF4-FFF2-40B4-BE49-F238E27FC236}">
                    <a16:creationId xmlns:a16="http://schemas.microsoft.com/office/drawing/2014/main" id="{486F66A8-CD8A-72CF-FAEF-A99BBD822E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0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98" name="Rectangle 882">
                <a:extLst>
                  <a:ext uri="{FF2B5EF4-FFF2-40B4-BE49-F238E27FC236}">
                    <a16:creationId xmlns:a16="http://schemas.microsoft.com/office/drawing/2014/main" id="{9346951B-BA06-E180-DAFC-AB86FB96E4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7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99" name="Rectangle 883">
                <a:extLst>
                  <a:ext uri="{FF2B5EF4-FFF2-40B4-BE49-F238E27FC236}">
                    <a16:creationId xmlns:a16="http://schemas.microsoft.com/office/drawing/2014/main" id="{0B7F88BC-54F8-BAFE-0029-E95D76B8D9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5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00" name="Rectangle 884">
                <a:extLst>
                  <a:ext uri="{FF2B5EF4-FFF2-40B4-BE49-F238E27FC236}">
                    <a16:creationId xmlns:a16="http://schemas.microsoft.com/office/drawing/2014/main" id="{CA7EA574-57FD-D535-A5B5-22CF3B758B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2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01" name="Rectangle 885">
                <a:extLst>
                  <a:ext uri="{FF2B5EF4-FFF2-40B4-BE49-F238E27FC236}">
                    <a16:creationId xmlns:a16="http://schemas.microsoft.com/office/drawing/2014/main" id="{F11D3156-6ED4-3754-88B1-392FF6B197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79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02" name="Rectangle 886">
                <a:extLst>
                  <a:ext uri="{FF2B5EF4-FFF2-40B4-BE49-F238E27FC236}">
                    <a16:creationId xmlns:a16="http://schemas.microsoft.com/office/drawing/2014/main" id="{81BDD1BD-27F7-BA16-66C1-2CF4A0E04F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6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03" name="Rectangle 887">
                <a:extLst>
                  <a:ext uri="{FF2B5EF4-FFF2-40B4-BE49-F238E27FC236}">
                    <a16:creationId xmlns:a16="http://schemas.microsoft.com/office/drawing/2014/main" id="{0B7E8CEB-FC87-1283-4540-9C75EB4A6F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04" name="Rectangle 888">
                <a:extLst>
                  <a:ext uri="{FF2B5EF4-FFF2-40B4-BE49-F238E27FC236}">
                    <a16:creationId xmlns:a16="http://schemas.microsoft.com/office/drawing/2014/main" id="{238171D7-B3D1-0F57-0052-693F9EE4F9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0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05" name="Rectangle 889">
                <a:extLst>
                  <a:ext uri="{FF2B5EF4-FFF2-40B4-BE49-F238E27FC236}">
                    <a16:creationId xmlns:a16="http://schemas.microsoft.com/office/drawing/2014/main" id="{6B92C292-F64F-C64A-763E-E84A9ABB53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7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06" name="Rectangle 890">
                <a:extLst>
                  <a:ext uri="{FF2B5EF4-FFF2-40B4-BE49-F238E27FC236}">
                    <a16:creationId xmlns:a16="http://schemas.microsoft.com/office/drawing/2014/main" id="{78018ACD-8E83-AB62-88B9-61C3CCB2CF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5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07" name="Rectangle 891">
                <a:extLst>
                  <a:ext uri="{FF2B5EF4-FFF2-40B4-BE49-F238E27FC236}">
                    <a16:creationId xmlns:a16="http://schemas.microsoft.com/office/drawing/2014/main" id="{74AF31D9-3947-91C2-41CC-36028EF281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2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08" name="Rectangle 892">
                <a:extLst>
                  <a:ext uri="{FF2B5EF4-FFF2-40B4-BE49-F238E27FC236}">
                    <a16:creationId xmlns:a16="http://schemas.microsoft.com/office/drawing/2014/main" id="{ECD88C75-9C7E-B7ED-FBA5-DD921A23A5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79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09" name="Rectangle 893">
                <a:extLst>
                  <a:ext uri="{FF2B5EF4-FFF2-40B4-BE49-F238E27FC236}">
                    <a16:creationId xmlns:a16="http://schemas.microsoft.com/office/drawing/2014/main" id="{D089BD0C-B21E-76B7-FE73-8AC9DC01A7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6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0" name="Rectangle 894">
                <a:extLst>
                  <a:ext uri="{FF2B5EF4-FFF2-40B4-BE49-F238E27FC236}">
                    <a16:creationId xmlns:a16="http://schemas.microsoft.com/office/drawing/2014/main" id="{4A0CB18D-84A4-AFE6-1624-4A58025DB5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1" name="Rectangle 895">
                <a:extLst>
                  <a:ext uri="{FF2B5EF4-FFF2-40B4-BE49-F238E27FC236}">
                    <a16:creationId xmlns:a16="http://schemas.microsoft.com/office/drawing/2014/main" id="{29ED9838-D909-0F94-F529-B851788C8C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0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2" name="Rectangle 896">
                <a:extLst>
                  <a:ext uri="{FF2B5EF4-FFF2-40B4-BE49-F238E27FC236}">
                    <a16:creationId xmlns:a16="http://schemas.microsoft.com/office/drawing/2014/main" id="{9B89B32A-EB75-9BAA-F16B-3F939B7F92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7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3" name="Rectangle 897">
                <a:extLst>
                  <a:ext uri="{FF2B5EF4-FFF2-40B4-BE49-F238E27FC236}">
                    <a16:creationId xmlns:a16="http://schemas.microsoft.com/office/drawing/2014/main" id="{1F22F881-F606-85F0-8DEC-358C2612F1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5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4" name="Rectangle 898">
                <a:extLst>
                  <a:ext uri="{FF2B5EF4-FFF2-40B4-BE49-F238E27FC236}">
                    <a16:creationId xmlns:a16="http://schemas.microsoft.com/office/drawing/2014/main" id="{B87CAFC9-69EE-4A3C-891D-ADD11BB175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2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5" name="Rectangle 899">
                <a:extLst>
                  <a:ext uri="{FF2B5EF4-FFF2-40B4-BE49-F238E27FC236}">
                    <a16:creationId xmlns:a16="http://schemas.microsoft.com/office/drawing/2014/main" id="{D5A4054D-7849-E040-B428-7ED8EFCAE1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79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6" name="Rectangle 900">
                <a:extLst>
                  <a:ext uri="{FF2B5EF4-FFF2-40B4-BE49-F238E27FC236}">
                    <a16:creationId xmlns:a16="http://schemas.microsoft.com/office/drawing/2014/main" id="{F061F52E-C0E6-E8AC-1F4F-B467C81B3C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6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7" name="Rectangle 901">
                <a:extLst>
                  <a:ext uri="{FF2B5EF4-FFF2-40B4-BE49-F238E27FC236}">
                    <a16:creationId xmlns:a16="http://schemas.microsoft.com/office/drawing/2014/main" id="{F393BAC7-3360-5EE1-3AFA-D029B85AA6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8" name="Rectangle 902">
                <a:extLst>
                  <a:ext uri="{FF2B5EF4-FFF2-40B4-BE49-F238E27FC236}">
                    <a16:creationId xmlns:a16="http://schemas.microsoft.com/office/drawing/2014/main" id="{471B0A6A-6AA9-7285-63F7-5C26608CFE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0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9" name="Rectangle 903">
                <a:extLst>
                  <a:ext uri="{FF2B5EF4-FFF2-40B4-BE49-F238E27FC236}">
                    <a16:creationId xmlns:a16="http://schemas.microsoft.com/office/drawing/2014/main" id="{67FE2F22-EAFB-05DC-D390-ABE505BDCC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7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0" name="Rectangle 904">
                <a:extLst>
                  <a:ext uri="{FF2B5EF4-FFF2-40B4-BE49-F238E27FC236}">
                    <a16:creationId xmlns:a16="http://schemas.microsoft.com/office/drawing/2014/main" id="{7BF0AD1B-EE40-51D7-B02F-7A0B132277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5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1" name="Rectangle 905">
                <a:extLst>
                  <a:ext uri="{FF2B5EF4-FFF2-40B4-BE49-F238E27FC236}">
                    <a16:creationId xmlns:a16="http://schemas.microsoft.com/office/drawing/2014/main" id="{6E6AA79C-AD01-8BA8-1744-C2191F8CD3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2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2" name="Rectangle 906">
                <a:extLst>
                  <a:ext uri="{FF2B5EF4-FFF2-40B4-BE49-F238E27FC236}">
                    <a16:creationId xmlns:a16="http://schemas.microsoft.com/office/drawing/2014/main" id="{F13340B7-C3F6-AC8F-54FA-B099871DAD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79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3" name="Rectangle 907">
                <a:extLst>
                  <a:ext uri="{FF2B5EF4-FFF2-40B4-BE49-F238E27FC236}">
                    <a16:creationId xmlns:a16="http://schemas.microsoft.com/office/drawing/2014/main" id="{7B7891C6-A932-2151-C507-D92D8821CD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6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4" name="Rectangle 908">
                <a:extLst>
                  <a:ext uri="{FF2B5EF4-FFF2-40B4-BE49-F238E27FC236}">
                    <a16:creationId xmlns:a16="http://schemas.microsoft.com/office/drawing/2014/main" id="{661797D6-E940-B59F-3450-4FBFC80AC2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5" name="Rectangle 909">
                <a:extLst>
                  <a:ext uri="{FF2B5EF4-FFF2-40B4-BE49-F238E27FC236}">
                    <a16:creationId xmlns:a16="http://schemas.microsoft.com/office/drawing/2014/main" id="{05979611-70FB-575C-75BB-AA3B5F58BB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0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6" name="Rectangle 910">
                <a:extLst>
                  <a:ext uri="{FF2B5EF4-FFF2-40B4-BE49-F238E27FC236}">
                    <a16:creationId xmlns:a16="http://schemas.microsoft.com/office/drawing/2014/main" id="{8E429B67-FAFF-28E9-90C7-13D46D5FAB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7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7" name="Rectangle 911">
                <a:extLst>
                  <a:ext uri="{FF2B5EF4-FFF2-40B4-BE49-F238E27FC236}">
                    <a16:creationId xmlns:a16="http://schemas.microsoft.com/office/drawing/2014/main" id="{5A05786F-0FAA-C3F3-D7A0-9464913F58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5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8" name="Rectangle 912">
                <a:extLst>
                  <a:ext uri="{FF2B5EF4-FFF2-40B4-BE49-F238E27FC236}">
                    <a16:creationId xmlns:a16="http://schemas.microsoft.com/office/drawing/2014/main" id="{5A1F3486-4FDF-71AA-D272-7FB06ABAFA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2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9" name="Rectangle 913">
                <a:extLst>
                  <a:ext uri="{FF2B5EF4-FFF2-40B4-BE49-F238E27FC236}">
                    <a16:creationId xmlns:a16="http://schemas.microsoft.com/office/drawing/2014/main" id="{0CA8DAD2-8D9A-7821-111F-A799CFF1A1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79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30" name="Rectangle 914">
                <a:extLst>
                  <a:ext uri="{FF2B5EF4-FFF2-40B4-BE49-F238E27FC236}">
                    <a16:creationId xmlns:a16="http://schemas.microsoft.com/office/drawing/2014/main" id="{124B6B04-6D13-133D-1FBD-00338C687A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6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31" name="Rectangle 915">
                <a:extLst>
                  <a:ext uri="{FF2B5EF4-FFF2-40B4-BE49-F238E27FC236}">
                    <a16:creationId xmlns:a16="http://schemas.microsoft.com/office/drawing/2014/main" id="{AF61E2C7-4242-2022-D700-6E2CEDAB93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32" name="Line 916">
                <a:extLst>
                  <a:ext uri="{FF2B5EF4-FFF2-40B4-BE49-F238E27FC236}">
                    <a16:creationId xmlns:a16="http://schemas.microsoft.com/office/drawing/2014/main" id="{AF700B70-BBC3-775C-C903-05A74AF8FD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8667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33" name="Line 917">
                <a:extLst>
                  <a:ext uri="{FF2B5EF4-FFF2-40B4-BE49-F238E27FC236}">
                    <a16:creationId xmlns:a16="http://schemas.microsoft.com/office/drawing/2014/main" id="{26A270F4-62C6-6D63-12FE-899DA40F6F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7105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34" name="Line 918">
                <a:extLst>
                  <a:ext uri="{FF2B5EF4-FFF2-40B4-BE49-F238E27FC236}">
                    <a16:creationId xmlns:a16="http://schemas.microsoft.com/office/drawing/2014/main" id="{2CFD69A1-649F-4B24-96EA-59B2A2DFCA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05542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35" name="Line 919">
                <a:extLst>
                  <a:ext uri="{FF2B5EF4-FFF2-40B4-BE49-F238E27FC236}">
                    <a16:creationId xmlns:a16="http://schemas.microsoft.com/office/drawing/2014/main" id="{841CBCF1-E258-69A1-C8D5-5ABFD5D66E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3979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36" name="Line 920">
                <a:extLst>
                  <a:ext uri="{FF2B5EF4-FFF2-40B4-BE49-F238E27FC236}">
                    <a16:creationId xmlns:a16="http://schemas.microsoft.com/office/drawing/2014/main" id="{32E03887-9F10-EE81-31E5-DDC27CB86A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62416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37" name="Line 921">
                <a:extLst>
                  <a:ext uri="{FF2B5EF4-FFF2-40B4-BE49-F238E27FC236}">
                    <a16:creationId xmlns:a16="http://schemas.microsoft.com/office/drawing/2014/main" id="{529FA83D-5702-B073-9B8E-E4B2C27428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40854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38" name="Line 922">
                <a:extLst>
                  <a:ext uri="{FF2B5EF4-FFF2-40B4-BE49-F238E27FC236}">
                    <a16:creationId xmlns:a16="http://schemas.microsoft.com/office/drawing/2014/main" id="{EDA5F4A9-401E-36E3-0525-9149EBFE6E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4" y="3977115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39" name="Line 923">
                <a:extLst>
                  <a:ext uri="{FF2B5EF4-FFF2-40B4-BE49-F238E27FC236}">
                    <a16:creationId xmlns:a16="http://schemas.microsoft.com/office/drawing/2014/main" id="{E2F4A7DF-777D-A51D-74B8-772848645E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4" y="4096472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40" name="Line 924">
                <a:extLst>
                  <a:ext uri="{FF2B5EF4-FFF2-40B4-BE49-F238E27FC236}">
                    <a16:creationId xmlns:a16="http://schemas.microsoft.com/office/drawing/2014/main" id="{DE80871D-AC8E-EAD7-BE35-D51139E784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4" y="4215828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41" name="Line 925">
                <a:extLst>
                  <a:ext uri="{FF2B5EF4-FFF2-40B4-BE49-F238E27FC236}">
                    <a16:creationId xmlns:a16="http://schemas.microsoft.com/office/drawing/2014/main" id="{93FF912B-A2E8-9DDE-642F-3A88327DA9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4" y="4335185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42" name="Line 926">
                <a:extLst>
                  <a:ext uri="{FF2B5EF4-FFF2-40B4-BE49-F238E27FC236}">
                    <a16:creationId xmlns:a16="http://schemas.microsoft.com/office/drawing/2014/main" id="{808FFD14-7F3E-615F-1765-871030CF6D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4" y="4454541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43" name="Line 927">
                <a:extLst>
                  <a:ext uri="{FF2B5EF4-FFF2-40B4-BE49-F238E27FC236}">
                    <a16:creationId xmlns:a16="http://schemas.microsoft.com/office/drawing/2014/main" id="{01ACE719-2957-53CA-E914-EEE52FE02A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4" y="4573898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44" name="Line 928">
                <a:extLst>
                  <a:ext uri="{FF2B5EF4-FFF2-40B4-BE49-F238E27FC236}">
                    <a16:creationId xmlns:a16="http://schemas.microsoft.com/office/drawing/2014/main" id="{44C7DBA1-0673-F16C-9B35-920D44B11B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230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45" name="Line 929">
                <a:extLst>
                  <a:ext uri="{FF2B5EF4-FFF2-40B4-BE49-F238E27FC236}">
                    <a16:creationId xmlns:a16="http://schemas.microsoft.com/office/drawing/2014/main" id="{B36751B0-5F17-3A2F-55E5-90D44D6164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9291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46" name="Line 930">
                <a:extLst>
                  <a:ext uri="{FF2B5EF4-FFF2-40B4-BE49-F238E27FC236}">
                    <a16:creationId xmlns:a16="http://schemas.microsoft.com/office/drawing/2014/main" id="{4C76F21C-CAF8-6599-C7F9-3A83A919AD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4" y="3841376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47" name="Line 931">
                <a:extLst>
                  <a:ext uri="{FF2B5EF4-FFF2-40B4-BE49-F238E27FC236}">
                    <a16:creationId xmlns:a16="http://schemas.microsoft.com/office/drawing/2014/main" id="{D89197C1-A04C-C867-B2D9-988351CE34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4" y="4702616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48" name="Rectangle 932">
                <a:extLst>
                  <a:ext uri="{FF2B5EF4-FFF2-40B4-BE49-F238E27FC236}">
                    <a16:creationId xmlns:a16="http://schemas.microsoft.com/office/drawing/2014/main" id="{C105A906-C507-80EC-3ED8-DCF0A76DD9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2728" y="3855419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49" name="Rectangle 933">
                <a:extLst>
                  <a:ext uri="{FF2B5EF4-FFF2-40B4-BE49-F238E27FC236}">
                    <a16:creationId xmlns:a16="http://schemas.microsoft.com/office/drawing/2014/main" id="{5E7470DD-042B-9E1F-C890-FA8A5EB81F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7181" y="3855419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50" name="Rectangle 934">
                <a:extLst>
                  <a:ext uri="{FF2B5EF4-FFF2-40B4-BE49-F238E27FC236}">
                    <a16:creationId xmlns:a16="http://schemas.microsoft.com/office/drawing/2014/main" id="{5FE2C7C3-F275-194E-9C79-1405256B60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4252" y="3855419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51" name="Rectangle 935">
                <a:extLst>
                  <a:ext uri="{FF2B5EF4-FFF2-40B4-BE49-F238E27FC236}">
                    <a16:creationId xmlns:a16="http://schemas.microsoft.com/office/drawing/2014/main" id="{B72C12DF-D995-1C3A-E690-208FFF62AC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1635" y="3855419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52" name="Rectangle 936">
                <a:extLst>
                  <a:ext uri="{FF2B5EF4-FFF2-40B4-BE49-F238E27FC236}">
                    <a16:creationId xmlns:a16="http://schemas.microsoft.com/office/drawing/2014/main" id="{C9899462-912B-3159-7971-4192AE72DD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3823" y="3855419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53" name="Rectangle 937">
                <a:extLst>
                  <a:ext uri="{FF2B5EF4-FFF2-40B4-BE49-F238E27FC236}">
                    <a16:creationId xmlns:a16="http://schemas.microsoft.com/office/drawing/2014/main" id="{4B8C7C8F-4AE6-81C2-E823-7E01B1078A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026" y="3855419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54" name="Rectangle 938">
                <a:extLst>
                  <a:ext uri="{FF2B5EF4-FFF2-40B4-BE49-F238E27FC236}">
                    <a16:creationId xmlns:a16="http://schemas.microsoft.com/office/drawing/2014/main" id="{AD0E9D88-262B-CB2A-FEAF-4EE47B1BBC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0505" y="3855419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55" name="Rectangle 939">
                <a:extLst>
                  <a:ext uri="{FF2B5EF4-FFF2-40B4-BE49-F238E27FC236}">
                    <a16:creationId xmlns:a16="http://schemas.microsoft.com/office/drawing/2014/main" id="{FB113220-8EF0-ED94-6808-90CF1A80BA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4291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56" name="Rectangle 940">
                <a:extLst>
                  <a:ext uri="{FF2B5EF4-FFF2-40B4-BE49-F238E27FC236}">
                    <a16:creationId xmlns:a16="http://schemas.microsoft.com/office/drawing/2014/main" id="{B8F74505-E026-22DB-5C74-2CA8225DA1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5853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57" name="Rectangle 941">
                <a:extLst>
                  <a:ext uri="{FF2B5EF4-FFF2-40B4-BE49-F238E27FC236}">
                    <a16:creationId xmlns:a16="http://schemas.microsoft.com/office/drawing/2014/main" id="{CDB0499F-1D69-5765-2643-AE8741D10A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7416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58" name="Rectangle 942">
                <a:extLst>
                  <a:ext uri="{FF2B5EF4-FFF2-40B4-BE49-F238E27FC236}">
                    <a16:creationId xmlns:a16="http://schemas.microsoft.com/office/drawing/2014/main" id="{BADBF057-5D18-69CB-F5F2-3AB5A57032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8979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59" name="Rectangle 943">
                <a:extLst>
                  <a:ext uri="{FF2B5EF4-FFF2-40B4-BE49-F238E27FC236}">
                    <a16:creationId xmlns:a16="http://schemas.microsoft.com/office/drawing/2014/main" id="{F82151C4-D3DA-6EBE-0234-0F45F0DF8F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0542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60" name="Rectangle 944">
                <a:extLst>
                  <a:ext uri="{FF2B5EF4-FFF2-40B4-BE49-F238E27FC236}">
                    <a16:creationId xmlns:a16="http://schemas.microsoft.com/office/drawing/2014/main" id="{3E040FF6-3F20-FE5B-0695-4343E7F893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3" y="398296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61" name="Rectangle 945">
                <a:extLst>
                  <a:ext uri="{FF2B5EF4-FFF2-40B4-BE49-F238E27FC236}">
                    <a16:creationId xmlns:a16="http://schemas.microsoft.com/office/drawing/2014/main" id="{ACEA7566-7AEC-C584-E2BB-0C0BCF4097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6" y="398296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62" name="Rectangle 946">
                <a:extLst>
                  <a:ext uri="{FF2B5EF4-FFF2-40B4-BE49-F238E27FC236}">
                    <a16:creationId xmlns:a16="http://schemas.microsoft.com/office/drawing/2014/main" id="{8B263EF4-5063-F34E-16E1-67DC568451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8510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63" name="Rectangle 947">
                <a:extLst>
                  <a:ext uri="{FF2B5EF4-FFF2-40B4-BE49-F238E27FC236}">
                    <a16:creationId xmlns:a16="http://schemas.microsoft.com/office/drawing/2014/main" id="{14D34169-C8BE-4F6A-09B7-1C0DCCE5F6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0073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64" name="Rectangle 948">
                <a:extLst>
                  <a:ext uri="{FF2B5EF4-FFF2-40B4-BE49-F238E27FC236}">
                    <a16:creationId xmlns:a16="http://schemas.microsoft.com/office/drawing/2014/main" id="{EA1A1664-897E-7B6B-6D3A-5AA49E100B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1635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65" name="Rectangle 949">
                <a:extLst>
                  <a:ext uri="{FF2B5EF4-FFF2-40B4-BE49-F238E27FC236}">
                    <a16:creationId xmlns:a16="http://schemas.microsoft.com/office/drawing/2014/main" id="{1BBB152E-0E34-A57F-F4BF-AAE8196BCF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8979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66" name="Rectangle 950">
                <a:extLst>
                  <a:ext uri="{FF2B5EF4-FFF2-40B4-BE49-F238E27FC236}">
                    <a16:creationId xmlns:a16="http://schemas.microsoft.com/office/drawing/2014/main" id="{BF414C19-14A2-89EB-132C-8F8C923845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0542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67" name="Rectangle 951">
                <a:extLst>
                  <a:ext uri="{FF2B5EF4-FFF2-40B4-BE49-F238E27FC236}">
                    <a16:creationId xmlns:a16="http://schemas.microsoft.com/office/drawing/2014/main" id="{4ECC3F69-17E2-2E61-3DD0-B45BFF590A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105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68" name="Rectangle 952">
                <a:extLst>
                  <a:ext uri="{FF2B5EF4-FFF2-40B4-BE49-F238E27FC236}">
                    <a16:creationId xmlns:a16="http://schemas.microsoft.com/office/drawing/2014/main" id="{B893481F-089F-906F-A56F-A13D2A76FA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3667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69" name="Rectangle 953">
                <a:extLst>
                  <a:ext uri="{FF2B5EF4-FFF2-40B4-BE49-F238E27FC236}">
                    <a16:creationId xmlns:a16="http://schemas.microsoft.com/office/drawing/2014/main" id="{520EC246-F2C6-2769-241C-B9D5EC7DC3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8510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70" name="Rectangle 954">
                <a:extLst>
                  <a:ext uri="{FF2B5EF4-FFF2-40B4-BE49-F238E27FC236}">
                    <a16:creationId xmlns:a16="http://schemas.microsoft.com/office/drawing/2014/main" id="{74B0205D-C174-BC93-34C9-7972FF0640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0073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71" name="Rectangle 955">
                <a:extLst>
                  <a:ext uri="{FF2B5EF4-FFF2-40B4-BE49-F238E27FC236}">
                    <a16:creationId xmlns:a16="http://schemas.microsoft.com/office/drawing/2014/main" id="{00842A84-9D1A-F243-3131-96B3797BC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1635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72" name="Rectangle 956">
                <a:extLst>
                  <a:ext uri="{FF2B5EF4-FFF2-40B4-BE49-F238E27FC236}">
                    <a16:creationId xmlns:a16="http://schemas.microsoft.com/office/drawing/2014/main" id="{AD790C10-02AD-CE10-4D81-B463C2F9E4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97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73" name="Rectangle 957">
                <a:extLst>
                  <a:ext uri="{FF2B5EF4-FFF2-40B4-BE49-F238E27FC236}">
                    <a16:creationId xmlns:a16="http://schemas.microsoft.com/office/drawing/2014/main" id="{4F76A05E-609B-EB61-46F2-B51C29A42B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760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74" name="Rectangle 958">
                <a:extLst>
                  <a:ext uri="{FF2B5EF4-FFF2-40B4-BE49-F238E27FC236}">
                    <a16:creationId xmlns:a16="http://schemas.microsoft.com/office/drawing/2014/main" id="{F5B71075-A2F5-2E9E-A80B-8F5826548A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3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75" name="Rectangle 959">
                <a:extLst>
                  <a:ext uri="{FF2B5EF4-FFF2-40B4-BE49-F238E27FC236}">
                    <a16:creationId xmlns:a16="http://schemas.microsoft.com/office/drawing/2014/main" id="{39EE56A3-9F22-738C-DEBA-8348BFED36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6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76" name="Rectangle 960">
                <a:extLst>
                  <a:ext uri="{FF2B5EF4-FFF2-40B4-BE49-F238E27FC236}">
                    <a16:creationId xmlns:a16="http://schemas.microsoft.com/office/drawing/2014/main" id="{2EF6EEDE-5F74-16D0-F43C-21DB54B13C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8510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77" name="Rectangle 961">
                <a:extLst>
                  <a:ext uri="{FF2B5EF4-FFF2-40B4-BE49-F238E27FC236}">
                    <a16:creationId xmlns:a16="http://schemas.microsoft.com/office/drawing/2014/main" id="{D66C7FBE-00D9-E841-8AFE-F1D0EA1E6E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0073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78" name="Rectangle 962">
                <a:extLst>
                  <a:ext uri="{FF2B5EF4-FFF2-40B4-BE49-F238E27FC236}">
                    <a16:creationId xmlns:a16="http://schemas.microsoft.com/office/drawing/2014/main" id="{CC0AF64E-B74D-D9B3-882A-AC2A5503A1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1635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79" name="Rectangle 963">
                <a:extLst>
                  <a:ext uri="{FF2B5EF4-FFF2-40B4-BE49-F238E27FC236}">
                    <a16:creationId xmlns:a16="http://schemas.microsoft.com/office/drawing/2014/main" id="{35811091-78F3-5F46-EA18-9062E26588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97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80" name="Rectangle 964">
                <a:extLst>
                  <a:ext uri="{FF2B5EF4-FFF2-40B4-BE49-F238E27FC236}">
                    <a16:creationId xmlns:a16="http://schemas.microsoft.com/office/drawing/2014/main" id="{587BA42F-10CC-730B-3A52-5F6F83F3E0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760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81" name="Rectangle 965">
                <a:extLst>
                  <a:ext uri="{FF2B5EF4-FFF2-40B4-BE49-F238E27FC236}">
                    <a16:creationId xmlns:a16="http://schemas.microsoft.com/office/drawing/2014/main" id="{7F5F3E05-B1E5-9AB9-7C67-24F1834A61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3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82" name="Rectangle 966">
                <a:extLst>
                  <a:ext uri="{FF2B5EF4-FFF2-40B4-BE49-F238E27FC236}">
                    <a16:creationId xmlns:a16="http://schemas.microsoft.com/office/drawing/2014/main" id="{4352A9D2-8E56-CF94-9227-7D1408CE20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6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83" name="Rectangle 967">
                <a:extLst>
                  <a:ext uri="{FF2B5EF4-FFF2-40B4-BE49-F238E27FC236}">
                    <a16:creationId xmlns:a16="http://schemas.microsoft.com/office/drawing/2014/main" id="{0CE41AD5-68D5-EA8F-4D15-C3A36E781D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4291" y="446039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84" name="Rectangle 968">
                <a:extLst>
                  <a:ext uri="{FF2B5EF4-FFF2-40B4-BE49-F238E27FC236}">
                    <a16:creationId xmlns:a16="http://schemas.microsoft.com/office/drawing/2014/main" id="{AE37EB86-A9CF-4503-305A-16DBA5830C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5853" y="446039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85" name="Rectangle 969">
                <a:extLst>
                  <a:ext uri="{FF2B5EF4-FFF2-40B4-BE49-F238E27FC236}">
                    <a16:creationId xmlns:a16="http://schemas.microsoft.com/office/drawing/2014/main" id="{8852D997-2116-92A8-F5EC-F0D111869E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7416" y="446039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86" name="Rectangle 970">
                <a:extLst>
                  <a:ext uri="{FF2B5EF4-FFF2-40B4-BE49-F238E27FC236}">
                    <a16:creationId xmlns:a16="http://schemas.microsoft.com/office/drawing/2014/main" id="{DD865C6E-D11C-6B25-DD47-26E7100ECB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97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87" name="Rectangle 971">
                <a:extLst>
                  <a:ext uri="{FF2B5EF4-FFF2-40B4-BE49-F238E27FC236}">
                    <a16:creationId xmlns:a16="http://schemas.microsoft.com/office/drawing/2014/main" id="{2F85D410-4032-14FA-9C19-98405FD857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760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88" name="Rectangle 972">
                <a:extLst>
                  <a:ext uri="{FF2B5EF4-FFF2-40B4-BE49-F238E27FC236}">
                    <a16:creationId xmlns:a16="http://schemas.microsoft.com/office/drawing/2014/main" id="{8B04F256-AA9B-C798-5814-F48AAE342A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3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89" name="Rectangle 973">
                <a:extLst>
                  <a:ext uri="{FF2B5EF4-FFF2-40B4-BE49-F238E27FC236}">
                    <a16:creationId xmlns:a16="http://schemas.microsoft.com/office/drawing/2014/main" id="{E2D000C9-F8A6-D208-B9D5-BA7F1C69D0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6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E0DD0EF-4FA7-FCBF-A383-654419441178}"/>
                </a:ext>
              </a:extLst>
            </p:cNvPr>
            <p:cNvGrpSpPr/>
            <p:nvPr/>
          </p:nvGrpSpPr>
          <p:grpSpPr>
            <a:xfrm>
              <a:off x="2535066" y="3658101"/>
              <a:ext cx="1987200" cy="853200"/>
              <a:chOff x="2530303" y="3836696"/>
              <a:chExt cx="1959374" cy="870600"/>
            </a:xfrm>
          </p:grpSpPr>
          <p:sp>
            <p:nvSpPr>
              <p:cNvPr id="1876" name="Rectangle 974">
                <a:extLst>
                  <a:ext uri="{FF2B5EF4-FFF2-40B4-BE49-F238E27FC236}">
                    <a16:creationId xmlns:a16="http://schemas.microsoft.com/office/drawing/2014/main" id="{4E4939CF-DFBF-1432-D2C0-ECB2ECAB84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77" name="Rectangle 981">
                <a:extLst>
                  <a:ext uri="{FF2B5EF4-FFF2-40B4-BE49-F238E27FC236}">
                    <a16:creationId xmlns:a16="http://schemas.microsoft.com/office/drawing/2014/main" id="{DF87E856-2108-0F68-632F-86041E89C1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78" name="Rectangle 988">
                <a:extLst>
                  <a:ext uri="{FF2B5EF4-FFF2-40B4-BE49-F238E27FC236}">
                    <a16:creationId xmlns:a16="http://schemas.microsoft.com/office/drawing/2014/main" id="{D69908E8-B66C-3C17-04AF-5DB6152D70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79" name="Rectangle 995">
                <a:extLst>
                  <a:ext uri="{FF2B5EF4-FFF2-40B4-BE49-F238E27FC236}">
                    <a16:creationId xmlns:a16="http://schemas.microsoft.com/office/drawing/2014/main" id="{CB9C0C5B-9C68-D671-ADDC-D623550A8C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80" name="Rectangle 1002">
                <a:extLst>
                  <a:ext uri="{FF2B5EF4-FFF2-40B4-BE49-F238E27FC236}">
                    <a16:creationId xmlns:a16="http://schemas.microsoft.com/office/drawing/2014/main" id="{B3B561CE-DA73-129C-DE9C-5EB54663E7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81" name="Rectangle 1010">
                <a:extLst>
                  <a:ext uri="{FF2B5EF4-FFF2-40B4-BE49-F238E27FC236}">
                    <a16:creationId xmlns:a16="http://schemas.microsoft.com/office/drawing/2014/main" id="{270D6E07-6F20-582A-8FA6-5643AF021D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82" name="Rectangle 1017">
                <a:extLst>
                  <a:ext uri="{FF2B5EF4-FFF2-40B4-BE49-F238E27FC236}">
                    <a16:creationId xmlns:a16="http://schemas.microsoft.com/office/drawing/2014/main" id="{F373C83D-B224-ED74-3380-C730E83A25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83" name="Line 1030">
                <a:extLst>
                  <a:ext uri="{FF2B5EF4-FFF2-40B4-BE49-F238E27FC236}">
                    <a16:creationId xmlns:a16="http://schemas.microsoft.com/office/drawing/2014/main" id="{DF185B78-50F7-1B0F-AD7C-18856DE713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3977115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84" name="Line 1036">
                <a:extLst>
                  <a:ext uri="{FF2B5EF4-FFF2-40B4-BE49-F238E27FC236}">
                    <a16:creationId xmlns:a16="http://schemas.microsoft.com/office/drawing/2014/main" id="{69AFA8B2-60D7-F08D-99A8-17745CA6A2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5459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85" name="Line 1038">
                <a:extLst>
                  <a:ext uri="{FF2B5EF4-FFF2-40B4-BE49-F238E27FC236}">
                    <a16:creationId xmlns:a16="http://schemas.microsoft.com/office/drawing/2014/main" id="{57E01086-70D5-4E2E-AD04-752CA4381B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3841376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86" name="Line 1039">
                <a:extLst>
                  <a:ext uri="{FF2B5EF4-FFF2-40B4-BE49-F238E27FC236}">
                    <a16:creationId xmlns:a16="http://schemas.microsoft.com/office/drawing/2014/main" id="{0C49E403-BC4B-F2F3-885E-8AD2D092E6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4702616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87" name="Rectangle 975">
                <a:extLst>
                  <a:ext uri="{FF2B5EF4-FFF2-40B4-BE49-F238E27FC236}">
                    <a16:creationId xmlns:a16="http://schemas.microsoft.com/office/drawing/2014/main" id="{6B45C092-B4F9-BBF2-A0DA-8D405596F9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88" name="Rectangle 976">
                <a:extLst>
                  <a:ext uri="{FF2B5EF4-FFF2-40B4-BE49-F238E27FC236}">
                    <a16:creationId xmlns:a16="http://schemas.microsoft.com/office/drawing/2014/main" id="{FB5042DE-6D5A-3355-B65F-333526EDEA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3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89" name="Rectangle 977">
                <a:extLst>
                  <a:ext uri="{FF2B5EF4-FFF2-40B4-BE49-F238E27FC236}">
                    <a16:creationId xmlns:a16="http://schemas.microsoft.com/office/drawing/2014/main" id="{942E531B-17D6-BE47-2300-35A317F94B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0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90" name="Rectangle 978">
                <a:extLst>
                  <a:ext uri="{FF2B5EF4-FFF2-40B4-BE49-F238E27FC236}">
                    <a16:creationId xmlns:a16="http://schemas.microsoft.com/office/drawing/2014/main" id="{F12C8A42-57EF-BB3F-8825-5748CB0860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7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91" name="Rectangle 979">
                <a:extLst>
                  <a:ext uri="{FF2B5EF4-FFF2-40B4-BE49-F238E27FC236}">
                    <a16:creationId xmlns:a16="http://schemas.microsoft.com/office/drawing/2014/main" id="{EB0AD9A4-5901-D470-65A3-188960C293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4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92" name="Rectangle 980">
                <a:extLst>
                  <a:ext uri="{FF2B5EF4-FFF2-40B4-BE49-F238E27FC236}">
                    <a16:creationId xmlns:a16="http://schemas.microsoft.com/office/drawing/2014/main" id="{821CB275-7B01-DA31-6F10-C9568A6128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2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93" name="Rectangle 982">
                <a:extLst>
                  <a:ext uri="{FF2B5EF4-FFF2-40B4-BE49-F238E27FC236}">
                    <a16:creationId xmlns:a16="http://schemas.microsoft.com/office/drawing/2014/main" id="{BD9054FC-6E4D-D5F2-7009-2478CD8D26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94" name="Rectangle 983">
                <a:extLst>
                  <a:ext uri="{FF2B5EF4-FFF2-40B4-BE49-F238E27FC236}">
                    <a16:creationId xmlns:a16="http://schemas.microsoft.com/office/drawing/2014/main" id="{36CF03A1-4224-CB76-BAF6-EFD3F524D8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3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95" name="Rectangle 984">
                <a:extLst>
                  <a:ext uri="{FF2B5EF4-FFF2-40B4-BE49-F238E27FC236}">
                    <a16:creationId xmlns:a16="http://schemas.microsoft.com/office/drawing/2014/main" id="{1B261D9F-9428-528D-1725-F3155B8953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0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96" name="Rectangle 985">
                <a:extLst>
                  <a:ext uri="{FF2B5EF4-FFF2-40B4-BE49-F238E27FC236}">
                    <a16:creationId xmlns:a16="http://schemas.microsoft.com/office/drawing/2014/main" id="{FDDFBAC4-F16B-1047-248B-2366FED334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7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97" name="Rectangle 986">
                <a:extLst>
                  <a:ext uri="{FF2B5EF4-FFF2-40B4-BE49-F238E27FC236}">
                    <a16:creationId xmlns:a16="http://schemas.microsoft.com/office/drawing/2014/main" id="{404C6047-8F53-8968-2373-A1AF2A2E0E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4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98" name="Rectangle 987">
                <a:extLst>
                  <a:ext uri="{FF2B5EF4-FFF2-40B4-BE49-F238E27FC236}">
                    <a16:creationId xmlns:a16="http://schemas.microsoft.com/office/drawing/2014/main" id="{18F855AA-A863-A01C-C95D-2D36D7FFD3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2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99" name="Rectangle 989">
                <a:extLst>
                  <a:ext uri="{FF2B5EF4-FFF2-40B4-BE49-F238E27FC236}">
                    <a16:creationId xmlns:a16="http://schemas.microsoft.com/office/drawing/2014/main" id="{E0ABF79B-2ED6-0B33-8AF9-BA00383920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0" name="Rectangle 990">
                <a:extLst>
                  <a:ext uri="{FF2B5EF4-FFF2-40B4-BE49-F238E27FC236}">
                    <a16:creationId xmlns:a16="http://schemas.microsoft.com/office/drawing/2014/main" id="{DAD9A455-ED29-442C-19BB-4AB1860747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3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1" name="Rectangle 991">
                <a:extLst>
                  <a:ext uri="{FF2B5EF4-FFF2-40B4-BE49-F238E27FC236}">
                    <a16:creationId xmlns:a16="http://schemas.microsoft.com/office/drawing/2014/main" id="{C7AB87CD-B406-4301-2C29-C7A69B37DF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0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2" name="Rectangle 992">
                <a:extLst>
                  <a:ext uri="{FF2B5EF4-FFF2-40B4-BE49-F238E27FC236}">
                    <a16:creationId xmlns:a16="http://schemas.microsoft.com/office/drawing/2014/main" id="{CEFC78D0-4904-1407-C3B4-30E02705F2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7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3" name="Rectangle 993">
                <a:extLst>
                  <a:ext uri="{FF2B5EF4-FFF2-40B4-BE49-F238E27FC236}">
                    <a16:creationId xmlns:a16="http://schemas.microsoft.com/office/drawing/2014/main" id="{3ADF6190-992E-2ACB-8D1E-C91E274C98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4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4" name="Rectangle 994">
                <a:extLst>
                  <a:ext uri="{FF2B5EF4-FFF2-40B4-BE49-F238E27FC236}">
                    <a16:creationId xmlns:a16="http://schemas.microsoft.com/office/drawing/2014/main" id="{E7A3EF53-5D36-0094-2125-B7D23CAD7C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2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5" name="Rectangle 996">
                <a:extLst>
                  <a:ext uri="{FF2B5EF4-FFF2-40B4-BE49-F238E27FC236}">
                    <a16:creationId xmlns:a16="http://schemas.microsoft.com/office/drawing/2014/main" id="{E152A3C1-75CF-9E29-CD90-21956CB0D9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6" name="Rectangle 997">
                <a:extLst>
                  <a:ext uri="{FF2B5EF4-FFF2-40B4-BE49-F238E27FC236}">
                    <a16:creationId xmlns:a16="http://schemas.microsoft.com/office/drawing/2014/main" id="{48F2280B-A72D-791D-90E0-8264219F1A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3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7" name="Rectangle 998">
                <a:extLst>
                  <a:ext uri="{FF2B5EF4-FFF2-40B4-BE49-F238E27FC236}">
                    <a16:creationId xmlns:a16="http://schemas.microsoft.com/office/drawing/2014/main" id="{8415B4A1-9EC2-D3CF-E8BB-80220BCF19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0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8" name="Rectangle 999">
                <a:extLst>
                  <a:ext uri="{FF2B5EF4-FFF2-40B4-BE49-F238E27FC236}">
                    <a16:creationId xmlns:a16="http://schemas.microsoft.com/office/drawing/2014/main" id="{1B9995AF-2100-B685-9FE4-6B6F7CDE7B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7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9" name="Rectangle 1000">
                <a:extLst>
                  <a:ext uri="{FF2B5EF4-FFF2-40B4-BE49-F238E27FC236}">
                    <a16:creationId xmlns:a16="http://schemas.microsoft.com/office/drawing/2014/main" id="{B8C9CD5F-04D7-B23B-D3F6-C1A0841D61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4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0" name="Rectangle 1001">
                <a:extLst>
                  <a:ext uri="{FF2B5EF4-FFF2-40B4-BE49-F238E27FC236}">
                    <a16:creationId xmlns:a16="http://schemas.microsoft.com/office/drawing/2014/main" id="{B79E30F1-72F6-8730-3AA0-5F30BAA8DB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2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1" name="Rectangle 1003">
                <a:extLst>
                  <a:ext uri="{FF2B5EF4-FFF2-40B4-BE49-F238E27FC236}">
                    <a16:creationId xmlns:a16="http://schemas.microsoft.com/office/drawing/2014/main" id="{E75703D8-6769-072A-1CF4-87EA3D00C5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2" name="Rectangle 1004">
                <a:extLst>
                  <a:ext uri="{FF2B5EF4-FFF2-40B4-BE49-F238E27FC236}">
                    <a16:creationId xmlns:a16="http://schemas.microsoft.com/office/drawing/2014/main" id="{0F4B7184-4ACD-279F-4968-A97169F2FF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3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3" name="Rectangle 1005">
                <a:extLst>
                  <a:ext uri="{FF2B5EF4-FFF2-40B4-BE49-F238E27FC236}">
                    <a16:creationId xmlns:a16="http://schemas.microsoft.com/office/drawing/2014/main" id="{68038AE2-4AF7-F23D-6780-7900B43131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0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4" name="Rectangle 1006">
                <a:extLst>
                  <a:ext uri="{FF2B5EF4-FFF2-40B4-BE49-F238E27FC236}">
                    <a16:creationId xmlns:a16="http://schemas.microsoft.com/office/drawing/2014/main" id="{29A84555-DDED-D500-CBE2-F87D90ACE4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7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5" name="Rectangle 1007">
                <a:extLst>
                  <a:ext uri="{FF2B5EF4-FFF2-40B4-BE49-F238E27FC236}">
                    <a16:creationId xmlns:a16="http://schemas.microsoft.com/office/drawing/2014/main" id="{C17969C9-9D95-D0B5-AA7B-56D06CD98E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4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6" name="Rectangle 1008">
                <a:extLst>
                  <a:ext uri="{FF2B5EF4-FFF2-40B4-BE49-F238E27FC236}">
                    <a16:creationId xmlns:a16="http://schemas.microsoft.com/office/drawing/2014/main" id="{541578AA-84FA-65B6-0204-10AB32196B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2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7" name="Rectangle 1916">
                <a:extLst>
                  <a:ext uri="{FF2B5EF4-FFF2-40B4-BE49-F238E27FC236}">
                    <a16:creationId xmlns:a16="http://schemas.microsoft.com/office/drawing/2014/main" id="{1CC9E176-85B7-F579-386F-5CC925410C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8" name="Rectangle 1917">
                <a:extLst>
                  <a:ext uri="{FF2B5EF4-FFF2-40B4-BE49-F238E27FC236}">
                    <a16:creationId xmlns:a16="http://schemas.microsoft.com/office/drawing/2014/main" id="{F5D400D0-94F8-A59A-27D9-52E2ADE292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3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9" name="Rectangle 1918">
                <a:extLst>
                  <a:ext uri="{FF2B5EF4-FFF2-40B4-BE49-F238E27FC236}">
                    <a16:creationId xmlns:a16="http://schemas.microsoft.com/office/drawing/2014/main" id="{556E36DE-A7C8-28CF-857A-7CFAB8A45A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0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20" name="Rectangle 1919">
                <a:extLst>
                  <a:ext uri="{FF2B5EF4-FFF2-40B4-BE49-F238E27FC236}">
                    <a16:creationId xmlns:a16="http://schemas.microsoft.com/office/drawing/2014/main" id="{7EE1D807-DE75-7984-4E65-3D0E3513F4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7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21" name="Rectangle 1920">
                <a:extLst>
                  <a:ext uri="{FF2B5EF4-FFF2-40B4-BE49-F238E27FC236}">
                    <a16:creationId xmlns:a16="http://schemas.microsoft.com/office/drawing/2014/main" id="{F60FD258-D6E8-7E0F-B409-010132A974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4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22" name="Rectangle 1921">
                <a:extLst>
                  <a:ext uri="{FF2B5EF4-FFF2-40B4-BE49-F238E27FC236}">
                    <a16:creationId xmlns:a16="http://schemas.microsoft.com/office/drawing/2014/main" id="{4FD855D4-6F3B-9CEB-3916-E208EF8150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2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23" name="Rectangle 1018">
                <a:extLst>
                  <a:ext uri="{FF2B5EF4-FFF2-40B4-BE49-F238E27FC236}">
                    <a16:creationId xmlns:a16="http://schemas.microsoft.com/office/drawing/2014/main" id="{00C22466-80CC-70CA-0756-F3C571ABFD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24" name="Rectangle 1019">
                <a:extLst>
                  <a:ext uri="{FF2B5EF4-FFF2-40B4-BE49-F238E27FC236}">
                    <a16:creationId xmlns:a16="http://schemas.microsoft.com/office/drawing/2014/main" id="{3D7A1A4D-333A-15D7-B195-8D06AC2A5D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3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25" name="Rectangle 1020">
                <a:extLst>
                  <a:ext uri="{FF2B5EF4-FFF2-40B4-BE49-F238E27FC236}">
                    <a16:creationId xmlns:a16="http://schemas.microsoft.com/office/drawing/2014/main" id="{CE677FD6-0047-5638-2B2A-ED4BECF13C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0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26" name="Rectangle 1021">
                <a:extLst>
                  <a:ext uri="{FF2B5EF4-FFF2-40B4-BE49-F238E27FC236}">
                    <a16:creationId xmlns:a16="http://schemas.microsoft.com/office/drawing/2014/main" id="{37D789E4-565A-9DAF-E0DB-9A364BAF68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7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27" name="Rectangle 1022">
                <a:extLst>
                  <a:ext uri="{FF2B5EF4-FFF2-40B4-BE49-F238E27FC236}">
                    <a16:creationId xmlns:a16="http://schemas.microsoft.com/office/drawing/2014/main" id="{0AADF16E-CC3D-501F-DF6B-78CFC1791D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4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28" name="Rectangle 1023">
                <a:extLst>
                  <a:ext uri="{FF2B5EF4-FFF2-40B4-BE49-F238E27FC236}">
                    <a16:creationId xmlns:a16="http://schemas.microsoft.com/office/drawing/2014/main" id="{FEC7DD30-0545-4EEB-F093-7A7B0AFF23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2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29" name="Line 1024">
                <a:extLst>
                  <a:ext uri="{FF2B5EF4-FFF2-40B4-BE49-F238E27FC236}">
                    <a16:creationId xmlns:a16="http://schemas.microsoft.com/office/drawing/2014/main" id="{A0CBA39C-7ED6-8536-4470-E1F5D94132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3896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30" name="Line 1025">
                <a:extLst>
                  <a:ext uri="{FF2B5EF4-FFF2-40B4-BE49-F238E27FC236}">
                    <a16:creationId xmlns:a16="http://schemas.microsoft.com/office/drawing/2014/main" id="{081E5949-E4FC-E8EC-ECD2-222494B64B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2333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31" name="Line 1026">
                <a:extLst>
                  <a:ext uri="{FF2B5EF4-FFF2-40B4-BE49-F238E27FC236}">
                    <a16:creationId xmlns:a16="http://schemas.microsoft.com/office/drawing/2014/main" id="{43FE96A4-1F11-FB1A-9201-334074676A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770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32" name="Line 1027">
                <a:extLst>
                  <a:ext uri="{FF2B5EF4-FFF2-40B4-BE49-F238E27FC236}">
                    <a16:creationId xmlns:a16="http://schemas.microsoft.com/office/drawing/2014/main" id="{D2C1EDA7-6543-EEE6-1F6B-8080EED845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9207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33" name="Line 1028">
                <a:extLst>
                  <a:ext uri="{FF2B5EF4-FFF2-40B4-BE49-F238E27FC236}">
                    <a16:creationId xmlns:a16="http://schemas.microsoft.com/office/drawing/2014/main" id="{1F4C7CD8-D2B8-97DD-A75F-16D2F640BC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7644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34" name="Line 1029">
                <a:extLst>
                  <a:ext uri="{FF2B5EF4-FFF2-40B4-BE49-F238E27FC236}">
                    <a16:creationId xmlns:a16="http://schemas.microsoft.com/office/drawing/2014/main" id="{844A6AD9-E34F-4A99-B7C5-D71B6A8559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06082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35" name="Line 1037">
                <a:extLst>
                  <a:ext uri="{FF2B5EF4-FFF2-40B4-BE49-F238E27FC236}">
                    <a16:creationId xmlns:a16="http://schemas.microsoft.com/office/drawing/2014/main" id="{F8ABF3D6-D808-89CC-C644-4D40549048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84519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36" name="Rectangle 1040">
                <a:extLst>
                  <a:ext uri="{FF2B5EF4-FFF2-40B4-BE49-F238E27FC236}">
                    <a16:creationId xmlns:a16="http://schemas.microsoft.com/office/drawing/2014/main" id="{EEDC7C83-8202-8EF4-E622-3AD57142F1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6668" y="3855419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37" name="Rectangle 1041">
                <a:extLst>
                  <a:ext uri="{FF2B5EF4-FFF2-40B4-BE49-F238E27FC236}">
                    <a16:creationId xmlns:a16="http://schemas.microsoft.com/office/drawing/2014/main" id="{128957BF-DA48-F4F3-E348-0866B8D95F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2410" y="3855419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38" name="Rectangle 1042">
                <a:extLst>
                  <a:ext uri="{FF2B5EF4-FFF2-40B4-BE49-F238E27FC236}">
                    <a16:creationId xmlns:a16="http://schemas.microsoft.com/office/drawing/2014/main" id="{AF7E7C74-D690-E506-9B6F-73C67674B2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9481" y="3855419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39" name="Rectangle 1043">
                <a:extLst>
                  <a:ext uri="{FF2B5EF4-FFF2-40B4-BE49-F238E27FC236}">
                    <a16:creationId xmlns:a16="http://schemas.microsoft.com/office/drawing/2014/main" id="{D7E7AE75-7B0C-5BB3-8711-CAF4435DAB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6863" y="3855419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40" name="Rectangle 1044">
                <a:extLst>
                  <a:ext uri="{FF2B5EF4-FFF2-40B4-BE49-F238E27FC236}">
                    <a16:creationId xmlns:a16="http://schemas.microsoft.com/office/drawing/2014/main" id="{C5D20DE8-E749-5992-1443-FEDC5C0A72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9052" y="3855419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41" name="Rectangle 1045">
                <a:extLst>
                  <a:ext uri="{FF2B5EF4-FFF2-40B4-BE49-F238E27FC236}">
                    <a16:creationId xmlns:a16="http://schemas.microsoft.com/office/drawing/2014/main" id="{EAAB4510-4796-9D52-2C72-4AD344798E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2255" y="3855419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42" name="Rectangle 1046">
                <a:extLst>
                  <a:ext uri="{FF2B5EF4-FFF2-40B4-BE49-F238E27FC236}">
                    <a16:creationId xmlns:a16="http://schemas.microsoft.com/office/drawing/2014/main" id="{61D8D184-CF05-0D86-878F-F41A8089DB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5733" y="3855419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43" name="Rectangle 1047">
                <a:extLst>
                  <a:ext uri="{FF2B5EF4-FFF2-40B4-BE49-F238E27FC236}">
                    <a16:creationId xmlns:a16="http://schemas.microsoft.com/office/drawing/2014/main" id="{3E1434C5-9FBD-AEB6-EAE9-2996FE44F9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9519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44" name="Rectangle 1048">
                <a:extLst>
                  <a:ext uri="{FF2B5EF4-FFF2-40B4-BE49-F238E27FC236}">
                    <a16:creationId xmlns:a16="http://schemas.microsoft.com/office/drawing/2014/main" id="{5A766773-763F-6E40-BDC3-CA86FD2287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1081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45" name="Rectangle 1049">
                <a:extLst>
                  <a:ext uri="{FF2B5EF4-FFF2-40B4-BE49-F238E27FC236}">
                    <a16:creationId xmlns:a16="http://schemas.microsoft.com/office/drawing/2014/main" id="{6EC2D5FD-54DA-AD8E-EB4F-6EAF9D5B18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2645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46" name="Rectangle 1050">
                <a:extLst>
                  <a:ext uri="{FF2B5EF4-FFF2-40B4-BE49-F238E27FC236}">
                    <a16:creationId xmlns:a16="http://schemas.microsoft.com/office/drawing/2014/main" id="{6A1ADCEF-3000-4217-3878-2AE62592F4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426" y="398296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47" name="Rectangle 1051">
                <a:extLst>
                  <a:ext uri="{FF2B5EF4-FFF2-40B4-BE49-F238E27FC236}">
                    <a16:creationId xmlns:a16="http://schemas.microsoft.com/office/drawing/2014/main" id="{D321A1A2-F0D9-D43A-94D4-0CC3B91C6A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9989" y="398296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48" name="Rectangle 1052">
                <a:extLst>
                  <a:ext uri="{FF2B5EF4-FFF2-40B4-BE49-F238E27FC236}">
                    <a16:creationId xmlns:a16="http://schemas.microsoft.com/office/drawing/2014/main" id="{BC3CFA01-6C01-0545-6CE9-1C3FEE569C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1552" y="398296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49" name="Rectangle 1053">
                <a:extLst>
                  <a:ext uri="{FF2B5EF4-FFF2-40B4-BE49-F238E27FC236}">
                    <a16:creationId xmlns:a16="http://schemas.microsoft.com/office/drawing/2014/main" id="{DBC7BC97-59DE-ECA9-097A-6D16C07EAE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115" y="398296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50" name="Rectangle 1054">
                <a:extLst>
                  <a:ext uri="{FF2B5EF4-FFF2-40B4-BE49-F238E27FC236}">
                    <a16:creationId xmlns:a16="http://schemas.microsoft.com/office/drawing/2014/main" id="{5C9778C6-1603-2300-421F-6BDD753994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3739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51" name="Rectangle 1055">
                <a:extLst>
                  <a:ext uri="{FF2B5EF4-FFF2-40B4-BE49-F238E27FC236}">
                    <a16:creationId xmlns:a16="http://schemas.microsoft.com/office/drawing/2014/main" id="{981ED25E-2DE5-1171-1144-D9C77B9AE4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1081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52" name="Rectangle 1056">
                <a:extLst>
                  <a:ext uri="{FF2B5EF4-FFF2-40B4-BE49-F238E27FC236}">
                    <a16:creationId xmlns:a16="http://schemas.microsoft.com/office/drawing/2014/main" id="{A9B8E90A-DFAE-FB3F-91D3-2F5593F471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2645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53" name="Rectangle 1057">
                <a:extLst>
                  <a:ext uri="{FF2B5EF4-FFF2-40B4-BE49-F238E27FC236}">
                    <a16:creationId xmlns:a16="http://schemas.microsoft.com/office/drawing/2014/main" id="{428438CE-0E6D-0DBB-CF81-89B25D2ABC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4209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54" name="Rectangle 1058">
                <a:extLst>
                  <a:ext uri="{FF2B5EF4-FFF2-40B4-BE49-F238E27FC236}">
                    <a16:creationId xmlns:a16="http://schemas.microsoft.com/office/drawing/2014/main" id="{0642DD12-DCBA-8880-EEB7-0716BD1B89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5771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55" name="Rectangle 1059">
                <a:extLst>
                  <a:ext uri="{FF2B5EF4-FFF2-40B4-BE49-F238E27FC236}">
                    <a16:creationId xmlns:a16="http://schemas.microsoft.com/office/drawing/2014/main" id="{1D47D619-C5AA-B8AB-911F-A8D65009E6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7334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56" name="Rectangle 1060">
                <a:extLst>
                  <a:ext uri="{FF2B5EF4-FFF2-40B4-BE49-F238E27FC236}">
                    <a16:creationId xmlns:a16="http://schemas.microsoft.com/office/drawing/2014/main" id="{8C0F7F88-C9AC-E103-F994-5F326BB8A8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8896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57" name="Rectangle 1061">
                <a:extLst>
                  <a:ext uri="{FF2B5EF4-FFF2-40B4-BE49-F238E27FC236}">
                    <a16:creationId xmlns:a16="http://schemas.microsoft.com/office/drawing/2014/main" id="{40080077-FFD8-152F-9721-34369881B5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3739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58" name="Rectangle 1062">
                <a:extLst>
                  <a:ext uri="{FF2B5EF4-FFF2-40B4-BE49-F238E27FC236}">
                    <a16:creationId xmlns:a16="http://schemas.microsoft.com/office/drawing/2014/main" id="{9E96C1E2-D01F-2D47-58C5-1810EBAE59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5302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59" name="Rectangle 1063">
                <a:extLst>
                  <a:ext uri="{FF2B5EF4-FFF2-40B4-BE49-F238E27FC236}">
                    <a16:creationId xmlns:a16="http://schemas.microsoft.com/office/drawing/2014/main" id="{329FEBAB-3CB7-13DF-E0FF-E3D0C99D37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6864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60" name="Rectangle 1064">
                <a:extLst>
                  <a:ext uri="{FF2B5EF4-FFF2-40B4-BE49-F238E27FC236}">
                    <a16:creationId xmlns:a16="http://schemas.microsoft.com/office/drawing/2014/main" id="{E8E48F0F-E771-4C34-67E1-745D113B17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426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61" name="Rectangle 1065">
                <a:extLst>
                  <a:ext uri="{FF2B5EF4-FFF2-40B4-BE49-F238E27FC236}">
                    <a16:creationId xmlns:a16="http://schemas.microsoft.com/office/drawing/2014/main" id="{9575145C-896D-B33C-5C7E-4735A37884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9989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62" name="Rectangle 1066">
                <a:extLst>
                  <a:ext uri="{FF2B5EF4-FFF2-40B4-BE49-F238E27FC236}">
                    <a16:creationId xmlns:a16="http://schemas.microsoft.com/office/drawing/2014/main" id="{553B592F-60BF-81E7-B6DD-CC77FA91B4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1552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63" name="Rectangle 1067">
                <a:extLst>
                  <a:ext uri="{FF2B5EF4-FFF2-40B4-BE49-F238E27FC236}">
                    <a16:creationId xmlns:a16="http://schemas.microsoft.com/office/drawing/2014/main" id="{4EF41698-C6F1-C814-6ECE-F368139AFF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115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64" name="Rectangle 1068">
                <a:extLst>
                  <a:ext uri="{FF2B5EF4-FFF2-40B4-BE49-F238E27FC236}">
                    <a16:creationId xmlns:a16="http://schemas.microsoft.com/office/drawing/2014/main" id="{2DE7B18B-3217-6435-A020-12C4A62D87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3739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65" name="Rectangle 1069">
                <a:extLst>
                  <a:ext uri="{FF2B5EF4-FFF2-40B4-BE49-F238E27FC236}">
                    <a16:creationId xmlns:a16="http://schemas.microsoft.com/office/drawing/2014/main" id="{1F2ACEE6-8897-0C1D-8478-9D828D9B3D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5302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66" name="Rectangle 1070">
                <a:extLst>
                  <a:ext uri="{FF2B5EF4-FFF2-40B4-BE49-F238E27FC236}">
                    <a16:creationId xmlns:a16="http://schemas.microsoft.com/office/drawing/2014/main" id="{BF3EFFD0-AE49-4F46-F8A6-B254831B7D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6864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67" name="Rectangle 1071">
                <a:extLst>
                  <a:ext uri="{FF2B5EF4-FFF2-40B4-BE49-F238E27FC236}">
                    <a16:creationId xmlns:a16="http://schemas.microsoft.com/office/drawing/2014/main" id="{FB56D2CA-363F-51E5-3066-88689CB156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426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68" name="Rectangle 1072">
                <a:extLst>
                  <a:ext uri="{FF2B5EF4-FFF2-40B4-BE49-F238E27FC236}">
                    <a16:creationId xmlns:a16="http://schemas.microsoft.com/office/drawing/2014/main" id="{238E3E3C-FCED-1CF2-62E6-4732B7591A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9989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69" name="Rectangle 1073">
                <a:extLst>
                  <a:ext uri="{FF2B5EF4-FFF2-40B4-BE49-F238E27FC236}">
                    <a16:creationId xmlns:a16="http://schemas.microsoft.com/office/drawing/2014/main" id="{2DA6CECB-3B56-A103-9C96-781E05CA52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1552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70" name="Rectangle 1074">
                <a:extLst>
                  <a:ext uri="{FF2B5EF4-FFF2-40B4-BE49-F238E27FC236}">
                    <a16:creationId xmlns:a16="http://schemas.microsoft.com/office/drawing/2014/main" id="{4369435C-560B-C2E3-B4B8-D53C74BFCB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115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71" name="Rectangle 1075">
                <a:extLst>
                  <a:ext uri="{FF2B5EF4-FFF2-40B4-BE49-F238E27FC236}">
                    <a16:creationId xmlns:a16="http://schemas.microsoft.com/office/drawing/2014/main" id="{625F1567-CFE1-CCDC-6165-01B5B4E95F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3739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72" name="Rectangle 1076">
                <a:extLst>
                  <a:ext uri="{FF2B5EF4-FFF2-40B4-BE49-F238E27FC236}">
                    <a16:creationId xmlns:a16="http://schemas.microsoft.com/office/drawing/2014/main" id="{56CFFC15-E0C1-4739-6B1A-A48757E65B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5302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73" name="Rectangle 1077">
                <a:extLst>
                  <a:ext uri="{FF2B5EF4-FFF2-40B4-BE49-F238E27FC236}">
                    <a16:creationId xmlns:a16="http://schemas.microsoft.com/office/drawing/2014/main" id="{84EAAB50-887E-2C7F-844F-94BA87148C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6864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74" name="Rectangle 1078">
                <a:extLst>
                  <a:ext uri="{FF2B5EF4-FFF2-40B4-BE49-F238E27FC236}">
                    <a16:creationId xmlns:a16="http://schemas.microsoft.com/office/drawing/2014/main" id="{8C7438E6-C624-306A-AE36-4380A3CDA1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426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75" name="Rectangle 1079">
                <a:extLst>
                  <a:ext uri="{FF2B5EF4-FFF2-40B4-BE49-F238E27FC236}">
                    <a16:creationId xmlns:a16="http://schemas.microsoft.com/office/drawing/2014/main" id="{5B171336-5578-B3AF-F795-54E3A3912A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9989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76" name="Rectangle 1080">
                <a:extLst>
                  <a:ext uri="{FF2B5EF4-FFF2-40B4-BE49-F238E27FC236}">
                    <a16:creationId xmlns:a16="http://schemas.microsoft.com/office/drawing/2014/main" id="{60CA6154-2C99-8338-5FBD-0B4E4D64AE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1552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77" name="Rectangle 1081">
                <a:extLst>
                  <a:ext uri="{FF2B5EF4-FFF2-40B4-BE49-F238E27FC236}">
                    <a16:creationId xmlns:a16="http://schemas.microsoft.com/office/drawing/2014/main" id="{610A426C-FFF0-CACB-4B55-7E1A8CD414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115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78" name="Line 1035">
                <a:extLst>
                  <a:ext uri="{FF2B5EF4-FFF2-40B4-BE49-F238E27FC236}">
                    <a16:creationId xmlns:a16="http://schemas.microsoft.com/office/drawing/2014/main" id="{5DCC2FB9-69BA-01AF-6C03-A5A47934B4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4573898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79" name="Line 1034">
                <a:extLst>
                  <a:ext uri="{FF2B5EF4-FFF2-40B4-BE49-F238E27FC236}">
                    <a16:creationId xmlns:a16="http://schemas.microsoft.com/office/drawing/2014/main" id="{0C64A8EF-0051-E433-EDA6-C3F5502699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4454541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80" name="Line 1033">
                <a:extLst>
                  <a:ext uri="{FF2B5EF4-FFF2-40B4-BE49-F238E27FC236}">
                    <a16:creationId xmlns:a16="http://schemas.microsoft.com/office/drawing/2014/main" id="{67791303-788C-B642-E41A-09A1F26F8F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4335185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81" name="Line 1032">
                <a:extLst>
                  <a:ext uri="{FF2B5EF4-FFF2-40B4-BE49-F238E27FC236}">
                    <a16:creationId xmlns:a16="http://schemas.microsoft.com/office/drawing/2014/main" id="{47DB3727-B5B7-8B57-6483-B8C5A5EAAE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4215828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82" name="Line 1031">
                <a:extLst>
                  <a:ext uri="{FF2B5EF4-FFF2-40B4-BE49-F238E27FC236}">
                    <a16:creationId xmlns:a16="http://schemas.microsoft.com/office/drawing/2014/main" id="{1418F45E-7366-F48D-A194-0224386C15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4096472"/>
                <a:ext cx="1959374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7CAAD39-2594-425D-22FF-BE4B95DCB88F}"/>
                </a:ext>
              </a:extLst>
            </p:cNvPr>
            <p:cNvGrpSpPr/>
            <p:nvPr/>
          </p:nvGrpSpPr>
          <p:grpSpPr>
            <a:xfrm>
              <a:off x="4616424" y="3658101"/>
              <a:ext cx="1987200" cy="853200"/>
              <a:chOff x="4592610" y="3836696"/>
              <a:chExt cx="1959373" cy="870600"/>
            </a:xfrm>
          </p:grpSpPr>
          <p:sp>
            <p:nvSpPr>
              <p:cNvPr id="1206" name="Rectangle 1082">
                <a:extLst>
                  <a:ext uri="{FF2B5EF4-FFF2-40B4-BE49-F238E27FC236}">
                    <a16:creationId xmlns:a16="http://schemas.microsoft.com/office/drawing/2014/main" id="{6C14527B-32A8-679F-853C-CF312C8829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07" name="Rectangle 1083">
                <a:extLst>
                  <a:ext uri="{FF2B5EF4-FFF2-40B4-BE49-F238E27FC236}">
                    <a16:creationId xmlns:a16="http://schemas.microsoft.com/office/drawing/2014/main" id="{EF057FA7-0F7F-A5A3-970E-44641C3CCB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2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08" name="Rectangle 1084">
                <a:extLst>
                  <a:ext uri="{FF2B5EF4-FFF2-40B4-BE49-F238E27FC236}">
                    <a16:creationId xmlns:a16="http://schemas.microsoft.com/office/drawing/2014/main" id="{84F73460-C128-F713-AF61-0733A892F1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09" name="Rectangle 1085">
                <a:extLst>
                  <a:ext uri="{FF2B5EF4-FFF2-40B4-BE49-F238E27FC236}">
                    <a16:creationId xmlns:a16="http://schemas.microsoft.com/office/drawing/2014/main" id="{0EF3DDEA-2AC1-8C4C-C309-5CF8AF1CBC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10" name="Rectangle 1086">
                <a:extLst>
                  <a:ext uri="{FF2B5EF4-FFF2-40B4-BE49-F238E27FC236}">
                    <a16:creationId xmlns:a16="http://schemas.microsoft.com/office/drawing/2014/main" id="{3B0281FF-5DFE-2F82-1506-E2CBCA61D3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11" name="Rectangle 1087">
                <a:extLst>
                  <a:ext uri="{FF2B5EF4-FFF2-40B4-BE49-F238E27FC236}">
                    <a16:creationId xmlns:a16="http://schemas.microsoft.com/office/drawing/2014/main" id="{8C23D5F7-455B-A4CD-1E42-F437F407E0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12" name="Rectangle 1088">
                <a:extLst>
                  <a:ext uri="{FF2B5EF4-FFF2-40B4-BE49-F238E27FC236}">
                    <a16:creationId xmlns:a16="http://schemas.microsoft.com/office/drawing/2014/main" id="{1A34E786-0924-9DB0-05FE-72BBE7AD13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13" name="Rectangle 1089">
                <a:extLst>
                  <a:ext uri="{FF2B5EF4-FFF2-40B4-BE49-F238E27FC236}">
                    <a16:creationId xmlns:a16="http://schemas.microsoft.com/office/drawing/2014/main" id="{837385A6-B5E5-863C-BC14-B482B7A92D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14" name="Rectangle 1090">
                <a:extLst>
                  <a:ext uri="{FF2B5EF4-FFF2-40B4-BE49-F238E27FC236}">
                    <a16:creationId xmlns:a16="http://schemas.microsoft.com/office/drawing/2014/main" id="{FCA96B78-F311-4CD4-E30F-86BD8A5473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2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15" name="Rectangle 1091">
                <a:extLst>
                  <a:ext uri="{FF2B5EF4-FFF2-40B4-BE49-F238E27FC236}">
                    <a16:creationId xmlns:a16="http://schemas.microsoft.com/office/drawing/2014/main" id="{149671E3-C239-4D28-F3DD-4662AD1D9B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16" name="Rectangle 1092">
                <a:extLst>
                  <a:ext uri="{FF2B5EF4-FFF2-40B4-BE49-F238E27FC236}">
                    <a16:creationId xmlns:a16="http://schemas.microsoft.com/office/drawing/2014/main" id="{5490A89C-3103-D779-F510-D7E7C230C7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17" name="Rectangle 1093">
                <a:extLst>
                  <a:ext uri="{FF2B5EF4-FFF2-40B4-BE49-F238E27FC236}">
                    <a16:creationId xmlns:a16="http://schemas.microsoft.com/office/drawing/2014/main" id="{1AC2E5DA-BBD2-ADC0-01DA-74C2B62222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18" name="Rectangle 1094">
                <a:extLst>
                  <a:ext uri="{FF2B5EF4-FFF2-40B4-BE49-F238E27FC236}">
                    <a16:creationId xmlns:a16="http://schemas.microsoft.com/office/drawing/2014/main" id="{7B125922-9F88-BC31-3A1B-DB57AF0E78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19" name="Rectangle 1095">
                <a:extLst>
                  <a:ext uri="{FF2B5EF4-FFF2-40B4-BE49-F238E27FC236}">
                    <a16:creationId xmlns:a16="http://schemas.microsoft.com/office/drawing/2014/main" id="{4C180948-CB55-7411-3650-53C16857B3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20" name="Rectangle 1096">
                <a:extLst>
                  <a:ext uri="{FF2B5EF4-FFF2-40B4-BE49-F238E27FC236}">
                    <a16:creationId xmlns:a16="http://schemas.microsoft.com/office/drawing/2014/main" id="{FDAA4D34-4E72-E3C5-E880-06F59887C4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21" name="Rectangle 1097">
                <a:extLst>
                  <a:ext uri="{FF2B5EF4-FFF2-40B4-BE49-F238E27FC236}">
                    <a16:creationId xmlns:a16="http://schemas.microsoft.com/office/drawing/2014/main" id="{2CF781CB-1DD2-9A65-5B22-D1AE17B6FF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2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22" name="Rectangle 1098">
                <a:extLst>
                  <a:ext uri="{FF2B5EF4-FFF2-40B4-BE49-F238E27FC236}">
                    <a16:creationId xmlns:a16="http://schemas.microsoft.com/office/drawing/2014/main" id="{5C66478A-4D16-AD15-6845-901CDC6511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23" name="Rectangle 1099">
                <a:extLst>
                  <a:ext uri="{FF2B5EF4-FFF2-40B4-BE49-F238E27FC236}">
                    <a16:creationId xmlns:a16="http://schemas.microsoft.com/office/drawing/2014/main" id="{6FC7A30C-BA6B-4886-96A9-17F8BCB5A2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24" name="Rectangle 1100">
                <a:extLst>
                  <a:ext uri="{FF2B5EF4-FFF2-40B4-BE49-F238E27FC236}">
                    <a16:creationId xmlns:a16="http://schemas.microsoft.com/office/drawing/2014/main" id="{3AEFCC13-63F6-9D11-331F-67FA39C3DA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25" name="Rectangle 1101">
                <a:extLst>
                  <a:ext uri="{FF2B5EF4-FFF2-40B4-BE49-F238E27FC236}">
                    <a16:creationId xmlns:a16="http://schemas.microsoft.com/office/drawing/2014/main" id="{22F5BC10-653E-B87A-0341-646D9C73BD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26" name="Rectangle 1102">
                <a:extLst>
                  <a:ext uri="{FF2B5EF4-FFF2-40B4-BE49-F238E27FC236}">
                    <a16:creationId xmlns:a16="http://schemas.microsoft.com/office/drawing/2014/main" id="{55C0B702-9C75-732D-EEAB-41524FFB04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27" name="Rectangle 1103">
                <a:extLst>
                  <a:ext uri="{FF2B5EF4-FFF2-40B4-BE49-F238E27FC236}">
                    <a16:creationId xmlns:a16="http://schemas.microsoft.com/office/drawing/2014/main" id="{A96046BE-AAB5-3B4F-4D2D-F9B7393207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28" name="Rectangle 1104">
                <a:extLst>
                  <a:ext uri="{FF2B5EF4-FFF2-40B4-BE49-F238E27FC236}">
                    <a16:creationId xmlns:a16="http://schemas.microsoft.com/office/drawing/2014/main" id="{60438E7B-34CA-4B4E-5FD5-C780C3007B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2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29" name="Rectangle 1105">
                <a:extLst>
                  <a:ext uri="{FF2B5EF4-FFF2-40B4-BE49-F238E27FC236}">
                    <a16:creationId xmlns:a16="http://schemas.microsoft.com/office/drawing/2014/main" id="{B2D7427C-2509-8FC0-BEC2-E98A9521AB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31" name="Rectangle 1106">
                <a:extLst>
                  <a:ext uri="{FF2B5EF4-FFF2-40B4-BE49-F238E27FC236}">
                    <a16:creationId xmlns:a16="http://schemas.microsoft.com/office/drawing/2014/main" id="{132D1562-87CB-DB66-455D-4CB009DAD8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32" name="Rectangle 1107">
                <a:extLst>
                  <a:ext uri="{FF2B5EF4-FFF2-40B4-BE49-F238E27FC236}">
                    <a16:creationId xmlns:a16="http://schemas.microsoft.com/office/drawing/2014/main" id="{DF50FB2B-3459-7DD1-6663-07AEEF008E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33" name="Rectangle 1108">
                <a:extLst>
                  <a:ext uri="{FF2B5EF4-FFF2-40B4-BE49-F238E27FC236}">
                    <a16:creationId xmlns:a16="http://schemas.microsoft.com/office/drawing/2014/main" id="{ADC8702C-DD5F-EF20-B331-109631DBD9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34" name="Rectangle 1109">
                <a:extLst>
                  <a:ext uri="{FF2B5EF4-FFF2-40B4-BE49-F238E27FC236}">
                    <a16:creationId xmlns:a16="http://schemas.microsoft.com/office/drawing/2014/main" id="{60A696FE-8497-43A4-21D8-4D1A11F00D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35" name="Rectangle 1110">
                <a:extLst>
                  <a:ext uri="{FF2B5EF4-FFF2-40B4-BE49-F238E27FC236}">
                    <a16:creationId xmlns:a16="http://schemas.microsoft.com/office/drawing/2014/main" id="{648806AC-9B7C-FFAB-9BD5-D339B620D2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36" name="Rectangle 1111">
                <a:extLst>
                  <a:ext uri="{FF2B5EF4-FFF2-40B4-BE49-F238E27FC236}">
                    <a16:creationId xmlns:a16="http://schemas.microsoft.com/office/drawing/2014/main" id="{9739938B-AEDC-3C25-A467-8D1EED6A6D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2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37" name="Rectangle 1112">
                <a:extLst>
                  <a:ext uri="{FF2B5EF4-FFF2-40B4-BE49-F238E27FC236}">
                    <a16:creationId xmlns:a16="http://schemas.microsoft.com/office/drawing/2014/main" id="{3B0B0D1B-17AC-B821-85F1-2C6C2AB313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38" name="Rectangle 1113">
                <a:extLst>
                  <a:ext uri="{FF2B5EF4-FFF2-40B4-BE49-F238E27FC236}">
                    <a16:creationId xmlns:a16="http://schemas.microsoft.com/office/drawing/2014/main" id="{690CF017-33F6-D097-4826-3D073C9BA4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39" name="Rectangle 1114">
                <a:extLst>
                  <a:ext uri="{FF2B5EF4-FFF2-40B4-BE49-F238E27FC236}">
                    <a16:creationId xmlns:a16="http://schemas.microsoft.com/office/drawing/2014/main" id="{548B5FEF-CC7C-7887-B4B6-C6A92C08AD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40" name="Rectangle 1115">
                <a:extLst>
                  <a:ext uri="{FF2B5EF4-FFF2-40B4-BE49-F238E27FC236}">
                    <a16:creationId xmlns:a16="http://schemas.microsoft.com/office/drawing/2014/main" id="{6EB141A0-FB1E-2A8A-B348-2B212C6560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41" name="Rectangle 1116">
                <a:extLst>
                  <a:ext uri="{FF2B5EF4-FFF2-40B4-BE49-F238E27FC236}">
                    <a16:creationId xmlns:a16="http://schemas.microsoft.com/office/drawing/2014/main" id="{961897D0-E8F8-F081-9CC4-AE6FFBD071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42" name="Rectangle 1117">
                <a:extLst>
                  <a:ext uri="{FF2B5EF4-FFF2-40B4-BE49-F238E27FC236}">
                    <a16:creationId xmlns:a16="http://schemas.microsoft.com/office/drawing/2014/main" id="{5C15B0AF-BE5B-1C1C-7B82-994A3B3AF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43" name="Rectangle 1118">
                <a:extLst>
                  <a:ext uri="{FF2B5EF4-FFF2-40B4-BE49-F238E27FC236}">
                    <a16:creationId xmlns:a16="http://schemas.microsoft.com/office/drawing/2014/main" id="{1D1BC529-C0CF-C48F-69BC-F836372352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2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44" name="Rectangle 1119">
                <a:extLst>
                  <a:ext uri="{FF2B5EF4-FFF2-40B4-BE49-F238E27FC236}">
                    <a16:creationId xmlns:a16="http://schemas.microsoft.com/office/drawing/2014/main" id="{F252C5F5-B97A-1A9A-6C05-E1FB1C45C4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45" name="Rectangle 1120">
                <a:extLst>
                  <a:ext uri="{FF2B5EF4-FFF2-40B4-BE49-F238E27FC236}">
                    <a16:creationId xmlns:a16="http://schemas.microsoft.com/office/drawing/2014/main" id="{B116F8A7-418D-C4A5-812A-BCFA5ABFCD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46" name="Rectangle 1121">
                <a:extLst>
                  <a:ext uri="{FF2B5EF4-FFF2-40B4-BE49-F238E27FC236}">
                    <a16:creationId xmlns:a16="http://schemas.microsoft.com/office/drawing/2014/main" id="{7EF88038-7BAA-6DFF-0F49-A233BBF5BF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47" name="Rectangle 1122">
                <a:extLst>
                  <a:ext uri="{FF2B5EF4-FFF2-40B4-BE49-F238E27FC236}">
                    <a16:creationId xmlns:a16="http://schemas.microsoft.com/office/drawing/2014/main" id="{29EAC479-A1CF-26C5-84CF-DFC27F372E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48" name="Rectangle 1123">
                <a:extLst>
                  <a:ext uri="{FF2B5EF4-FFF2-40B4-BE49-F238E27FC236}">
                    <a16:creationId xmlns:a16="http://schemas.microsoft.com/office/drawing/2014/main" id="{E3790AF8-8A09-D650-B17F-BC7B333557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49" name="Rectangle 1124">
                <a:extLst>
                  <a:ext uri="{FF2B5EF4-FFF2-40B4-BE49-F238E27FC236}">
                    <a16:creationId xmlns:a16="http://schemas.microsoft.com/office/drawing/2014/main" id="{790970E7-AB04-8395-C487-F6639E8B65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50" name="Rectangle 1125">
                <a:extLst>
                  <a:ext uri="{FF2B5EF4-FFF2-40B4-BE49-F238E27FC236}">
                    <a16:creationId xmlns:a16="http://schemas.microsoft.com/office/drawing/2014/main" id="{0572D58E-EE11-99BC-0850-F4798620CA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2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51" name="Rectangle 1126">
                <a:extLst>
                  <a:ext uri="{FF2B5EF4-FFF2-40B4-BE49-F238E27FC236}">
                    <a16:creationId xmlns:a16="http://schemas.microsoft.com/office/drawing/2014/main" id="{636C3B27-ABA8-6FB0-272B-2AD2DB4C9B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0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52" name="Rectangle 1127">
                <a:extLst>
                  <a:ext uri="{FF2B5EF4-FFF2-40B4-BE49-F238E27FC236}">
                    <a16:creationId xmlns:a16="http://schemas.microsoft.com/office/drawing/2014/main" id="{BC616224-B708-FB1F-CA6F-44FE4132BD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6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53" name="Rectangle 1128">
                <a:extLst>
                  <a:ext uri="{FF2B5EF4-FFF2-40B4-BE49-F238E27FC236}">
                    <a16:creationId xmlns:a16="http://schemas.microsoft.com/office/drawing/2014/main" id="{C63B61D7-B965-0F6C-36DA-FE92F2E663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4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54" name="Rectangle 1129">
                <a:extLst>
                  <a:ext uri="{FF2B5EF4-FFF2-40B4-BE49-F238E27FC236}">
                    <a16:creationId xmlns:a16="http://schemas.microsoft.com/office/drawing/2014/main" id="{2376EDF2-194B-6094-8B05-364E0F4B0D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1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55" name="Rectangle 1130">
                <a:extLst>
                  <a:ext uri="{FF2B5EF4-FFF2-40B4-BE49-F238E27FC236}">
                    <a16:creationId xmlns:a16="http://schemas.microsoft.com/office/drawing/2014/main" id="{2E27E8D7-2258-033C-D54D-4BCE933391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56" name="Line 1131">
                <a:extLst>
                  <a:ext uri="{FF2B5EF4-FFF2-40B4-BE49-F238E27FC236}">
                    <a16:creationId xmlns:a16="http://schemas.microsoft.com/office/drawing/2014/main" id="{86010E64-01D4-A438-629E-4E6B31817F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6202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57" name="Line 1132">
                <a:extLst>
                  <a:ext uri="{FF2B5EF4-FFF2-40B4-BE49-F238E27FC236}">
                    <a16:creationId xmlns:a16="http://schemas.microsoft.com/office/drawing/2014/main" id="{8A51F3DF-F097-CB3E-D9EF-E932FD0D9D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54640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58" name="Line 1133">
                <a:extLst>
                  <a:ext uri="{FF2B5EF4-FFF2-40B4-BE49-F238E27FC236}">
                    <a16:creationId xmlns:a16="http://schemas.microsoft.com/office/drawing/2014/main" id="{2B495060-876A-FCC5-8AC8-6A81E9F6F3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33076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59" name="Line 1134">
                <a:extLst>
                  <a:ext uri="{FF2B5EF4-FFF2-40B4-BE49-F238E27FC236}">
                    <a16:creationId xmlns:a16="http://schemas.microsoft.com/office/drawing/2014/main" id="{982DE153-FFDB-59FB-D067-666F417D99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11514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60" name="Line 1135">
                <a:extLst>
                  <a:ext uri="{FF2B5EF4-FFF2-40B4-BE49-F238E27FC236}">
                    <a16:creationId xmlns:a16="http://schemas.microsoft.com/office/drawing/2014/main" id="{80A83D75-7D9B-FE38-88DA-14032B21D4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89951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61" name="Line 1136">
                <a:extLst>
                  <a:ext uri="{FF2B5EF4-FFF2-40B4-BE49-F238E27FC236}">
                    <a16:creationId xmlns:a16="http://schemas.microsoft.com/office/drawing/2014/main" id="{AA75CBA5-9FA6-3DE4-6306-D17A249301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68388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62" name="Line 1137">
                <a:extLst>
                  <a:ext uri="{FF2B5EF4-FFF2-40B4-BE49-F238E27FC236}">
                    <a16:creationId xmlns:a16="http://schemas.microsoft.com/office/drawing/2014/main" id="{05EE2C43-2B4D-9E90-9A39-379233415B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3977115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63" name="Line 1138">
                <a:extLst>
                  <a:ext uri="{FF2B5EF4-FFF2-40B4-BE49-F238E27FC236}">
                    <a16:creationId xmlns:a16="http://schemas.microsoft.com/office/drawing/2014/main" id="{F1E84BB5-F5F1-70F5-1A5F-B47F159F27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4096472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64" name="Line 1139">
                <a:extLst>
                  <a:ext uri="{FF2B5EF4-FFF2-40B4-BE49-F238E27FC236}">
                    <a16:creationId xmlns:a16="http://schemas.microsoft.com/office/drawing/2014/main" id="{656A38B7-3B67-FFD0-02B4-1E92EAC808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4215828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65" name="Line 1140">
                <a:extLst>
                  <a:ext uri="{FF2B5EF4-FFF2-40B4-BE49-F238E27FC236}">
                    <a16:creationId xmlns:a16="http://schemas.microsoft.com/office/drawing/2014/main" id="{9EB9911D-6B4B-33B6-07C5-F4EF56EAA2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4335185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66" name="Line 1141">
                <a:extLst>
                  <a:ext uri="{FF2B5EF4-FFF2-40B4-BE49-F238E27FC236}">
                    <a16:creationId xmlns:a16="http://schemas.microsoft.com/office/drawing/2014/main" id="{97DF97B9-B404-FB5B-6362-C78B5C3A0F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4454541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67" name="Line 1142">
                <a:extLst>
                  <a:ext uri="{FF2B5EF4-FFF2-40B4-BE49-F238E27FC236}">
                    <a16:creationId xmlns:a16="http://schemas.microsoft.com/office/drawing/2014/main" id="{873F9604-7B37-C038-209B-3C4F3AF791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4573898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68" name="Line 1143">
                <a:extLst>
                  <a:ext uri="{FF2B5EF4-FFF2-40B4-BE49-F238E27FC236}">
                    <a16:creationId xmlns:a16="http://schemas.microsoft.com/office/drawing/2014/main" id="{22433899-58CB-5E79-8D0E-86FBAE90F0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7766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69" name="Line 1144">
                <a:extLst>
                  <a:ext uri="{FF2B5EF4-FFF2-40B4-BE49-F238E27FC236}">
                    <a16:creationId xmlns:a16="http://schemas.microsoft.com/office/drawing/2014/main" id="{CB3725E4-0E43-93A4-0C86-FDAC9141F6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46826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70" name="Line 1145">
                <a:extLst>
                  <a:ext uri="{FF2B5EF4-FFF2-40B4-BE49-F238E27FC236}">
                    <a16:creationId xmlns:a16="http://schemas.microsoft.com/office/drawing/2014/main" id="{C6805FB5-6CB1-E9AE-3614-7E5BF66AC1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3841376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71" name="Line 1146">
                <a:extLst>
                  <a:ext uri="{FF2B5EF4-FFF2-40B4-BE49-F238E27FC236}">
                    <a16:creationId xmlns:a16="http://schemas.microsoft.com/office/drawing/2014/main" id="{1536A74A-325C-5ACF-3D85-354DE6E39F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4702616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272" name="Rectangle 1147">
                <a:extLst>
                  <a:ext uri="{FF2B5EF4-FFF2-40B4-BE49-F238E27FC236}">
                    <a16:creationId xmlns:a16="http://schemas.microsoft.com/office/drawing/2014/main" id="{381D76F3-EB12-B280-0533-723950F56B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30263" y="3855419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73" name="Rectangle 1148">
                <a:extLst>
                  <a:ext uri="{FF2B5EF4-FFF2-40B4-BE49-F238E27FC236}">
                    <a16:creationId xmlns:a16="http://schemas.microsoft.com/office/drawing/2014/main" id="{3B6CC965-6A4D-887C-95E4-CF5E78C19F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64717" y="3855419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74" name="Rectangle 1149">
                <a:extLst>
                  <a:ext uri="{FF2B5EF4-FFF2-40B4-BE49-F238E27FC236}">
                    <a16:creationId xmlns:a16="http://schemas.microsoft.com/office/drawing/2014/main" id="{078650B5-09AB-FD99-136A-ED9A82BBB4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1787" y="3855419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75" name="Rectangle 1150">
                <a:extLst>
                  <a:ext uri="{FF2B5EF4-FFF2-40B4-BE49-F238E27FC236}">
                    <a16:creationId xmlns:a16="http://schemas.microsoft.com/office/drawing/2014/main" id="{04524548-5AA3-7C8C-D0D5-34FC0B171A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0459" y="3855419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76" name="Rectangle 1151">
                <a:extLst>
                  <a:ext uri="{FF2B5EF4-FFF2-40B4-BE49-F238E27FC236}">
                    <a16:creationId xmlns:a16="http://schemas.microsoft.com/office/drawing/2014/main" id="{EB1889FD-DD97-B569-DA77-40E9C42888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1359" y="3855419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77" name="Rectangle 1152">
                <a:extLst>
                  <a:ext uri="{FF2B5EF4-FFF2-40B4-BE49-F238E27FC236}">
                    <a16:creationId xmlns:a16="http://schemas.microsoft.com/office/drawing/2014/main" id="{7F0CE641-68AB-9CD4-ECE8-677934CA0B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04562" y="3855419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78" name="Rectangle 1153">
                <a:extLst>
                  <a:ext uri="{FF2B5EF4-FFF2-40B4-BE49-F238E27FC236}">
                    <a16:creationId xmlns:a16="http://schemas.microsoft.com/office/drawing/2014/main" id="{60B56037-6881-0E6A-319D-FB1AE713B0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8038" y="3855419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79" name="Rectangle 1154">
                <a:extLst>
                  <a:ext uri="{FF2B5EF4-FFF2-40B4-BE49-F238E27FC236}">
                    <a16:creationId xmlns:a16="http://schemas.microsoft.com/office/drawing/2014/main" id="{72A7CC8E-9CC7-851A-4126-D621989683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81825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80" name="Rectangle 1155">
                <a:extLst>
                  <a:ext uri="{FF2B5EF4-FFF2-40B4-BE49-F238E27FC236}">
                    <a16:creationId xmlns:a16="http://schemas.microsoft.com/office/drawing/2014/main" id="{7477AE9F-0D6B-41A1-EEFC-C4D69D68FB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03388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81" name="Rectangle 1156">
                <a:extLst>
                  <a:ext uri="{FF2B5EF4-FFF2-40B4-BE49-F238E27FC236}">
                    <a16:creationId xmlns:a16="http://schemas.microsoft.com/office/drawing/2014/main" id="{D64FACE2-A90F-DB6B-7455-560E842567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24951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82" name="Rectangle 1157">
                <a:extLst>
                  <a:ext uri="{FF2B5EF4-FFF2-40B4-BE49-F238E27FC236}">
                    <a16:creationId xmlns:a16="http://schemas.microsoft.com/office/drawing/2014/main" id="{ADBB88C0-0941-B86F-AC1F-64F11932D1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6515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376" name="Rectangle 1158">
                <a:extLst>
                  <a:ext uri="{FF2B5EF4-FFF2-40B4-BE49-F238E27FC236}">
                    <a16:creationId xmlns:a16="http://schemas.microsoft.com/office/drawing/2014/main" id="{FB002A74-60BA-218D-EFA4-B50EC14341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8078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545" name="Rectangle 1159">
                <a:extLst>
                  <a:ext uri="{FF2B5EF4-FFF2-40B4-BE49-F238E27FC236}">
                    <a16:creationId xmlns:a16="http://schemas.microsoft.com/office/drawing/2014/main" id="{519A0646-0386-0474-A921-E814DB898F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9640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714" name="Rectangle 1160">
                <a:extLst>
                  <a:ext uri="{FF2B5EF4-FFF2-40B4-BE49-F238E27FC236}">
                    <a16:creationId xmlns:a16="http://schemas.microsoft.com/office/drawing/2014/main" id="{533919CB-B703-9FFD-91BB-9D27121B4A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1203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715" name="Rectangle 1161">
                <a:extLst>
                  <a:ext uri="{FF2B5EF4-FFF2-40B4-BE49-F238E27FC236}">
                    <a16:creationId xmlns:a16="http://schemas.microsoft.com/office/drawing/2014/main" id="{B9600080-48E5-C540-1995-4894704E8F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6044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716" name="Rectangle 1162">
                <a:extLst>
                  <a:ext uri="{FF2B5EF4-FFF2-40B4-BE49-F238E27FC236}">
                    <a16:creationId xmlns:a16="http://schemas.microsoft.com/office/drawing/2014/main" id="{D3738D2B-E21B-B616-1471-24E699DBCA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7608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717" name="Rectangle 1163">
                <a:extLst>
                  <a:ext uri="{FF2B5EF4-FFF2-40B4-BE49-F238E27FC236}">
                    <a16:creationId xmlns:a16="http://schemas.microsoft.com/office/drawing/2014/main" id="{92F8AD30-1D2A-EEE0-1536-76C8F4B3C5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9171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718" name="Rectangle 1164">
                <a:extLst>
                  <a:ext uri="{FF2B5EF4-FFF2-40B4-BE49-F238E27FC236}">
                    <a16:creationId xmlns:a16="http://schemas.microsoft.com/office/drawing/2014/main" id="{321FFCA0-622D-146C-7471-509403E32A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734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747" name="Rectangle 1165">
                <a:extLst>
                  <a:ext uri="{FF2B5EF4-FFF2-40B4-BE49-F238E27FC236}">
                    <a16:creationId xmlns:a16="http://schemas.microsoft.com/office/drawing/2014/main" id="{3D1B33DC-4C6A-E4C7-A55E-365771D51D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2297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776" name="Rectangle 1166">
                <a:extLst>
                  <a:ext uri="{FF2B5EF4-FFF2-40B4-BE49-F238E27FC236}">
                    <a16:creationId xmlns:a16="http://schemas.microsoft.com/office/drawing/2014/main" id="{807CD969-170A-5509-47A7-FC6F74C5E4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9640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54" name="Rectangle 1167">
                <a:extLst>
                  <a:ext uri="{FF2B5EF4-FFF2-40B4-BE49-F238E27FC236}">
                    <a16:creationId xmlns:a16="http://schemas.microsoft.com/office/drawing/2014/main" id="{C7448BD9-FBBF-47BE-79E7-EB166A6C6C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1203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55" name="Rectangle 1168">
                <a:extLst>
                  <a:ext uri="{FF2B5EF4-FFF2-40B4-BE49-F238E27FC236}">
                    <a16:creationId xmlns:a16="http://schemas.microsoft.com/office/drawing/2014/main" id="{2460D4DB-7FA0-702E-90D3-717C2D41EA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6044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56" name="Rectangle 1169">
                <a:extLst>
                  <a:ext uri="{FF2B5EF4-FFF2-40B4-BE49-F238E27FC236}">
                    <a16:creationId xmlns:a16="http://schemas.microsoft.com/office/drawing/2014/main" id="{D29DA29F-ED12-35A2-AD74-05D9067CB8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7608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57" name="Rectangle 1170">
                <a:extLst>
                  <a:ext uri="{FF2B5EF4-FFF2-40B4-BE49-F238E27FC236}">
                    <a16:creationId xmlns:a16="http://schemas.microsoft.com/office/drawing/2014/main" id="{82E17397-8A5B-F019-5E0D-B30EA7E020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9171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58" name="Rectangle 1171">
                <a:extLst>
                  <a:ext uri="{FF2B5EF4-FFF2-40B4-BE49-F238E27FC236}">
                    <a16:creationId xmlns:a16="http://schemas.microsoft.com/office/drawing/2014/main" id="{C6396A9C-ED09-C48E-04D7-8D97288AA3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734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59" name="Rectangle 1172">
                <a:extLst>
                  <a:ext uri="{FF2B5EF4-FFF2-40B4-BE49-F238E27FC236}">
                    <a16:creationId xmlns:a16="http://schemas.microsoft.com/office/drawing/2014/main" id="{159990C5-D468-B717-4B7E-3A5F30AF76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2297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60" name="Rectangle 1173">
                <a:extLst>
                  <a:ext uri="{FF2B5EF4-FFF2-40B4-BE49-F238E27FC236}">
                    <a16:creationId xmlns:a16="http://schemas.microsoft.com/office/drawing/2014/main" id="{271BD336-80D6-C136-3E8F-C1DB7851C9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3858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61" name="Rectangle 1174">
                <a:extLst>
                  <a:ext uri="{FF2B5EF4-FFF2-40B4-BE49-F238E27FC236}">
                    <a16:creationId xmlns:a16="http://schemas.microsoft.com/office/drawing/2014/main" id="{85BFB6D6-D108-A5DC-60E7-9416639931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421" y="422167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62" name="Rectangle 1175">
                <a:extLst>
                  <a:ext uri="{FF2B5EF4-FFF2-40B4-BE49-F238E27FC236}">
                    <a16:creationId xmlns:a16="http://schemas.microsoft.com/office/drawing/2014/main" id="{FD993F8D-FF33-6E1F-8E05-4E82A93D6D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6044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63" name="Rectangle 1176">
                <a:extLst>
                  <a:ext uri="{FF2B5EF4-FFF2-40B4-BE49-F238E27FC236}">
                    <a16:creationId xmlns:a16="http://schemas.microsoft.com/office/drawing/2014/main" id="{32E64308-70E8-CAE4-C244-41DD0E96C1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7608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64" name="Rectangle 1177">
                <a:extLst>
                  <a:ext uri="{FF2B5EF4-FFF2-40B4-BE49-F238E27FC236}">
                    <a16:creationId xmlns:a16="http://schemas.microsoft.com/office/drawing/2014/main" id="{7D24194B-B9CF-0C5A-C0AA-E23731775C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9171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65" name="Rectangle 1178">
                <a:extLst>
                  <a:ext uri="{FF2B5EF4-FFF2-40B4-BE49-F238E27FC236}">
                    <a16:creationId xmlns:a16="http://schemas.microsoft.com/office/drawing/2014/main" id="{20313D74-1D59-1504-E885-E43DBE7F72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734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66" name="Rectangle 1179">
                <a:extLst>
                  <a:ext uri="{FF2B5EF4-FFF2-40B4-BE49-F238E27FC236}">
                    <a16:creationId xmlns:a16="http://schemas.microsoft.com/office/drawing/2014/main" id="{9ECF8E25-E755-9EB8-3A3D-C6595098E0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2297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67" name="Rectangle 1180">
                <a:extLst>
                  <a:ext uri="{FF2B5EF4-FFF2-40B4-BE49-F238E27FC236}">
                    <a16:creationId xmlns:a16="http://schemas.microsoft.com/office/drawing/2014/main" id="{49DE1AEF-6BAB-6291-2146-59C22BD2DC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3858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68" name="Rectangle 1181">
                <a:extLst>
                  <a:ext uri="{FF2B5EF4-FFF2-40B4-BE49-F238E27FC236}">
                    <a16:creationId xmlns:a16="http://schemas.microsoft.com/office/drawing/2014/main" id="{FC1F1488-9E1C-DE65-126C-2FC980DCFD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421" y="434103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69" name="Rectangle 1182">
                <a:extLst>
                  <a:ext uri="{FF2B5EF4-FFF2-40B4-BE49-F238E27FC236}">
                    <a16:creationId xmlns:a16="http://schemas.microsoft.com/office/drawing/2014/main" id="{17529CF1-6AFC-03C2-5E33-0F7036B0EA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81825" y="446039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70" name="Rectangle 1183">
                <a:extLst>
                  <a:ext uri="{FF2B5EF4-FFF2-40B4-BE49-F238E27FC236}">
                    <a16:creationId xmlns:a16="http://schemas.microsoft.com/office/drawing/2014/main" id="{F38C0CBA-F1AF-F5A3-549F-E16C9710EF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03388" y="446039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71" name="Rectangle 1184">
                <a:extLst>
                  <a:ext uri="{FF2B5EF4-FFF2-40B4-BE49-F238E27FC236}">
                    <a16:creationId xmlns:a16="http://schemas.microsoft.com/office/drawing/2014/main" id="{74D67C26-722E-B154-79DA-B0A0B57942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24951" y="446039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72" name="Rectangle 1185">
                <a:extLst>
                  <a:ext uri="{FF2B5EF4-FFF2-40B4-BE49-F238E27FC236}">
                    <a16:creationId xmlns:a16="http://schemas.microsoft.com/office/drawing/2014/main" id="{E4B65F6D-FE22-6B17-2001-721EEA702E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6515" y="446039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73" name="Rectangle 1186">
                <a:extLst>
                  <a:ext uri="{FF2B5EF4-FFF2-40B4-BE49-F238E27FC236}">
                    <a16:creationId xmlns:a16="http://schemas.microsoft.com/office/drawing/2014/main" id="{34D6BA0F-8DF5-6435-8D4A-F8847B388D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8078" y="446039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74" name="Rectangle 1187">
                <a:extLst>
                  <a:ext uri="{FF2B5EF4-FFF2-40B4-BE49-F238E27FC236}">
                    <a16:creationId xmlns:a16="http://schemas.microsoft.com/office/drawing/2014/main" id="{C9993EB0-C330-BD66-2F7F-98EC85B5AB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3858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75" name="Rectangle 1188">
                <a:extLst>
                  <a:ext uri="{FF2B5EF4-FFF2-40B4-BE49-F238E27FC236}">
                    <a16:creationId xmlns:a16="http://schemas.microsoft.com/office/drawing/2014/main" id="{0E1030FD-3B85-B093-27BE-217D2B15C6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421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AF4EA1A-711A-05BD-F4D6-50A1E9A9FB14}"/>
                </a:ext>
              </a:extLst>
            </p:cNvPr>
            <p:cNvGrpSpPr/>
            <p:nvPr/>
          </p:nvGrpSpPr>
          <p:grpSpPr>
            <a:xfrm>
              <a:off x="6700578" y="3658101"/>
              <a:ext cx="1987200" cy="853200"/>
              <a:chOff x="6652948" y="3836696"/>
              <a:chExt cx="1959373" cy="870600"/>
            </a:xfrm>
          </p:grpSpPr>
          <p:sp>
            <p:nvSpPr>
              <p:cNvPr id="1097" name="Rectangle 1189">
                <a:extLst>
                  <a:ext uri="{FF2B5EF4-FFF2-40B4-BE49-F238E27FC236}">
                    <a16:creationId xmlns:a16="http://schemas.microsoft.com/office/drawing/2014/main" id="{7E8B7C62-74B2-7634-B54C-82BF7452F2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5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98" name="Rectangle 1190">
                <a:extLst>
                  <a:ext uri="{FF2B5EF4-FFF2-40B4-BE49-F238E27FC236}">
                    <a16:creationId xmlns:a16="http://schemas.microsoft.com/office/drawing/2014/main" id="{590A2A0E-C549-118C-B8BA-D78CE6EA8D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3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99" name="Rectangle 1191">
                <a:extLst>
                  <a:ext uri="{FF2B5EF4-FFF2-40B4-BE49-F238E27FC236}">
                    <a16:creationId xmlns:a16="http://schemas.microsoft.com/office/drawing/2014/main" id="{8690681C-677B-D22F-8EEA-EA0FB17FF0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80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00" name="Rectangle 1192">
                <a:extLst>
                  <a:ext uri="{FF2B5EF4-FFF2-40B4-BE49-F238E27FC236}">
                    <a16:creationId xmlns:a16="http://schemas.microsoft.com/office/drawing/2014/main" id="{161D59CB-613A-D05D-D3F8-C48A325F91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7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01" name="Rectangle 1193">
                <a:extLst>
                  <a:ext uri="{FF2B5EF4-FFF2-40B4-BE49-F238E27FC236}">
                    <a16:creationId xmlns:a16="http://schemas.microsoft.com/office/drawing/2014/main" id="{1DB65BB3-03BC-65AD-C9DD-EDE6A4F06C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4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02" name="Rectangle 1194">
                <a:extLst>
                  <a:ext uri="{FF2B5EF4-FFF2-40B4-BE49-F238E27FC236}">
                    <a16:creationId xmlns:a16="http://schemas.microsoft.com/office/drawing/2014/main" id="{7E3AF958-0C75-D0BE-1951-AFDDBD3068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03" name="Rectangle 1195">
                <a:extLst>
                  <a:ext uri="{FF2B5EF4-FFF2-40B4-BE49-F238E27FC236}">
                    <a16:creationId xmlns:a16="http://schemas.microsoft.com/office/drawing/2014/main" id="{AEA3AD78-019A-95F6-BC73-62A5257AF1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9" y="3841376"/>
                <a:ext cx="278437" cy="135739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04" name="Rectangle 1196">
                <a:extLst>
                  <a:ext uri="{FF2B5EF4-FFF2-40B4-BE49-F238E27FC236}">
                    <a16:creationId xmlns:a16="http://schemas.microsoft.com/office/drawing/2014/main" id="{39E37007-B751-453B-8404-88F2719494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5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05" name="Rectangle 1197">
                <a:extLst>
                  <a:ext uri="{FF2B5EF4-FFF2-40B4-BE49-F238E27FC236}">
                    <a16:creationId xmlns:a16="http://schemas.microsoft.com/office/drawing/2014/main" id="{3F4E4A62-1AB3-6473-63C7-687BB9FB58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3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06" name="Rectangle 1198">
                <a:extLst>
                  <a:ext uri="{FF2B5EF4-FFF2-40B4-BE49-F238E27FC236}">
                    <a16:creationId xmlns:a16="http://schemas.microsoft.com/office/drawing/2014/main" id="{D9D49EB6-2370-E459-7483-04D55C24B4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80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07" name="Rectangle 1199">
                <a:extLst>
                  <a:ext uri="{FF2B5EF4-FFF2-40B4-BE49-F238E27FC236}">
                    <a16:creationId xmlns:a16="http://schemas.microsoft.com/office/drawing/2014/main" id="{60CD9517-61CF-AF68-293C-631FF56AF4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7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08" name="Rectangle 1200">
                <a:extLst>
                  <a:ext uri="{FF2B5EF4-FFF2-40B4-BE49-F238E27FC236}">
                    <a16:creationId xmlns:a16="http://schemas.microsoft.com/office/drawing/2014/main" id="{A442DAF2-DD5F-050A-6A7E-FC2DC443A4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4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09" name="Rectangle 1201">
                <a:extLst>
                  <a:ext uri="{FF2B5EF4-FFF2-40B4-BE49-F238E27FC236}">
                    <a16:creationId xmlns:a16="http://schemas.microsoft.com/office/drawing/2014/main" id="{A930A107-D965-90B8-3D97-5DB5D35B87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10" name="Rectangle 1202">
                <a:extLst>
                  <a:ext uri="{FF2B5EF4-FFF2-40B4-BE49-F238E27FC236}">
                    <a16:creationId xmlns:a16="http://schemas.microsoft.com/office/drawing/2014/main" id="{394F6AE7-EE85-7BAD-81C7-E60EDDA23C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9" y="397711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11" name="Rectangle 1203">
                <a:extLst>
                  <a:ext uri="{FF2B5EF4-FFF2-40B4-BE49-F238E27FC236}">
                    <a16:creationId xmlns:a16="http://schemas.microsoft.com/office/drawing/2014/main" id="{88B3732A-CBEB-E511-0E8D-20D2AE0E13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5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12" name="Rectangle 1204">
                <a:extLst>
                  <a:ext uri="{FF2B5EF4-FFF2-40B4-BE49-F238E27FC236}">
                    <a16:creationId xmlns:a16="http://schemas.microsoft.com/office/drawing/2014/main" id="{1AACA23A-C9AA-4A7E-E351-2E1BC0DBF3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3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13" name="Rectangle 1205">
                <a:extLst>
                  <a:ext uri="{FF2B5EF4-FFF2-40B4-BE49-F238E27FC236}">
                    <a16:creationId xmlns:a16="http://schemas.microsoft.com/office/drawing/2014/main" id="{85F651DB-9884-74A0-8760-68F98172A5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80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14" name="Rectangle 1206">
                <a:extLst>
                  <a:ext uri="{FF2B5EF4-FFF2-40B4-BE49-F238E27FC236}">
                    <a16:creationId xmlns:a16="http://schemas.microsoft.com/office/drawing/2014/main" id="{A233F6EE-F308-BE09-2F01-03B364D632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7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15" name="Rectangle 1207">
                <a:extLst>
                  <a:ext uri="{FF2B5EF4-FFF2-40B4-BE49-F238E27FC236}">
                    <a16:creationId xmlns:a16="http://schemas.microsoft.com/office/drawing/2014/main" id="{8E9B043D-5300-C2FF-D9F1-3481A61A5A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4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16" name="Rectangle 1208">
                <a:extLst>
                  <a:ext uri="{FF2B5EF4-FFF2-40B4-BE49-F238E27FC236}">
                    <a16:creationId xmlns:a16="http://schemas.microsoft.com/office/drawing/2014/main" id="{14C8E876-DB5C-F425-C4BD-15C373D3F3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17" name="Rectangle 1209">
                <a:extLst>
                  <a:ext uri="{FF2B5EF4-FFF2-40B4-BE49-F238E27FC236}">
                    <a16:creationId xmlns:a16="http://schemas.microsoft.com/office/drawing/2014/main" id="{B1454606-A333-7D5C-1F37-254C5C9F0F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9" y="4096472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18" name="Rectangle 1211">
                <a:extLst>
                  <a:ext uri="{FF2B5EF4-FFF2-40B4-BE49-F238E27FC236}">
                    <a16:creationId xmlns:a16="http://schemas.microsoft.com/office/drawing/2014/main" id="{8F3C7D17-3592-C61F-C12A-4E99ABC409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4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19" name="Rectangle 1212">
                <a:extLst>
                  <a:ext uri="{FF2B5EF4-FFF2-40B4-BE49-F238E27FC236}">
                    <a16:creationId xmlns:a16="http://schemas.microsoft.com/office/drawing/2014/main" id="{BC7ADC4E-7891-1DA4-58BD-508CDF37E7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2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20" name="Rectangle 1213">
                <a:extLst>
                  <a:ext uri="{FF2B5EF4-FFF2-40B4-BE49-F238E27FC236}">
                    <a16:creationId xmlns:a16="http://schemas.microsoft.com/office/drawing/2014/main" id="{6E684823-A592-9EF3-5127-423A62E22A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79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21" name="Rectangle 1214">
                <a:extLst>
                  <a:ext uri="{FF2B5EF4-FFF2-40B4-BE49-F238E27FC236}">
                    <a16:creationId xmlns:a16="http://schemas.microsoft.com/office/drawing/2014/main" id="{A75A189D-D441-CC1E-0BE6-A6C43F87B9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6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22" name="Rectangle 1215">
                <a:extLst>
                  <a:ext uri="{FF2B5EF4-FFF2-40B4-BE49-F238E27FC236}">
                    <a16:creationId xmlns:a16="http://schemas.microsoft.com/office/drawing/2014/main" id="{2BF28718-D3F7-C684-80F7-35AD003C41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3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23" name="Rectangle 1216">
                <a:extLst>
                  <a:ext uri="{FF2B5EF4-FFF2-40B4-BE49-F238E27FC236}">
                    <a16:creationId xmlns:a16="http://schemas.microsoft.com/office/drawing/2014/main" id="{3C478849-7DF8-56B7-3DCE-46B7C368EB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25" name="Rectangle 1217">
                <a:extLst>
                  <a:ext uri="{FF2B5EF4-FFF2-40B4-BE49-F238E27FC236}">
                    <a16:creationId xmlns:a16="http://schemas.microsoft.com/office/drawing/2014/main" id="{C177308F-3340-13B5-1D6F-C32F129452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8" y="4215828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26" name="Rectangle 1218">
                <a:extLst>
                  <a:ext uri="{FF2B5EF4-FFF2-40B4-BE49-F238E27FC236}">
                    <a16:creationId xmlns:a16="http://schemas.microsoft.com/office/drawing/2014/main" id="{30A8BBDD-EC24-F648-32A7-570C4A2093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4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27" name="Rectangle 1219">
                <a:extLst>
                  <a:ext uri="{FF2B5EF4-FFF2-40B4-BE49-F238E27FC236}">
                    <a16:creationId xmlns:a16="http://schemas.microsoft.com/office/drawing/2014/main" id="{FE4B4849-AAE6-30FB-CED7-B15E526317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2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28" name="Rectangle 1220">
                <a:extLst>
                  <a:ext uri="{FF2B5EF4-FFF2-40B4-BE49-F238E27FC236}">
                    <a16:creationId xmlns:a16="http://schemas.microsoft.com/office/drawing/2014/main" id="{E031827F-F580-7F2F-D895-7A901E1730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79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29" name="Rectangle 1221">
                <a:extLst>
                  <a:ext uri="{FF2B5EF4-FFF2-40B4-BE49-F238E27FC236}">
                    <a16:creationId xmlns:a16="http://schemas.microsoft.com/office/drawing/2014/main" id="{C6DD2F43-4584-05FA-9075-4BC8C30627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6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30" name="Rectangle 1222">
                <a:extLst>
                  <a:ext uri="{FF2B5EF4-FFF2-40B4-BE49-F238E27FC236}">
                    <a16:creationId xmlns:a16="http://schemas.microsoft.com/office/drawing/2014/main" id="{FAE3CFFD-EB86-299B-9D2B-D0CE23DE3D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3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31" name="Rectangle 1223">
                <a:extLst>
                  <a:ext uri="{FF2B5EF4-FFF2-40B4-BE49-F238E27FC236}">
                    <a16:creationId xmlns:a16="http://schemas.microsoft.com/office/drawing/2014/main" id="{49B29FDA-034A-B100-5D74-516B9C280C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32" name="Rectangle 1224">
                <a:extLst>
                  <a:ext uri="{FF2B5EF4-FFF2-40B4-BE49-F238E27FC236}">
                    <a16:creationId xmlns:a16="http://schemas.microsoft.com/office/drawing/2014/main" id="{E069A6F1-1AFA-BF32-3F05-B5ACEAA7C5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8" y="4335185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33" name="Rectangle 1225">
                <a:extLst>
                  <a:ext uri="{FF2B5EF4-FFF2-40B4-BE49-F238E27FC236}">
                    <a16:creationId xmlns:a16="http://schemas.microsoft.com/office/drawing/2014/main" id="{C2B88ED5-A4F4-1F74-F8AF-686312B359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4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34" name="Rectangle 1226">
                <a:extLst>
                  <a:ext uri="{FF2B5EF4-FFF2-40B4-BE49-F238E27FC236}">
                    <a16:creationId xmlns:a16="http://schemas.microsoft.com/office/drawing/2014/main" id="{F806918C-B9F9-7893-0DB1-26298FEC1F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2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35" name="Rectangle 1227">
                <a:extLst>
                  <a:ext uri="{FF2B5EF4-FFF2-40B4-BE49-F238E27FC236}">
                    <a16:creationId xmlns:a16="http://schemas.microsoft.com/office/drawing/2014/main" id="{B5D82DB8-0893-A81C-3B1C-9DD19CFF5E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79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36" name="Rectangle 1228">
                <a:extLst>
                  <a:ext uri="{FF2B5EF4-FFF2-40B4-BE49-F238E27FC236}">
                    <a16:creationId xmlns:a16="http://schemas.microsoft.com/office/drawing/2014/main" id="{80025112-8A33-8BE5-A3AE-F55995FEE6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6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37" name="Rectangle 1229">
                <a:extLst>
                  <a:ext uri="{FF2B5EF4-FFF2-40B4-BE49-F238E27FC236}">
                    <a16:creationId xmlns:a16="http://schemas.microsoft.com/office/drawing/2014/main" id="{FFFB3CED-19CE-B11F-E57E-B9D7C881DE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3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38" name="Rectangle 1230">
                <a:extLst>
                  <a:ext uri="{FF2B5EF4-FFF2-40B4-BE49-F238E27FC236}">
                    <a16:creationId xmlns:a16="http://schemas.microsoft.com/office/drawing/2014/main" id="{9611FCE8-1EF0-4EA3-7D69-2A0D361D48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39" name="Rectangle 1231">
                <a:extLst>
                  <a:ext uri="{FF2B5EF4-FFF2-40B4-BE49-F238E27FC236}">
                    <a16:creationId xmlns:a16="http://schemas.microsoft.com/office/drawing/2014/main" id="{4A2BE55F-59A6-CA06-F443-F5475B278C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8" y="4454541"/>
                <a:ext cx="278437" cy="1193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40" name="Rectangle 1232">
                <a:extLst>
                  <a:ext uri="{FF2B5EF4-FFF2-40B4-BE49-F238E27FC236}">
                    <a16:creationId xmlns:a16="http://schemas.microsoft.com/office/drawing/2014/main" id="{681006D5-EA28-8C40-E59E-C3F361E6F5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4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41" name="Rectangle 1233">
                <a:extLst>
                  <a:ext uri="{FF2B5EF4-FFF2-40B4-BE49-F238E27FC236}">
                    <a16:creationId xmlns:a16="http://schemas.microsoft.com/office/drawing/2014/main" id="{257E9287-FE5C-9089-D63D-05DFB8EEEE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2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42" name="Rectangle 1234">
                <a:extLst>
                  <a:ext uri="{FF2B5EF4-FFF2-40B4-BE49-F238E27FC236}">
                    <a16:creationId xmlns:a16="http://schemas.microsoft.com/office/drawing/2014/main" id="{A2682DB9-E9BA-023F-4619-74BEDDC4D8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79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43" name="Rectangle 1235">
                <a:extLst>
                  <a:ext uri="{FF2B5EF4-FFF2-40B4-BE49-F238E27FC236}">
                    <a16:creationId xmlns:a16="http://schemas.microsoft.com/office/drawing/2014/main" id="{EDB4E3D7-5BD9-AB67-3230-2677B41505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6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44" name="Rectangle 1236">
                <a:extLst>
                  <a:ext uri="{FF2B5EF4-FFF2-40B4-BE49-F238E27FC236}">
                    <a16:creationId xmlns:a16="http://schemas.microsoft.com/office/drawing/2014/main" id="{5CAD6F3A-59F7-BBB1-B8F1-3E98A68A56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3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45" name="Rectangle 1237">
                <a:extLst>
                  <a:ext uri="{FF2B5EF4-FFF2-40B4-BE49-F238E27FC236}">
                    <a16:creationId xmlns:a16="http://schemas.microsoft.com/office/drawing/2014/main" id="{1CA50D18-22D0-838D-520B-ACCA1959CA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46" name="Rectangle 1238">
                <a:extLst>
                  <a:ext uri="{FF2B5EF4-FFF2-40B4-BE49-F238E27FC236}">
                    <a16:creationId xmlns:a16="http://schemas.microsoft.com/office/drawing/2014/main" id="{32ACAA22-9381-8C77-A8EC-079346832B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8" y="4573898"/>
                <a:ext cx="278437" cy="128718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47" name="Line 1239">
                <a:extLst>
                  <a:ext uri="{FF2B5EF4-FFF2-40B4-BE49-F238E27FC236}">
                    <a16:creationId xmlns:a16="http://schemas.microsoft.com/office/drawing/2014/main" id="{A3BCB75B-9F18-D076-C215-1AB7582C4C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36542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48" name="Line 1240">
                <a:extLst>
                  <a:ext uri="{FF2B5EF4-FFF2-40B4-BE49-F238E27FC236}">
                    <a16:creationId xmlns:a16="http://schemas.microsoft.com/office/drawing/2014/main" id="{DEB78386-7314-9EC9-555C-C3F77F86BD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14979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49" name="Line 1241">
                <a:extLst>
                  <a:ext uri="{FF2B5EF4-FFF2-40B4-BE49-F238E27FC236}">
                    <a16:creationId xmlns:a16="http://schemas.microsoft.com/office/drawing/2014/main" id="{04E1756F-C899-2C27-C4BD-954F23219D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93416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50" name="Line 1242">
                <a:extLst>
                  <a:ext uri="{FF2B5EF4-FFF2-40B4-BE49-F238E27FC236}">
                    <a16:creationId xmlns:a16="http://schemas.microsoft.com/office/drawing/2014/main" id="{7B5E7952-AC0B-F52E-FA1C-645AB65C5E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771853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51" name="Line 1243">
                <a:extLst>
                  <a:ext uri="{FF2B5EF4-FFF2-40B4-BE49-F238E27FC236}">
                    <a16:creationId xmlns:a16="http://schemas.microsoft.com/office/drawing/2014/main" id="{39209F2B-94B3-6FF2-ABCA-43E12AC4B5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50291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52" name="Line 1244">
                <a:extLst>
                  <a:ext uri="{FF2B5EF4-FFF2-40B4-BE49-F238E27FC236}">
                    <a16:creationId xmlns:a16="http://schemas.microsoft.com/office/drawing/2014/main" id="{F4FEB8FD-0174-9DD5-61F6-54019A5F1E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8728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53" name="Line 1245">
                <a:extLst>
                  <a:ext uri="{FF2B5EF4-FFF2-40B4-BE49-F238E27FC236}">
                    <a16:creationId xmlns:a16="http://schemas.microsoft.com/office/drawing/2014/main" id="{A4A4F8DC-4176-22A3-9A2B-13E1883C20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48" y="3977115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54" name="Line 1246">
                <a:extLst>
                  <a:ext uri="{FF2B5EF4-FFF2-40B4-BE49-F238E27FC236}">
                    <a16:creationId xmlns:a16="http://schemas.microsoft.com/office/drawing/2014/main" id="{5FD3C3FC-C5CA-1A52-EC44-89C5A04EDF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48" y="4096472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55" name="Line 1247">
                <a:extLst>
                  <a:ext uri="{FF2B5EF4-FFF2-40B4-BE49-F238E27FC236}">
                    <a16:creationId xmlns:a16="http://schemas.microsoft.com/office/drawing/2014/main" id="{4C5DE348-FE20-DC51-B40B-3B7D087093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48" y="4215828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56" name="Line 1248">
                <a:extLst>
                  <a:ext uri="{FF2B5EF4-FFF2-40B4-BE49-F238E27FC236}">
                    <a16:creationId xmlns:a16="http://schemas.microsoft.com/office/drawing/2014/main" id="{7D36CD13-E537-6100-4D57-F67A729F41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48" y="4335185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57" name="Line 1249">
                <a:extLst>
                  <a:ext uri="{FF2B5EF4-FFF2-40B4-BE49-F238E27FC236}">
                    <a16:creationId xmlns:a16="http://schemas.microsoft.com/office/drawing/2014/main" id="{36725FD5-95F1-9188-DFC8-79858B297A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48" y="4454541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58" name="Line 1250">
                <a:extLst>
                  <a:ext uri="{FF2B5EF4-FFF2-40B4-BE49-F238E27FC236}">
                    <a16:creationId xmlns:a16="http://schemas.microsoft.com/office/drawing/2014/main" id="{A100AA7B-D7E8-E16F-25C4-FB7E40ADCC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48" y="4573898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59" name="Line 1251">
                <a:extLst>
                  <a:ext uri="{FF2B5EF4-FFF2-40B4-BE49-F238E27FC236}">
                    <a16:creationId xmlns:a16="http://schemas.microsoft.com/office/drawing/2014/main" id="{78A14845-1172-8FF7-6B08-75D088C056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8104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60" name="Line 1252">
                <a:extLst>
                  <a:ext uri="{FF2B5EF4-FFF2-40B4-BE49-F238E27FC236}">
                    <a16:creationId xmlns:a16="http://schemas.microsoft.com/office/drawing/2014/main" id="{3F53D440-659B-DD0C-6ACB-32B9FB41E7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07165" y="3836696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61" name="Line 1253">
                <a:extLst>
                  <a:ext uri="{FF2B5EF4-FFF2-40B4-BE49-F238E27FC236}">
                    <a16:creationId xmlns:a16="http://schemas.microsoft.com/office/drawing/2014/main" id="{79F9CA49-BA2E-DE6C-0EF2-E78CE00EB0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48" y="3841376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62" name="Line 1254">
                <a:extLst>
                  <a:ext uri="{FF2B5EF4-FFF2-40B4-BE49-F238E27FC236}">
                    <a16:creationId xmlns:a16="http://schemas.microsoft.com/office/drawing/2014/main" id="{13941990-EB55-E5D3-C63A-BBF189824A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48" y="4702616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163" name="Rectangle 1255">
                <a:extLst>
                  <a:ext uri="{FF2B5EF4-FFF2-40B4-BE49-F238E27FC236}">
                    <a16:creationId xmlns:a16="http://schemas.microsoft.com/office/drawing/2014/main" id="{30ECDD02-5B31-D4E3-14E8-8C2809612E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90603" y="3855419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64" name="Rectangle 1256">
                <a:extLst>
                  <a:ext uri="{FF2B5EF4-FFF2-40B4-BE49-F238E27FC236}">
                    <a16:creationId xmlns:a16="http://schemas.microsoft.com/office/drawing/2014/main" id="{429F1634-E01B-24AE-C8BF-8CD5E88350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25056" y="3855419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65" name="Rectangle 1257">
                <a:extLst>
                  <a:ext uri="{FF2B5EF4-FFF2-40B4-BE49-F238E27FC236}">
                    <a16:creationId xmlns:a16="http://schemas.microsoft.com/office/drawing/2014/main" id="{0E840DD0-15C2-CC4B-FD69-32FAE3A65D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22128" y="3855419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66" name="Rectangle 1258">
                <a:extLst>
                  <a:ext uri="{FF2B5EF4-FFF2-40B4-BE49-F238E27FC236}">
                    <a16:creationId xmlns:a16="http://schemas.microsoft.com/office/drawing/2014/main" id="{499C2BE8-3C41-F988-C313-70BD77895B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30799" y="3855419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67" name="Rectangle 1259">
                <a:extLst>
                  <a:ext uri="{FF2B5EF4-FFF2-40B4-BE49-F238E27FC236}">
                    <a16:creationId xmlns:a16="http://schemas.microsoft.com/office/drawing/2014/main" id="{9DF49C39-57A9-DF60-FD48-1942DD241F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71698" y="3855419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68" name="Rectangle 1260">
                <a:extLst>
                  <a:ext uri="{FF2B5EF4-FFF2-40B4-BE49-F238E27FC236}">
                    <a16:creationId xmlns:a16="http://schemas.microsoft.com/office/drawing/2014/main" id="{DCA57401-4CE5-21B9-A543-EAF7E0B987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4901" y="3855419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69" name="Rectangle 1261">
                <a:extLst>
                  <a:ext uri="{FF2B5EF4-FFF2-40B4-BE49-F238E27FC236}">
                    <a16:creationId xmlns:a16="http://schemas.microsoft.com/office/drawing/2014/main" id="{F1885437-27F8-33B0-8F77-85EC44AF36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8380" y="3855419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70" name="Rectangle 1262">
                <a:extLst>
                  <a:ext uri="{FF2B5EF4-FFF2-40B4-BE49-F238E27FC236}">
                    <a16:creationId xmlns:a16="http://schemas.microsoft.com/office/drawing/2014/main" id="{38AEEA93-B89E-9416-DAF3-7FACD4A8DF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42165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71" name="Rectangle 1263">
                <a:extLst>
                  <a:ext uri="{FF2B5EF4-FFF2-40B4-BE49-F238E27FC236}">
                    <a16:creationId xmlns:a16="http://schemas.microsoft.com/office/drawing/2014/main" id="{E215E4D5-5481-0D08-FE02-AC51906A61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3728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72" name="Rectangle 1264">
                <a:extLst>
                  <a:ext uri="{FF2B5EF4-FFF2-40B4-BE49-F238E27FC236}">
                    <a16:creationId xmlns:a16="http://schemas.microsoft.com/office/drawing/2014/main" id="{7C8CC5C0-8D12-5376-DE29-BC2CC1EC50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5290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73" name="Rectangle 1265">
                <a:extLst>
                  <a:ext uri="{FF2B5EF4-FFF2-40B4-BE49-F238E27FC236}">
                    <a16:creationId xmlns:a16="http://schemas.microsoft.com/office/drawing/2014/main" id="{68D474D7-8709-FFA1-8FD7-292C6647B1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06854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74" name="Rectangle 1266">
                <a:extLst>
                  <a:ext uri="{FF2B5EF4-FFF2-40B4-BE49-F238E27FC236}">
                    <a16:creationId xmlns:a16="http://schemas.microsoft.com/office/drawing/2014/main" id="{0993BF39-63A6-45B8-4E2C-5A0899C5FA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28416" y="3982966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75" name="Rectangle 1267">
                <a:extLst>
                  <a:ext uri="{FF2B5EF4-FFF2-40B4-BE49-F238E27FC236}">
                    <a16:creationId xmlns:a16="http://schemas.microsoft.com/office/drawing/2014/main" id="{2CA99E07-AE29-7D68-2B70-995B4EACB3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198" y="398296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76" name="Rectangle 1268">
                <a:extLst>
                  <a:ext uri="{FF2B5EF4-FFF2-40B4-BE49-F238E27FC236}">
                    <a16:creationId xmlns:a16="http://schemas.microsoft.com/office/drawing/2014/main" id="{23E53209-12C8-BFCB-AD22-71FBDE0770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5762" y="3982966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78" name="Rectangle 1269">
                <a:extLst>
                  <a:ext uri="{FF2B5EF4-FFF2-40B4-BE49-F238E27FC236}">
                    <a16:creationId xmlns:a16="http://schemas.microsoft.com/office/drawing/2014/main" id="{7584F0DB-1A65-2B91-692D-5EEC2C2A01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16384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79" name="Rectangle 1270">
                <a:extLst>
                  <a:ext uri="{FF2B5EF4-FFF2-40B4-BE49-F238E27FC236}">
                    <a16:creationId xmlns:a16="http://schemas.microsoft.com/office/drawing/2014/main" id="{5D542501-3346-D60F-E571-6E1E1BCB4E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37947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80" name="Rectangle 1271">
                <a:extLst>
                  <a:ext uri="{FF2B5EF4-FFF2-40B4-BE49-F238E27FC236}">
                    <a16:creationId xmlns:a16="http://schemas.microsoft.com/office/drawing/2014/main" id="{0D898BC1-E37B-F3CF-B844-26ED2D54CD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510" y="410232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81" name="Rectangle 1272">
                <a:extLst>
                  <a:ext uri="{FF2B5EF4-FFF2-40B4-BE49-F238E27FC236}">
                    <a16:creationId xmlns:a16="http://schemas.microsoft.com/office/drawing/2014/main" id="{C6E68910-8FBC-2C2B-3B5F-205A7A5D37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06854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82" name="Rectangle 1273">
                <a:extLst>
                  <a:ext uri="{FF2B5EF4-FFF2-40B4-BE49-F238E27FC236}">
                    <a16:creationId xmlns:a16="http://schemas.microsoft.com/office/drawing/2014/main" id="{42F6FF23-949C-B9E7-40AD-90A9D3D716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28416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83" name="Rectangle 1274">
                <a:extLst>
                  <a:ext uri="{FF2B5EF4-FFF2-40B4-BE49-F238E27FC236}">
                    <a16:creationId xmlns:a16="http://schemas.microsoft.com/office/drawing/2014/main" id="{E6B5E9B4-514B-5F3F-A6D7-68D3DAAE08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49980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84" name="Rectangle 1275">
                <a:extLst>
                  <a:ext uri="{FF2B5EF4-FFF2-40B4-BE49-F238E27FC236}">
                    <a16:creationId xmlns:a16="http://schemas.microsoft.com/office/drawing/2014/main" id="{16C7899A-95AC-C754-E6EB-403F21A5EB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71543" y="410232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85" name="Rectangle 1276">
                <a:extLst>
                  <a:ext uri="{FF2B5EF4-FFF2-40B4-BE49-F238E27FC236}">
                    <a16:creationId xmlns:a16="http://schemas.microsoft.com/office/drawing/2014/main" id="{E5213774-E4E0-615F-D6DF-1E2D82A7EF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16384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86" name="Rectangle 1277">
                <a:extLst>
                  <a:ext uri="{FF2B5EF4-FFF2-40B4-BE49-F238E27FC236}">
                    <a16:creationId xmlns:a16="http://schemas.microsoft.com/office/drawing/2014/main" id="{AD06BF0F-93C3-D001-C43A-50C77B4E15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37947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87" name="Rectangle 1278">
                <a:extLst>
                  <a:ext uri="{FF2B5EF4-FFF2-40B4-BE49-F238E27FC236}">
                    <a16:creationId xmlns:a16="http://schemas.microsoft.com/office/drawing/2014/main" id="{883439AB-5A48-8C28-45EE-C860BDDB6A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510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88" name="Rectangle 1279">
                <a:extLst>
                  <a:ext uri="{FF2B5EF4-FFF2-40B4-BE49-F238E27FC236}">
                    <a16:creationId xmlns:a16="http://schemas.microsoft.com/office/drawing/2014/main" id="{0583E05D-6847-2D5D-71B4-270F7D32B1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1073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89" name="Rectangle 1280">
                <a:extLst>
                  <a:ext uri="{FF2B5EF4-FFF2-40B4-BE49-F238E27FC236}">
                    <a16:creationId xmlns:a16="http://schemas.microsoft.com/office/drawing/2014/main" id="{59FDDC71-B51B-C6A0-5978-D92294778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2636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90" name="Rectangle 1281">
                <a:extLst>
                  <a:ext uri="{FF2B5EF4-FFF2-40B4-BE49-F238E27FC236}">
                    <a16:creationId xmlns:a16="http://schemas.microsoft.com/office/drawing/2014/main" id="{0C182EB1-AFB0-999F-E7B8-C3F7AC8D08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198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91" name="Rectangle 1282">
                <a:extLst>
                  <a:ext uri="{FF2B5EF4-FFF2-40B4-BE49-F238E27FC236}">
                    <a16:creationId xmlns:a16="http://schemas.microsoft.com/office/drawing/2014/main" id="{6D9C5F79-D254-1571-7EBD-D10238032D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5762" y="4221678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92" name="Rectangle 1283">
                <a:extLst>
                  <a:ext uri="{FF2B5EF4-FFF2-40B4-BE49-F238E27FC236}">
                    <a16:creationId xmlns:a16="http://schemas.microsoft.com/office/drawing/2014/main" id="{C78CD103-90C4-D8E9-A501-6743215D7C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16384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93" name="Rectangle 1284">
                <a:extLst>
                  <a:ext uri="{FF2B5EF4-FFF2-40B4-BE49-F238E27FC236}">
                    <a16:creationId xmlns:a16="http://schemas.microsoft.com/office/drawing/2014/main" id="{4A4D540E-275F-C8A9-6E7B-26194B16D4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37947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94" name="Rectangle 1285">
                <a:extLst>
                  <a:ext uri="{FF2B5EF4-FFF2-40B4-BE49-F238E27FC236}">
                    <a16:creationId xmlns:a16="http://schemas.microsoft.com/office/drawing/2014/main" id="{4CDC83B5-6ACE-0248-81CA-070FB148C6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510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95" name="Rectangle 1286">
                <a:extLst>
                  <a:ext uri="{FF2B5EF4-FFF2-40B4-BE49-F238E27FC236}">
                    <a16:creationId xmlns:a16="http://schemas.microsoft.com/office/drawing/2014/main" id="{03C6D758-2C97-CCF4-FE4E-7EBBDDF6B4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1073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96" name="Rectangle 1287">
                <a:extLst>
                  <a:ext uri="{FF2B5EF4-FFF2-40B4-BE49-F238E27FC236}">
                    <a16:creationId xmlns:a16="http://schemas.microsoft.com/office/drawing/2014/main" id="{B3EDE374-16EE-D3DA-5D65-2601F2DF51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2636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97" name="Rectangle 1288">
                <a:extLst>
                  <a:ext uri="{FF2B5EF4-FFF2-40B4-BE49-F238E27FC236}">
                    <a16:creationId xmlns:a16="http://schemas.microsoft.com/office/drawing/2014/main" id="{1C79A009-DD6D-B775-E6C6-61A90F7CC8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198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98" name="Rectangle 1289">
                <a:extLst>
                  <a:ext uri="{FF2B5EF4-FFF2-40B4-BE49-F238E27FC236}">
                    <a16:creationId xmlns:a16="http://schemas.microsoft.com/office/drawing/2014/main" id="{FC0C330E-440B-D33A-EC12-97C48D29DF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5762" y="4341035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99" name="Rectangle 1290">
                <a:extLst>
                  <a:ext uri="{FF2B5EF4-FFF2-40B4-BE49-F238E27FC236}">
                    <a16:creationId xmlns:a16="http://schemas.microsoft.com/office/drawing/2014/main" id="{DB0E7EC7-D7E4-1802-3E2F-BAB12A1DF0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42165" y="446039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00" name="Rectangle 1291">
                <a:extLst>
                  <a:ext uri="{FF2B5EF4-FFF2-40B4-BE49-F238E27FC236}">
                    <a16:creationId xmlns:a16="http://schemas.microsoft.com/office/drawing/2014/main" id="{F2780EAD-AD5B-27BA-B6E8-1C939DDEF1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3728" y="4460392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01" name="Rectangle 1292">
                <a:extLst>
                  <a:ext uri="{FF2B5EF4-FFF2-40B4-BE49-F238E27FC236}">
                    <a16:creationId xmlns:a16="http://schemas.microsoft.com/office/drawing/2014/main" id="{DE4B4BC1-B190-EE79-BB95-52ABE9F90E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510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02" name="Rectangle 1293">
                <a:extLst>
                  <a:ext uri="{FF2B5EF4-FFF2-40B4-BE49-F238E27FC236}">
                    <a16:creationId xmlns:a16="http://schemas.microsoft.com/office/drawing/2014/main" id="{54F421E9-2F6D-7299-B6C8-88DC637F7B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1073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03" name="Rectangle 1294">
                <a:extLst>
                  <a:ext uri="{FF2B5EF4-FFF2-40B4-BE49-F238E27FC236}">
                    <a16:creationId xmlns:a16="http://schemas.microsoft.com/office/drawing/2014/main" id="{FF754224-BEA7-4653-04AD-2E98E02EC0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2636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04" name="Rectangle 1295">
                <a:extLst>
                  <a:ext uri="{FF2B5EF4-FFF2-40B4-BE49-F238E27FC236}">
                    <a16:creationId xmlns:a16="http://schemas.microsoft.com/office/drawing/2014/main" id="{E242922D-B40C-D04C-F908-4C64B58391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198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05" name="Rectangle 1296">
                <a:extLst>
                  <a:ext uri="{FF2B5EF4-FFF2-40B4-BE49-F238E27FC236}">
                    <a16:creationId xmlns:a16="http://schemas.microsoft.com/office/drawing/2014/main" id="{93DEF0DC-A4B1-5E4B-E5D4-E5052F0A83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5762" y="4460392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2976F2D-17C5-0EC4-D285-97149314C0B3}"/>
                </a:ext>
              </a:extLst>
            </p:cNvPr>
            <p:cNvGrpSpPr/>
            <p:nvPr/>
          </p:nvGrpSpPr>
          <p:grpSpPr>
            <a:xfrm>
              <a:off x="448375" y="1195140"/>
              <a:ext cx="1987200" cy="853200"/>
              <a:chOff x="465075" y="1211810"/>
              <a:chExt cx="1959373" cy="870600"/>
            </a:xfrm>
          </p:grpSpPr>
          <p:sp>
            <p:nvSpPr>
              <p:cNvPr id="988" name="Rectangle 987">
                <a:extLst>
                  <a:ext uri="{FF2B5EF4-FFF2-40B4-BE49-F238E27FC236}">
                    <a16:creationId xmlns:a16="http://schemas.microsoft.com/office/drawing/2014/main" id="{EE673A16-1794-1AF3-06DF-C7446716FB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89" name="Rectangle 988">
                <a:extLst>
                  <a:ext uri="{FF2B5EF4-FFF2-40B4-BE49-F238E27FC236}">
                    <a16:creationId xmlns:a16="http://schemas.microsoft.com/office/drawing/2014/main" id="{95BF6377-ADEE-2973-809F-DDE7B72826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90" name="Rectangle 989">
                <a:extLst>
                  <a:ext uri="{FF2B5EF4-FFF2-40B4-BE49-F238E27FC236}">
                    <a16:creationId xmlns:a16="http://schemas.microsoft.com/office/drawing/2014/main" id="{E35793B7-225B-9E66-B8F0-8A886C5F72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91" name="Rectangle 990">
                <a:extLst>
                  <a:ext uri="{FF2B5EF4-FFF2-40B4-BE49-F238E27FC236}">
                    <a16:creationId xmlns:a16="http://schemas.microsoft.com/office/drawing/2014/main" id="{13EC4703-926E-AA52-FB46-590182DAE8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92" name="Rectangle 991">
                <a:extLst>
                  <a:ext uri="{FF2B5EF4-FFF2-40B4-BE49-F238E27FC236}">
                    <a16:creationId xmlns:a16="http://schemas.microsoft.com/office/drawing/2014/main" id="{31F15AB3-FFC7-45F2-B84B-EBCF975B72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93" name="Rectangle 992">
                <a:extLst>
                  <a:ext uri="{FF2B5EF4-FFF2-40B4-BE49-F238E27FC236}">
                    <a16:creationId xmlns:a16="http://schemas.microsoft.com/office/drawing/2014/main" id="{30F00330-D51D-0ADD-8FDA-F31AA2393C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94" name="Rectangle 993">
                <a:extLst>
                  <a:ext uri="{FF2B5EF4-FFF2-40B4-BE49-F238E27FC236}">
                    <a16:creationId xmlns:a16="http://schemas.microsoft.com/office/drawing/2014/main" id="{75F8C0C1-1212-1BF0-776A-1A5C634FF2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95" name="Rectangle 994">
                <a:extLst>
                  <a:ext uri="{FF2B5EF4-FFF2-40B4-BE49-F238E27FC236}">
                    <a16:creationId xmlns:a16="http://schemas.microsoft.com/office/drawing/2014/main" id="{A4B53CCD-B0B1-3DF9-92EC-A718C9AA94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96" name="Rectangle 995">
                <a:extLst>
                  <a:ext uri="{FF2B5EF4-FFF2-40B4-BE49-F238E27FC236}">
                    <a16:creationId xmlns:a16="http://schemas.microsoft.com/office/drawing/2014/main" id="{5609A40F-6E1F-156C-0066-6A8FADB9EB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97" name="Rectangle 996">
                <a:extLst>
                  <a:ext uri="{FF2B5EF4-FFF2-40B4-BE49-F238E27FC236}">
                    <a16:creationId xmlns:a16="http://schemas.microsoft.com/office/drawing/2014/main" id="{4BF26302-D9B3-D432-ED2B-507E7E2BA9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98" name="Rectangle 997">
                <a:extLst>
                  <a:ext uri="{FF2B5EF4-FFF2-40B4-BE49-F238E27FC236}">
                    <a16:creationId xmlns:a16="http://schemas.microsoft.com/office/drawing/2014/main" id="{EDF1953E-1388-7AEF-5B42-2751E4132C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99" name="Rectangle 998">
                <a:extLst>
                  <a:ext uri="{FF2B5EF4-FFF2-40B4-BE49-F238E27FC236}">
                    <a16:creationId xmlns:a16="http://schemas.microsoft.com/office/drawing/2014/main" id="{65C78941-1B0B-FD07-8447-4E7964FE93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00" name="Rectangle 999">
                <a:extLst>
                  <a:ext uri="{FF2B5EF4-FFF2-40B4-BE49-F238E27FC236}">
                    <a16:creationId xmlns:a16="http://schemas.microsoft.com/office/drawing/2014/main" id="{983B8714-4CB9-B5FC-8AF3-79E5DB4492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01" name="Rectangle 1000">
                <a:extLst>
                  <a:ext uri="{FF2B5EF4-FFF2-40B4-BE49-F238E27FC236}">
                    <a16:creationId xmlns:a16="http://schemas.microsoft.com/office/drawing/2014/main" id="{9EE17650-68F3-E596-9162-7D925AF15D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02" name="Rectangle 1001">
                <a:extLst>
                  <a:ext uri="{FF2B5EF4-FFF2-40B4-BE49-F238E27FC236}">
                    <a16:creationId xmlns:a16="http://schemas.microsoft.com/office/drawing/2014/main" id="{E5427C4F-5DAB-2CFC-B300-4B54F30981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03" name="Rectangle 1002">
                <a:extLst>
                  <a:ext uri="{FF2B5EF4-FFF2-40B4-BE49-F238E27FC236}">
                    <a16:creationId xmlns:a16="http://schemas.microsoft.com/office/drawing/2014/main" id="{71FF776F-A9E0-56CF-C746-5401EE7021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04" name="Rectangle 1003">
                <a:extLst>
                  <a:ext uri="{FF2B5EF4-FFF2-40B4-BE49-F238E27FC236}">
                    <a16:creationId xmlns:a16="http://schemas.microsoft.com/office/drawing/2014/main" id="{3E9FF275-0C04-76F1-A071-602A430182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05" name="Rectangle 1004">
                <a:extLst>
                  <a:ext uri="{FF2B5EF4-FFF2-40B4-BE49-F238E27FC236}">
                    <a16:creationId xmlns:a16="http://schemas.microsoft.com/office/drawing/2014/main" id="{3B552B36-7F09-3671-32C1-808911D71B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06" name="Rectangle 1005">
                <a:extLst>
                  <a:ext uri="{FF2B5EF4-FFF2-40B4-BE49-F238E27FC236}">
                    <a16:creationId xmlns:a16="http://schemas.microsoft.com/office/drawing/2014/main" id="{DF3F8F5B-2AF2-1C42-18BF-2B50518DB1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07" name="Rectangle 1006">
                <a:extLst>
                  <a:ext uri="{FF2B5EF4-FFF2-40B4-BE49-F238E27FC236}">
                    <a16:creationId xmlns:a16="http://schemas.microsoft.com/office/drawing/2014/main" id="{7616F9BC-279F-7ECD-66A3-441B8B2727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08" name="Rectangle 1007">
                <a:extLst>
                  <a:ext uri="{FF2B5EF4-FFF2-40B4-BE49-F238E27FC236}">
                    <a16:creationId xmlns:a16="http://schemas.microsoft.com/office/drawing/2014/main" id="{6A117E0C-706F-C6C2-5980-AFF926ED8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09" name="Rectangle 1008">
                <a:extLst>
                  <a:ext uri="{FF2B5EF4-FFF2-40B4-BE49-F238E27FC236}">
                    <a16:creationId xmlns:a16="http://schemas.microsoft.com/office/drawing/2014/main" id="{45864869-95D9-631F-38B5-C9760BE20E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10" name="Rectangle 1009">
                <a:extLst>
                  <a:ext uri="{FF2B5EF4-FFF2-40B4-BE49-F238E27FC236}">
                    <a16:creationId xmlns:a16="http://schemas.microsoft.com/office/drawing/2014/main" id="{EB017D3C-48F0-FF36-40C8-803EDDE7F7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11" name="Rectangle 1010">
                <a:extLst>
                  <a:ext uri="{FF2B5EF4-FFF2-40B4-BE49-F238E27FC236}">
                    <a16:creationId xmlns:a16="http://schemas.microsoft.com/office/drawing/2014/main" id="{0E978ADB-B827-2D95-2942-29BD98610C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12" name="Rectangle 1011">
                <a:extLst>
                  <a:ext uri="{FF2B5EF4-FFF2-40B4-BE49-F238E27FC236}">
                    <a16:creationId xmlns:a16="http://schemas.microsoft.com/office/drawing/2014/main" id="{46F8AE59-3DE9-B3B4-2CC2-393A7B0AF9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13" name="Rectangle 1012">
                <a:extLst>
                  <a:ext uri="{FF2B5EF4-FFF2-40B4-BE49-F238E27FC236}">
                    <a16:creationId xmlns:a16="http://schemas.microsoft.com/office/drawing/2014/main" id="{0D82C0B7-26D5-740B-BD77-4D42866FA1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14" name="Rectangle 1013">
                <a:extLst>
                  <a:ext uri="{FF2B5EF4-FFF2-40B4-BE49-F238E27FC236}">
                    <a16:creationId xmlns:a16="http://schemas.microsoft.com/office/drawing/2014/main" id="{35C16DA8-2375-C724-8FB4-6DA28C3649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15" name="Rectangle 1014">
                <a:extLst>
                  <a:ext uri="{FF2B5EF4-FFF2-40B4-BE49-F238E27FC236}">
                    <a16:creationId xmlns:a16="http://schemas.microsoft.com/office/drawing/2014/main" id="{A121E2C8-4185-15BB-4574-6215F8FBED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16" name="Rectangle 1015">
                <a:extLst>
                  <a:ext uri="{FF2B5EF4-FFF2-40B4-BE49-F238E27FC236}">
                    <a16:creationId xmlns:a16="http://schemas.microsoft.com/office/drawing/2014/main" id="{E0FF2183-CA9D-0886-3D9F-7E748EFA91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17" name="Rectangle 1016">
                <a:extLst>
                  <a:ext uri="{FF2B5EF4-FFF2-40B4-BE49-F238E27FC236}">
                    <a16:creationId xmlns:a16="http://schemas.microsoft.com/office/drawing/2014/main" id="{157A37BA-0063-7141-063E-56599DE0B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19" name="Rectangle 1018">
                <a:extLst>
                  <a:ext uri="{FF2B5EF4-FFF2-40B4-BE49-F238E27FC236}">
                    <a16:creationId xmlns:a16="http://schemas.microsoft.com/office/drawing/2014/main" id="{B1AA5092-98CC-3F6B-974E-B8DBF255F4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20" name="Rectangle 1019">
                <a:extLst>
                  <a:ext uri="{FF2B5EF4-FFF2-40B4-BE49-F238E27FC236}">
                    <a16:creationId xmlns:a16="http://schemas.microsoft.com/office/drawing/2014/main" id="{2FD069D6-6990-29CC-B4DC-7DA33F71AD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21" name="Rectangle 1020">
                <a:extLst>
                  <a:ext uri="{FF2B5EF4-FFF2-40B4-BE49-F238E27FC236}">
                    <a16:creationId xmlns:a16="http://schemas.microsoft.com/office/drawing/2014/main" id="{BD2DB5C2-BF32-8272-CE48-CB6CEBDD97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22" name="Rectangle 1021">
                <a:extLst>
                  <a:ext uri="{FF2B5EF4-FFF2-40B4-BE49-F238E27FC236}">
                    <a16:creationId xmlns:a16="http://schemas.microsoft.com/office/drawing/2014/main" id="{D565A11B-4755-7646-2BAB-F9452E0BBA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23" name="Rectangle 1022">
                <a:extLst>
                  <a:ext uri="{FF2B5EF4-FFF2-40B4-BE49-F238E27FC236}">
                    <a16:creationId xmlns:a16="http://schemas.microsoft.com/office/drawing/2014/main" id="{79FAC773-98F8-6F3A-9C60-79C8C61D33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24" name="Rectangle 1023">
                <a:extLst>
                  <a:ext uri="{FF2B5EF4-FFF2-40B4-BE49-F238E27FC236}">
                    <a16:creationId xmlns:a16="http://schemas.microsoft.com/office/drawing/2014/main" id="{4B1CDC5F-F486-798A-6F5C-9BE156C08B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25" name="Rectangle 1024">
                <a:extLst>
                  <a:ext uri="{FF2B5EF4-FFF2-40B4-BE49-F238E27FC236}">
                    <a16:creationId xmlns:a16="http://schemas.microsoft.com/office/drawing/2014/main" id="{F223F277-8E3A-6E10-EBAD-336DF3081F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26" name="Rectangle 1025">
                <a:extLst>
                  <a:ext uri="{FF2B5EF4-FFF2-40B4-BE49-F238E27FC236}">
                    <a16:creationId xmlns:a16="http://schemas.microsoft.com/office/drawing/2014/main" id="{D9F36FB1-8DB2-ABEA-456E-8F9EE20916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27" name="Rectangle 1026">
                <a:extLst>
                  <a:ext uri="{FF2B5EF4-FFF2-40B4-BE49-F238E27FC236}">
                    <a16:creationId xmlns:a16="http://schemas.microsoft.com/office/drawing/2014/main" id="{3714D836-5B24-D8AB-D3C7-C141A5024C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28" name="Rectangle 1027">
                <a:extLst>
                  <a:ext uri="{FF2B5EF4-FFF2-40B4-BE49-F238E27FC236}">
                    <a16:creationId xmlns:a16="http://schemas.microsoft.com/office/drawing/2014/main" id="{EF290F46-409E-D932-B950-E9168558CD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29" name="Rectangle 1028">
                <a:extLst>
                  <a:ext uri="{FF2B5EF4-FFF2-40B4-BE49-F238E27FC236}">
                    <a16:creationId xmlns:a16="http://schemas.microsoft.com/office/drawing/2014/main" id="{9F2534B6-86D1-8669-5871-6C34B5DF4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30" name="Rectangle 1029">
                <a:extLst>
                  <a:ext uri="{FF2B5EF4-FFF2-40B4-BE49-F238E27FC236}">
                    <a16:creationId xmlns:a16="http://schemas.microsoft.com/office/drawing/2014/main" id="{B2C9BE48-8CCC-5361-FEB9-07703D11D0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31" name="Rectangle 1030">
                <a:extLst>
                  <a:ext uri="{FF2B5EF4-FFF2-40B4-BE49-F238E27FC236}">
                    <a16:creationId xmlns:a16="http://schemas.microsoft.com/office/drawing/2014/main" id="{AD151A39-49B5-01C1-E3A7-839D4D8809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31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32" name="Rectangle 1031">
                <a:extLst>
                  <a:ext uri="{FF2B5EF4-FFF2-40B4-BE49-F238E27FC236}">
                    <a16:creationId xmlns:a16="http://schemas.microsoft.com/office/drawing/2014/main" id="{34BE8845-DBFB-C469-2C4C-596E344F0F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668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33" name="Rectangle 1032">
                <a:extLst>
                  <a:ext uri="{FF2B5EF4-FFF2-40B4-BE49-F238E27FC236}">
                    <a16:creationId xmlns:a16="http://schemas.microsoft.com/office/drawing/2014/main" id="{C13C1043-0C72-25AA-B176-1EFFB08C40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06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34" name="Rectangle 1033">
                <a:extLst>
                  <a:ext uri="{FF2B5EF4-FFF2-40B4-BE49-F238E27FC236}">
                    <a16:creationId xmlns:a16="http://schemas.microsoft.com/office/drawing/2014/main" id="{E645855B-15D0-744C-41ED-F5120B4501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543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35" name="Rectangle 1034">
                <a:extLst>
                  <a:ext uri="{FF2B5EF4-FFF2-40B4-BE49-F238E27FC236}">
                    <a16:creationId xmlns:a16="http://schemas.microsoft.com/office/drawing/2014/main" id="{3D0EAE16-B60A-3CA5-14D8-C207AEB32D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3980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36" name="Rectangle 1035">
                <a:extLst>
                  <a:ext uri="{FF2B5EF4-FFF2-40B4-BE49-F238E27FC236}">
                    <a16:creationId xmlns:a16="http://schemas.microsoft.com/office/drawing/2014/main" id="{72580B97-2D28-A814-32CB-1EFF5AD5C6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417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37" name="Rectangle 1036">
                <a:extLst>
                  <a:ext uri="{FF2B5EF4-FFF2-40B4-BE49-F238E27FC236}">
                    <a16:creationId xmlns:a16="http://schemas.microsoft.com/office/drawing/2014/main" id="{4F159627-6222-DE2C-1EFE-A8004B0D22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854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38" name="Line 54">
                <a:extLst>
                  <a:ext uri="{FF2B5EF4-FFF2-40B4-BE49-F238E27FC236}">
                    <a16:creationId xmlns:a16="http://schemas.microsoft.com/office/drawing/2014/main" id="{E1B0ACEE-1F05-D0B6-D34A-6AD9785251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8668" y="1211810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39" name="Line 55">
                <a:extLst>
                  <a:ext uri="{FF2B5EF4-FFF2-40B4-BE49-F238E27FC236}">
                    <a16:creationId xmlns:a16="http://schemas.microsoft.com/office/drawing/2014/main" id="{4A55E540-3C60-4103-1DC1-D1A5D49CC2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7106" y="1211810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40" name="Line 56">
                <a:extLst>
                  <a:ext uri="{FF2B5EF4-FFF2-40B4-BE49-F238E27FC236}">
                    <a16:creationId xmlns:a16="http://schemas.microsoft.com/office/drawing/2014/main" id="{CE0A83F9-5CAD-864F-188F-62A5AF2C2D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05543" y="1211810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41" name="Line 57">
                <a:extLst>
                  <a:ext uri="{FF2B5EF4-FFF2-40B4-BE49-F238E27FC236}">
                    <a16:creationId xmlns:a16="http://schemas.microsoft.com/office/drawing/2014/main" id="{065C372E-A574-A20D-3486-8E05D9AF02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3980" y="1211810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42" name="Line 58">
                <a:extLst>
                  <a:ext uri="{FF2B5EF4-FFF2-40B4-BE49-F238E27FC236}">
                    <a16:creationId xmlns:a16="http://schemas.microsoft.com/office/drawing/2014/main" id="{9E494C34-A117-62BF-654A-8A1BCA0EBA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62417" y="1211810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43" name="Line 59">
                <a:extLst>
                  <a:ext uri="{FF2B5EF4-FFF2-40B4-BE49-F238E27FC236}">
                    <a16:creationId xmlns:a16="http://schemas.microsoft.com/office/drawing/2014/main" id="{A77A5F1D-E456-939F-8A12-64A7904CD0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40854" y="1211810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44" name="Line 60">
                <a:extLst>
                  <a:ext uri="{FF2B5EF4-FFF2-40B4-BE49-F238E27FC236}">
                    <a16:creationId xmlns:a16="http://schemas.microsoft.com/office/drawing/2014/main" id="{380CD912-B082-C14B-2D6C-098D238692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1352041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45" name="Line 61">
                <a:extLst>
                  <a:ext uri="{FF2B5EF4-FFF2-40B4-BE49-F238E27FC236}">
                    <a16:creationId xmlns:a16="http://schemas.microsoft.com/office/drawing/2014/main" id="{74F88CF6-9408-1E26-4024-4A23B2065E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1471237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46" name="Line 62">
                <a:extLst>
                  <a:ext uri="{FF2B5EF4-FFF2-40B4-BE49-F238E27FC236}">
                    <a16:creationId xmlns:a16="http://schemas.microsoft.com/office/drawing/2014/main" id="{1DDF2EB5-B098-AA9D-7FB4-966E217FAF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1590434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47" name="Line 63">
                <a:extLst>
                  <a:ext uri="{FF2B5EF4-FFF2-40B4-BE49-F238E27FC236}">
                    <a16:creationId xmlns:a16="http://schemas.microsoft.com/office/drawing/2014/main" id="{3A3D2A9D-60C3-79AA-339B-0A6A6D2CAE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1709630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48" name="Line 64">
                <a:extLst>
                  <a:ext uri="{FF2B5EF4-FFF2-40B4-BE49-F238E27FC236}">
                    <a16:creationId xmlns:a16="http://schemas.microsoft.com/office/drawing/2014/main" id="{C6E2E911-001F-0EB2-8115-3EC20A563C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1828826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49" name="Line 65">
                <a:extLst>
                  <a:ext uri="{FF2B5EF4-FFF2-40B4-BE49-F238E27FC236}">
                    <a16:creationId xmlns:a16="http://schemas.microsoft.com/office/drawing/2014/main" id="{F219C88B-EB97-9E6D-287D-E0851D38EC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1948022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50" name="Line 66">
                <a:extLst>
                  <a:ext uri="{FF2B5EF4-FFF2-40B4-BE49-F238E27FC236}">
                    <a16:creationId xmlns:a16="http://schemas.microsoft.com/office/drawing/2014/main" id="{9184EF3C-26E8-3978-C309-8E03687045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231" y="1211810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51" name="Line 67">
                <a:extLst>
                  <a:ext uri="{FF2B5EF4-FFF2-40B4-BE49-F238E27FC236}">
                    <a16:creationId xmlns:a16="http://schemas.microsoft.com/office/drawing/2014/main" id="{9AD18859-49C1-457D-7A73-40AABFDD65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9291" y="1211810"/>
                <a:ext cx="0" cy="870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52" name="Line 68">
                <a:extLst>
                  <a:ext uri="{FF2B5EF4-FFF2-40B4-BE49-F238E27FC236}">
                    <a16:creationId xmlns:a16="http://schemas.microsoft.com/office/drawing/2014/main" id="{119EA6E0-C160-A031-C900-AF6596EFDF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1216485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53" name="Line 69">
                <a:extLst>
                  <a:ext uri="{FF2B5EF4-FFF2-40B4-BE49-F238E27FC236}">
                    <a16:creationId xmlns:a16="http://schemas.microsoft.com/office/drawing/2014/main" id="{B8C18BB4-3EB8-8E3C-8E2B-BC6D9C239B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075" y="2077736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054" name="Rectangle 1053">
                <a:extLst>
                  <a:ext uri="{FF2B5EF4-FFF2-40B4-BE49-F238E27FC236}">
                    <a16:creationId xmlns:a16="http://schemas.microsoft.com/office/drawing/2014/main" id="{8C499F26-4808-ACD5-C1CA-F2DBBF502D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2729" y="1230508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55" name="Rectangle 1054">
                <a:extLst>
                  <a:ext uri="{FF2B5EF4-FFF2-40B4-BE49-F238E27FC236}">
                    <a16:creationId xmlns:a16="http://schemas.microsoft.com/office/drawing/2014/main" id="{16AB0282-2D30-42B9-DEDD-BE86E2AF8E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7182" y="1230508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56" name="Rectangle 1055">
                <a:extLst>
                  <a:ext uri="{FF2B5EF4-FFF2-40B4-BE49-F238E27FC236}">
                    <a16:creationId xmlns:a16="http://schemas.microsoft.com/office/drawing/2014/main" id="{D1AB0CE0-E536-DD84-2E30-77BCF40343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4253" y="1230508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57" name="Rectangle 1056">
                <a:extLst>
                  <a:ext uri="{FF2B5EF4-FFF2-40B4-BE49-F238E27FC236}">
                    <a16:creationId xmlns:a16="http://schemas.microsoft.com/office/drawing/2014/main" id="{405D91ED-0814-856C-9F27-3C481B181B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1635" y="1230508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58" name="Rectangle 1057">
                <a:extLst>
                  <a:ext uri="{FF2B5EF4-FFF2-40B4-BE49-F238E27FC236}">
                    <a16:creationId xmlns:a16="http://schemas.microsoft.com/office/drawing/2014/main" id="{5C0F2FC1-E05B-E646-07FB-E747A1F7CB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3824" y="1230508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59" name="Rectangle 1058">
                <a:extLst>
                  <a:ext uri="{FF2B5EF4-FFF2-40B4-BE49-F238E27FC236}">
                    <a16:creationId xmlns:a16="http://schemas.microsoft.com/office/drawing/2014/main" id="{8244487D-E38D-6D07-4D75-39FC52338C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027" y="1230508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60" name="Rectangle 1059">
                <a:extLst>
                  <a:ext uri="{FF2B5EF4-FFF2-40B4-BE49-F238E27FC236}">
                    <a16:creationId xmlns:a16="http://schemas.microsoft.com/office/drawing/2014/main" id="{8CF464AE-2900-1C5A-2901-4A20ADB602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0506" y="1230508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61" name="Rectangle 1060">
                <a:extLst>
                  <a:ext uri="{FF2B5EF4-FFF2-40B4-BE49-F238E27FC236}">
                    <a16:creationId xmlns:a16="http://schemas.microsoft.com/office/drawing/2014/main" id="{2BD4F627-8D7C-9CD0-996C-E454CB4ACF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4292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62" name="Rectangle 1061">
                <a:extLst>
                  <a:ext uri="{FF2B5EF4-FFF2-40B4-BE49-F238E27FC236}">
                    <a16:creationId xmlns:a16="http://schemas.microsoft.com/office/drawing/2014/main" id="{95B287CD-9093-5DF6-C4E5-09F3F64AEF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5855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63" name="Rectangle 1062">
                <a:extLst>
                  <a:ext uri="{FF2B5EF4-FFF2-40B4-BE49-F238E27FC236}">
                    <a16:creationId xmlns:a16="http://schemas.microsoft.com/office/drawing/2014/main" id="{7E8224A6-A40B-6D78-186B-A2231673CB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7417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64" name="Rectangle 1063">
                <a:extLst>
                  <a:ext uri="{FF2B5EF4-FFF2-40B4-BE49-F238E27FC236}">
                    <a16:creationId xmlns:a16="http://schemas.microsoft.com/office/drawing/2014/main" id="{49F98140-084A-B9A7-DEC7-83EE38CD54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98" y="1357884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65" name="Rectangle 1064">
                <a:extLst>
                  <a:ext uri="{FF2B5EF4-FFF2-40B4-BE49-F238E27FC236}">
                    <a16:creationId xmlns:a16="http://schemas.microsoft.com/office/drawing/2014/main" id="{43286F90-CE7E-91D5-88AB-51EFE2069E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761" y="1357884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66" name="Rectangle 1065">
                <a:extLst>
                  <a:ext uri="{FF2B5EF4-FFF2-40B4-BE49-F238E27FC236}">
                    <a16:creationId xmlns:a16="http://schemas.microsoft.com/office/drawing/2014/main" id="{D8061539-749D-8652-67B5-1A346A0C40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4" y="1357884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67" name="Rectangle 1066">
                <a:extLst>
                  <a:ext uri="{FF2B5EF4-FFF2-40B4-BE49-F238E27FC236}">
                    <a16:creationId xmlns:a16="http://schemas.microsoft.com/office/drawing/2014/main" id="{7F5230A2-0A4E-1630-D90C-9527E82046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7" y="1357884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68" name="Rectangle 1067">
                <a:extLst>
                  <a:ext uri="{FF2B5EF4-FFF2-40B4-BE49-F238E27FC236}">
                    <a16:creationId xmlns:a16="http://schemas.microsoft.com/office/drawing/2014/main" id="{4297D3CF-ED39-919C-F761-4729B63CCF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8511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69" name="Rectangle 1068">
                <a:extLst>
                  <a:ext uri="{FF2B5EF4-FFF2-40B4-BE49-F238E27FC236}">
                    <a16:creationId xmlns:a16="http://schemas.microsoft.com/office/drawing/2014/main" id="{6042C3DE-2A70-E1E8-29BF-3F6C4238A4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5855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70" name="Rectangle 1069">
                <a:extLst>
                  <a:ext uri="{FF2B5EF4-FFF2-40B4-BE49-F238E27FC236}">
                    <a16:creationId xmlns:a16="http://schemas.microsoft.com/office/drawing/2014/main" id="{132DC8D3-E2A4-3855-E404-0E53E848CE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7417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72" name="Rectangle 1071">
                <a:extLst>
                  <a:ext uri="{FF2B5EF4-FFF2-40B4-BE49-F238E27FC236}">
                    <a16:creationId xmlns:a16="http://schemas.microsoft.com/office/drawing/2014/main" id="{41402BD5-26ED-81AF-CA96-502B24A26E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8980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73" name="Rectangle 1072">
                <a:extLst>
                  <a:ext uri="{FF2B5EF4-FFF2-40B4-BE49-F238E27FC236}">
                    <a16:creationId xmlns:a16="http://schemas.microsoft.com/office/drawing/2014/main" id="{3F08B7B9-B9B5-8F63-435D-2F90737B8B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0543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74" name="Rectangle 1073">
                <a:extLst>
                  <a:ext uri="{FF2B5EF4-FFF2-40B4-BE49-F238E27FC236}">
                    <a16:creationId xmlns:a16="http://schemas.microsoft.com/office/drawing/2014/main" id="{C0DDBB5A-4D65-AF4D-14EB-966F92897C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106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75" name="Rectangle 1074">
                <a:extLst>
                  <a:ext uri="{FF2B5EF4-FFF2-40B4-BE49-F238E27FC236}">
                    <a16:creationId xmlns:a16="http://schemas.microsoft.com/office/drawing/2014/main" id="{0E133E60-F7A5-987B-2F5A-8B2E1476C5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3668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76" name="Rectangle 1075">
                <a:extLst>
                  <a:ext uri="{FF2B5EF4-FFF2-40B4-BE49-F238E27FC236}">
                    <a16:creationId xmlns:a16="http://schemas.microsoft.com/office/drawing/2014/main" id="{51C3147A-0287-8259-F05A-47308473B6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8511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77" name="Rectangle 1076">
                <a:extLst>
                  <a:ext uri="{FF2B5EF4-FFF2-40B4-BE49-F238E27FC236}">
                    <a16:creationId xmlns:a16="http://schemas.microsoft.com/office/drawing/2014/main" id="{BC9639D0-3DAA-6881-CC35-A0E044E448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0074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78" name="Rectangle 1077">
                <a:extLst>
                  <a:ext uri="{FF2B5EF4-FFF2-40B4-BE49-F238E27FC236}">
                    <a16:creationId xmlns:a16="http://schemas.microsoft.com/office/drawing/2014/main" id="{A9E2DA46-1BA0-E2C4-EE0A-B9D4ECEA28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1636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79" name="Rectangle 1078">
                <a:extLst>
                  <a:ext uri="{FF2B5EF4-FFF2-40B4-BE49-F238E27FC236}">
                    <a16:creationId xmlns:a16="http://schemas.microsoft.com/office/drawing/2014/main" id="{D9AB4EB2-3CC5-F5EA-3E4F-C32747C67A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98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80" name="Rectangle 1079">
                <a:extLst>
                  <a:ext uri="{FF2B5EF4-FFF2-40B4-BE49-F238E27FC236}">
                    <a16:creationId xmlns:a16="http://schemas.microsoft.com/office/drawing/2014/main" id="{BFEA10FA-8C48-FCCA-FF74-B262FA4D14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761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81" name="Rectangle 1080">
                <a:extLst>
                  <a:ext uri="{FF2B5EF4-FFF2-40B4-BE49-F238E27FC236}">
                    <a16:creationId xmlns:a16="http://schemas.microsoft.com/office/drawing/2014/main" id="{CC24F9DD-DC84-418A-D234-2429EA3A5D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4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82" name="Rectangle 1081">
                <a:extLst>
                  <a:ext uri="{FF2B5EF4-FFF2-40B4-BE49-F238E27FC236}">
                    <a16:creationId xmlns:a16="http://schemas.microsoft.com/office/drawing/2014/main" id="{E73A2E75-29B3-A9E3-9125-A7F224E481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7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83" name="Rectangle 1082">
                <a:extLst>
                  <a:ext uri="{FF2B5EF4-FFF2-40B4-BE49-F238E27FC236}">
                    <a16:creationId xmlns:a16="http://schemas.microsoft.com/office/drawing/2014/main" id="{34A5438E-C4B3-B731-D99C-907AD866C8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8511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84" name="Rectangle 1083">
                <a:extLst>
                  <a:ext uri="{FF2B5EF4-FFF2-40B4-BE49-F238E27FC236}">
                    <a16:creationId xmlns:a16="http://schemas.microsoft.com/office/drawing/2014/main" id="{F701F059-94A5-0643-2DF9-4A95B42BD2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0074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85" name="Rectangle 1084">
                <a:extLst>
                  <a:ext uri="{FF2B5EF4-FFF2-40B4-BE49-F238E27FC236}">
                    <a16:creationId xmlns:a16="http://schemas.microsoft.com/office/drawing/2014/main" id="{3DB7023C-75A6-CF69-BF45-7ECD9E288A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1636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86" name="Rectangle 1085">
                <a:extLst>
                  <a:ext uri="{FF2B5EF4-FFF2-40B4-BE49-F238E27FC236}">
                    <a16:creationId xmlns:a16="http://schemas.microsoft.com/office/drawing/2014/main" id="{B134627E-6207-7542-B21E-764991F8CB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98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87" name="Rectangle 1086">
                <a:extLst>
                  <a:ext uri="{FF2B5EF4-FFF2-40B4-BE49-F238E27FC236}">
                    <a16:creationId xmlns:a16="http://schemas.microsoft.com/office/drawing/2014/main" id="{F3BA7306-9945-6342-8B2A-F847D94988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761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88" name="Rectangle 1087">
                <a:extLst>
                  <a:ext uri="{FF2B5EF4-FFF2-40B4-BE49-F238E27FC236}">
                    <a16:creationId xmlns:a16="http://schemas.microsoft.com/office/drawing/2014/main" id="{DE5ABCF5-6F3E-08C5-D5DE-0D8708CAB8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4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89" name="Rectangle 1088">
                <a:extLst>
                  <a:ext uri="{FF2B5EF4-FFF2-40B4-BE49-F238E27FC236}">
                    <a16:creationId xmlns:a16="http://schemas.microsoft.com/office/drawing/2014/main" id="{742DD2D1-300A-EF93-830A-864B00A3E3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7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90" name="Rectangle 1089">
                <a:extLst>
                  <a:ext uri="{FF2B5EF4-FFF2-40B4-BE49-F238E27FC236}">
                    <a16:creationId xmlns:a16="http://schemas.microsoft.com/office/drawing/2014/main" id="{F9B5A1DD-010E-42B9-F268-8F09F38481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8511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91" name="Rectangle 1090">
                <a:extLst>
                  <a:ext uri="{FF2B5EF4-FFF2-40B4-BE49-F238E27FC236}">
                    <a16:creationId xmlns:a16="http://schemas.microsoft.com/office/drawing/2014/main" id="{8C365C56-DF1F-4F35-5508-CEEA130824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0074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92" name="Rectangle 1091">
                <a:extLst>
                  <a:ext uri="{FF2B5EF4-FFF2-40B4-BE49-F238E27FC236}">
                    <a16:creationId xmlns:a16="http://schemas.microsoft.com/office/drawing/2014/main" id="{8F0F387E-CB32-9A5F-6DA3-16469B1A44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1636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93" name="Rectangle 1092">
                <a:extLst>
                  <a:ext uri="{FF2B5EF4-FFF2-40B4-BE49-F238E27FC236}">
                    <a16:creationId xmlns:a16="http://schemas.microsoft.com/office/drawing/2014/main" id="{063C4015-F192-D029-3D75-563A17F116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98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94" name="Rectangle 1093">
                <a:extLst>
                  <a:ext uri="{FF2B5EF4-FFF2-40B4-BE49-F238E27FC236}">
                    <a16:creationId xmlns:a16="http://schemas.microsoft.com/office/drawing/2014/main" id="{E77A4D06-545A-90AB-E223-E6D7E77AC2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761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95" name="Rectangle 1094">
                <a:extLst>
                  <a:ext uri="{FF2B5EF4-FFF2-40B4-BE49-F238E27FC236}">
                    <a16:creationId xmlns:a16="http://schemas.microsoft.com/office/drawing/2014/main" id="{41D4D02F-3841-7C9B-5EC8-3D031A5708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324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96" name="Rectangle 1095">
                <a:extLst>
                  <a:ext uri="{FF2B5EF4-FFF2-40B4-BE49-F238E27FC236}">
                    <a16:creationId xmlns:a16="http://schemas.microsoft.com/office/drawing/2014/main" id="{170F24CA-337C-16EC-8CAD-50C0BF54E1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87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2459A8FA-9521-0337-828B-4FCD87183757}"/>
                </a:ext>
              </a:extLst>
            </p:cNvPr>
            <p:cNvGrpSpPr/>
            <p:nvPr/>
          </p:nvGrpSpPr>
          <p:grpSpPr>
            <a:xfrm>
              <a:off x="2535065" y="1195140"/>
              <a:ext cx="1987200" cy="853200"/>
              <a:chOff x="2530303" y="1211810"/>
              <a:chExt cx="1959373" cy="869431"/>
            </a:xfrm>
          </p:grpSpPr>
          <p:sp>
            <p:nvSpPr>
              <p:cNvPr id="886" name="Rectangle 885">
                <a:extLst>
                  <a:ext uri="{FF2B5EF4-FFF2-40B4-BE49-F238E27FC236}">
                    <a16:creationId xmlns:a16="http://schemas.microsoft.com/office/drawing/2014/main" id="{B5211775-F087-3DE8-6A4D-7BC582DFD2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87" name="Rectangle 119">
                <a:extLst>
                  <a:ext uri="{FF2B5EF4-FFF2-40B4-BE49-F238E27FC236}">
                    <a16:creationId xmlns:a16="http://schemas.microsoft.com/office/drawing/2014/main" id="{59223159-8CDE-7ED0-D3D2-CC46C125D7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88" name="Rectangle 126">
                <a:extLst>
                  <a:ext uri="{FF2B5EF4-FFF2-40B4-BE49-F238E27FC236}">
                    <a16:creationId xmlns:a16="http://schemas.microsoft.com/office/drawing/2014/main" id="{8A19110C-D94B-F29C-8998-39BC55776D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89" name="Rectangle 133">
                <a:extLst>
                  <a:ext uri="{FF2B5EF4-FFF2-40B4-BE49-F238E27FC236}">
                    <a16:creationId xmlns:a16="http://schemas.microsoft.com/office/drawing/2014/main" id="{44F4752F-CD37-D36F-BAA4-68E7390B74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0" name="Rectangle 140">
                <a:extLst>
                  <a:ext uri="{FF2B5EF4-FFF2-40B4-BE49-F238E27FC236}">
                    <a16:creationId xmlns:a16="http://schemas.microsoft.com/office/drawing/2014/main" id="{1730FFBD-4349-9743-6811-D56699BA74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1" name="Rectangle 147">
                <a:extLst>
                  <a:ext uri="{FF2B5EF4-FFF2-40B4-BE49-F238E27FC236}">
                    <a16:creationId xmlns:a16="http://schemas.microsoft.com/office/drawing/2014/main" id="{154B159E-78A9-FDE7-43B1-DB0170D718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2" name="Rectangle 154">
                <a:extLst>
                  <a:ext uri="{FF2B5EF4-FFF2-40B4-BE49-F238E27FC236}">
                    <a16:creationId xmlns:a16="http://schemas.microsoft.com/office/drawing/2014/main" id="{FBC3807C-0BBD-9A0A-F94C-F4FCAEE9C4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459" y="1948022"/>
                <a:ext cx="278437" cy="128545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3" name="Line 173">
                <a:extLst>
                  <a:ext uri="{FF2B5EF4-FFF2-40B4-BE49-F238E27FC236}">
                    <a16:creationId xmlns:a16="http://schemas.microsoft.com/office/drawing/2014/main" id="{03781D00-B466-F3C0-A159-75500F55EF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5459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4" name="Line 175">
                <a:extLst>
                  <a:ext uri="{FF2B5EF4-FFF2-40B4-BE49-F238E27FC236}">
                    <a16:creationId xmlns:a16="http://schemas.microsoft.com/office/drawing/2014/main" id="{78BEB3D9-ED47-69B0-4CB2-0B0FB59377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1216485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5" name="Line 176">
                <a:extLst>
                  <a:ext uri="{FF2B5EF4-FFF2-40B4-BE49-F238E27FC236}">
                    <a16:creationId xmlns:a16="http://schemas.microsoft.com/office/drawing/2014/main" id="{58B688DD-674C-B4C2-2C48-F08A869E06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2076567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6" name="Rectangle 113">
                <a:extLst>
                  <a:ext uri="{FF2B5EF4-FFF2-40B4-BE49-F238E27FC236}">
                    <a16:creationId xmlns:a16="http://schemas.microsoft.com/office/drawing/2014/main" id="{FC3ACAFE-7CFC-000D-E86C-A6404E2BDC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7" name="Rectangle 114">
                <a:extLst>
                  <a:ext uri="{FF2B5EF4-FFF2-40B4-BE49-F238E27FC236}">
                    <a16:creationId xmlns:a16="http://schemas.microsoft.com/office/drawing/2014/main" id="{DDC646DD-A20D-1222-1F86-A04BA4CB25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8" name="Rectangle 115">
                <a:extLst>
                  <a:ext uri="{FF2B5EF4-FFF2-40B4-BE49-F238E27FC236}">
                    <a16:creationId xmlns:a16="http://schemas.microsoft.com/office/drawing/2014/main" id="{A5644A1D-1DFA-8F7A-8878-5E2E564EBA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99" name="Rectangle 116">
                <a:extLst>
                  <a:ext uri="{FF2B5EF4-FFF2-40B4-BE49-F238E27FC236}">
                    <a16:creationId xmlns:a16="http://schemas.microsoft.com/office/drawing/2014/main" id="{1F591C34-0360-280E-9C39-289800CD6F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0" name="Rectangle 117">
                <a:extLst>
                  <a:ext uri="{FF2B5EF4-FFF2-40B4-BE49-F238E27FC236}">
                    <a16:creationId xmlns:a16="http://schemas.microsoft.com/office/drawing/2014/main" id="{09949C77-7EC0-7598-4BEC-FC5472905C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1" name="Rectangle 118">
                <a:extLst>
                  <a:ext uri="{FF2B5EF4-FFF2-40B4-BE49-F238E27FC236}">
                    <a16:creationId xmlns:a16="http://schemas.microsoft.com/office/drawing/2014/main" id="{77CFF5EB-845A-37EB-A5EB-99129409B3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2" name="Rectangle 120">
                <a:extLst>
                  <a:ext uri="{FF2B5EF4-FFF2-40B4-BE49-F238E27FC236}">
                    <a16:creationId xmlns:a16="http://schemas.microsoft.com/office/drawing/2014/main" id="{9C667CF7-9CFB-8DE4-ECBF-09197E5BCF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3" name="Rectangle 121">
                <a:extLst>
                  <a:ext uri="{FF2B5EF4-FFF2-40B4-BE49-F238E27FC236}">
                    <a16:creationId xmlns:a16="http://schemas.microsoft.com/office/drawing/2014/main" id="{281F78D3-6F59-5ADA-3E96-3296EF7558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5" name="Rectangle 122">
                <a:extLst>
                  <a:ext uri="{FF2B5EF4-FFF2-40B4-BE49-F238E27FC236}">
                    <a16:creationId xmlns:a16="http://schemas.microsoft.com/office/drawing/2014/main" id="{019C29C6-509D-2CF3-518B-5FA08E0E07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6" name="Rectangle 123">
                <a:extLst>
                  <a:ext uri="{FF2B5EF4-FFF2-40B4-BE49-F238E27FC236}">
                    <a16:creationId xmlns:a16="http://schemas.microsoft.com/office/drawing/2014/main" id="{5AE3D1B0-B3A7-412A-C979-FA9C9639BA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7" name="Rectangle 124">
                <a:extLst>
                  <a:ext uri="{FF2B5EF4-FFF2-40B4-BE49-F238E27FC236}">
                    <a16:creationId xmlns:a16="http://schemas.microsoft.com/office/drawing/2014/main" id="{98DB19F7-75EE-316A-38D1-AA85BE9E4E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8" name="Rectangle 125">
                <a:extLst>
                  <a:ext uri="{FF2B5EF4-FFF2-40B4-BE49-F238E27FC236}">
                    <a16:creationId xmlns:a16="http://schemas.microsoft.com/office/drawing/2014/main" id="{EC5B594F-4945-C7C9-BC38-60F678AEBA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09" name="Rectangle 127">
                <a:extLst>
                  <a:ext uri="{FF2B5EF4-FFF2-40B4-BE49-F238E27FC236}">
                    <a16:creationId xmlns:a16="http://schemas.microsoft.com/office/drawing/2014/main" id="{D195F21D-2F68-683F-FE88-25ACE4B521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0" name="Rectangle 128">
                <a:extLst>
                  <a:ext uri="{FF2B5EF4-FFF2-40B4-BE49-F238E27FC236}">
                    <a16:creationId xmlns:a16="http://schemas.microsoft.com/office/drawing/2014/main" id="{E9D4AB35-2DA4-EAD6-CDE8-2D5ADC9E94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1" name="Rectangle 129">
                <a:extLst>
                  <a:ext uri="{FF2B5EF4-FFF2-40B4-BE49-F238E27FC236}">
                    <a16:creationId xmlns:a16="http://schemas.microsoft.com/office/drawing/2014/main" id="{91A925A3-9BBA-B965-6815-2263BE1345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2" name="Rectangle 130">
                <a:extLst>
                  <a:ext uri="{FF2B5EF4-FFF2-40B4-BE49-F238E27FC236}">
                    <a16:creationId xmlns:a16="http://schemas.microsoft.com/office/drawing/2014/main" id="{28B7D4FA-36ED-E93D-602B-F3F3F6A051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3" name="Rectangle 131">
                <a:extLst>
                  <a:ext uri="{FF2B5EF4-FFF2-40B4-BE49-F238E27FC236}">
                    <a16:creationId xmlns:a16="http://schemas.microsoft.com/office/drawing/2014/main" id="{AE786FBB-7222-DC0A-1324-58299372B8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4" name="Rectangle 132">
                <a:extLst>
                  <a:ext uri="{FF2B5EF4-FFF2-40B4-BE49-F238E27FC236}">
                    <a16:creationId xmlns:a16="http://schemas.microsoft.com/office/drawing/2014/main" id="{73BDDB47-2EEC-4226-522C-CC9AA8F48E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5" name="Rectangle 134">
                <a:extLst>
                  <a:ext uri="{FF2B5EF4-FFF2-40B4-BE49-F238E27FC236}">
                    <a16:creationId xmlns:a16="http://schemas.microsoft.com/office/drawing/2014/main" id="{B30F8C26-68A0-03DF-F307-E1582240BF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6" name="Rectangle 135">
                <a:extLst>
                  <a:ext uri="{FF2B5EF4-FFF2-40B4-BE49-F238E27FC236}">
                    <a16:creationId xmlns:a16="http://schemas.microsoft.com/office/drawing/2014/main" id="{319B8B7B-FE49-FD1F-6660-F2DA79B081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7" name="Rectangle 136">
                <a:extLst>
                  <a:ext uri="{FF2B5EF4-FFF2-40B4-BE49-F238E27FC236}">
                    <a16:creationId xmlns:a16="http://schemas.microsoft.com/office/drawing/2014/main" id="{B78460F3-2076-248E-5FC0-09F53C652C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8" name="Rectangle 137">
                <a:extLst>
                  <a:ext uri="{FF2B5EF4-FFF2-40B4-BE49-F238E27FC236}">
                    <a16:creationId xmlns:a16="http://schemas.microsoft.com/office/drawing/2014/main" id="{B04EDBAB-42CC-FA8E-BA19-8C3C9219BC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19" name="Rectangle 138">
                <a:extLst>
                  <a:ext uri="{FF2B5EF4-FFF2-40B4-BE49-F238E27FC236}">
                    <a16:creationId xmlns:a16="http://schemas.microsoft.com/office/drawing/2014/main" id="{FB0CB0F4-D440-CA84-C8E3-CA09BD930F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20" name="Rectangle 139">
                <a:extLst>
                  <a:ext uri="{FF2B5EF4-FFF2-40B4-BE49-F238E27FC236}">
                    <a16:creationId xmlns:a16="http://schemas.microsoft.com/office/drawing/2014/main" id="{C17951FA-F44F-7021-DA90-F66CB2A006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21" name="Rectangle 141">
                <a:extLst>
                  <a:ext uri="{FF2B5EF4-FFF2-40B4-BE49-F238E27FC236}">
                    <a16:creationId xmlns:a16="http://schemas.microsoft.com/office/drawing/2014/main" id="{711F47D3-6274-9A7C-E954-AEF6CD977A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22" name="Rectangle 142">
                <a:extLst>
                  <a:ext uri="{FF2B5EF4-FFF2-40B4-BE49-F238E27FC236}">
                    <a16:creationId xmlns:a16="http://schemas.microsoft.com/office/drawing/2014/main" id="{911CFFAD-96E2-F946-52DF-11251F8E84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23" name="Rectangle 143">
                <a:extLst>
                  <a:ext uri="{FF2B5EF4-FFF2-40B4-BE49-F238E27FC236}">
                    <a16:creationId xmlns:a16="http://schemas.microsoft.com/office/drawing/2014/main" id="{6A4BAF5B-FC0B-A7F0-D920-5C29F04F86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24" name="Rectangle 144">
                <a:extLst>
                  <a:ext uri="{FF2B5EF4-FFF2-40B4-BE49-F238E27FC236}">
                    <a16:creationId xmlns:a16="http://schemas.microsoft.com/office/drawing/2014/main" id="{07EE4A5C-0CC0-AFEB-6E8E-6FCF5E7981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25" name="Rectangle 145">
                <a:extLst>
                  <a:ext uri="{FF2B5EF4-FFF2-40B4-BE49-F238E27FC236}">
                    <a16:creationId xmlns:a16="http://schemas.microsoft.com/office/drawing/2014/main" id="{FDE7DE08-A908-2A4B-8081-243C86BB29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26" name="Rectangle 146">
                <a:extLst>
                  <a:ext uri="{FF2B5EF4-FFF2-40B4-BE49-F238E27FC236}">
                    <a16:creationId xmlns:a16="http://schemas.microsoft.com/office/drawing/2014/main" id="{F7C60B8F-D44C-79A4-F6F8-7DD8AF0E8A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27" name="Rectangle 148">
                <a:extLst>
                  <a:ext uri="{FF2B5EF4-FFF2-40B4-BE49-F238E27FC236}">
                    <a16:creationId xmlns:a16="http://schemas.microsoft.com/office/drawing/2014/main" id="{129D051E-6522-5DDF-4CE1-43C2340506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28" name="Rectangle 149">
                <a:extLst>
                  <a:ext uri="{FF2B5EF4-FFF2-40B4-BE49-F238E27FC236}">
                    <a16:creationId xmlns:a16="http://schemas.microsoft.com/office/drawing/2014/main" id="{28BA89FC-70A9-1DAA-1FB6-5C11CD49EA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29" name="Rectangle 150">
                <a:extLst>
                  <a:ext uri="{FF2B5EF4-FFF2-40B4-BE49-F238E27FC236}">
                    <a16:creationId xmlns:a16="http://schemas.microsoft.com/office/drawing/2014/main" id="{8702A075-F12C-6639-760C-F6A968BD8D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30" name="Rectangle 151">
                <a:extLst>
                  <a:ext uri="{FF2B5EF4-FFF2-40B4-BE49-F238E27FC236}">
                    <a16:creationId xmlns:a16="http://schemas.microsoft.com/office/drawing/2014/main" id="{26A41C1E-A919-6F67-BCF6-D2A83C7FCF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31" name="Rectangle 152">
                <a:extLst>
                  <a:ext uri="{FF2B5EF4-FFF2-40B4-BE49-F238E27FC236}">
                    <a16:creationId xmlns:a16="http://schemas.microsoft.com/office/drawing/2014/main" id="{361EE039-BE92-EDBB-20C5-2CB578B035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32" name="Rectangle 153">
                <a:extLst>
                  <a:ext uri="{FF2B5EF4-FFF2-40B4-BE49-F238E27FC236}">
                    <a16:creationId xmlns:a16="http://schemas.microsoft.com/office/drawing/2014/main" id="{159053A5-C1EC-4121-036A-32F9979EBA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33" name="Rectangle 155">
                <a:extLst>
                  <a:ext uri="{FF2B5EF4-FFF2-40B4-BE49-F238E27FC236}">
                    <a16:creationId xmlns:a16="http://schemas.microsoft.com/office/drawing/2014/main" id="{60AAF4CF-3386-A37A-E9C0-A3A4A19176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896" y="1948022"/>
                <a:ext cx="278437" cy="128545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34" name="Rectangle 156">
                <a:extLst>
                  <a:ext uri="{FF2B5EF4-FFF2-40B4-BE49-F238E27FC236}">
                    <a16:creationId xmlns:a16="http://schemas.microsoft.com/office/drawing/2014/main" id="{1C27BC79-5E7B-8D06-1848-714F95CBA0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334" y="1948022"/>
                <a:ext cx="278437" cy="128545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35" name="Rectangle 157">
                <a:extLst>
                  <a:ext uri="{FF2B5EF4-FFF2-40B4-BE49-F238E27FC236}">
                    <a16:creationId xmlns:a16="http://schemas.microsoft.com/office/drawing/2014/main" id="{E1B63684-7FD4-F5DB-A522-D80E62DB57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771" y="1948022"/>
                <a:ext cx="278437" cy="128545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36" name="Rectangle 158">
                <a:extLst>
                  <a:ext uri="{FF2B5EF4-FFF2-40B4-BE49-F238E27FC236}">
                    <a16:creationId xmlns:a16="http://schemas.microsoft.com/office/drawing/2014/main" id="{1E0450CF-C304-D794-F1E1-110B8BC76B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208" y="1948022"/>
                <a:ext cx="278437" cy="128545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37" name="Rectangle 159">
                <a:extLst>
                  <a:ext uri="{FF2B5EF4-FFF2-40B4-BE49-F238E27FC236}">
                    <a16:creationId xmlns:a16="http://schemas.microsoft.com/office/drawing/2014/main" id="{854ABAA0-A728-F1D0-28AC-0A8CC6C490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645" y="1948022"/>
                <a:ext cx="278437" cy="128545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38" name="Rectangle 160">
                <a:extLst>
                  <a:ext uri="{FF2B5EF4-FFF2-40B4-BE49-F238E27FC236}">
                    <a16:creationId xmlns:a16="http://schemas.microsoft.com/office/drawing/2014/main" id="{9A7D5840-08C7-71F5-7976-06CE932D1F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083" y="1948022"/>
                <a:ext cx="278437" cy="128545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39" name="Line 161">
                <a:extLst>
                  <a:ext uri="{FF2B5EF4-FFF2-40B4-BE49-F238E27FC236}">
                    <a16:creationId xmlns:a16="http://schemas.microsoft.com/office/drawing/2014/main" id="{291381E4-6EE9-8712-3DBB-A99647DA40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3896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40" name="Line 162">
                <a:extLst>
                  <a:ext uri="{FF2B5EF4-FFF2-40B4-BE49-F238E27FC236}">
                    <a16:creationId xmlns:a16="http://schemas.microsoft.com/office/drawing/2014/main" id="{FBFADF6C-BFD3-2CFE-135A-23C05BBB19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2334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41" name="Line 163">
                <a:extLst>
                  <a:ext uri="{FF2B5EF4-FFF2-40B4-BE49-F238E27FC236}">
                    <a16:creationId xmlns:a16="http://schemas.microsoft.com/office/drawing/2014/main" id="{5EE4EA72-7B9D-21C9-A51B-EF3C1D4AEF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771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42" name="Line 164">
                <a:extLst>
                  <a:ext uri="{FF2B5EF4-FFF2-40B4-BE49-F238E27FC236}">
                    <a16:creationId xmlns:a16="http://schemas.microsoft.com/office/drawing/2014/main" id="{525CB4D5-161B-C003-1F3D-4D140A283F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9208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43" name="Line 165">
                <a:extLst>
                  <a:ext uri="{FF2B5EF4-FFF2-40B4-BE49-F238E27FC236}">
                    <a16:creationId xmlns:a16="http://schemas.microsoft.com/office/drawing/2014/main" id="{8693D905-6232-2291-AA42-27B2FD2173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7645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44" name="Line 166">
                <a:extLst>
                  <a:ext uri="{FF2B5EF4-FFF2-40B4-BE49-F238E27FC236}">
                    <a16:creationId xmlns:a16="http://schemas.microsoft.com/office/drawing/2014/main" id="{93989474-2C2B-9EDC-9228-7B87248690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06083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45" name="Line 174">
                <a:extLst>
                  <a:ext uri="{FF2B5EF4-FFF2-40B4-BE49-F238E27FC236}">
                    <a16:creationId xmlns:a16="http://schemas.microsoft.com/office/drawing/2014/main" id="{18CEF52C-076F-7D2E-0E0F-C573E86AE7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84520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46" name="Rectangle 177">
                <a:extLst>
                  <a:ext uri="{FF2B5EF4-FFF2-40B4-BE49-F238E27FC236}">
                    <a16:creationId xmlns:a16="http://schemas.microsoft.com/office/drawing/2014/main" id="{FEB46FAF-E8A1-8AAB-4799-8FE4529E14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6668" y="1230508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47" name="Rectangle 178">
                <a:extLst>
                  <a:ext uri="{FF2B5EF4-FFF2-40B4-BE49-F238E27FC236}">
                    <a16:creationId xmlns:a16="http://schemas.microsoft.com/office/drawing/2014/main" id="{0EF8D398-93F4-B45C-169B-B3F0ABE36C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2410" y="1230508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48" name="Rectangle 179">
                <a:extLst>
                  <a:ext uri="{FF2B5EF4-FFF2-40B4-BE49-F238E27FC236}">
                    <a16:creationId xmlns:a16="http://schemas.microsoft.com/office/drawing/2014/main" id="{CE4195B0-5C37-5309-2869-6CB5195A97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9482" y="1230508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49" name="Rectangle 180">
                <a:extLst>
                  <a:ext uri="{FF2B5EF4-FFF2-40B4-BE49-F238E27FC236}">
                    <a16:creationId xmlns:a16="http://schemas.microsoft.com/office/drawing/2014/main" id="{AED1682F-6D16-9A21-0FFB-AA45EDEF25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6864" y="1230508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0" name="Rectangle 181">
                <a:extLst>
                  <a:ext uri="{FF2B5EF4-FFF2-40B4-BE49-F238E27FC236}">
                    <a16:creationId xmlns:a16="http://schemas.microsoft.com/office/drawing/2014/main" id="{F32C4C29-4006-933D-4A8D-9C91C2EDBD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9053" y="1230508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1" name="Rectangle 182">
                <a:extLst>
                  <a:ext uri="{FF2B5EF4-FFF2-40B4-BE49-F238E27FC236}">
                    <a16:creationId xmlns:a16="http://schemas.microsoft.com/office/drawing/2014/main" id="{B53EF2D6-BF64-7EC5-811B-AA0FE14997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2256" y="1230508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2" name="Rectangle 183">
                <a:extLst>
                  <a:ext uri="{FF2B5EF4-FFF2-40B4-BE49-F238E27FC236}">
                    <a16:creationId xmlns:a16="http://schemas.microsoft.com/office/drawing/2014/main" id="{C19EA6B3-73C3-E100-81C0-431702AF6C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5734" y="1230508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3" name="Rectangle 184">
                <a:extLst>
                  <a:ext uri="{FF2B5EF4-FFF2-40B4-BE49-F238E27FC236}">
                    <a16:creationId xmlns:a16="http://schemas.microsoft.com/office/drawing/2014/main" id="{299F184E-8EE0-FC19-D857-D584003C8B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9520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4" name="Rectangle 185">
                <a:extLst>
                  <a:ext uri="{FF2B5EF4-FFF2-40B4-BE49-F238E27FC236}">
                    <a16:creationId xmlns:a16="http://schemas.microsoft.com/office/drawing/2014/main" id="{E6F8CE57-0C95-10FF-EF52-CF5249A97E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1082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5" name="Rectangle 186">
                <a:extLst>
                  <a:ext uri="{FF2B5EF4-FFF2-40B4-BE49-F238E27FC236}">
                    <a16:creationId xmlns:a16="http://schemas.microsoft.com/office/drawing/2014/main" id="{77DAF586-6AD5-F656-2567-33F7A4AF5C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2645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6" name="Rectangle 187">
                <a:extLst>
                  <a:ext uri="{FF2B5EF4-FFF2-40B4-BE49-F238E27FC236}">
                    <a16:creationId xmlns:a16="http://schemas.microsoft.com/office/drawing/2014/main" id="{0E7EF786-74B4-D482-EC4F-0ECE9FDB71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4209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7" name="Rectangle 188">
                <a:extLst>
                  <a:ext uri="{FF2B5EF4-FFF2-40B4-BE49-F238E27FC236}">
                    <a16:creationId xmlns:a16="http://schemas.microsoft.com/office/drawing/2014/main" id="{3783EAB3-8C0F-FCD3-B3A6-D1A0FA6FD6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5771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8" name="Rectangle 189">
                <a:extLst>
                  <a:ext uri="{FF2B5EF4-FFF2-40B4-BE49-F238E27FC236}">
                    <a16:creationId xmlns:a16="http://schemas.microsoft.com/office/drawing/2014/main" id="{B61488A0-323A-B5EB-D2D3-679B8E3EA3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7334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9" name="Rectangle 190">
                <a:extLst>
                  <a:ext uri="{FF2B5EF4-FFF2-40B4-BE49-F238E27FC236}">
                    <a16:creationId xmlns:a16="http://schemas.microsoft.com/office/drawing/2014/main" id="{267F1E1B-59F2-4C4A-7454-249285AFE1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8896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60" name="Rectangle 191">
                <a:extLst>
                  <a:ext uri="{FF2B5EF4-FFF2-40B4-BE49-F238E27FC236}">
                    <a16:creationId xmlns:a16="http://schemas.microsoft.com/office/drawing/2014/main" id="{38981C43-30DE-EAE9-D0E8-1D14C95E75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3739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61" name="Rectangle 192">
                <a:extLst>
                  <a:ext uri="{FF2B5EF4-FFF2-40B4-BE49-F238E27FC236}">
                    <a16:creationId xmlns:a16="http://schemas.microsoft.com/office/drawing/2014/main" id="{48532E27-6761-8C80-CF10-99685EAC12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5302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62" name="Rectangle 193">
                <a:extLst>
                  <a:ext uri="{FF2B5EF4-FFF2-40B4-BE49-F238E27FC236}">
                    <a16:creationId xmlns:a16="http://schemas.microsoft.com/office/drawing/2014/main" id="{30A278E7-C77B-10EB-CB2C-1F9495421A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6864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63" name="Rectangle 194">
                <a:extLst>
                  <a:ext uri="{FF2B5EF4-FFF2-40B4-BE49-F238E27FC236}">
                    <a16:creationId xmlns:a16="http://schemas.microsoft.com/office/drawing/2014/main" id="{58F3C009-D5B9-F5D2-9941-2DF4A7404D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426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64" name="Rectangle 195">
                <a:extLst>
                  <a:ext uri="{FF2B5EF4-FFF2-40B4-BE49-F238E27FC236}">
                    <a16:creationId xmlns:a16="http://schemas.microsoft.com/office/drawing/2014/main" id="{F0031A4A-F0A2-98C7-0173-9D48967452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9990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66" name="Rectangle 196">
                <a:extLst>
                  <a:ext uri="{FF2B5EF4-FFF2-40B4-BE49-F238E27FC236}">
                    <a16:creationId xmlns:a16="http://schemas.microsoft.com/office/drawing/2014/main" id="{4B257D23-E135-2E7A-3C5A-A1E2B80AAA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7334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67" name="Rectangle 197">
                <a:extLst>
                  <a:ext uri="{FF2B5EF4-FFF2-40B4-BE49-F238E27FC236}">
                    <a16:creationId xmlns:a16="http://schemas.microsoft.com/office/drawing/2014/main" id="{A0722592-A478-B883-F030-FE2ADA473D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8896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68" name="Rectangle 198">
                <a:extLst>
                  <a:ext uri="{FF2B5EF4-FFF2-40B4-BE49-F238E27FC236}">
                    <a16:creationId xmlns:a16="http://schemas.microsoft.com/office/drawing/2014/main" id="{2508C2A1-952A-015C-3C96-82C4709ABE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3739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69" name="Rectangle 199">
                <a:extLst>
                  <a:ext uri="{FF2B5EF4-FFF2-40B4-BE49-F238E27FC236}">
                    <a16:creationId xmlns:a16="http://schemas.microsoft.com/office/drawing/2014/main" id="{4F294FB9-F663-9067-AE02-82E8B801BF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5302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70" name="Rectangle 200">
                <a:extLst>
                  <a:ext uri="{FF2B5EF4-FFF2-40B4-BE49-F238E27FC236}">
                    <a16:creationId xmlns:a16="http://schemas.microsoft.com/office/drawing/2014/main" id="{B416C9CC-CCC4-A10A-6A20-26270DE8B9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6864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71" name="Rectangle 201">
                <a:extLst>
                  <a:ext uri="{FF2B5EF4-FFF2-40B4-BE49-F238E27FC236}">
                    <a16:creationId xmlns:a16="http://schemas.microsoft.com/office/drawing/2014/main" id="{62C17F37-9DC4-8884-8D9F-DD27C35CF7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426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72" name="Rectangle 202">
                <a:extLst>
                  <a:ext uri="{FF2B5EF4-FFF2-40B4-BE49-F238E27FC236}">
                    <a16:creationId xmlns:a16="http://schemas.microsoft.com/office/drawing/2014/main" id="{C8984B92-7FF0-3E08-0941-23B6169A75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9990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73" name="Rectangle 203">
                <a:extLst>
                  <a:ext uri="{FF2B5EF4-FFF2-40B4-BE49-F238E27FC236}">
                    <a16:creationId xmlns:a16="http://schemas.microsoft.com/office/drawing/2014/main" id="{7B38BECB-0A4C-8058-5814-F364634CDB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1553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74" name="Rectangle 204">
                <a:extLst>
                  <a:ext uri="{FF2B5EF4-FFF2-40B4-BE49-F238E27FC236}">
                    <a16:creationId xmlns:a16="http://schemas.microsoft.com/office/drawing/2014/main" id="{3A9D33F0-9BFC-4AE3-528D-CA88B3B773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116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75" name="Rectangle 206">
                <a:extLst>
                  <a:ext uri="{FF2B5EF4-FFF2-40B4-BE49-F238E27FC236}">
                    <a16:creationId xmlns:a16="http://schemas.microsoft.com/office/drawing/2014/main" id="{BC8C0727-F1E4-25F7-FF20-F786C6E17D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3739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76" name="Rectangle 207">
                <a:extLst>
                  <a:ext uri="{FF2B5EF4-FFF2-40B4-BE49-F238E27FC236}">
                    <a16:creationId xmlns:a16="http://schemas.microsoft.com/office/drawing/2014/main" id="{53A0A73E-FE97-5874-C8E4-C2D15312D9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5302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77" name="Rectangle 208">
                <a:extLst>
                  <a:ext uri="{FF2B5EF4-FFF2-40B4-BE49-F238E27FC236}">
                    <a16:creationId xmlns:a16="http://schemas.microsoft.com/office/drawing/2014/main" id="{452061FA-01D7-F72F-FF18-82C30D5BE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6864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78" name="Rectangle 209">
                <a:extLst>
                  <a:ext uri="{FF2B5EF4-FFF2-40B4-BE49-F238E27FC236}">
                    <a16:creationId xmlns:a16="http://schemas.microsoft.com/office/drawing/2014/main" id="{4CB22E8A-D22F-333C-E715-F9C96BA31F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426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79" name="Rectangle 210">
                <a:extLst>
                  <a:ext uri="{FF2B5EF4-FFF2-40B4-BE49-F238E27FC236}">
                    <a16:creationId xmlns:a16="http://schemas.microsoft.com/office/drawing/2014/main" id="{6C6B652D-E76D-1722-0B83-2B8625717E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9990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80" name="Rectangle 211">
                <a:extLst>
                  <a:ext uri="{FF2B5EF4-FFF2-40B4-BE49-F238E27FC236}">
                    <a16:creationId xmlns:a16="http://schemas.microsoft.com/office/drawing/2014/main" id="{B4C71FC1-92E9-98BF-BC6F-F6947D5A34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1553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81" name="Rectangle 212">
                <a:extLst>
                  <a:ext uri="{FF2B5EF4-FFF2-40B4-BE49-F238E27FC236}">
                    <a16:creationId xmlns:a16="http://schemas.microsoft.com/office/drawing/2014/main" id="{41A92729-4CDE-1E4D-1EA9-8D1761B328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116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82" name="Line 172">
                <a:extLst>
                  <a:ext uri="{FF2B5EF4-FFF2-40B4-BE49-F238E27FC236}">
                    <a16:creationId xmlns:a16="http://schemas.microsoft.com/office/drawing/2014/main" id="{4A75BE92-8F08-F86C-73EA-ED7618EBF3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1948022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83" name="Line 171">
                <a:extLst>
                  <a:ext uri="{FF2B5EF4-FFF2-40B4-BE49-F238E27FC236}">
                    <a16:creationId xmlns:a16="http://schemas.microsoft.com/office/drawing/2014/main" id="{D84B33BC-587F-A645-E690-E38B97F91C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1828826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84" name="Line 167">
                <a:extLst>
                  <a:ext uri="{FF2B5EF4-FFF2-40B4-BE49-F238E27FC236}">
                    <a16:creationId xmlns:a16="http://schemas.microsoft.com/office/drawing/2014/main" id="{9990B5BD-161F-EF28-9656-7DB8158562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1352041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85" name="Line 168">
                <a:extLst>
                  <a:ext uri="{FF2B5EF4-FFF2-40B4-BE49-F238E27FC236}">
                    <a16:creationId xmlns:a16="http://schemas.microsoft.com/office/drawing/2014/main" id="{001B61FB-8CEE-A932-BCBF-1FC869513B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1471237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86" name="Line 169">
                <a:extLst>
                  <a:ext uri="{FF2B5EF4-FFF2-40B4-BE49-F238E27FC236}">
                    <a16:creationId xmlns:a16="http://schemas.microsoft.com/office/drawing/2014/main" id="{5E36231D-B511-511A-F021-F2069C019B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1590434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987" name="Line 170">
                <a:extLst>
                  <a:ext uri="{FF2B5EF4-FFF2-40B4-BE49-F238E27FC236}">
                    <a16:creationId xmlns:a16="http://schemas.microsoft.com/office/drawing/2014/main" id="{C7C45ED8-5172-981D-D7BD-FC0D411699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303" y="1709630"/>
                <a:ext cx="1959373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455994F7-3109-ACF7-B5A8-9F06E322804D}"/>
                </a:ext>
              </a:extLst>
            </p:cNvPr>
            <p:cNvGrpSpPr/>
            <p:nvPr/>
          </p:nvGrpSpPr>
          <p:grpSpPr>
            <a:xfrm>
              <a:off x="4616425" y="1195140"/>
              <a:ext cx="1987200" cy="853200"/>
              <a:chOff x="4592610" y="1211810"/>
              <a:chExt cx="1959372" cy="869431"/>
            </a:xfrm>
          </p:grpSpPr>
          <p:sp>
            <p:nvSpPr>
              <p:cNvPr id="777" name="Rectangle 213">
                <a:extLst>
                  <a:ext uri="{FF2B5EF4-FFF2-40B4-BE49-F238E27FC236}">
                    <a16:creationId xmlns:a16="http://schemas.microsoft.com/office/drawing/2014/main" id="{A5655645-899A-FDC3-2381-A94D289CC1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78" name="Rectangle 214">
                <a:extLst>
                  <a:ext uri="{FF2B5EF4-FFF2-40B4-BE49-F238E27FC236}">
                    <a16:creationId xmlns:a16="http://schemas.microsoft.com/office/drawing/2014/main" id="{F7BB26D8-1DC2-0DED-76E3-B7247BBEAF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79" name="Rectangle 215">
                <a:extLst>
                  <a:ext uri="{FF2B5EF4-FFF2-40B4-BE49-F238E27FC236}">
                    <a16:creationId xmlns:a16="http://schemas.microsoft.com/office/drawing/2014/main" id="{36C47A9F-56B3-A155-1568-D0F30D64D5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1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0" name="Rectangle 216">
                <a:extLst>
                  <a:ext uri="{FF2B5EF4-FFF2-40B4-BE49-F238E27FC236}">
                    <a16:creationId xmlns:a16="http://schemas.microsoft.com/office/drawing/2014/main" id="{51C04AE0-36C0-A20A-196C-6C6323520F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7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1" name="Rectangle 217">
                <a:extLst>
                  <a:ext uri="{FF2B5EF4-FFF2-40B4-BE49-F238E27FC236}">
                    <a16:creationId xmlns:a16="http://schemas.microsoft.com/office/drawing/2014/main" id="{2C1ECF6B-EAB3-018E-3661-A7FBC57536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5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2" name="Rectangle 218">
                <a:extLst>
                  <a:ext uri="{FF2B5EF4-FFF2-40B4-BE49-F238E27FC236}">
                    <a16:creationId xmlns:a16="http://schemas.microsoft.com/office/drawing/2014/main" id="{8DD5C826-AEED-60F3-6CDD-8D331522C9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2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3" name="Rectangle 219">
                <a:extLst>
                  <a:ext uri="{FF2B5EF4-FFF2-40B4-BE49-F238E27FC236}">
                    <a16:creationId xmlns:a16="http://schemas.microsoft.com/office/drawing/2014/main" id="{976FB221-2ACC-35D4-962D-DDAE3524FD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4" name="Rectangle 220">
                <a:extLst>
                  <a:ext uri="{FF2B5EF4-FFF2-40B4-BE49-F238E27FC236}">
                    <a16:creationId xmlns:a16="http://schemas.microsoft.com/office/drawing/2014/main" id="{0B185282-B378-20B2-48FC-ED8BAF5645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5" name="Rectangle 221">
                <a:extLst>
                  <a:ext uri="{FF2B5EF4-FFF2-40B4-BE49-F238E27FC236}">
                    <a16:creationId xmlns:a16="http://schemas.microsoft.com/office/drawing/2014/main" id="{B74B3B18-2785-60FD-EC38-9C261ED393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6" name="Rectangle 222">
                <a:extLst>
                  <a:ext uri="{FF2B5EF4-FFF2-40B4-BE49-F238E27FC236}">
                    <a16:creationId xmlns:a16="http://schemas.microsoft.com/office/drawing/2014/main" id="{775587AB-A198-B607-2E9D-D493CE4D99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1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7" name="Rectangle 223">
                <a:extLst>
                  <a:ext uri="{FF2B5EF4-FFF2-40B4-BE49-F238E27FC236}">
                    <a16:creationId xmlns:a16="http://schemas.microsoft.com/office/drawing/2014/main" id="{F4226922-4845-BC9E-4DAA-D9B681F19D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7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8" name="Rectangle 224">
                <a:extLst>
                  <a:ext uri="{FF2B5EF4-FFF2-40B4-BE49-F238E27FC236}">
                    <a16:creationId xmlns:a16="http://schemas.microsoft.com/office/drawing/2014/main" id="{F794F79C-DC19-88C2-979E-468FA454AC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5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89" name="Rectangle 225">
                <a:extLst>
                  <a:ext uri="{FF2B5EF4-FFF2-40B4-BE49-F238E27FC236}">
                    <a16:creationId xmlns:a16="http://schemas.microsoft.com/office/drawing/2014/main" id="{9847396B-5C05-1FF3-BFBF-B2F16448AB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2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0" name="Rectangle 226">
                <a:extLst>
                  <a:ext uri="{FF2B5EF4-FFF2-40B4-BE49-F238E27FC236}">
                    <a16:creationId xmlns:a16="http://schemas.microsoft.com/office/drawing/2014/main" id="{666975CD-CA8E-D79A-270F-01BDB280C0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1" name="Rectangle 227">
                <a:extLst>
                  <a:ext uri="{FF2B5EF4-FFF2-40B4-BE49-F238E27FC236}">
                    <a16:creationId xmlns:a16="http://schemas.microsoft.com/office/drawing/2014/main" id="{8E8EC93B-3964-CF0C-FCE0-6ADCCD40BD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2" name="Rectangle 228">
                <a:extLst>
                  <a:ext uri="{FF2B5EF4-FFF2-40B4-BE49-F238E27FC236}">
                    <a16:creationId xmlns:a16="http://schemas.microsoft.com/office/drawing/2014/main" id="{7D3875C8-102F-6303-C18C-D2B0730809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3" name="Rectangle 229">
                <a:extLst>
                  <a:ext uri="{FF2B5EF4-FFF2-40B4-BE49-F238E27FC236}">
                    <a16:creationId xmlns:a16="http://schemas.microsoft.com/office/drawing/2014/main" id="{DC610EB1-DF69-58C9-6353-77AF1D1D4A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1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4" name="Rectangle 230">
                <a:extLst>
                  <a:ext uri="{FF2B5EF4-FFF2-40B4-BE49-F238E27FC236}">
                    <a16:creationId xmlns:a16="http://schemas.microsoft.com/office/drawing/2014/main" id="{4F83B0D9-5359-0E19-3F07-D3CE4F84A5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7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5" name="Rectangle 231">
                <a:extLst>
                  <a:ext uri="{FF2B5EF4-FFF2-40B4-BE49-F238E27FC236}">
                    <a16:creationId xmlns:a16="http://schemas.microsoft.com/office/drawing/2014/main" id="{17E706C8-71F4-8ED4-E129-67A8BC99FF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5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6" name="Rectangle 232">
                <a:extLst>
                  <a:ext uri="{FF2B5EF4-FFF2-40B4-BE49-F238E27FC236}">
                    <a16:creationId xmlns:a16="http://schemas.microsoft.com/office/drawing/2014/main" id="{5B07EF5F-C146-CB67-6360-139E5B0B00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2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7" name="Rectangle 233">
                <a:extLst>
                  <a:ext uri="{FF2B5EF4-FFF2-40B4-BE49-F238E27FC236}">
                    <a16:creationId xmlns:a16="http://schemas.microsoft.com/office/drawing/2014/main" id="{728FE042-3EE0-AF31-7B2E-21A3AFC8EF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99" name="Rectangle 234">
                <a:extLst>
                  <a:ext uri="{FF2B5EF4-FFF2-40B4-BE49-F238E27FC236}">
                    <a16:creationId xmlns:a16="http://schemas.microsoft.com/office/drawing/2014/main" id="{E1C9A39D-6C9C-DF78-4B79-91433B1309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0" name="Rectangle 235">
                <a:extLst>
                  <a:ext uri="{FF2B5EF4-FFF2-40B4-BE49-F238E27FC236}">
                    <a16:creationId xmlns:a16="http://schemas.microsoft.com/office/drawing/2014/main" id="{AAD1A014-C484-C5F7-1AF2-E8597D5FD7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1" name="Rectangle 236">
                <a:extLst>
                  <a:ext uri="{FF2B5EF4-FFF2-40B4-BE49-F238E27FC236}">
                    <a16:creationId xmlns:a16="http://schemas.microsoft.com/office/drawing/2014/main" id="{FBBBCC1B-28C7-1AD8-1AC2-7D89BFD6EB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1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2" name="Rectangle 237">
                <a:extLst>
                  <a:ext uri="{FF2B5EF4-FFF2-40B4-BE49-F238E27FC236}">
                    <a16:creationId xmlns:a16="http://schemas.microsoft.com/office/drawing/2014/main" id="{E0200E3D-0765-560C-4FFC-BECDC2A2AC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7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3" name="Rectangle 238">
                <a:extLst>
                  <a:ext uri="{FF2B5EF4-FFF2-40B4-BE49-F238E27FC236}">
                    <a16:creationId xmlns:a16="http://schemas.microsoft.com/office/drawing/2014/main" id="{456848C4-F478-2D95-EEC7-3FAEAB4E6B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5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4" name="Rectangle 239">
                <a:extLst>
                  <a:ext uri="{FF2B5EF4-FFF2-40B4-BE49-F238E27FC236}">
                    <a16:creationId xmlns:a16="http://schemas.microsoft.com/office/drawing/2014/main" id="{7CDF3C02-9373-2657-3B57-05E3D0590D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2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5" name="Rectangle 240">
                <a:extLst>
                  <a:ext uri="{FF2B5EF4-FFF2-40B4-BE49-F238E27FC236}">
                    <a16:creationId xmlns:a16="http://schemas.microsoft.com/office/drawing/2014/main" id="{B0849F66-F938-2939-7F0F-47D11CC097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6" name="Rectangle 241">
                <a:extLst>
                  <a:ext uri="{FF2B5EF4-FFF2-40B4-BE49-F238E27FC236}">
                    <a16:creationId xmlns:a16="http://schemas.microsoft.com/office/drawing/2014/main" id="{9D0C6167-A526-709E-2C5C-8D9445C437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7" name="Rectangle 242">
                <a:extLst>
                  <a:ext uri="{FF2B5EF4-FFF2-40B4-BE49-F238E27FC236}">
                    <a16:creationId xmlns:a16="http://schemas.microsoft.com/office/drawing/2014/main" id="{8A5EE22D-4A92-4629-78A5-4E2C17DAB5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8" name="Rectangle 243">
                <a:extLst>
                  <a:ext uri="{FF2B5EF4-FFF2-40B4-BE49-F238E27FC236}">
                    <a16:creationId xmlns:a16="http://schemas.microsoft.com/office/drawing/2014/main" id="{34D0DAF5-9008-3C46-208A-EB45FE405D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1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09" name="Rectangle 244">
                <a:extLst>
                  <a:ext uri="{FF2B5EF4-FFF2-40B4-BE49-F238E27FC236}">
                    <a16:creationId xmlns:a16="http://schemas.microsoft.com/office/drawing/2014/main" id="{2B83D38F-82BA-66BC-564E-EEBBE7C89C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7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10" name="Rectangle 245">
                <a:extLst>
                  <a:ext uri="{FF2B5EF4-FFF2-40B4-BE49-F238E27FC236}">
                    <a16:creationId xmlns:a16="http://schemas.microsoft.com/office/drawing/2014/main" id="{C0A5DFE7-8DCD-76E3-8D1E-7DD02A823E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5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11" name="Rectangle 246">
                <a:extLst>
                  <a:ext uri="{FF2B5EF4-FFF2-40B4-BE49-F238E27FC236}">
                    <a16:creationId xmlns:a16="http://schemas.microsoft.com/office/drawing/2014/main" id="{A26800D3-67AB-380C-FF93-D9302115C6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2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12" name="Rectangle 247">
                <a:extLst>
                  <a:ext uri="{FF2B5EF4-FFF2-40B4-BE49-F238E27FC236}">
                    <a16:creationId xmlns:a16="http://schemas.microsoft.com/office/drawing/2014/main" id="{7A27FD80-6D44-49E0-EB99-AC106B45FC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13" name="Rectangle 248">
                <a:extLst>
                  <a:ext uri="{FF2B5EF4-FFF2-40B4-BE49-F238E27FC236}">
                    <a16:creationId xmlns:a16="http://schemas.microsoft.com/office/drawing/2014/main" id="{843DE691-9008-F566-4E91-E1A35853E2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14" name="Rectangle 249">
                <a:extLst>
                  <a:ext uri="{FF2B5EF4-FFF2-40B4-BE49-F238E27FC236}">
                    <a16:creationId xmlns:a16="http://schemas.microsoft.com/office/drawing/2014/main" id="{D9A71249-C9A2-01A1-36F1-56FEBE5E47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15" name="Rectangle 250">
                <a:extLst>
                  <a:ext uri="{FF2B5EF4-FFF2-40B4-BE49-F238E27FC236}">
                    <a16:creationId xmlns:a16="http://schemas.microsoft.com/office/drawing/2014/main" id="{AD400D24-D732-E30F-4D16-DEEA175520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1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16" name="Rectangle 251">
                <a:extLst>
                  <a:ext uri="{FF2B5EF4-FFF2-40B4-BE49-F238E27FC236}">
                    <a16:creationId xmlns:a16="http://schemas.microsoft.com/office/drawing/2014/main" id="{AA767B57-2607-DD09-2ADF-A147C0B095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7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17" name="Rectangle 252">
                <a:extLst>
                  <a:ext uri="{FF2B5EF4-FFF2-40B4-BE49-F238E27FC236}">
                    <a16:creationId xmlns:a16="http://schemas.microsoft.com/office/drawing/2014/main" id="{84552DEA-518A-F268-0B67-3DAD829DF0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5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18" name="Rectangle 253">
                <a:extLst>
                  <a:ext uri="{FF2B5EF4-FFF2-40B4-BE49-F238E27FC236}">
                    <a16:creationId xmlns:a16="http://schemas.microsoft.com/office/drawing/2014/main" id="{B2F5D376-D672-340A-19C4-61F285B9E0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2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19" name="Rectangle 254">
                <a:extLst>
                  <a:ext uri="{FF2B5EF4-FFF2-40B4-BE49-F238E27FC236}">
                    <a16:creationId xmlns:a16="http://schemas.microsoft.com/office/drawing/2014/main" id="{E9D04060-06E1-9826-8AAA-3057A82B38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20" name="Rectangle 255">
                <a:extLst>
                  <a:ext uri="{FF2B5EF4-FFF2-40B4-BE49-F238E27FC236}">
                    <a16:creationId xmlns:a16="http://schemas.microsoft.com/office/drawing/2014/main" id="{B3E6854D-51EC-A541-5E77-E99A8BF812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766" y="1948022"/>
                <a:ext cx="278437" cy="128545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21" name="Rectangle 256">
                <a:extLst>
                  <a:ext uri="{FF2B5EF4-FFF2-40B4-BE49-F238E27FC236}">
                    <a16:creationId xmlns:a16="http://schemas.microsoft.com/office/drawing/2014/main" id="{02B388D6-3238-E0D8-E5EF-01D109CF35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203" y="1948022"/>
                <a:ext cx="278437" cy="128545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22" name="Rectangle 257">
                <a:extLst>
                  <a:ext uri="{FF2B5EF4-FFF2-40B4-BE49-F238E27FC236}">
                    <a16:creationId xmlns:a16="http://schemas.microsoft.com/office/drawing/2014/main" id="{BC23BAF9-285C-A081-EDB4-F27B1F330B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41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23" name="Rectangle 258">
                <a:extLst>
                  <a:ext uri="{FF2B5EF4-FFF2-40B4-BE49-F238E27FC236}">
                    <a16:creationId xmlns:a16="http://schemas.microsoft.com/office/drawing/2014/main" id="{CB8E809D-E098-84B7-52EC-2E9EF070A7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077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24" name="Rectangle 259">
                <a:extLst>
                  <a:ext uri="{FF2B5EF4-FFF2-40B4-BE49-F238E27FC236}">
                    <a16:creationId xmlns:a16="http://schemas.microsoft.com/office/drawing/2014/main" id="{9F1B6AB3-382A-7C74-7CF5-957A396172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515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25" name="Rectangle 260">
                <a:extLst>
                  <a:ext uri="{FF2B5EF4-FFF2-40B4-BE49-F238E27FC236}">
                    <a16:creationId xmlns:a16="http://schemas.microsoft.com/office/drawing/2014/main" id="{858F7BB3-F6E4-7AA9-5429-35906C450F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952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26" name="Rectangle 261">
                <a:extLst>
                  <a:ext uri="{FF2B5EF4-FFF2-40B4-BE49-F238E27FC236}">
                    <a16:creationId xmlns:a16="http://schemas.microsoft.com/office/drawing/2014/main" id="{56B7E871-4D21-C3F9-074F-C7A7FBBAB6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388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27" name="Line 262">
                <a:extLst>
                  <a:ext uri="{FF2B5EF4-FFF2-40B4-BE49-F238E27FC236}">
                    <a16:creationId xmlns:a16="http://schemas.microsoft.com/office/drawing/2014/main" id="{968F1D91-1C33-5AB5-7742-FAC752870E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6203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28" name="Line 263">
                <a:extLst>
                  <a:ext uri="{FF2B5EF4-FFF2-40B4-BE49-F238E27FC236}">
                    <a16:creationId xmlns:a16="http://schemas.microsoft.com/office/drawing/2014/main" id="{4EDFA65C-6AB3-C1B9-CA6E-67B2ECC9E1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54641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29" name="Line 264">
                <a:extLst>
                  <a:ext uri="{FF2B5EF4-FFF2-40B4-BE49-F238E27FC236}">
                    <a16:creationId xmlns:a16="http://schemas.microsoft.com/office/drawing/2014/main" id="{C2B427CE-B6EE-478F-BEFE-D211BFAB92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33077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30" name="Line 265">
                <a:extLst>
                  <a:ext uri="{FF2B5EF4-FFF2-40B4-BE49-F238E27FC236}">
                    <a16:creationId xmlns:a16="http://schemas.microsoft.com/office/drawing/2014/main" id="{6F02AB5D-2949-8FCF-A879-9D00388EEE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11515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31" name="Line 266">
                <a:extLst>
                  <a:ext uri="{FF2B5EF4-FFF2-40B4-BE49-F238E27FC236}">
                    <a16:creationId xmlns:a16="http://schemas.microsoft.com/office/drawing/2014/main" id="{562ECE72-C730-38D7-58BD-21BAF64199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89952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32" name="Line 267">
                <a:extLst>
                  <a:ext uri="{FF2B5EF4-FFF2-40B4-BE49-F238E27FC236}">
                    <a16:creationId xmlns:a16="http://schemas.microsoft.com/office/drawing/2014/main" id="{26243195-3377-B25D-0109-F80E4C514E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68388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33" name="Line 268">
                <a:extLst>
                  <a:ext uri="{FF2B5EF4-FFF2-40B4-BE49-F238E27FC236}">
                    <a16:creationId xmlns:a16="http://schemas.microsoft.com/office/drawing/2014/main" id="{A84A5E8A-9C65-60A9-F1BC-F30AD5DBBC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1352041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34" name="Line 269">
                <a:extLst>
                  <a:ext uri="{FF2B5EF4-FFF2-40B4-BE49-F238E27FC236}">
                    <a16:creationId xmlns:a16="http://schemas.microsoft.com/office/drawing/2014/main" id="{82B1A19E-BDDD-9B0D-3783-396C7D327B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1471237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35" name="Line 270">
                <a:extLst>
                  <a:ext uri="{FF2B5EF4-FFF2-40B4-BE49-F238E27FC236}">
                    <a16:creationId xmlns:a16="http://schemas.microsoft.com/office/drawing/2014/main" id="{3C632288-45F0-BE59-A118-7F4C06CBC2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1590434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36" name="Line 271">
                <a:extLst>
                  <a:ext uri="{FF2B5EF4-FFF2-40B4-BE49-F238E27FC236}">
                    <a16:creationId xmlns:a16="http://schemas.microsoft.com/office/drawing/2014/main" id="{4A24478C-C09C-610C-0320-DF2D64A2C5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1709630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37" name="Line 272">
                <a:extLst>
                  <a:ext uri="{FF2B5EF4-FFF2-40B4-BE49-F238E27FC236}">
                    <a16:creationId xmlns:a16="http://schemas.microsoft.com/office/drawing/2014/main" id="{E4E9BC47-8375-1EFD-B82D-DF39EE9F4E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1828826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38" name="Line 273">
                <a:extLst>
                  <a:ext uri="{FF2B5EF4-FFF2-40B4-BE49-F238E27FC236}">
                    <a16:creationId xmlns:a16="http://schemas.microsoft.com/office/drawing/2014/main" id="{3DF29479-F74B-A8C9-27DC-E70D510CF6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1948022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39" name="Line 274">
                <a:extLst>
                  <a:ext uri="{FF2B5EF4-FFF2-40B4-BE49-F238E27FC236}">
                    <a16:creationId xmlns:a16="http://schemas.microsoft.com/office/drawing/2014/main" id="{190BC0A6-2A5C-6134-7EE2-BAAFFFA1B3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7766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40" name="Line 275">
                <a:extLst>
                  <a:ext uri="{FF2B5EF4-FFF2-40B4-BE49-F238E27FC236}">
                    <a16:creationId xmlns:a16="http://schemas.microsoft.com/office/drawing/2014/main" id="{36DC85B4-8DB8-E741-61D2-056B1819F6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46826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41" name="Line 276">
                <a:extLst>
                  <a:ext uri="{FF2B5EF4-FFF2-40B4-BE49-F238E27FC236}">
                    <a16:creationId xmlns:a16="http://schemas.microsoft.com/office/drawing/2014/main" id="{18D9DC6B-98BD-EDD4-6995-3AAB26153D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1216485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42" name="Line 277">
                <a:extLst>
                  <a:ext uri="{FF2B5EF4-FFF2-40B4-BE49-F238E27FC236}">
                    <a16:creationId xmlns:a16="http://schemas.microsoft.com/office/drawing/2014/main" id="{47F30747-E3D8-C13D-BC16-1CC3A7AB15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2610" y="2077736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843" name="Rectangle 278">
                <a:extLst>
                  <a:ext uri="{FF2B5EF4-FFF2-40B4-BE49-F238E27FC236}">
                    <a16:creationId xmlns:a16="http://schemas.microsoft.com/office/drawing/2014/main" id="{ED2EFDD0-8454-2AE9-6261-E2FCE7FE3E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30263" y="1230508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44" name="Rectangle 279">
                <a:extLst>
                  <a:ext uri="{FF2B5EF4-FFF2-40B4-BE49-F238E27FC236}">
                    <a16:creationId xmlns:a16="http://schemas.microsoft.com/office/drawing/2014/main" id="{11D00BB0-C6C4-8670-3FC1-2ECEACC566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64717" y="1230508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45" name="Rectangle 280">
                <a:extLst>
                  <a:ext uri="{FF2B5EF4-FFF2-40B4-BE49-F238E27FC236}">
                    <a16:creationId xmlns:a16="http://schemas.microsoft.com/office/drawing/2014/main" id="{92048CCB-F77F-2976-DF9D-CF1C408122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1787" y="1230508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46" name="Rectangle 281">
                <a:extLst>
                  <a:ext uri="{FF2B5EF4-FFF2-40B4-BE49-F238E27FC236}">
                    <a16:creationId xmlns:a16="http://schemas.microsoft.com/office/drawing/2014/main" id="{BE81F2DF-1C39-29EC-E344-BBEDB86378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0459" y="1230508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47" name="Rectangle 282">
                <a:extLst>
                  <a:ext uri="{FF2B5EF4-FFF2-40B4-BE49-F238E27FC236}">
                    <a16:creationId xmlns:a16="http://schemas.microsoft.com/office/drawing/2014/main" id="{57189B66-4600-BB98-AAC5-5EA65291F6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1359" y="1230508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48" name="Rectangle 283">
                <a:extLst>
                  <a:ext uri="{FF2B5EF4-FFF2-40B4-BE49-F238E27FC236}">
                    <a16:creationId xmlns:a16="http://schemas.microsoft.com/office/drawing/2014/main" id="{80D9275E-DD77-1506-7CF8-433712938D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04563" y="1230508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49" name="Rectangle 284">
                <a:extLst>
                  <a:ext uri="{FF2B5EF4-FFF2-40B4-BE49-F238E27FC236}">
                    <a16:creationId xmlns:a16="http://schemas.microsoft.com/office/drawing/2014/main" id="{DFC93414-B8B2-AE54-183E-412F66538D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8039" y="1230508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50" name="Rectangle 285">
                <a:extLst>
                  <a:ext uri="{FF2B5EF4-FFF2-40B4-BE49-F238E27FC236}">
                    <a16:creationId xmlns:a16="http://schemas.microsoft.com/office/drawing/2014/main" id="{8242206C-73CB-0DD3-74F7-A36EAAC6CE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81826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52" name="Rectangle 286">
                <a:extLst>
                  <a:ext uri="{FF2B5EF4-FFF2-40B4-BE49-F238E27FC236}">
                    <a16:creationId xmlns:a16="http://schemas.microsoft.com/office/drawing/2014/main" id="{192C378D-A458-0149-F146-17C7DE319D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03389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53" name="Rectangle 287">
                <a:extLst>
                  <a:ext uri="{FF2B5EF4-FFF2-40B4-BE49-F238E27FC236}">
                    <a16:creationId xmlns:a16="http://schemas.microsoft.com/office/drawing/2014/main" id="{E6F06497-4415-1F9B-DB71-70FC3A3E11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24952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54" name="Rectangle 288">
                <a:extLst>
                  <a:ext uri="{FF2B5EF4-FFF2-40B4-BE49-F238E27FC236}">
                    <a16:creationId xmlns:a16="http://schemas.microsoft.com/office/drawing/2014/main" id="{C7287DD6-6FCF-80F8-5634-2CB5A6F01E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6515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55" name="Rectangle 289">
                <a:extLst>
                  <a:ext uri="{FF2B5EF4-FFF2-40B4-BE49-F238E27FC236}">
                    <a16:creationId xmlns:a16="http://schemas.microsoft.com/office/drawing/2014/main" id="{A40F4EC8-30F8-91FB-B387-783CED1670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8078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56" name="Rectangle 290">
                <a:extLst>
                  <a:ext uri="{FF2B5EF4-FFF2-40B4-BE49-F238E27FC236}">
                    <a16:creationId xmlns:a16="http://schemas.microsoft.com/office/drawing/2014/main" id="{6229E901-8B55-BFC6-28C1-A4F0608B25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9640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57" name="Rectangle 291">
                <a:extLst>
                  <a:ext uri="{FF2B5EF4-FFF2-40B4-BE49-F238E27FC236}">
                    <a16:creationId xmlns:a16="http://schemas.microsoft.com/office/drawing/2014/main" id="{EEE1E940-06D9-F08E-9130-A8337DCC15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1203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58" name="Rectangle 292">
                <a:extLst>
                  <a:ext uri="{FF2B5EF4-FFF2-40B4-BE49-F238E27FC236}">
                    <a16:creationId xmlns:a16="http://schemas.microsoft.com/office/drawing/2014/main" id="{825F8E4F-4866-D41B-E2EE-849E0348BE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6044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59" name="Rectangle 293">
                <a:extLst>
                  <a:ext uri="{FF2B5EF4-FFF2-40B4-BE49-F238E27FC236}">
                    <a16:creationId xmlns:a16="http://schemas.microsoft.com/office/drawing/2014/main" id="{C1027CFF-67BB-F381-7B40-7E66965BE1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7608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60" name="Rectangle 294">
                <a:extLst>
                  <a:ext uri="{FF2B5EF4-FFF2-40B4-BE49-F238E27FC236}">
                    <a16:creationId xmlns:a16="http://schemas.microsoft.com/office/drawing/2014/main" id="{69E277CD-0141-9F0B-ED9F-00A4B226E1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9171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61" name="Rectangle 295">
                <a:extLst>
                  <a:ext uri="{FF2B5EF4-FFF2-40B4-BE49-F238E27FC236}">
                    <a16:creationId xmlns:a16="http://schemas.microsoft.com/office/drawing/2014/main" id="{D1DD1DAB-9246-9B3F-8CB1-513FB5B84B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734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62" name="Rectangle 296">
                <a:extLst>
                  <a:ext uri="{FF2B5EF4-FFF2-40B4-BE49-F238E27FC236}">
                    <a16:creationId xmlns:a16="http://schemas.microsoft.com/office/drawing/2014/main" id="{C45C7015-385B-BB59-0A54-8687F2E2F0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2297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63" name="Rectangle 297">
                <a:extLst>
                  <a:ext uri="{FF2B5EF4-FFF2-40B4-BE49-F238E27FC236}">
                    <a16:creationId xmlns:a16="http://schemas.microsoft.com/office/drawing/2014/main" id="{203C2B3A-2408-CFD9-F26D-762099111B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9640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64" name="Rectangle 298">
                <a:extLst>
                  <a:ext uri="{FF2B5EF4-FFF2-40B4-BE49-F238E27FC236}">
                    <a16:creationId xmlns:a16="http://schemas.microsoft.com/office/drawing/2014/main" id="{64171EC0-7A8E-A24F-9294-4A78ABCDC6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1203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65" name="Rectangle 299">
                <a:extLst>
                  <a:ext uri="{FF2B5EF4-FFF2-40B4-BE49-F238E27FC236}">
                    <a16:creationId xmlns:a16="http://schemas.microsoft.com/office/drawing/2014/main" id="{6AA1A501-341B-3121-B441-5319F0D72D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6044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66" name="Rectangle 300">
                <a:extLst>
                  <a:ext uri="{FF2B5EF4-FFF2-40B4-BE49-F238E27FC236}">
                    <a16:creationId xmlns:a16="http://schemas.microsoft.com/office/drawing/2014/main" id="{B8FE0F2A-30AA-5E14-BCA6-71706742BE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7608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67" name="Rectangle 301">
                <a:extLst>
                  <a:ext uri="{FF2B5EF4-FFF2-40B4-BE49-F238E27FC236}">
                    <a16:creationId xmlns:a16="http://schemas.microsoft.com/office/drawing/2014/main" id="{15062B33-50B9-A647-53CA-8E747AD977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9171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68" name="Rectangle 302">
                <a:extLst>
                  <a:ext uri="{FF2B5EF4-FFF2-40B4-BE49-F238E27FC236}">
                    <a16:creationId xmlns:a16="http://schemas.microsoft.com/office/drawing/2014/main" id="{3D00725E-21DE-AF2F-CA91-B7A2F8C85F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734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69" name="Rectangle 303">
                <a:extLst>
                  <a:ext uri="{FF2B5EF4-FFF2-40B4-BE49-F238E27FC236}">
                    <a16:creationId xmlns:a16="http://schemas.microsoft.com/office/drawing/2014/main" id="{49C5640C-5B5B-9135-5EBF-BBE1AF88B7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2297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70" name="Rectangle 304">
                <a:extLst>
                  <a:ext uri="{FF2B5EF4-FFF2-40B4-BE49-F238E27FC236}">
                    <a16:creationId xmlns:a16="http://schemas.microsoft.com/office/drawing/2014/main" id="{65ACC101-A12A-B627-E82F-32F168D581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3858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71" name="Rectangle 305">
                <a:extLst>
                  <a:ext uri="{FF2B5EF4-FFF2-40B4-BE49-F238E27FC236}">
                    <a16:creationId xmlns:a16="http://schemas.microsoft.com/office/drawing/2014/main" id="{B5D8B1BB-4EBC-7401-7596-0F0323519C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421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72" name="Rectangle 306">
                <a:extLst>
                  <a:ext uri="{FF2B5EF4-FFF2-40B4-BE49-F238E27FC236}">
                    <a16:creationId xmlns:a16="http://schemas.microsoft.com/office/drawing/2014/main" id="{CC238A4B-7A02-8E40-910C-13204BF222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6044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73" name="Rectangle 307">
                <a:extLst>
                  <a:ext uri="{FF2B5EF4-FFF2-40B4-BE49-F238E27FC236}">
                    <a16:creationId xmlns:a16="http://schemas.microsoft.com/office/drawing/2014/main" id="{DFF06A19-8FF4-CE5F-D86E-ECF472B27E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7608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74" name="Rectangle 308">
                <a:extLst>
                  <a:ext uri="{FF2B5EF4-FFF2-40B4-BE49-F238E27FC236}">
                    <a16:creationId xmlns:a16="http://schemas.microsoft.com/office/drawing/2014/main" id="{354E16CE-04DA-9135-3FBC-25EF277D5A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9171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75" name="Rectangle 309">
                <a:extLst>
                  <a:ext uri="{FF2B5EF4-FFF2-40B4-BE49-F238E27FC236}">
                    <a16:creationId xmlns:a16="http://schemas.microsoft.com/office/drawing/2014/main" id="{09851D83-2D79-09BF-42E9-15C6A7A953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734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76" name="Rectangle 310">
                <a:extLst>
                  <a:ext uri="{FF2B5EF4-FFF2-40B4-BE49-F238E27FC236}">
                    <a16:creationId xmlns:a16="http://schemas.microsoft.com/office/drawing/2014/main" id="{EDE060D5-C43B-BC1E-30B7-58A6E015FF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2297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77" name="Rectangle 311">
                <a:extLst>
                  <a:ext uri="{FF2B5EF4-FFF2-40B4-BE49-F238E27FC236}">
                    <a16:creationId xmlns:a16="http://schemas.microsoft.com/office/drawing/2014/main" id="{5273BFE8-8CF5-A2FE-2A9C-FD84762808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3858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78" name="Rectangle 312">
                <a:extLst>
                  <a:ext uri="{FF2B5EF4-FFF2-40B4-BE49-F238E27FC236}">
                    <a16:creationId xmlns:a16="http://schemas.microsoft.com/office/drawing/2014/main" id="{7D9F678F-7016-80C7-623F-EA337D3517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421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79" name="Rectangle 313">
                <a:extLst>
                  <a:ext uri="{FF2B5EF4-FFF2-40B4-BE49-F238E27FC236}">
                    <a16:creationId xmlns:a16="http://schemas.microsoft.com/office/drawing/2014/main" id="{8D721B78-29AC-DBD0-79E7-355EAECA54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81826" y="1834669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80" name="Rectangle 314">
                <a:extLst>
                  <a:ext uri="{FF2B5EF4-FFF2-40B4-BE49-F238E27FC236}">
                    <a16:creationId xmlns:a16="http://schemas.microsoft.com/office/drawing/2014/main" id="{36235467-595A-E2E4-3632-B971AED2C3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03389" y="1834669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81" name="Rectangle 315">
                <a:extLst>
                  <a:ext uri="{FF2B5EF4-FFF2-40B4-BE49-F238E27FC236}">
                    <a16:creationId xmlns:a16="http://schemas.microsoft.com/office/drawing/2014/main" id="{1626FDAC-88B3-8214-F380-F458D9DF3E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24952" y="1834669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82" name="Rectangle 316">
                <a:extLst>
                  <a:ext uri="{FF2B5EF4-FFF2-40B4-BE49-F238E27FC236}">
                    <a16:creationId xmlns:a16="http://schemas.microsoft.com/office/drawing/2014/main" id="{160F83E5-F5E0-DAC3-063D-65E4ACE3E0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6515" y="1834669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83" name="Rectangle 317">
                <a:extLst>
                  <a:ext uri="{FF2B5EF4-FFF2-40B4-BE49-F238E27FC236}">
                    <a16:creationId xmlns:a16="http://schemas.microsoft.com/office/drawing/2014/main" id="{B5AB84B6-ACC8-5898-211D-91E80DE6DE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2297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84" name="Rectangle 318">
                <a:extLst>
                  <a:ext uri="{FF2B5EF4-FFF2-40B4-BE49-F238E27FC236}">
                    <a16:creationId xmlns:a16="http://schemas.microsoft.com/office/drawing/2014/main" id="{8BA26103-C091-5A7F-AEFB-BF854F7658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3858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85" name="Rectangle 319">
                <a:extLst>
                  <a:ext uri="{FF2B5EF4-FFF2-40B4-BE49-F238E27FC236}">
                    <a16:creationId xmlns:a16="http://schemas.microsoft.com/office/drawing/2014/main" id="{3795D0AC-30AE-12BE-3403-B581B90435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421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1FAA342-9918-41A3-0273-AC98928A8A36}"/>
                </a:ext>
              </a:extLst>
            </p:cNvPr>
            <p:cNvGrpSpPr/>
            <p:nvPr/>
          </p:nvGrpSpPr>
          <p:grpSpPr>
            <a:xfrm>
              <a:off x="6700578" y="1195140"/>
              <a:ext cx="1987200" cy="853200"/>
              <a:chOff x="6652950" y="1211810"/>
              <a:chExt cx="1959372" cy="869431"/>
            </a:xfrm>
          </p:grpSpPr>
          <p:sp>
            <p:nvSpPr>
              <p:cNvPr id="16" name="Rectangle 320">
                <a:extLst>
                  <a:ext uri="{FF2B5EF4-FFF2-40B4-BE49-F238E27FC236}">
                    <a16:creationId xmlns:a16="http://schemas.microsoft.com/office/drawing/2014/main" id="{FD2313BF-CBF9-BC6F-C774-AD7E076E22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6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7" name="Rectangle 321">
                <a:extLst>
                  <a:ext uri="{FF2B5EF4-FFF2-40B4-BE49-F238E27FC236}">
                    <a16:creationId xmlns:a16="http://schemas.microsoft.com/office/drawing/2014/main" id="{445E7539-0024-53CF-454F-C12A3B0D57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4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" name="Rectangle 322">
                <a:extLst>
                  <a:ext uri="{FF2B5EF4-FFF2-40B4-BE49-F238E27FC236}">
                    <a16:creationId xmlns:a16="http://schemas.microsoft.com/office/drawing/2014/main" id="{60959B1A-C7CF-4935-016C-0CCF5F5E2D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80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" name="Rectangle 323">
                <a:extLst>
                  <a:ext uri="{FF2B5EF4-FFF2-40B4-BE49-F238E27FC236}">
                    <a16:creationId xmlns:a16="http://schemas.microsoft.com/office/drawing/2014/main" id="{093DC99E-564E-0437-665C-138F8697D9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7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" name="Rectangle 324">
                <a:extLst>
                  <a:ext uri="{FF2B5EF4-FFF2-40B4-BE49-F238E27FC236}">
                    <a16:creationId xmlns:a16="http://schemas.microsoft.com/office/drawing/2014/main" id="{D899E99C-F0FD-4990-77E0-129BEDF18B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4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" name="Rectangle 325">
                <a:extLst>
                  <a:ext uri="{FF2B5EF4-FFF2-40B4-BE49-F238E27FC236}">
                    <a16:creationId xmlns:a16="http://schemas.microsoft.com/office/drawing/2014/main" id="{47A8182B-5F59-5059-D967-8D0C2EA233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2" name="Rectangle 326">
                <a:extLst>
                  <a:ext uri="{FF2B5EF4-FFF2-40B4-BE49-F238E27FC236}">
                    <a16:creationId xmlns:a16="http://schemas.microsoft.com/office/drawing/2014/main" id="{4CBD0E61-69E1-FA4F-5A6E-25A94F3773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9" y="1216485"/>
                <a:ext cx="278437" cy="13555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3" name="Rectangle 327">
                <a:extLst>
                  <a:ext uri="{FF2B5EF4-FFF2-40B4-BE49-F238E27FC236}">
                    <a16:creationId xmlns:a16="http://schemas.microsoft.com/office/drawing/2014/main" id="{1D009796-AAE6-EADB-CB5C-8E01118BE7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6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4" name="Rectangle 328">
                <a:extLst>
                  <a:ext uri="{FF2B5EF4-FFF2-40B4-BE49-F238E27FC236}">
                    <a16:creationId xmlns:a16="http://schemas.microsoft.com/office/drawing/2014/main" id="{0A9767BD-FDEE-B001-78C6-37BB807621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4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5" name="Rectangle 329">
                <a:extLst>
                  <a:ext uri="{FF2B5EF4-FFF2-40B4-BE49-F238E27FC236}">
                    <a16:creationId xmlns:a16="http://schemas.microsoft.com/office/drawing/2014/main" id="{B8FBFCB8-BD39-7A8D-631A-7DFAF5213C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80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6" name="Rectangle 330">
                <a:extLst>
                  <a:ext uri="{FF2B5EF4-FFF2-40B4-BE49-F238E27FC236}">
                    <a16:creationId xmlns:a16="http://schemas.microsoft.com/office/drawing/2014/main" id="{E263CAC1-BA35-92ED-D794-8A9803FA53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7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7" name="Rectangle 331">
                <a:extLst>
                  <a:ext uri="{FF2B5EF4-FFF2-40B4-BE49-F238E27FC236}">
                    <a16:creationId xmlns:a16="http://schemas.microsoft.com/office/drawing/2014/main" id="{40A6D5A3-A9B9-6BBF-FDCC-9EAE263128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4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8" name="Rectangle 332">
                <a:extLst>
                  <a:ext uri="{FF2B5EF4-FFF2-40B4-BE49-F238E27FC236}">
                    <a16:creationId xmlns:a16="http://schemas.microsoft.com/office/drawing/2014/main" id="{9669D83A-6A88-70B7-E468-0B3A479C5B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9" name="Rectangle 333">
                <a:extLst>
                  <a:ext uri="{FF2B5EF4-FFF2-40B4-BE49-F238E27FC236}">
                    <a16:creationId xmlns:a16="http://schemas.microsoft.com/office/drawing/2014/main" id="{46C0EEFB-47E7-0E17-B999-74D6B16ED9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9" y="1352041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0" name="Rectangle 334">
                <a:extLst>
                  <a:ext uri="{FF2B5EF4-FFF2-40B4-BE49-F238E27FC236}">
                    <a16:creationId xmlns:a16="http://schemas.microsoft.com/office/drawing/2014/main" id="{7AEB9605-043E-DC82-5A4B-248203F3E3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6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1" name="Rectangle 335">
                <a:extLst>
                  <a:ext uri="{FF2B5EF4-FFF2-40B4-BE49-F238E27FC236}">
                    <a16:creationId xmlns:a16="http://schemas.microsoft.com/office/drawing/2014/main" id="{83404D4B-5195-8FBF-E847-DAC98E21A4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4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2" name="Rectangle 336">
                <a:extLst>
                  <a:ext uri="{FF2B5EF4-FFF2-40B4-BE49-F238E27FC236}">
                    <a16:creationId xmlns:a16="http://schemas.microsoft.com/office/drawing/2014/main" id="{77CCB195-4AE6-B8F5-8BF7-3CCF113948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80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3" name="Rectangle 337">
                <a:extLst>
                  <a:ext uri="{FF2B5EF4-FFF2-40B4-BE49-F238E27FC236}">
                    <a16:creationId xmlns:a16="http://schemas.microsoft.com/office/drawing/2014/main" id="{F337C8E0-24E3-1DC2-B3EE-80F98BF5A8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7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4" name="Rectangle 338">
                <a:extLst>
                  <a:ext uri="{FF2B5EF4-FFF2-40B4-BE49-F238E27FC236}">
                    <a16:creationId xmlns:a16="http://schemas.microsoft.com/office/drawing/2014/main" id="{7FCAE665-C419-E235-36BE-E36F632C0A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4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5" name="Rectangle 339">
                <a:extLst>
                  <a:ext uri="{FF2B5EF4-FFF2-40B4-BE49-F238E27FC236}">
                    <a16:creationId xmlns:a16="http://schemas.microsoft.com/office/drawing/2014/main" id="{9F566D9C-BBA0-81C7-BB5A-CCF42190B1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6" name="Rectangle 340">
                <a:extLst>
                  <a:ext uri="{FF2B5EF4-FFF2-40B4-BE49-F238E27FC236}">
                    <a16:creationId xmlns:a16="http://schemas.microsoft.com/office/drawing/2014/main" id="{06DA295D-B264-FF66-9078-3D76B69579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9" y="1471237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7" name="Rectangle 341">
                <a:extLst>
                  <a:ext uri="{FF2B5EF4-FFF2-40B4-BE49-F238E27FC236}">
                    <a16:creationId xmlns:a16="http://schemas.microsoft.com/office/drawing/2014/main" id="{56E4C9D2-C1A5-6DBC-7BB3-18AF923AB9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6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8" name="Rectangle 342">
                <a:extLst>
                  <a:ext uri="{FF2B5EF4-FFF2-40B4-BE49-F238E27FC236}">
                    <a16:creationId xmlns:a16="http://schemas.microsoft.com/office/drawing/2014/main" id="{6AFEBABD-A619-17FF-855F-9349B290DF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4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39" name="Rectangle 343">
                <a:extLst>
                  <a:ext uri="{FF2B5EF4-FFF2-40B4-BE49-F238E27FC236}">
                    <a16:creationId xmlns:a16="http://schemas.microsoft.com/office/drawing/2014/main" id="{9BB7F3CA-D43F-D0A6-C140-4B3670B706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80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0" name="Rectangle 344">
                <a:extLst>
                  <a:ext uri="{FF2B5EF4-FFF2-40B4-BE49-F238E27FC236}">
                    <a16:creationId xmlns:a16="http://schemas.microsoft.com/office/drawing/2014/main" id="{3AC58770-71D7-77F4-3F5D-F431532666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7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1" name="Rectangle 345">
                <a:extLst>
                  <a:ext uri="{FF2B5EF4-FFF2-40B4-BE49-F238E27FC236}">
                    <a16:creationId xmlns:a16="http://schemas.microsoft.com/office/drawing/2014/main" id="{7AF29EBE-01B3-7059-260F-D369E22211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4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2" name="Rectangle 346">
                <a:extLst>
                  <a:ext uri="{FF2B5EF4-FFF2-40B4-BE49-F238E27FC236}">
                    <a16:creationId xmlns:a16="http://schemas.microsoft.com/office/drawing/2014/main" id="{3845F772-1B10-8610-003A-9758ADE1C2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3" name="Rectangle 347">
                <a:extLst>
                  <a:ext uri="{FF2B5EF4-FFF2-40B4-BE49-F238E27FC236}">
                    <a16:creationId xmlns:a16="http://schemas.microsoft.com/office/drawing/2014/main" id="{AA78DB32-F106-C8D4-57E8-1990BE28B2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9" y="1590434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4" name="Rectangle 348">
                <a:extLst>
                  <a:ext uri="{FF2B5EF4-FFF2-40B4-BE49-F238E27FC236}">
                    <a16:creationId xmlns:a16="http://schemas.microsoft.com/office/drawing/2014/main" id="{0044D0C2-0DBA-4403-FCF1-FB596D1B9B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6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5" name="Rectangle 349">
                <a:extLst>
                  <a:ext uri="{FF2B5EF4-FFF2-40B4-BE49-F238E27FC236}">
                    <a16:creationId xmlns:a16="http://schemas.microsoft.com/office/drawing/2014/main" id="{766E29D6-1F03-A7B3-6CFC-17FCD077C1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4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6" name="Rectangle 350">
                <a:extLst>
                  <a:ext uri="{FF2B5EF4-FFF2-40B4-BE49-F238E27FC236}">
                    <a16:creationId xmlns:a16="http://schemas.microsoft.com/office/drawing/2014/main" id="{69BD3A48-052F-14FD-D214-741C5A42B7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80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7" name="Rectangle 351">
                <a:extLst>
                  <a:ext uri="{FF2B5EF4-FFF2-40B4-BE49-F238E27FC236}">
                    <a16:creationId xmlns:a16="http://schemas.microsoft.com/office/drawing/2014/main" id="{DA5084C4-10C3-466A-6EFD-6E12630E96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7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8" name="Rectangle 352">
                <a:extLst>
                  <a:ext uri="{FF2B5EF4-FFF2-40B4-BE49-F238E27FC236}">
                    <a16:creationId xmlns:a16="http://schemas.microsoft.com/office/drawing/2014/main" id="{E999FF62-D4E2-BA44-2947-5456C7354C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4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49" name="Rectangle 353">
                <a:extLst>
                  <a:ext uri="{FF2B5EF4-FFF2-40B4-BE49-F238E27FC236}">
                    <a16:creationId xmlns:a16="http://schemas.microsoft.com/office/drawing/2014/main" id="{E424F076-C824-7EBA-077C-A1E8E88E20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0" name="Rectangle 354">
                <a:extLst>
                  <a:ext uri="{FF2B5EF4-FFF2-40B4-BE49-F238E27FC236}">
                    <a16:creationId xmlns:a16="http://schemas.microsoft.com/office/drawing/2014/main" id="{EF5FD74C-37B3-F8E8-FEA2-299CAB2D11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9" y="1709630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1" name="Rectangle 355">
                <a:extLst>
                  <a:ext uri="{FF2B5EF4-FFF2-40B4-BE49-F238E27FC236}">
                    <a16:creationId xmlns:a16="http://schemas.microsoft.com/office/drawing/2014/main" id="{9BE0C779-D775-2C41-BD58-6500890508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6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2" name="Rectangle 356">
                <a:extLst>
                  <a:ext uri="{FF2B5EF4-FFF2-40B4-BE49-F238E27FC236}">
                    <a16:creationId xmlns:a16="http://schemas.microsoft.com/office/drawing/2014/main" id="{9D03423F-CB99-AFC7-7AA2-E473AEFB33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4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3" name="Rectangle 357">
                <a:extLst>
                  <a:ext uri="{FF2B5EF4-FFF2-40B4-BE49-F238E27FC236}">
                    <a16:creationId xmlns:a16="http://schemas.microsoft.com/office/drawing/2014/main" id="{63F26822-8D72-22AF-58EF-32E83F4BF6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80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4" name="Rectangle 358">
                <a:extLst>
                  <a:ext uri="{FF2B5EF4-FFF2-40B4-BE49-F238E27FC236}">
                    <a16:creationId xmlns:a16="http://schemas.microsoft.com/office/drawing/2014/main" id="{E71FA74C-58FF-0033-95F3-20CEB96F26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7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5" name="Rectangle 359">
                <a:extLst>
                  <a:ext uri="{FF2B5EF4-FFF2-40B4-BE49-F238E27FC236}">
                    <a16:creationId xmlns:a16="http://schemas.microsoft.com/office/drawing/2014/main" id="{EDE720C8-D331-A553-E6D5-6B934991DA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4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6" name="Rectangle 360">
                <a:extLst>
                  <a:ext uri="{FF2B5EF4-FFF2-40B4-BE49-F238E27FC236}">
                    <a16:creationId xmlns:a16="http://schemas.microsoft.com/office/drawing/2014/main" id="{768EBFEC-D289-075E-4987-30A65265BF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7" name="Rectangle 361">
                <a:extLst>
                  <a:ext uri="{FF2B5EF4-FFF2-40B4-BE49-F238E27FC236}">
                    <a16:creationId xmlns:a16="http://schemas.microsoft.com/office/drawing/2014/main" id="{E3275208-D08B-77F0-A637-69BE586E51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9" y="1828826"/>
                <a:ext cx="278437" cy="119196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8" name="Rectangle 362">
                <a:extLst>
                  <a:ext uri="{FF2B5EF4-FFF2-40B4-BE49-F238E27FC236}">
                    <a16:creationId xmlns:a16="http://schemas.microsoft.com/office/drawing/2014/main" id="{0762FCB3-94CC-C2CC-26C8-B1791E9AC2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8106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59" name="Rectangle 363">
                <a:extLst>
                  <a:ext uri="{FF2B5EF4-FFF2-40B4-BE49-F238E27FC236}">
                    <a16:creationId xmlns:a16="http://schemas.microsoft.com/office/drawing/2014/main" id="{CCD30088-24E9-7E78-2119-DEBD10B520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6544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60" name="Rectangle 364">
                <a:extLst>
                  <a:ext uri="{FF2B5EF4-FFF2-40B4-BE49-F238E27FC236}">
                    <a16:creationId xmlns:a16="http://schemas.microsoft.com/office/drawing/2014/main" id="{D4258716-4A7F-8D1D-26F2-10703E38BE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980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61" name="Rectangle 365">
                <a:extLst>
                  <a:ext uri="{FF2B5EF4-FFF2-40B4-BE49-F238E27FC236}">
                    <a16:creationId xmlns:a16="http://schemas.microsoft.com/office/drawing/2014/main" id="{FB0BED15-742D-2A27-C08F-447F5A9022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3417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62" name="Rectangle 366">
                <a:extLst>
                  <a:ext uri="{FF2B5EF4-FFF2-40B4-BE49-F238E27FC236}">
                    <a16:creationId xmlns:a16="http://schemas.microsoft.com/office/drawing/2014/main" id="{5EEFDD54-C878-BE24-5984-88451D2186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1854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63" name="Rectangle 367">
                <a:extLst>
                  <a:ext uri="{FF2B5EF4-FFF2-40B4-BE49-F238E27FC236}">
                    <a16:creationId xmlns:a16="http://schemas.microsoft.com/office/drawing/2014/main" id="{040BF082-95AD-D7A2-06E0-1CF5AF5DFF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0291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17" name="Rectangle 368">
                <a:extLst>
                  <a:ext uri="{FF2B5EF4-FFF2-40B4-BE49-F238E27FC236}">
                    <a16:creationId xmlns:a16="http://schemas.microsoft.com/office/drawing/2014/main" id="{D510510B-0336-C541-595D-C6B128EC7A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8729" y="1948022"/>
                <a:ext cx="278437" cy="129714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18" name="Line 369">
                <a:extLst>
                  <a:ext uri="{FF2B5EF4-FFF2-40B4-BE49-F238E27FC236}">
                    <a16:creationId xmlns:a16="http://schemas.microsoft.com/office/drawing/2014/main" id="{D6C111CC-8A78-908C-BE67-A313B84D0E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36544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19" name="Line 370">
                <a:extLst>
                  <a:ext uri="{FF2B5EF4-FFF2-40B4-BE49-F238E27FC236}">
                    <a16:creationId xmlns:a16="http://schemas.microsoft.com/office/drawing/2014/main" id="{A62A8C22-E56C-5A64-D4B8-5B9A122281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14980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20" name="Line 371">
                <a:extLst>
                  <a:ext uri="{FF2B5EF4-FFF2-40B4-BE49-F238E27FC236}">
                    <a16:creationId xmlns:a16="http://schemas.microsoft.com/office/drawing/2014/main" id="{16A244C5-F08F-3F0F-182B-95DB67A543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93417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21" name="Line 372">
                <a:extLst>
                  <a:ext uri="{FF2B5EF4-FFF2-40B4-BE49-F238E27FC236}">
                    <a16:creationId xmlns:a16="http://schemas.microsoft.com/office/drawing/2014/main" id="{091356AD-17C7-DE2E-8BB9-3933A2ABAF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771854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22" name="Line 373">
                <a:extLst>
                  <a:ext uri="{FF2B5EF4-FFF2-40B4-BE49-F238E27FC236}">
                    <a16:creationId xmlns:a16="http://schemas.microsoft.com/office/drawing/2014/main" id="{CB373EA6-0398-03B2-105A-D296B8E505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50291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23" name="Line 374">
                <a:extLst>
                  <a:ext uri="{FF2B5EF4-FFF2-40B4-BE49-F238E27FC236}">
                    <a16:creationId xmlns:a16="http://schemas.microsoft.com/office/drawing/2014/main" id="{87C47CFD-0F4C-428A-95F4-EFC5D4FE9C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8729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24" name="Line 375">
                <a:extLst>
                  <a:ext uri="{FF2B5EF4-FFF2-40B4-BE49-F238E27FC236}">
                    <a16:creationId xmlns:a16="http://schemas.microsoft.com/office/drawing/2014/main" id="{A7937EF8-63F4-4ABE-F70A-212B35D15F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1352041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25" name="Line 376">
                <a:extLst>
                  <a:ext uri="{FF2B5EF4-FFF2-40B4-BE49-F238E27FC236}">
                    <a16:creationId xmlns:a16="http://schemas.microsoft.com/office/drawing/2014/main" id="{3EDCD686-C9FE-CAA5-BEB7-E0B51B8C94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1471237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26" name="Line 377">
                <a:extLst>
                  <a:ext uri="{FF2B5EF4-FFF2-40B4-BE49-F238E27FC236}">
                    <a16:creationId xmlns:a16="http://schemas.microsoft.com/office/drawing/2014/main" id="{202BFBA8-1CED-A1C0-55A9-A642CA9C32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1590434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27" name="Line 378">
                <a:extLst>
                  <a:ext uri="{FF2B5EF4-FFF2-40B4-BE49-F238E27FC236}">
                    <a16:creationId xmlns:a16="http://schemas.microsoft.com/office/drawing/2014/main" id="{9239ABF9-90BF-9BAE-AEE8-AACEA2B4F5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1709630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28" name="Line 379">
                <a:extLst>
                  <a:ext uri="{FF2B5EF4-FFF2-40B4-BE49-F238E27FC236}">
                    <a16:creationId xmlns:a16="http://schemas.microsoft.com/office/drawing/2014/main" id="{F2684822-697C-1C0B-802F-290D07DB27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1828826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29" name="Line 380">
                <a:extLst>
                  <a:ext uri="{FF2B5EF4-FFF2-40B4-BE49-F238E27FC236}">
                    <a16:creationId xmlns:a16="http://schemas.microsoft.com/office/drawing/2014/main" id="{99B52922-1E3D-6003-4C93-3E152AB639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1948022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30" name="Line 381">
                <a:extLst>
                  <a:ext uri="{FF2B5EF4-FFF2-40B4-BE49-F238E27FC236}">
                    <a16:creationId xmlns:a16="http://schemas.microsoft.com/office/drawing/2014/main" id="{14BADED4-D812-6C8B-0250-C60ADA3799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8106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31" name="Line 382">
                <a:extLst>
                  <a:ext uri="{FF2B5EF4-FFF2-40B4-BE49-F238E27FC236}">
                    <a16:creationId xmlns:a16="http://schemas.microsoft.com/office/drawing/2014/main" id="{1ADA25C1-C47B-F8C0-BA25-AC670AC78A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07166" y="1211810"/>
                <a:ext cx="0" cy="86943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32" name="Line 383">
                <a:extLst>
                  <a:ext uri="{FF2B5EF4-FFF2-40B4-BE49-F238E27FC236}">
                    <a16:creationId xmlns:a16="http://schemas.microsoft.com/office/drawing/2014/main" id="{697A6E95-5A1C-CFA7-23A4-8DA2F69EA5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1216485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33" name="Line 384">
                <a:extLst>
                  <a:ext uri="{FF2B5EF4-FFF2-40B4-BE49-F238E27FC236}">
                    <a16:creationId xmlns:a16="http://schemas.microsoft.com/office/drawing/2014/main" id="{270671DA-57A2-ED6A-E0B4-82C64E9A7B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52950" y="2077736"/>
                <a:ext cx="195937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734" name="Rectangle 385">
                <a:extLst>
                  <a:ext uri="{FF2B5EF4-FFF2-40B4-BE49-F238E27FC236}">
                    <a16:creationId xmlns:a16="http://schemas.microsoft.com/office/drawing/2014/main" id="{726C5D7A-A767-95EF-4D32-58B0F5FE9F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90604" y="1230508"/>
                <a:ext cx="111379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35" name="Rectangle 386">
                <a:extLst>
                  <a:ext uri="{FF2B5EF4-FFF2-40B4-BE49-F238E27FC236}">
                    <a16:creationId xmlns:a16="http://schemas.microsoft.com/office/drawing/2014/main" id="{2C27843E-F4D6-8375-C2D5-0F7E2B2C6C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25057" y="1230508"/>
                <a:ext cx="9127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36" name="Rectangle 387">
                <a:extLst>
                  <a:ext uri="{FF2B5EF4-FFF2-40B4-BE49-F238E27FC236}">
                    <a16:creationId xmlns:a16="http://schemas.microsoft.com/office/drawing/2014/main" id="{0FA4C6C7-3708-E051-6E66-809C7FAE5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22128" y="1230508"/>
                <a:ext cx="131490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37" name="Rectangle 388">
                <a:extLst>
                  <a:ext uri="{FF2B5EF4-FFF2-40B4-BE49-F238E27FC236}">
                    <a16:creationId xmlns:a16="http://schemas.microsoft.com/office/drawing/2014/main" id="{10F837EE-8A1B-5BC2-5DDB-A8E7E7A45C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30799" y="1230508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38" name="Rectangle 389">
                <a:extLst>
                  <a:ext uri="{FF2B5EF4-FFF2-40B4-BE49-F238E27FC236}">
                    <a16:creationId xmlns:a16="http://schemas.microsoft.com/office/drawing/2014/main" id="{8B6A126E-39B0-C378-9202-6B1903C726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71699" y="1230508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39" name="Rectangle 390">
                <a:extLst>
                  <a:ext uri="{FF2B5EF4-FFF2-40B4-BE49-F238E27FC236}">
                    <a16:creationId xmlns:a16="http://schemas.microsoft.com/office/drawing/2014/main" id="{9C842A60-26F8-13A2-4B02-998ECCBDF3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4902" y="1230508"/>
                <a:ext cx="16552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40" name="Rectangle 391">
                <a:extLst>
                  <a:ext uri="{FF2B5EF4-FFF2-40B4-BE49-F238E27FC236}">
                    <a16:creationId xmlns:a16="http://schemas.microsoft.com/office/drawing/2014/main" id="{B2D3AA47-5CAF-6A98-04EC-20210A55A6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8380" y="1230508"/>
                <a:ext cx="129942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41" name="Rectangle 392">
                <a:extLst>
                  <a:ext uri="{FF2B5EF4-FFF2-40B4-BE49-F238E27FC236}">
                    <a16:creationId xmlns:a16="http://schemas.microsoft.com/office/drawing/2014/main" id="{F648A062-03C5-9685-5811-7D94B6FD34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42166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42" name="Rectangle 393">
                <a:extLst>
                  <a:ext uri="{FF2B5EF4-FFF2-40B4-BE49-F238E27FC236}">
                    <a16:creationId xmlns:a16="http://schemas.microsoft.com/office/drawing/2014/main" id="{BA8CEE13-9C09-9D2E-D290-321B04906B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3728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43" name="Rectangle 394">
                <a:extLst>
                  <a:ext uri="{FF2B5EF4-FFF2-40B4-BE49-F238E27FC236}">
                    <a16:creationId xmlns:a16="http://schemas.microsoft.com/office/drawing/2014/main" id="{E592A39B-390E-479D-A127-2F2285FCD4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5291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44" name="Rectangle 395">
                <a:extLst>
                  <a:ext uri="{FF2B5EF4-FFF2-40B4-BE49-F238E27FC236}">
                    <a16:creationId xmlns:a16="http://schemas.microsoft.com/office/drawing/2014/main" id="{50864B89-9FC3-4B02-17E8-2D5C7B29AA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06855" y="1357884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46" name="Rectangle 396">
                <a:extLst>
                  <a:ext uri="{FF2B5EF4-FFF2-40B4-BE49-F238E27FC236}">
                    <a16:creationId xmlns:a16="http://schemas.microsoft.com/office/drawing/2014/main" id="{4D98E17B-C31B-A10C-A7DD-D6442CBCEF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16385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47" name="Rectangle 397">
                <a:extLst>
                  <a:ext uri="{FF2B5EF4-FFF2-40B4-BE49-F238E27FC236}">
                    <a16:creationId xmlns:a16="http://schemas.microsoft.com/office/drawing/2014/main" id="{856897AE-9E2E-5183-D79A-5ABD4CF75C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37948" y="1477081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48" name="Rectangle 398">
                <a:extLst>
                  <a:ext uri="{FF2B5EF4-FFF2-40B4-BE49-F238E27FC236}">
                    <a16:creationId xmlns:a16="http://schemas.microsoft.com/office/drawing/2014/main" id="{3F8E9EE8-B703-5FD4-D2A8-18C007FB5D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5291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49" name="Rectangle 399">
                <a:extLst>
                  <a:ext uri="{FF2B5EF4-FFF2-40B4-BE49-F238E27FC236}">
                    <a16:creationId xmlns:a16="http://schemas.microsoft.com/office/drawing/2014/main" id="{F76FBA9A-1C4A-6E68-9BA5-B5C71B6AEC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06855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50" name="Rectangle 400">
                <a:extLst>
                  <a:ext uri="{FF2B5EF4-FFF2-40B4-BE49-F238E27FC236}">
                    <a16:creationId xmlns:a16="http://schemas.microsoft.com/office/drawing/2014/main" id="{26C08F32-C456-1943-CE5A-B0F027A943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28419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51" name="Rectangle 401">
                <a:extLst>
                  <a:ext uri="{FF2B5EF4-FFF2-40B4-BE49-F238E27FC236}">
                    <a16:creationId xmlns:a16="http://schemas.microsoft.com/office/drawing/2014/main" id="{27B942A6-82D1-E372-08C2-0EAB1E29FC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49981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52" name="Rectangle 402">
                <a:extLst>
                  <a:ext uri="{FF2B5EF4-FFF2-40B4-BE49-F238E27FC236}">
                    <a16:creationId xmlns:a16="http://schemas.microsoft.com/office/drawing/2014/main" id="{2CE4D98A-BAEF-B236-A5C3-FACEDE97BB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71543" y="1477081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53" name="Rectangle 403">
                <a:extLst>
                  <a:ext uri="{FF2B5EF4-FFF2-40B4-BE49-F238E27FC236}">
                    <a16:creationId xmlns:a16="http://schemas.microsoft.com/office/drawing/2014/main" id="{363BC8E6-E49F-18F2-6A91-F20BFE92A4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16385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54" name="Rectangle 404">
                <a:extLst>
                  <a:ext uri="{FF2B5EF4-FFF2-40B4-BE49-F238E27FC236}">
                    <a16:creationId xmlns:a16="http://schemas.microsoft.com/office/drawing/2014/main" id="{A889F6FE-0CEE-F32A-5156-D3C416D79F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37948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55" name="Rectangle 405">
                <a:extLst>
                  <a:ext uri="{FF2B5EF4-FFF2-40B4-BE49-F238E27FC236}">
                    <a16:creationId xmlns:a16="http://schemas.microsoft.com/office/drawing/2014/main" id="{D37407FE-B4D8-DDEB-8C0D-C2378A497B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511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56" name="Rectangle 407">
                <a:extLst>
                  <a:ext uri="{FF2B5EF4-FFF2-40B4-BE49-F238E27FC236}">
                    <a16:creationId xmlns:a16="http://schemas.microsoft.com/office/drawing/2014/main" id="{B2B33EC5-D535-C0BE-6C83-31055348DF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1074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57" name="Rectangle 408">
                <a:extLst>
                  <a:ext uri="{FF2B5EF4-FFF2-40B4-BE49-F238E27FC236}">
                    <a16:creationId xmlns:a16="http://schemas.microsoft.com/office/drawing/2014/main" id="{41D89C76-6533-1A91-4B5C-574F7F588B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2637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58" name="Rectangle 409">
                <a:extLst>
                  <a:ext uri="{FF2B5EF4-FFF2-40B4-BE49-F238E27FC236}">
                    <a16:creationId xmlns:a16="http://schemas.microsoft.com/office/drawing/2014/main" id="{1CD1CFFB-3BE9-5AA0-FC9A-CC16674AA1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200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59" name="Rectangle 410">
                <a:extLst>
                  <a:ext uri="{FF2B5EF4-FFF2-40B4-BE49-F238E27FC236}">
                    <a16:creationId xmlns:a16="http://schemas.microsoft.com/office/drawing/2014/main" id="{D6DE0B18-FFC7-94F1-DB11-1B98B5B0C4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5762" y="159627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60" name="Rectangle 411">
                <a:extLst>
                  <a:ext uri="{FF2B5EF4-FFF2-40B4-BE49-F238E27FC236}">
                    <a16:creationId xmlns:a16="http://schemas.microsoft.com/office/drawing/2014/main" id="{13C9FAAA-3982-F478-EAD7-9DF05690BC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16385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61" name="Rectangle 412">
                <a:extLst>
                  <a:ext uri="{FF2B5EF4-FFF2-40B4-BE49-F238E27FC236}">
                    <a16:creationId xmlns:a16="http://schemas.microsoft.com/office/drawing/2014/main" id="{F5A96FBF-3768-2FFE-5635-056E357568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37948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62" name="Rectangle 413">
                <a:extLst>
                  <a:ext uri="{FF2B5EF4-FFF2-40B4-BE49-F238E27FC236}">
                    <a16:creationId xmlns:a16="http://schemas.microsoft.com/office/drawing/2014/main" id="{F16EDD06-2282-D7ED-A198-282249635A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511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63" name="Rectangle 414">
                <a:extLst>
                  <a:ext uri="{FF2B5EF4-FFF2-40B4-BE49-F238E27FC236}">
                    <a16:creationId xmlns:a16="http://schemas.microsoft.com/office/drawing/2014/main" id="{B884CA00-FDBA-233D-8D83-A7E82893B6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1074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64" name="Rectangle 415">
                <a:extLst>
                  <a:ext uri="{FF2B5EF4-FFF2-40B4-BE49-F238E27FC236}">
                    <a16:creationId xmlns:a16="http://schemas.microsoft.com/office/drawing/2014/main" id="{44BA7FEC-34C8-8096-D34B-2898A6FD13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2637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65" name="Rectangle 416">
                <a:extLst>
                  <a:ext uri="{FF2B5EF4-FFF2-40B4-BE49-F238E27FC236}">
                    <a16:creationId xmlns:a16="http://schemas.microsoft.com/office/drawing/2014/main" id="{05F3F04B-A192-95EF-6CF6-81658D272C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200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66" name="Rectangle 417">
                <a:extLst>
                  <a:ext uri="{FF2B5EF4-FFF2-40B4-BE49-F238E27FC236}">
                    <a16:creationId xmlns:a16="http://schemas.microsoft.com/office/drawing/2014/main" id="{79744C60-75BB-65D0-FA6A-DFA0081BAB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5762" y="1715473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67" name="Rectangle 418">
                <a:extLst>
                  <a:ext uri="{FF2B5EF4-FFF2-40B4-BE49-F238E27FC236}">
                    <a16:creationId xmlns:a16="http://schemas.microsoft.com/office/drawing/2014/main" id="{2CA9CB27-A89B-66D5-6037-DBAE5B12E9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511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68" name="Rectangle 419">
                <a:extLst>
                  <a:ext uri="{FF2B5EF4-FFF2-40B4-BE49-F238E27FC236}">
                    <a16:creationId xmlns:a16="http://schemas.microsoft.com/office/drawing/2014/main" id="{93AC94AC-5E5E-AF8F-52F2-7F4636CC1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1074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69" name="Rectangle 420">
                <a:extLst>
                  <a:ext uri="{FF2B5EF4-FFF2-40B4-BE49-F238E27FC236}">
                    <a16:creationId xmlns:a16="http://schemas.microsoft.com/office/drawing/2014/main" id="{14B8ED2C-50A6-C650-BE56-E61DBB14BB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2637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70" name="Rectangle 421">
                <a:extLst>
                  <a:ext uri="{FF2B5EF4-FFF2-40B4-BE49-F238E27FC236}">
                    <a16:creationId xmlns:a16="http://schemas.microsoft.com/office/drawing/2014/main" id="{411FAE0C-4405-B994-D1ED-A9B1759078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200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71" name="Rectangle 422">
                <a:extLst>
                  <a:ext uri="{FF2B5EF4-FFF2-40B4-BE49-F238E27FC236}">
                    <a16:creationId xmlns:a16="http://schemas.microsoft.com/office/drawing/2014/main" id="{B0F1EABF-4226-C8E7-5811-D59687C5F5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5762" y="1834669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72" name="Rectangle 827">
                <a:extLst>
                  <a:ext uri="{FF2B5EF4-FFF2-40B4-BE49-F238E27FC236}">
                    <a16:creationId xmlns:a16="http://schemas.microsoft.com/office/drawing/2014/main" id="{714C53D6-8132-FF7B-579F-3170994A4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83908" y="135560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r>
                  <a:rPr kumimoji="0" lang="en-US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73" name="Rectangle 828">
                <a:extLst>
                  <a:ext uri="{FF2B5EF4-FFF2-40B4-BE49-F238E27FC236}">
                    <a16:creationId xmlns:a16="http://schemas.microsoft.com/office/drawing/2014/main" id="{6DCA68FE-E174-1CF8-2F79-1702AAC175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05471" y="135560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74" name="Rectangle 829">
                <a:extLst>
                  <a:ext uri="{FF2B5EF4-FFF2-40B4-BE49-F238E27FC236}">
                    <a16:creationId xmlns:a16="http://schemas.microsoft.com/office/drawing/2014/main" id="{8A42E1E2-FB93-2C85-77CD-D08404D5AF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7034" y="1355607"/>
                <a:ext cx="86628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r>
                  <a:rPr kumimoji="0" lang="en-US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75" name="Rectangle 315">
                <a:extLst>
                  <a:ext uri="{FF2B5EF4-FFF2-40B4-BE49-F238E27FC236}">
                    <a16:creationId xmlns:a16="http://schemas.microsoft.com/office/drawing/2014/main" id="{649DC678-B7D5-FC17-093C-9883017AA4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44345" y="1834669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76" name="Rectangle 316">
                <a:extLst>
                  <a:ext uri="{FF2B5EF4-FFF2-40B4-BE49-F238E27FC236}">
                    <a16:creationId xmlns:a16="http://schemas.microsoft.com/office/drawing/2014/main" id="{EDC186DA-A6FA-10CD-E629-548822D026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5908" y="1834669"/>
                <a:ext cx="43314" cy="8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Calendar 2026-5</a:t>
            </a:r>
            <a:endParaRPr lang="zh-CN" altLang="en-US" dirty="0"/>
          </a:p>
        </p:txBody>
      </p:sp>
      <p:grpSp>
        <p:nvGrpSpPr>
          <p:cNvPr id="2532" name="Group 2531">
            <a:extLst>
              <a:ext uri="{FF2B5EF4-FFF2-40B4-BE49-F238E27FC236}">
                <a16:creationId xmlns:a16="http://schemas.microsoft.com/office/drawing/2014/main" id="{3EE09D55-EB5D-0EE9-B95C-15503420EBA5}"/>
              </a:ext>
            </a:extLst>
          </p:cNvPr>
          <p:cNvGrpSpPr/>
          <p:nvPr/>
        </p:nvGrpSpPr>
        <p:grpSpPr>
          <a:xfrm>
            <a:off x="1276257" y="1198023"/>
            <a:ext cx="6824565" cy="3360582"/>
            <a:chOff x="1276257" y="1293273"/>
            <a:chExt cx="6824565" cy="3360582"/>
          </a:xfrm>
        </p:grpSpPr>
        <p:sp>
          <p:nvSpPr>
            <p:cNvPr id="640" name="Rectangle 87"/>
            <p:cNvSpPr>
              <a:spLocks noChangeArrowheads="1"/>
            </p:cNvSpPr>
            <p:nvPr/>
          </p:nvSpPr>
          <p:spPr bwMode="auto">
            <a:xfrm>
              <a:off x="1276257" y="1293273"/>
              <a:ext cx="389530" cy="92333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0" b="1" i="0" u="none" strike="noStrike" cap="none" normalizeH="0" baseline="0" dirty="0">
                  <a:ln>
                    <a:noFill/>
                  </a:ln>
                  <a:solidFill>
                    <a:schemeClr val="tx1">
                      <a:alpha val="20000"/>
                    </a:schemeClr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</a:p>
          </p:txBody>
        </p:sp>
        <p:sp>
          <p:nvSpPr>
            <p:cNvPr id="706" name="Rectangle 87"/>
            <p:cNvSpPr>
              <a:spLocks noChangeArrowheads="1"/>
            </p:cNvSpPr>
            <p:nvPr/>
          </p:nvSpPr>
          <p:spPr bwMode="auto">
            <a:xfrm>
              <a:off x="3350470" y="1293273"/>
              <a:ext cx="389530" cy="92333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0" b="1" i="0" u="none" strike="noStrike" cap="none" normalizeH="0" baseline="0" dirty="0">
                  <a:ln>
                    <a:noFill/>
                  </a:ln>
                  <a:solidFill>
                    <a:schemeClr val="tx1">
                      <a:alpha val="20000"/>
                    </a:schemeClr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6000" b="1" i="0" u="none" strike="noStrike" cap="none" normalizeH="0" baseline="0" dirty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07" name="Rectangle 87"/>
            <p:cNvSpPr>
              <a:spLocks noChangeArrowheads="1"/>
            </p:cNvSpPr>
            <p:nvPr/>
          </p:nvSpPr>
          <p:spPr bwMode="auto">
            <a:xfrm>
              <a:off x="5442996" y="1293273"/>
              <a:ext cx="389530" cy="92333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0" b="1" i="0" u="none" strike="noStrike" cap="none" normalizeH="0" baseline="0" dirty="0">
                  <a:ln>
                    <a:noFill/>
                  </a:ln>
                  <a:solidFill>
                    <a:schemeClr val="tx1">
                      <a:alpha val="20000"/>
                    </a:schemeClr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6000" b="1" i="0" u="none" strike="noStrike" cap="none" normalizeH="0" baseline="0" dirty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08" name="Rectangle 87"/>
            <p:cNvSpPr>
              <a:spLocks noChangeArrowheads="1"/>
            </p:cNvSpPr>
            <p:nvPr/>
          </p:nvSpPr>
          <p:spPr bwMode="auto">
            <a:xfrm>
              <a:off x="7548088" y="1293273"/>
              <a:ext cx="389530" cy="92333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0" b="1" i="0" u="none" strike="noStrike" cap="none" normalizeH="0" baseline="0" dirty="0">
                  <a:ln>
                    <a:noFill/>
                  </a:ln>
                  <a:solidFill>
                    <a:schemeClr val="tx1">
                      <a:alpha val="20000"/>
                    </a:schemeClr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6000" b="1" i="0" u="none" strike="noStrike" cap="none" normalizeH="0" baseline="0" dirty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09" name="Rectangle 87"/>
            <p:cNvSpPr>
              <a:spLocks noChangeArrowheads="1"/>
            </p:cNvSpPr>
            <p:nvPr/>
          </p:nvSpPr>
          <p:spPr bwMode="auto">
            <a:xfrm>
              <a:off x="1276257" y="2534937"/>
              <a:ext cx="389530" cy="92333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0" b="1" i="0" u="none" strike="noStrike" cap="none" normalizeH="0" baseline="0" dirty="0">
                  <a:ln>
                    <a:noFill/>
                  </a:ln>
                  <a:solidFill>
                    <a:schemeClr val="tx1">
                      <a:alpha val="20000"/>
                    </a:schemeClr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6000" b="1" i="0" u="none" strike="noStrike" cap="none" normalizeH="0" baseline="0" dirty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10" name="Rectangle 87"/>
            <p:cNvSpPr>
              <a:spLocks noChangeArrowheads="1"/>
            </p:cNvSpPr>
            <p:nvPr/>
          </p:nvSpPr>
          <p:spPr bwMode="auto">
            <a:xfrm>
              <a:off x="3350470" y="2534937"/>
              <a:ext cx="389530" cy="92333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0" b="1" i="0" u="none" strike="noStrike" cap="none" normalizeH="0" baseline="0" dirty="0">
                  <a:ln>
                    <a:noFill/>
                  </a:ln>
                  <a:solidFill>
                    <a:schemeClr val="tx1">
                      <a:alpha val="20000"/>
                    </a:schemeClr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  <a:endParaRPr kumimoji="0" lang="zh-CN" altLang="zh-CN" sz="6000" b="1" i="0" u="none" strike="noStrike" cap="none" normalizeH="0" baseline="0" dirty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11" name="Rectangle 87"/>
            <p:cNvSpPr>
              <a:spLocks noChangeArrowheads="1"/>
            </p:cNvSpPr>
            <p:nvPr/>
          </p:nvSpPr>
          <p:spPr bwMode="auto">
            <a:xfrm>
              <a:off x="5442996" y="2534937"/>
              <a:ext cx="389530" cy="92333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0" b="1" i="0" u="none" strike="noStrike" cap="none" normalizeH="0" baseline="0" dirty="0">
                  <a:ln>
                    <a:noFill/>
                  </a:ln>
                  <a:solidFill>
                    <a:schemeClr val="tx1">
                      <a:alpha val="20000"/>
                    </a:schemeClr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  <a:endParaRPr kumimoji="0" lang="zh-CN" altLang="zh-CN" sz="6000" b="1" i="0" u="none" strike="noStrike" cap="none" normalizeH="0" baseline="0" dirty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12" name="Rectangle 87"/>
            <p:cNvSpPr>
              <a:spLocks noChangeArrowheads="1"/>
            </p:cNvSpPr>
            <p:nvPr/>
          </p:nvSpPr>
          <p:spPr bwMode="auto">
            <a:xfrm>
              <a:off x="7548088" y="2534937"/>
              <a:ext cx="389530" cy="92333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0" b="1" i="0" u="none" strike="noStrike" cap="none" normalizeH="0" baseline="0" dirty="0">
                  <a:ln>
                    <a:noFill/>
                  </a:ln>
                  <a:solidFill>
                    <a:schemeClr val="tx1">
                      <a:alpha val="20000"/>
                    </a:schemeClr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6000" b="1" i="0" u="none" strike="noStrike" cap="none" normalizeH="0" baseline="0" dirty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13" name="Rectangle 87"/>
            <p:cNvSpPr>
              <a:spLocks noChangeArrowheads="1"/>
            </p:cNvSpPr>
            <p:nvPr/>
          </p:nvSpPr>
          <p:spPr bwMode="auto">
            <a:xfrm>
              <a:off x="1276257" y="3730525"/>
              <a:ext cx="389530" cy="92333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0" b="1" i="0" u="none" strike="noStrike" cap="none" normalizeH="0" baseline="0" dirty="0">
                  <a:ln>
                    <a:noFill/>
                  </a:ln>
                  <a:solidFill>
                    <a:schemeClr val="tx1">
                      <a:alpha val="20000"/>
                    </a:schemeClr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6000" b="1" i="0" u="none" strike="noStrike" cap="none" normalizeH="0" baseline="0" dirty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14" name="Rectangle 87"/>
            <p:cNvSpPr>
              <a:spLocks noChangeArrowheads="1"/>
            </p:cNvSpPr>
            <p:nvPr/>
          </p:nvSpPr>
          <p:spPr bwMode="auto">
            <a:xfrm>
              <a:off x="3167606" y="3730525"/>
              <a:ext cx="779059" cy="92333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0" b="1" i="0" u="none" strike="noStrike" cap="none" normalizeH="0" baseline="0" dirty="0">
                  <a:ln>
                    <a:noFill/>
                  </a:ln>
                  <a:solidFill>
                    <a:schemeClr val="tx1">
                      <a:alpha val="20000"/>
                    </a:schemeClr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  <a:endParaRPr kumimoji="0" lang="zh-CN" altLang="zh-CN" sz="6000" b="1" i="0" u="none" strike="noStrike" cap="none" normalizeH="0" baseline="0" dirty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15" name="Rectangle 87"/>
            <p:cNvSpPr>
              <a:spLocks noChangeArrowheads="1"/>
            </p:cNvSpPr>
            <p:nvPr/>
          </p:nvSpPr>
          <p:spPr bwMode="auto">
            <a:xfrm>
              <a:off x="5270989" y="3730525"/>
              <a:ext cx="779059" cy="92333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0" b="1" i="0" u="none" strike="noStrike" cap="none" normalizeH="0" baseline="0" dirty="0">
                  <a:ln>
                    <a:noFill/>
                  </a:ln>
                  <a:solidFill>
                    <a:schemeClr val="tx1">
                      <a:alpha val="20000"/>
                    </a:schemeClr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6000" b="1" i="0" u="none" strike="noStrike" cap="none" normalizeH="0" baseline="0" dirty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16" name="Rectangle 87"/>
            <p:cNvSpPr>
              <a:spLocks noChangeArrowheads="1"/>
            </p:cNvSpPr>
            <p:nvPr/>
          </p:nvSpPr>
          <p:spPr bwMode="auto">
            <a:xfrm>
              <a:off x="7321763" y="3730525"/>
              <a:ext cx="779059" cy="92333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0" b="1" i="0" u="none" strike="noStrike" cap="none" normalizeH="0" baseline="0" dirty="0">
                  <a:ln>
                    <a:noFill/>
                  </a:ln>
                  <a:solidFill>
                    <a:schemeClr val="tx1">
                      <a:alpha val="20000"/>
                    </a:schemeClr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6000" b="1" i="0" u="none" strike="noStrike" cap="none" normalizeH="0" baseline="0" dirty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8513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22" name="组合 705">
            <a:extLst>
              <a:ext uri="{FF2B5EF4-FFF2-40B4-BE49-F238E27FC236}">
                <a16:creationId xmlns:a16="http://schemas.microsoft.com/office/drawing/2014/main" id="{1B75E411-1933-5A66-1E19-85C1BE01AFB2}"/>
              </a:ext>
            </a:extLst>
          </p:cNvPr>
          <p:cNvGrpSpPr/>
          <p:nvPr/>
        </p:nvGrpSpPr>
        <p:grpSpPr>
          <a:xfrm>
            <a:off x="432670" y="992352"/>
            <a:ext cx="8271016" cy="3667846"/>
            <a:chOff x="432670" y="992352"/>
            <a:chExt cx="8271016" cy="3667846"/>
          </a:xfrm>
        </p:grpSpPr>
        <p:grpSp>
          <p:nvGrpSpPr>
            <p:cNvPr id="2223" name="组合 706">
              <a:extLst>
                <a:ext uri="{FF2B5EF4-FFF2-40B4-BE49-F238E27FC236}">
                  <a16:creationId xmlns:a16="http://schemas.microsoft.com/office/drawing/2014/main" id="{77E20099-9851-0F38-F4C5-1D0C01F647EB}"/>
                </a:ext>
              </a:extLst>
            </p:cNvPr>
            <p:cNvGrpSpPr/>
            <p:nvPr/>
          </p:nvGrpSpPr>
          <p:grpSpPr>
            <a:xfrm>
              <a:off x="432670" y="3626025"/>
              <a:ext cx="8271016" cy="170174"/>
              <a:chOff x="432670" y="3626025"/>
              <a:chExt cx="8271016" cy="170174"/>
            </a:xfrm>
          </p:grpSpPr>
          <p:sp>
            <p:nvSpPr>
              <p:cNvPr id="2266" name="矩形 750">
                <a:extLst>
                  <a:ext uri="{FF2B5EF4-FFF2-40B4-BE49-F238E27FC236}">
                    <a16:creationId xmlns:a16="http://schemas.microsoft.com/office/drawing/2014/main" id="{AC433014-5108-5E69-CA0F-434648D0D9CA}"/>
                  </a:ext>
                </a:extLst>
              </p:cNvPr>
              <p:cNvSpPr/>
              <p:nvPr/>
            </p:nvSpPr>
            <p:spPr>
              <a:xfrm>
                <a:off x="432670" y="3626025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  <p:sp>
            <p:nvSpPr>
              <p:cNvPr id="2267" name="矩形 751">
                <a:extLst>
                  <a:ext uri="{FF2B5EF4-FFF2-40B4-BE49-F238E27FC236}">
                    <a16:creationId xmlns:a16="http://schemas.microsoft.com/office/drawing/2014/main" id="{A8B672F9-A5E7-912A-3BEA-E12926B97DF5}"/>
                  </a:ext>
                </a:extLst>
              </p:cNvPr>
              <p:cNvSpPr/>
              <p:nvPr/>
            </p:nvSpPr>
            <p:spPr>
              <a:xfrm>
                <a:off x="2517075" y="3626970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  <p:sp>
            <p:nvSpPr>
              <p:cNvPr id="2268" name="矩形 752">
                <a:extLst>
                  <a:ext uri="{FF2B5EF4-FFF2-40B4-BE49-F238E27FC236}">
                    <a16:creationId xmlns:a16="http://schemas.microsoft.com/office/drawing/2014/main" id="{6F6BF55F-A599-47E4-23DF-26B45170CAAA}"/>
                  </a:ext>
                </a:extLst>
              </p:cNvPr>
              <p:cNvSpPr/>
              <p:nvPr/>
            </p:nvSpPr>
            <p:spPr>
              <a:xfrm>
                <a:off x="4600280" y="3626026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  <p:sp>
            <p:nvSpPr>
              <p:cNvPr id="2269" name="矩形 753">
                <a:extLst>
                  <a:ext uri="{FF2B5EF4-FFF2-40B4-BE49-F238E27FC236}">
                    <a16:creationId xmlns:a16="http://schemas.microsoft.com/office/drawing/2014/main" id="{3537EE77-5480-AD20-B53C-E9D9AAE11E85}"/>
                  </a:ext>
                </a:extLst>
              </p:cNvPr>
              <p:cNvSpPr/>
              <p:nvPr/>
            </p:nvSpPr>
            <p:spPr>
              <a:xfrm>
                <a:off x="6684686" y="3626970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</p:grpSp>
        <p:grpSp>
          <p:nvGrpSpPr>
            <p:cNvPr id="2224" name="组合 707">
              <a:extLst>
                <a:ext uri="{FF2B5EF4-FFF2-40B4-BE49-F238E27FC236}">
                  <a16:creationId xmlns:a16="http://schemas.microsoft.com/office/drawing/2014/main" id="{270831C7-7143-CAD0-9CC8-E8C04DCE64D1}"/>
                </a:ext>
              </a:extLst>
            </p:cNvPr>
            <p:cNvGrpSpPr/>
            <p:nvPr/>
          </p:nvGrpSpPr>
          <p:grpSpPr>
            <a:xfrm>
              <a:off x="432670" y="2394430"/>
              <a:ext cx="8271016" cy="170173"/>
              <a:chOff x="432670" y="2394430"/>
              <a:chExt cx="8271016" cy="170173"/>
            </a:xfrm>
          </p:grpSpPr>
          <p:sp>
            <p:nvSpPr>
              <p:cNvPr id="2262" name="矩形 746">
                <a:extLst>
                  <a:ext uri="{FF2B5EF4-FFF2-40B4-BE49-F238E27FC236}">
                    <a16:creationId xmlns:a16="http://schemas.microsoft.com/office/drawing/2014/main" id="{B62E405B-C59F-5D25-3E3A-01D6CDB3B063}"/>
                  </a:ext>
                </a:extLst>
              </p:cNvPr>
              <p:cNvSpPr/>
              <p:nvPr/>
            </p:nvSpPr>
            <p:spPr>
              <a:xfrm>
                <a:off x="432670" y="2394430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  <p:sp>
            <p:nvSpPr>
              <p:cNvPr id="2263" name="矩形 747">
                <a:extLst>
                  <a:ext uri="{FF2B5EF4-FFF2-40B4-BE49-F238E27FC236}">
                    <a16:creationId xmlns:a16="http://schemas.microsoft.com/office/drawing/2014/main" id="{09CDA284-341A-A764-5071-A06FB484A443}"/>
                  </a:ext>
                </a:extLst>
              </p:cNvPr>
              <p:cNvSpPr/>
              <p:nvPr/>
            </p:nvSpPr>
            <p:spPr>
              <a:xfrm>
                <a:off x="2517075" y="2395374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  <p:sp>
            <p:nvSpPr>
              <p:cNvPr id="2264" name="矩形 748">
                <a:extLst>
                  <a:ext uri="{FF2B5EF4-FFF2-40B4-BE49-F238E27FC236}">
                    <a16:creationId xmlns:a16="http://schemas.microsoft.com/office/drawing/2014/main" id="{3A70403A-CBD6-C741-9993-C3D31ECEF91E}"/>
                  </a:ext>
                </a:extLst>
              </p:cNvPr>
              <p:cNvSpPr/>
              <p:nvPr/>
            </p:nvSpPr>
            <p:spPr>
              <a:xfrm>
                <a:off x="4600280" y="2394430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  <p:sp>
            <p:nvSpPr>
              <p:cNvPr id="2265" name="矩形 749">
                <a:extLst>
                  <a:ext uri="{FF2B5EF4-FFF2-40B4-BE49-F238E27FC236}">
                    <a16:creationId xmlns:a16="http://schemas.microsoft.com/office/drawing/2014/main" id="{A037DD4F-2006-EBF7-3757-F2481458A736}"/>
                  </a:ext>
                </a:extLst>
              </p:cNvPr>
              <p:cNvSpPr/>
              <p:nvPr/>
            </p:nvSpPr>
            <p:spPr>
              <a:xfrm>
                <a:off x="6684686" y="2395374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</p:grpSp>
        <p:grpSp>
          <p:nvGrpSpPr>
            <p:cNvPr id="2225" name="组合 708">
              <a:extLst>
                <a:ext uri="{FF2B5EF4-FFF2-40B4-BE49-F238E27FC236}">
                  <a16:creationId xmlns:a16="http://schemas.microsoft.com/office/drawing/2014/main" id="{C269A528-AF9F-2FA5-2942-D7D37E86A2B4}"/>
                </a:ext>
              </a:extLst>
            </p:cNvPr>
            <p:cNvGrpSpPr/>
            <p:nvPr/>
          </p:nvGrpSpPr>
          <p:grpSpPr>
            <a:xfrm>
              <a:off x="432670" y="1162834"/>
              <a:ext cx="8271016" cy="170173"/>
              <a:chOff x="432670" y="1162834"/>
              <a:chExt cx="8271016" cy="170173"/>
            </a:xfrm>
          </p:grpSpPr>
          <p:sp>
            <p:nvSpPr>
              <p:cNvPr id="2258" name="矩形 741">
                <a:extLst>
                  <a:ext uri="{FF2B5EF4-FFF2-40B4-BE49-F238E27FC236}">
                    <a16:creationId xmlns:a16="http://schemas.microsoft.com/office/drawing/2014/main" id="{EC1543F2-B1CF-C4A2-2256-009212C45312}"/>
                  </a:ext>
                </a:extLst>
              </p:cNvPr>
              <p:cNvSpPr/>
              <p:nvPr/>
            </p:nvSpPr>
            <p:spPr>
              <a:xfrm>
                <a:off x="432670" y="1162834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  <p:sp>
            <p:nvSpPr>
              <p:cNvPr id="2259" name="矩形 742">
                <a:extLst>
                  <a:ext uri="{FF2B5EF4-FFF2-40B4-BE49-F238E27FC236}">
                    <a16:creationId xmlns:a16="http://schemas.microsoft.com/office/drawing/2014/main" id="{74D03FBE-89EE-C0B1-0939-40F2BC4A6454}"/>
                  </a:ext>
                </a:extLst>
              </p:cNvPr>
              <p:cNvSpPr/>
              <p:nvPr/>
            </p:nvSpPr>
            <p:spPr>
              <a:xfrm>
                <a:off x="2517075" y="1163778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  <p:sp>
            <p:nvSpPr>
              <p:cNvPr id="2260" name="矩形 743">
                <a:extLst>
                  <a:ext uri="{FF2B5EF4-FFF2-40B4-BE49-F238E27FC236}">
                    <a16:creationId xmlns:a16="http://schemas.microsoft.com/office/drawing/2014/main" id="{5B137172-B4FA-9706-23DF-E6E883BB184A}"/>
                  </a:ext>
                </a:extLst>
              </p:cNvPr>
              <p:cNvSpPr/>
              <p:nvPr/>
            </p:nvSpPr>
            <p:spPr>
              <a:xfrm>
                <a:off x="4600280" y="1162834"/>
                <a:ext cx="2019600" cy="1682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  <p:sp>
            <p:nvSpPr>
              <p:cNvPr id="2261" name="矩形 745">
                <a:extLst>
                  <a:ext uri="{FF2B5EF4-FFF2-40B4-BE49-F238E27FC236}">
                    <a16:creationId xmlns:a16="http://schemas.microsoft.com/office/drawing/2014/main" id="{7D94673C-F93B-6DA6-F150-78737CD802B8}"/>
                  </a:ext>
                </a:extLst>
              </p:cNvPr>
              <p:cNvSpPr/>
              <p:nvPr/>
            </p:nvSpPr>
            <p:spPr>
              <a:xfrm>
                <a:off x="6684686" y="1163778"/>
                <a:ext cx="2019000" cy="1692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 dirty="0"/>
              </a:p>
            </p:txBody>
          </p:sp>
        </p:grpSp>
        <p:sp>
          <p:nvSpPr>
            <p:cNvPr id="2226" name="同侧圆角矩形 709">
              <a:extLst>
                <a:ext uri="{FF2B5EF4-FFF2-40B4-BE49-F238E27FC236}">
                  <a16:creationId xmlns:a16="http://schemas.microsoft.com/office/drawing/2014/main" id="{EA981B78-F5A7-B040-D63E-192FF331C389}"/>
                </a:ext>
              </a:extLst>
            </p:cNvPr>
            <p:cNvSpPr/>
            <p:nvPr/>
          </p:nvSpPr>
          <p:spPr>
            <a:xfrm>
              <a:off x="432671" y="992352"/>
              <a:ext cx="2018967" cy="170482"/>
            </a:xfrm>
            <a:prstGeom prst="round2Same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January</a:t>
              </a:r>
            </a:p>
          </p:txBody>
        </p:sp>
        <p:sp>
          <p:nvSpPr>
            <p:cNvPr id="2227" name="同侧圆角矩形 710">
              <a:extLst>
                <a:ext uri="{FF2B5EF4-FFF2-40B4-BE49-F238E27FC236}">
                  <a16:creationId xmlns:a16="http://schemas.microsoft.com/office/drawing/2014/main" id="{B98EE110-1978-B0D3-B8A9-6C06EBFDB87B}"/>
                </a:ext>
              </a:extLst>
            </p:cNvPr>
            <p:cNvSpPr/>
            <p:nvPr/>
          </p:nvSpPr>
          <p:spPr>
            <a:xfrm flipV="1">
              <a:off x="432670" y="2562724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2228" name="同侧圆角矩形 711">
              <a:extLst>
                <a:ext uri="{FF2B5EF4-FFF2-40B4-BE49-F238E27FC236}">
                  <a16:creationId xmlns:a16="http://schemas.microsoft.com/office/drawing/2014/main" id="{43C1D9EF-98E4-EDAC-0DEF-24A68BD29FB3}"/>
                </a:ext>
              </a:extLst>
            </p:cNvPr>
            <p:cNvSpPr/>
            <p:nvPr/>
          </p:nvSpPr>
          <p:spPr>
            <a:xfrm>
              <a:off x="432671" y="2223948"/>
              <a:ext cx="2018967" cy="170482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May</a:t>
              </a:r>
            </a:p>
          </p:txBody>
        </p:sp>
        <p:sp>
          <p:nvSpPr>
            <p:cNvPr id="2229" name="同侧圆角矩形 712">
              <a:extLst>
                <a:ext uri="{FF2B5EF4-FFF2-40B4-BE49-F238E27FC236}">
                  <a16:creationId xmlns:a16="http://schemas.microsoft.com/office/drawing/2014/main" id="{FEE17CC9-886E-45B4-032E-F8A520E182D4}"/>
                </a:ext>
              </a:extLst>
            </p:cNvPr>
            <p:cNvSpPr/>
            <p:nvPr/>
          </p:nvSpPr>
          <p:spPr>
            <a:xfrm flipV="1">
              <a:off x="432670" y="3794320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2230" name="同侧圆角矩形 713">
              <a:extLst>
                <a:ext uri="{FF2B5EF4-FFF2-40B4-BE49-F238E27FC236}">
                  <a16:creationId xmlns:a16="http://schemas.microsoft.com/office/drawing/2014/main" id="{3C7CF523-255E-DF51-84DC-90022D4ACD89}"/>
                </a:ext>
              </a:extLst>
            </p:cNvPr>
            <p:cNvSpPr/>
            <p:nvPr/>
          </p:nvSpPr>
          <p:spPr>
            <a:xfrm>
              <a:off x="432671" y="3455544"/>
              <a:ext cx="2018967" cy="170481"/>
            </a:xfrm>
            <a:prstGeom prst="round2Same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September</a:t>
              </a:r>
            </a:p>
          </p:txBody>
        </p:sp>
        <p:sp>
          <p:nvSpPr>
            <p:cNvPr id="2231" name="同侧圆角矩形 714">
              <a:extLst>
                <a:ext uri="{FF2B5EF4-FFF2-40B4-BE49-F238E27FC236}">
                  <a16:creationId xmlns:a16="http://schemas.microsoft.com/office/drawing/2014/main" id="{38090D06-C1FC-8B53-C1EA-66DB45E96886}"/>
                </a:ext>
              </a:extLst>
            </p:cNvPr>
            <p:cNvSpPr/>
            <p:nvPr/>
          </p:nvSpPr>
          <p:spPr>
            <a:xfrm>
              <a:off x="2516475" y="992352"/>
              <a:ext cx="2018367" cy="171426"/>
            </a:xfrm>
            <a:prstGeom prst="round2Same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February</a:t>
              </a:r>
            </a:p>
          </p:txBody>
        </p:sp>
        <p:sp>
          <p:nvSpPr>
            <p:cNvPr id="2232" name="同侧圆角矩形 715">
              <a:extLst>
                <a:ext uri="{FF2B5EF4-FFF2-40B4-BE49-F238E27FC236}">
                  <a16:creationId xmlns:a16="http://schemas.microsoft.com/office/drawing/2014/main" id="{DADB943C-B91C-416F-FEA8-AF6528A8964A}"/>
                </a:ext>
              </a:extLst>
            </p:cNvPr>
            <p:cNvSpPr/>
            <p:nvPr/>
          </p:nvSpPr>
          <p:spPr>
            <a:xfrm>
              <a:off x="2516475" y="2223948"/>
              <a:ext cx="2018367" cy="171426"/>
            </a:xfrm>
            <a:prstGeom prst="round2Same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June</a:t>
              </a:r>
            </a:p>
          </p:txBody>
        </p:sp>
        <p:grpSp>
          <p:nvGrpSpPr>
            <p:cNvPr id="2233" name="组合 716">
              <a:extLst>
                <a:ext uri="{FF2B5EF4-FFF2-40B4-BE49-F238E27FC236}">
                  <a16:creationId xmlns:a16="http://schemas.microsoft.com/office/drawing/2014/main" id="{0F044C9D-A774-3828-464A-6592D5150E35}"/>
                </a:ext>
              </a:extLst>
            </p:cNvPr>
            <p:cNvGrpSpPr/>
            <p:nvPr/>
          </p:nvGrpSpPr>
          <p:grpSpPr>
            <a:xfrm>
              <a:off x="2643335" y="2588461"/>
              <a:ext cx="1780989" cy="107722"/>
              <a:chOff x="4917933" y="2194378"/>
              <a:chExt cx="3197841" cy="246871"/>
            </a:xfrm>
          </p:grpSpPr>
          <p:sp>
            <p:nvSpPr>
              <p:cNvPr id="2251" name="Rectangle 110">
                <a:extLst>
                  <a:ext uri="{FF2B5EF4-FFF2-40B4-BE49-F238E27FC236}">
                    <a16:creationId xmlns:a16="http://schemas.microsoft.com/office/drawing/2014/main" id="{AA3BCCC4-E827-99A8-C62A-7781643848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17933" y="2194378"/>
                <a:ext cx="161184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</a:t>
                </a:r>
                <a:endParaRPr lang="zh-CN" altLang="zh-CN" sz="7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252" name="Rectangle 111">
                <a:extLst>
                  <a:ext uri="{FF2B5EF4-FFF2-40B4-BE49-F238E27FC236}">
                    <a16:creationId xmlns:a16="http://schemas.microsoft.com/office/drawing/2014/main" id="{5DF7E99E-33C0-D26E-0E70-4ECDC29A4E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05407" y="2194378"/>
                <a:ext cx="227384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</a:t>
                </a:r>
                <a:endParaRPr lang="zh-CN" altLang="zh-CN" sz="7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253" name="Rectangle 112">
                <a:extLst>
                  <a:ext uri="{FF2B5EF4-FFF2-40B4-BE49-F238E27FC236}">
                    <a16:creationId xmlns:a16="http://schemas.microsoft.com/office/drawing/2014/main" id="{A60CD1D4-50A1-2C20-4EBA-C76CAE045E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57647" y="2194378"/>
                <a:ext cx="166939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</a:t>
                </a:r>
                <a:endParaRPr lang="zh-CN" altLang="zh-CN" sz="7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254" name="Rectangle 113">
                <a:extLst>
                  <a:ext uri="{FF2B5EF4-FFF2-40B4-BE49-F238E27FC236}">
                    <a16:creationId xmlns:a16="http://schemas.microsoft.com/office/drawing/2014/main" id="{01705DEF-D198-967A-5E27-28CED9143A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49447" y="2194378"/>
                <a:ext cx="227384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</a:t>
                </a:r>
                <a:endParaRPr lang="zh-CN" altLang="zh-CN" sz="7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255" name="Rectangle 114">
                <a:extLst>
                  <a:ext uri="{FF2B5EF4-FFF2-40B4-BE49-F238E27FC236}">
                    <a16:creationId xmlns:a16="http://schemas.microsoft.com/office/drawing/2014/main" id="{D895608F-C4CC-6D85-7378-86B633B187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01689" y="2194378"/>
                <a:ext cx="166939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</a:t>
                </a:r>
                <a:endParaRPr lang="zh-CN" altLang="zh-CN" sz="7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256" name="Rectangle 115">
                <a:extLst>
                  <a:ext uri="{FF2B5EF4-FFF2-40B4-BE49-F238E27FC236}">
                    <a16:creationId xmlns:a16="http://schemas.microsoft.com/office/drawing/2014/main" id="{05F47B8E-5D0F-439C-0C04-15219CE3F2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6135" y="2194378"/>
                <a:ext cx="132402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</a:t>
                </a:r>
                <a:endParaRPr lang="zh-CN" altLang="zh-CN" sz="7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257" name="Rectangle 116">
                <a:extLst>
                  <a:ext uri="{FF2B5EF4-FFF2-40B4-BE49-F238E27FC236}">
                    <a16:creationId xmlns:a16="http://schemas.microsoft.com/office/drawing/2014/main" id="{AC77BEB3-4E97-6159-3230-14BE50B128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60346" y="2194378"/>
                <a:ext cx="155428" cy="246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700" b="1" dirty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</a:t>
                </a:r>
                <a:endParaRPr lang="zh-CN" altLang="zh-CN" sz="7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</p:grpSp>
        <p:sp>
          <p:nvSpPr>
            <p:cNvPr id="2234" name="同侧圆角矩形 717">
              <a:extLst>
                <a:ext uri="{FF2B5EF4-FFF2-40B4-BE49-F238E27FC236}">
                  <a16:creationId xmlns:a16="http://schemas.microsoft.com/office/drawing/2014/main" id="{3DAEC070-C09E-176B-96C2-BD5CC5CCE994}"/>
                </a:ext>
              </a:extLst>
            </p:cNvPr>
            <p:cNvSpPr/>
            <p:nvPr/>
          </p:nvSpPr>
          <p:spPr>
            <a:xfrm flipV="1">
              <a:off x="2517075" y="2564602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2235" name="同侧圆角矩形 718">
              <a:extLst>
                <a:ext uri="{FF2B5EF4-FFF2-40B4-BE49-F238E27FC236}">
                  <a16:creationId xmlns:a16="http://schemas.microsoft.com/office/drawing/2014/main" id="{36FF8CC6-981D-83A7-F92A-0715EB30DEBF}"/>
                </a:ext>
              </a:extLst>
            </p:cNvPr>
            <p:cNvSpPr/>
            <p:nvPr/>
          </p:nvSpPr>
          <p:spPr>
            <a:xfrm flipV="1">
              <a:off x="2517075" y="3796198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2236" name="同侧圆角矩形 719">
              <a:extLst>
                <a:ext uri="{FF2B5EF4-FFF2-40B4-BE49-F238E27FC236}">
                  <a16:creationId xmlns:a16="http://schemas.microsoft.com/office/drawing/2014/main" id="{434D384B-54E1-6BFD-43BC-1C211C375642}"/>
                </a:ext>
              </a:extLst>
            </p:cNvPr>
            <p:cNvSpPr/>
            <p:nvPr/>
          </p:nvSpPr>
          <p:spPr>
            <a:xfrm>
              <a:off x="2516475" y="3455544"/>
              <a:ext cx="2018367" cy="171426"/>
            </a:xfrm>
            <a:prstGeom prst="round2Same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October</a:t>
              </a:r>
            </a:p>
          </p:txBody>
        </p:sp>
        <p:sp>
          <p:nvSpPr>
            <p:cNvPr id="2237" name="同侧圆角矩形 720">
              <a:extLst>
                <a:ext uri="{FF2B5EF4-FFF2-40B4-BE49-F238E27FC236}">
                  <a16:creationId xmlns:a16="http://schemas.microsoft.com/office/drawing/2014/main" id="{6E409999-8764-A46C-7611-A6806E4D751B}"/>
                </a:ext>
              </a:extLst>
            </p:cNvPr>
            <p:cNvSpPr/>
            <p:nvPr/>
          </p:nvSpPr>
          <p:spPr>
            <a:xfrm>
              <a:off x="4600281" y="992352"/>
              <a:ext cx="2018967" cy="170482"/>
            </a:xfrm>
            <a:prstGeom prst="round2SameRect">
              <a:avLst/>
            </a:prstGeom>
            <a:solidFill>
              <a:srgbClr val="F5B9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March</a:t>
              </a:r>
            </a:p>
          </p:txBody>
        </p:sp>
        <p:sp>
          <p:nvSpPr>
            <p:cNvPr id="2238" name="同侧圆角矩形 721">
              <a:extLst>
                <a:ext uri="{FF2B5EF4-FFF2-40B4-BE49-F238E27FC236}">
                  <a16:creationId xmlns:a16="http://schemas.microsoft.com/office/drawing/2014/main" id="{59F254F7-DE2C-5796-EB95-658ADD2EE0F0}"/>
                </a:ext>
              </a:extLst>
            </p:cNvPr>
            <p:cNvSpPr/>
            <p:nvPr/>
          </p:nvSpPr>
          <p:spPr>
            <a:xfrm flipV="1">
              <a:off x="4600280" y="2562724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2239" name="同侧圆角矩形 722">
              <a:extLst>
                <a:ext uri="{FF2B5EF4-FFF2-40B4-BE49-F238E27FC236}">
                  <a16:creationId xmlns:a16="http://schemas.microsoft.com/office/drawing/2014/main" id="{6C014CC9-15A2-CE07-FBFA-8281B3904BDA}"/>
                </a:ext>
              </a:extLst>
            </p:cNvPr>
            <p:cNvSpPr/>
            <p:nvPr/>
          </p:nvSpPr>
          <p:spPr>
            <a:xfrm>
              <a:off x="4600281" y="2223948"/>
              <a:ext cx="2018967" cy="170482"/>
            </a:xfrm>
            <a:prstGeom prst="round2Same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July</a:t>
              </a:r>
            </a:p>
          </p:txBody>
        </p:sp>
        <p:sp>
          <p:nvSpPr>
            <p:cNvPr id="2240" name="同侧圆角矩形 723">
              <a:extLst>
                <a:ext uri="{FF2B5EF4-FFF2-40B4-BE49-F238E27FC236}">
                  <a16:creationId xmlns:a16="http://schemas.microsoft.com/office/drawing/2014/main" id="{88548AB3-BA3F-1BAB-5B96-A8D50CD2054F}"/>
                </a:ext>
              </a:extLst>
            </p:cNvPr>
            <p:cNvSpPr/>
            <p:nvPr/>
          </p:nvSpPr>
          <p:spPr>
            <a:xfrm flipV="1">
              <a:off x="4600280" y="3794320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2241" name="同侧圆角矩形 724">
              <a:extLst>
                <a:ext uri="{FF2B5EF4-FFF2-40B4-BE49-F238E27FC236}">
                  <a16:creationId xmlns:a16="http://schemas.microsoft.com/office/drawing/2014/main" id="{6EB603D9-1A07-0A2E-48D5-C4A704C0A1A8}"/>
                </a:ext>
              </a:extLst>
            </p:cNvPr>
            <p:cNvSpPr/>
            <p:nvPr/>
          </p:nvSpPr>
          <p:spPr>
            <a:xfrm>
              <a:off x="4600281" y="3455544"/>
              <a:ext cx="2018967" cy="170482"/>
            </a:xfrm>
            <a:prstGeom prst="round2SameRect">
              <a:avLst/>
            </a:prstGeom>
            <a:solidFill>
              <a:srgbClr val="73BC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November</a:t>
              </a:r>
            </a:p>
          </p:txBody>
        </p:sp>
        <p:sp>
          <p:nvSpPr>
            <p:cNvPr id="2242" name="同侧圆角矩形 725">
              <a:extLst>
                <a:ext uri="{FF2B5EF4-FFF2-40B4-BE49-F238E27FC236}">
                  <a16:creationId xmlns:a16="http://schemas.microsoft.com/office/drawing/2014/main" id="{1A672957-9E4C-A1A5-15B6-5BE061384ED1}"/>
                </a:ext>
              </a:extLst>
            </p:cNvPr>
            <p:cNvSpPr/>
            <p:nvPr/>
          </p:nvSpPr>
          <p:spPr>
            <a:xfrm>
              <a:off x="6684086" y="992352"/>
              <a:ext cx="2018367" cy="171426"/>
            </a:xfrm>
            <a:prstGeom prst="round2Same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April</a:t>
              </a:r>
            </a:p>
          </p:txBody>
        </p:sp>
        <p:sp>
          <p:nvSpPr>
            <p:cNvPr id="2243" name="同侧圆角矩形 726">
              <a:extLst>
                <a:ext uri="{FF2B5EF4-FFF2-40B4-BE49-F238E27FC236}">
                  <a16:creationId xmlns:a16="http://schemas.microsoft.com/office/drawing/2014/main" id="{554F8155-3AC9-66C2-3B63-8A493FC58288}"/>
                </a:ext>
              </a:extLst>
            </p:cNvPr>
            <p:cNvSpPr/>
            <p:nvPr/>
          </p:nvSpPr>
          <p:spPr>
            <a:xfrm flipV="1">
              <a:off x="432670" y="1331128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2244" name="同侧圆角矩形 727">
              <a:extLst>
                <a:ext uri="{FF2B5EF4-FFF2-40B4-BE49-F238E27FC236}">
                  <a16:creationId xmlns:a16="http://schemas.microsoft.com/office/drawing/2014/main" id="{C6F6BE99-1644-4497-A9FB-8B9E2341629F}"/>
                </a:ext>
              </a:extLst>
            </p:cNvPr>
            <p:cNvSpPr/>
            <p:nvPr/>
          </p:nvSpPr>
          <p:spPr>
            <a:xfrm flipV="1">
              <a:off x="2517075" y="1333006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2245" name="同侧圆角矩形 728">
              <a:extLst>
                <a:ext uri="{FF2B5EF4-FFF2-40B4-BE49-F238E27FC236}">
                  <a16:creationId xmlns:a16="http://schemas.microsoft.com/office/drawing/2014/main" id="{F718AA2F-B76F-219E-FDBA-94D7A8B07004}"/>
                </a:ext>
              </a:extLst>
            </p:cNvPr>
            <p:cNvSpPr/>
            <p:nvPr/>
          </p:nvSpPr>
          <p:spPr>
            <a:xfrm flipV="1">
              <a:off x="4600280" y="1331128"/>
              <a:ext cx="20196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2246" name="同侧圆角矩形 729">
              <a:extLst>
                <a:ext uri="{FF2B5EF4-FFF2-40B4-BE49-F238E27FC236}">
                  <a16:creationId xmlns:a16="http://schemas.microsoft.com/office/drawing/2014/main" id="{7B212F56-BAE5-ECE6-CA3B-FFA0023BA9C7}"/>
                </a:ext>
              </a:extLst>
            </p:cNvPr>
            <p:cNvSpPr/>
            <p:nvPr/>
          </p:nvSpPr>
          <p:spPr>
            <a:xfrm flipV="1">
              <a:off x="6684686" y="1333006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2247" name="同侧圆角矩形 730">
              <a:extLst>
                <a:ext uri="{FF2B5EF4-FFF2-40B4-BE49-F238E27FC236}">
                  <a16:creationId xmlns:a16="http://schemas.microsoft.com/office/drawing/2014/main" id="{DCA326DF-5D6F-AE94-96D6-2AD68F6D580A}"/>
                </a:ext>
              </a:extLst>
            </p:cNvPr>
            <p:cNvSpPr/>
            <p:nvPr/>
          </p:nvSpPr>
          <p:spPr>
            <a:xfrm flipV="1">
              <a:off x="6684686" y="2564602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2248" name="同侧圆角矩形 731">
              <a:extLst>
                <a:ext uri="{FF2B5EF4-FFF2-40B4-BE49-F238E27FC236}">
                  <a16:creationId xmlns:a16="http://schemas.microsoft.com/office/drawing/2014/main" id="{60B646D3-71DC-80F9-6AC4-3C4883233303}"/>
                </a:ext>
              </a:extLst>
            </p:cNvPr>
            <p:cNvSpPr/>
            <p:nvPr/>
          </p:nvSpPr>
          <p:spPr>
            <a:xfrm>
              <a:off x="6684086" y="2223948"/>
              <a:ext cx="2018367" cy="171426"/>
            </a:xfrm>
            <a:prstGeom prst="round2Same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August</a:t>
              </a:r>
            </a:p>
          </p:txBody>
        </p:sp>
        <p:sp>
          <p:nvSpPr>
            <p:cNvPr id="2249" name="同侧圆角矩形 732">
              <a:extLst>
                <a:ext uri="{FF2B5EF4-FFF2-40B4-BE49-F238E27FC236}">
                  <a16:creationId xmlns:a16="http://schemas.microsoft.com/office/drawing/2014/main" id="{F529ADB0-D8A0-16A8-FACF-0F8C1B3459D3}"/>
                </a:ext>
              </a:extLst>
            </p:cNvPr>
            <p:cNvSpPr/>
            <p:nvPr/>
          </p:nvSpPr>
          <p:spPr>
            <a:xfrm flipV="1">
              <a:off x="6684686" y="3796198"/>
              <a:ext cx="2019000" cy="864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/>
            </a:p>
          </p:txBody>
        </p:sp>
        <p:sp>
          <p:nvSpPr>
            <p:cNvPr id="2250" name="同侧圆角矩形 733">
              <a:extLst>
                <a:ext uri="{FF2B5EF4-FFF2-40B4-BE49-F238E27FC236}">
                  <a16:creationId xmlns:a16="http://schemas.microsoft.com/office/drawing/2014/main" id="{83897E78-0F0F-9716-7D95-3594FC0EE631}"/>
                </a:ext>
              </a:extLst>
            </p:cNvPr>
            <p:cNvSpPr/>
            <p:nvPr/>
          </p:nvSpPr>
          <p:spPr>
            <a:xfrm>
              <a:off x="6684086" y="3455544"/>
              <a:ext cx="2018367" cy="171426"/>
            </a:xfrm>
            <a:prstGeom prst="round2Same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/>
                <a:t>December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9C3D068-04F4-A647-12D3-6DF7FCBD5D22}"/>
              </a:ext>
            </a:extLst>
          </p:cNvPr>
          <p:cNvGrpSpPr/>
          <p:nvPr/>
        </p:nvGrpSpPr>
        <p:grpSpPr>
          <a:xfrm>
            <a:off x="446336" y="1199272"/>
            <a:ext cx="8240464" cy="3311888"/>
            <a:chOff x="446336" y="1199272"/>
            <a:chExt cx="8240464" cy="3311888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756F677F-F4B9-F387-142B-4E5886E2C4E9}"/>
                </a:ext>
              </a:extLst>
            </p:cNvPr>
            <p:cNvGrpSpPr/>
            <p:nvPr/>
          </p:nvGrpSpPr>
          <p:grpSpPr>
            <a:xfrm>
              <a:off x="2534307" y="1199272"/>
              <a:ext cx="1986782" cy="852703"/>
              <a:chOff x="2502557" y="1201653"/>
              <a:chExt cx="1986782" cy="852703"/>
            </a:xfrm>
          </p:grpSpPr>
          <p:sp>
            <p:nvSpPr>
              <p:cNvPr id="2108" name="Rectangle 108">
                <a:extLst>
                  <a:ext uri="{FF2B5EF4-FFF2-40B4-BE49-F238E27FC236}">
                    <a16:creationId xmlns:a16="http://schemas.microsoft.com/office/drawing/2014/main" id="{6A8C749B-5C81-669C-48B3-BF9273FBBA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7785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09" name="Rectangle 109">
                <a:extLst>
                  <a:ext uri="{FF2B5EF4-FFF2-40B4-BE49-F238E27FC236}">
                    <a16:creationId xmlns:a16="http://schemas.microsoft.com/office/drawing/2014/main" id="{E4519B1F-561F-EBF2-B08F-FFA149BFEA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0116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0" name="Rectangle 110">
                <a:extLst>
                  <a:ext uri="{FF2B5EF4-FFF2-40B4-BE49-F238E27FC236}">
                    <a16:creationId xmlns:a16="http://schemas.microsoft.com/office/drawing/2014/main" id="{4D48D8E5-6159-2508-1D35-B455D637A8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448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1" name="Rectangle 111">
                <a:extLst>
                  <a:ext uri="{FF2B5EF4-FFF2-40B4-BE49-F238E27FC236}">
                    <a16:creationId xmlns:a16="http://schemas.microsoft.com/office/drawing/2014/main" id="{A4D0603D-AF3E-1A8E-6384-C5429B8815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4780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2" name="Rectangle 112">
                <a:extLst>
                  <a:ext uri="{FF2B5EF4-FFF2-40B4-BE49-F238E27FC236}">
                    <a16:creationId xmlns:a16="http://schemas.microsoft.com/office/drawing/2014/main" id="{13296080-3B27-395D-7CDC-41FBF9925D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7114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3" name="Rectangle 113">
                <a:extLst>
                  <a:ext uri="{FF2B5EF4-FFF2-40B4-BE49-F238E27FC236}">
                    <a16:creationId xmlns:a16="http://schemas.microsoft.com/office/drawing/2014/main" id="{2DE94C61-8313-3B73-66E6-6EF57CD517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9445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4" name="Rectangle 114">
                <a:extLst>
                  <a:ext uri="{FF2B5EF4-FFF2-40B4-BE49-F238E27FC236}">
                    <a16:creationId xmlns:a16="http://schemas.microsoft.com/office/drawing/2014/main" id="{60600A47-A6F6-2B29-190C-B5595887AF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1777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5" name="Rectangle 115">
                <a:extLst>
                  <a:ext uri="{FF2B5EF4-FFF2-40B4-BE49-F238E27FC236}">
                    <a16:creationId xmlns:a16="http://schemas.microsoft.com/office/drawing/2014/main" id="{C85465EF-20AB-107D-5B3B-FC790E94E5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7785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6" name="Rectangle 116">
                <a:extLst>
                  <a:ext uri="{FF2B5EF4-FFF2-40B4-BE49-F238E27FC236}">
                    <a16:creationId xmlns:a16="http://schemas.microsoft.com/office/drawing/2014/main" id="{7873449F-E66A-0F13-E818-E6BDAA816B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0116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7" name="Rectangle 117">
                <a:extLst>
                  <a:ext uri="{FF2B5EF4-FFF2-40B4-BE49-F238E27FC236}">
                    <a16:creationId xmlns:a16="http://schemas.microsoft.com/office/drawing/2014/main" id="{3FB96E8B-063E-6594-5039-95F1C6874D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448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8" name="Rectangle 118">
                <a:extLst>
                  <a:ext uri="{FF2B5EF4-FFF2-40B4-BE49-F238E27FC236}">
                    <a16:creationId xmlns:a16="http://schemas.microsoft.com/office/drawing/2014/main" id="{6E22B892-E759-A1DF-62DA-B427D82524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4780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19" name="Rectangle 119">
                <a:extLst>
                  <a:ext uri="{FF2B5EF4-FFF2-40B4-BE49-F238E27FC236}">
                    <a16:creationId xmlns:a16="http://schemas.microsoft.com/office/drawing/2014/main" id="{B9FC3F7C-883B-85EC-CEE7-57944173C2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7114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0" name="Rectangle 120">
                <a:extLst>
                  <a:ext uri="{FF2B5EF4-FFF2-40B4-BE49-F238E27FC236}">
                    <a16:creationId xmlns:a16="http://schemas.microsoft.com/office/drawing/2014/main" id="{AD2A5375-704F-9875-7B34-AF0E58142D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9445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1" name="Rectangle 121">
                <a:extLst>
                  <a:ext uri="{FF2B5EF4-FFF2-40B4-BE49-F238E27FC236}">
                    <a16:creationId xmlns:a16="http://schemas.microsoft.com/office/drawing/2014/main" id="{E072EF64-E336-E163-080A-4551241F35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1777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2" name="Rectangle 122">
                <a:extLst>
                  <a:ext uri="{FF2B5EF4-FFF2-40B4-BE49-F238E27FC236}">
                    <a16:creationId xmlns:a16="http://schemas.microsoft.com/office/drawing/2014/main" id="{93C4C8A0-2E91-024A-5FA2-DAAE04941D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7785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3" name="Rectangle 123">
                <a:extLst>
                  <a:ext uri="{FF2B5EF4-FFF2-40B4-BE49-F238E27FC236}">
                    <a16:creationId xmlns:a16="http://schemas.microsoft.com/office/drawing/2014/main" id="{8365C2F6-4AFB-A40E-C937-E753942BC0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0116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4" name="Rectangle 124">
                <a:extLst>
                  <a:ext uri="{FF2B5EF4-FFF2-40B4-BE49-F238E27FC236}">
                    <a16:creationId xmlns:a16="http://schemas.microsoft.com/office/drawing/2014/main" id="{919A6C4A-F2F3-56C7-A811-7E25E6CB62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448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5" name="Rectangle 125">
                <a:extLst>
                  <a:ext uri="{FF2B5EF4-FFF2-40B4-BE49-F238E27FC236}">
                    <a16:creationId xmlns:a16="http://schemas.microsoft.com/office/drawing/2014/main" id="{B8CA3BC2-CA09-8CD2-1A64-9F2FDED33E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4780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6" name="Rectangle 126">
                <a:extLst>
                  <a:ext uri="{FF2B5EF4-FFF2-40B4-BE49-F238E27FC236}">
                    <a16:creationId xmlns:a16="http://schemas.microsoft.com/office/drawing/2014/main" id="{731D0AA5-A286-C96D-F16C-6FE5A27554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7114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7" name="Rectangle 127">
                <a:extLst>
                  <a:ext uri="{FF2B5EF4-FFF2-40B4-BE49-F238E27FC236}">
                    <a16:creationId xmlns:a16="http://schemas.microsoft.com/office/drawing/2014/main" id="{D7AFBD45-21E5-0ED4-BF13-9944D4A89B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9445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8" name="Rectangle 128">
                <a:extLst>
                  <a:ext uri="{FF2B5EF4-FFF2-40B4-BE49-F238E27FC236}">
                    <a16:creationId xmlns:a16="http://schemas.microsoft.com/office/drawing/2014/main" id="{282166BE-A407-5A1F-85AA-B856194990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1777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29" name="Rectangle 129">
                <a:extLst>
                  <a:ext uri="{FF2B5EF4-FFF2-40B4-BE49-F238E27FC236}">
                    <a16:creationId xmlns:a16="http://schemas.microsoft.com/office/drawing/2014/main" id="{3BE8E5BC-8B55-223A-A79F-7613F891A4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7785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0" name="Rectangle 130">
                <a:extLst>
                  <a:ext uri="{FF2B5EF4-FFF2-40B4-BE49-F238E27FC236}">
                    <a16:creationId xmlns:a16="http://schemas.microsoft.com/office/drawing/2014/main" id="{5E9BE791-6CBB-D846-151A-94F8579DBB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0116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1" name="Rectangle 131">
                <a:extLst>
                  <a:ext uri="{FF2B5EF4-FFF2-40B4-BE49-F238E27FC236}">
                    <a16:creationId xmlns:a16="http://schemas.microsoft.com/office/drawing/2014/main" id="{86C2F350-DA30-B56B-9CC1-9777C3B7A3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448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2" name="Rectangle 132">
                <a:extLst>
                  <a:ext uri="{FF2B5EF4-FFF2-40B4-BE49-F238E27FC236}">
                    <a16:creationId xmlns:a16="http://schemas.microsoft.com/office/drawing/2014/main" id="{3ACFCAB2-4A1A-1416-C502-48182E2032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4780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3" name="Rectangle 133">
                <a:extLst>
                  <a:ext uri="{FF2B5EF4-FFF2-40B4-BE49-F238E27FC236}">
                    <a16:creationId xmlns:a16="http://schemas.microsoft.com/office/drawing/2014/main" id="{56C9A616-A3E6-8F06-1C16-3F85B1B9CC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7114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4" name="Rectangle 134">
                <a:extLst>
                  <a:ext uri="{FF2B5EF4-FFF2-40B4-BE49-F238E27FC236}">
                    <a16:creationId xmlns:a16="http://schemas.microsoft.com/office/drawing/2014/main" id="{A700A584-26C6-C745-11C4-EF31230788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9445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5" name="Rectangle 135">
                <a:extLst>
                  <a:ext uri="{FF2B5EF4-FFF2-40B4-BE49-F238E27FC236}">
                    <a16:creationId xmlns:a16="http://schemas.microsoft.com/office/drawing/2014/main" id="{50E4F65F-9EAE-FF5C-FF3B-6DDCD43E58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1777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6" name="Rectangle 136">
                <a:extLst>
                  <a:ext uri="{FF2B5EF4-FFF2-40B4-BE49-F238E27FC236}">
                    <a16:creationId xmlns:a16="http://schemas.microsoft.com/office/drawing/2014/main" id="{3FC4817A-648D-5119-BBBC-F88CC394D7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7785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7" name="Rectangle 137">
                <a:extLst>
                  <a:ext uri="{FF2B5EF4-FFF2-40B4-BE49-F238E27FC236}">
                    <a16:creationId xmlns:a16="http://schemas.microsoft.com/office/drawing/2014/main" id="{62C73851-0FA6-A7E1-F143-56B3BECD72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0116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8" name="Rectangle 138">
                <a:extLst>
                  <a:ext uri="{FF2B5EF4-FFF2-40B4-BE49-F238E27FC236}">
                    <a16:creationId xmlns:a16="http://schemas.microsoft.com/office/drawing/2014/main" id="{222DA213-0F14-B380-4E90-3A9768A8C1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448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39" name="Rectangle 139">
                <a:extLst>
                  <a:ext uri="{FF2B5EF4-FFF2-40B4-BE49-F238E27FC236}">
                    <a16:creationId xmlns:a16="http://schemas.microsoft.com/office/drawing/2014/main" id="{16253E2D-0855-3C13-497D-AE5D67611C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4780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40" name="Rectangle 140">
                <a:extLst>
                  <a:ext uri="{FF2B5EF4-FFF2-40B4-BE49-F238E27FC236}">
                    <a16:creationId xmlns:a16="http://schemas.microsoft.com/office/drawing/2014/main" id="{E1C79C65-05C4-AFC4-0FB2-DAB079A263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7114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41" name="Rectangle 141">
                <a:extLst>
                  <a:ext uri="{FF2B5EF4-FFF2-40B4-BE49-F238E27FC236}">
                    <a16:creationId xmlns:a16="http://schemas.microsoft.com/office/drawing/2014/main" id="{15F4F401-89C5-F120-379A-5BBDF95907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9445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42" name="Rectangle 142">
                <a:extLst>
                  <a:ext uri="{FF2B5EF4-FFF2-40B4-BE49-F238E27FC236}">
                    <a16:creationId xmlns:a16="http://schemas.microsoft.com/office/drawing/2014/main" id="{486D77C1-0684-B459-658A-DA1A25395B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1777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43" name="Rectangle 143">
                <a:extLst>
                  <a:ext uri="{FF2B5EF4-FFF2-40B4-BE49-F238E27FC236}">
                    <a16:creationId xmlns:a16="http://schemas.microsoft.com/office/drawing/2014/main" id="{D866EBAA-50C7-9993-82BC-2635D3F055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7785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44" name="Rectangle 144">
                <a:extLst>
                  <a:ext uri="{FF2B5EF4-FFF2-40B4-BE49-F238E27FC236}">
                    <a16:creationId xmlns:a16="http://schemas.microsoft.com/office/drawing/2014/main" id="{459D72F2-5608-4A76-3932-02A4F9465E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0116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45" name="Rectangle 145">
                <a:extLst>
                  <a:ext uri="{FF2B5EF4-FFF2-40B4-BE49-F238E27FC236}">
                    <a16:creationId xmlns:a16="http://schemas.microsoft.com/office/drawing/2014/main" id="{53AD84DD-145A-8DAF-758D-5B76F996B3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448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46" name="Rectangle 146">
                <a:extLst>
                  <a:ext uri="{FF2B5EF4-FFF2-40B4-BE49-F238E27FC236}">
                    <a16:creationId xmlns:a16="http://schemas.microsoft.com/office/drawing/2014/main" id="{A2E8503A-81D9-31F7-DAFE-9D402E22CB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4780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47" name="Rectangle 147">
                <a:extLst>
                  <a:ext uri="{FF2B5EF4-FFF2-40B4-BE49-F238E27FC236}">
                    <a16:creationId xmlns:a16="http://schemas.microsoft.com/office/drawing/2014/main" id="{76A0B5C8-C59F-E9A7-3BC5-2B9BCABE3B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7114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48" name="Rectangle 148">
                <a:extLst>
                  <a:ext uri="{FF2B5EF4-FFF2-40B4-BE49-F238E27FC236}">
                    <a16:creationId xmlns:a16="http://schemas.microsoft.com/office/drawing/2014/main" id="{3D2F237C-246D-215F-9552-09756701D5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9445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49" name="Rectangle 149">
                <a:extLst>
                  <a:ext uri="{FF2B5EF4-FFF2-40B4-BE49-F238E27FC236}">
                    <a16:creationId xmlns:a16="http://schemas.microsoft.com/office/drawing/2014/main" id="{8F7EA687-E868-111B-7686-09CA2BB057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1777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50" name="Rectangle 150">
                <a:extLst>
                  <a:ext uri="{FF2B5EF4-FFF2-40B4-BE49-F238E27FC236}">
                    <a16:creationId xmlns:a16="http://schemas.microsoft.com/office/drawing/2014/main" id="{61FA0C7C-A0FE-1B6A-0F68-61951C9231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7785" y="1922731"/>
                <a:ext cx="282332" cy="12704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51" name="Rectangle 151">
                <a:extLst>
                  <a:ext uri="{FF2B5EF4-FFF2-40B4-BE49-F238E27FC236}">
                    <a16:creationId xmlns:a16="http://schemas.microsoft.com/office/drawing/2014/main" id="{CEFED6DC-43FE-A755-F558-18D2E5A6D8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0116" y="1922731"/>
                <a:ext cx="282332" cy="12704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52" name="Rectangle 152">
                <a:extLst>
                  <a:ext uri="{FF2B5EF4-FFF2-40B4-BE49-F238E27FC236}">
                    <a16:creationId xmlns:a16="http://schemas.microsoft.com/office/drawing/2014/main" id="{D7B35061-6C83-6FDA-CE7E-DEFFF520DF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448" y="1922731"/>
                <a:ext cx="282332" cy="12704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53" name="Rectangle 153">
                <a:extLst>
                  <a:ext uri="{FF2B5EF4-FFF2-40B4-BE49-F238E27FC236}">
                    <a16:creationId xmlns:a16="http://schemas.microsoft.com/office/drawing/2014/main" id="{C0A27FA5-D7A2-B6CC-4C86-AD31279C4A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4780" y="1922731"/>
                <a:ext cx="282332" cy="12704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54" name="Rectangle 154">
                <a:extLst>
                  <a:ext uri="{FF2B5EF4-FFF2-40B4-BE49-F238E27FC236}">
                    <a16:creationId xmlns:a16="http://schemas.microsoft.com/office/drawing/2014/main" id="{08CD88E0-7A94-70E3-3232-A194CCD6DE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7114" y="1922731"/>
                <a:ext cx="282332" cy="12704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55" name="Rectangle 155">
                <a:extLst>
                  <a:ext uri="{FF2B5EF4-FFF2-40B4-BE49-F238E27FC236}">
                    <a16:creationId xmlns:a16="http://schemas.microsoft.com/office/drawing/2014/main" id="{4B501FA0-6B70-08A6-50A9-AF9F81D278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9445" y="1922731"/>
                <a:ext cx="282332" cy="12704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56" name="Rectangle 156">
                <a:extLst>
                  <a:ext uri="{FF2B5EF4-FFF2-40B4-BE49-F238E27FC236}">
                    <a16:creationId xmlns:a16="http://schemas.microsoft.com/office/drawing/2014/main" id="{0F50F8D8-4F35-6B16-D7D4-9F1D720F4D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1777" y="1922731"/>
                <a:ext cx="282332" cy="12704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57" name="Line 157">
                <a:extLst>
                  <a:ext uri="{FF2B5EF4-FFF2-40B4-BE49-F238E27FC236}">
                    <a16:creationId xmlns:a16="http://schemas.microsoft.com/office/drawing/2014/main" id="{223864D7-5880-BE7F-66F9-0CAB20C9CF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90116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58" name="Line 158">
                <a:extLst>
                  <a:ext uri="{FF2B5EF4-FFF2-40B4-BE49-F238E27FC236}">
                    <a16:creationId xmlns:a16="http://schemas.microsoft.com/office/drawing/2014/main" id="{161C5B0A-C76F-20DB-FEDB-025361E673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2448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59" name="Line 159">
                <a:extLst>
                  <a:ext uri="{FF2B5EF4-FFF2-40B4-BE49-F238E27FC236}">
                    <a16:creationId xmlns:a16="http://schemas.microsoft.com/office/drawing/2014/main" id="{58C73561-6AA8-8476-6A3A-4E0BBE3CC8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54780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60" name="Line 160">
                <a:extLst>
                  <a:ext uri="{FF2B5EF4-FFF2-40B4-BE49-F238E27FC236}">
                    <a16:creationId xmlns:a16="http://schemas.microsoft.com/office/drawing/2014/main" id="{94222FBA-7BDD-6408-8DEA-14A129BF3B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37114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61" name="Line 161">
                <a:extLst>
                  <a:ext uri="{FF2B5EF4-FFF2-40B4-BE49-F238E27FC236}">
                    <a16:creationId xmlns:a16="http://schemas.microsoft.com/office/drawing/2014/main" id="{CD2E40EE-C263-4229-9493-9D218357C0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19445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62" name="Line 162">
                <a:extLst>
                  <a:ext uri="{FF2B5EF4-FFF2-40B4-BE49-F238E27FC236}">
                    <a16:creationId xmlns:a16="http://schemas.microsoft.com/office/drawing/2014/main" id="{05CCF5AA-698E-231B-D889-7FDDB202B4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01777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63" name="Line 163">
                <a:extLst>
                  <a:ext uri="{FF2B5EF4-FFF2-40B4-BE49-F238E27FC236}">
                    <a16:creationId xmlns:a16="http://schemas.microsoft.com/office/drawing/2014/main" id="{5B18F6F3-2643-51CD-4C02-247CFACA15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2557" y="1339002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64" name="Line 164">
                <a:extLst>
                  <a:ext uri="{FF2B5EF4-FFF2-40B4-BE49-F238E27FC236}">
                    <a16:creationId xmlns:a16="http://schemas.microsoft.com/office/drawing/2014/main" id="{DF9C3575-93FF-75DC-529D-0260A3C6AB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2557" y="1455747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65" name="Line 165">
                <a:extLst>
                  <a:ext uri="{FF2B5EF4-FFF2-40B4-BE49-F238E27FC236}">
                    <a16:creationId xmlns:a16="http://schemas.microsoft.com/office/drawing/2014/main" id="{F68A3380-DC13-4900-9D3B-784EBD3DBF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2557" y="1572493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66" name="Line 166">
                <a:extLst>
                  <a:ext uri="{FF2B5EF4-FFF2-40B4-BE49-F238E27FC236}">
                    <a16:creationId xmlns:a16="http://schemas.microsoft.com/office/drawing/2014/main" id="{F0C345DD-465E-1BCD-D6EF-7CEC0251FD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2557" y="1689240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67" name="Line 167">
                <a:extLst>
                  <a:ext uri="{FF2B5EF4-FFF2-40B4-BE49-F238E27FC236}">
                    <a16:creationId xmlns:a16="http://schemas.microsoft.com/office/drawing/2014/main" id="{9FD8F71F-6BAC-2C6F-3417-8B7E5B6776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2557" y="1805985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68" name="Line 168">
                <a:extLst>
                  <a:ext uri="{FF2B5EF4-FFF2-40B4-BE49-F238E27FC236}">
                    <a16:creationId xmlns:a16="http://schemas.microsoft.com/office/drawing/2014/main" id="{4CEF9393-E98C-4A59-C153-867B6BBD29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2557" y="1922731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69" name="Line 169">
                <a:extLst>
                  <a:ext uri="{FF2B5EF4-FFF2-40B4-BE49-F238E27FC236}">
                    <a16:creationId xmlns:a16="http://schemas.microsoft.com/office/drawing/2014/main" id="{EB5972CD-2B6A-2041-3988-70D6F090BE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7785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70" name="Line 170">
                <a:extLst>
                  <a:ext uri="{FF2B5EF4-FFF2-40B4-BE49-F238E27FC236}">
                    <a16:creationId xmlns:a16="http://schemas.microsoft.com/office/drawing/2014/main" id="{732A7FE0-023E-6842-2FAA-E79790D98A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84109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71" name="Line 171">
                <a:extLst>
                  <a:ext uri="{FF2B5EF4-FFF2-40B4-BE49-F238E27FC236}">
                    <a16:creationId xmlns:a16="http://schemas.microsoft.com/office/drawing/2014/main" id="{8E20BEAE-D00C-7F5F-5BB4-F9CD184FE4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2557" y="1206232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72" name="Line 172">
                <a:extLst>
                  <a:ext uri="{FF2B5EF4-FFF2-40B4-BE49-F238E27FC236}">
                    <a16:creationId xmlns:a16="http://schemas.microsoft.com/office/drawing/2014/main" id="{0CC14EB5-92E6-470C-EAF4-DA2ED38621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2557" y="2049778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173" name="Rectangle 173">
                <a:extLst>
                  <a:ext uri="{FF2B5EF4-FFF2-40B4-BE49-F238E27FC236}">
                    <a16:creationId xmlns:a16="http://schemas.microsoft.com/office/drawing/2014/main" id="{49A90F4D-A7D8-44F0-2EC7-4539992DB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4517" y="1219966"/>
                <a:ext cx="11333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4" name="Rectangle 174">
                <a:extLst>
                  <a:ext uri="{FF2B5EF4-FFF2-40B4-BE49-F238E27FC236}">
                    <a16:creationId xmlns:a16="http://schemas.microsoft.com/office/drawing/2014/main" id="{35F0D928-249C-07C9-94F1-10ED1778DB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96564" y="1219966"/>
                <a:ext cx="928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5" name="Rectangle 175">
                <a:extLst>
                  <a:ext uri="{FF2B5EF4-FFF2-40B4-BE49-F238E27FC236}">
                    <a16:creationId xmlns:a16="http://schemas.microsoft.com/office/drawing/2014/main" id="{70C0D471-E036-1296-2F70-5ABE19F7EE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8090" y="1219966"/>
                <a:ext cx="133803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6" name="Rectangle 176">
                <a:extLst>
                  <a:ext uri="{FF2B5EF4-FFF2-40B4-BE49-F238E27FC236}">
                    <a16:creationId xmlns:a16="http://schemas.microsoft.com/office/drawing/2014/main" id="{B809D912-F8DC-38BB-D6C7-FC626DA1DF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2687" y="1219966"/>
                <a:ext cx="168435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7" name="Rectangle 177">
                <a:extLst>
                  <a:ext uri="{FF2B5EF4-FFF2-40B4-BE49-F238E27FC236}">
                    <a16:creationId xmlns:a16="http://schemas.microsoft.com/office/drawing/2014/main" id="{C0A4BD32-C9D9-ECBB-E317-D1515399B9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9961" y="1219966"/>
                <a:ext cx="13222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8" name="Rectangle 178">
                <a:extLst>
                  <a:ext uri="{FF2B5EF4-FFF2-40B4-BE49-F238E27FC236}">
                    <a16:creationId xmlns:a16="http://schemas.microsoft.com/office/drawing/2014/main" id="{4A119A42-8151-E15D-97D2-723ED0CF3D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8872" y="1219966"/>
                <a:ext cx="168435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79" name="Rectangle 179">
                <a:extLst>
                  <a:ext uri="{FF2B5EF4-FFF2-40B4-BE49-F238E27FC236}">
                    <a16:creationId xmlns:a16="http://schemas.microsoft.com/office/drawing/2014/main" id="{44593DAD-C604-7D3D-4A89-0217ED75D3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8761" y="1219966"/>
                <a:ext cx="13222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80" name="Rectangle 180">
                <a:extLst>
                  <a:ext uri="{FF2B5EF4-FFF2-40B4-BE49-F238E27FC236}">
                    <a16:creationId xmlns:a16="http://schemas.microsoft.com/office/drawing/2014/main" id="{C5E936DB-19EA-9317-E5B0-8094A09A85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6801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81" name="Rectangle 181">
                <a:extLst>
                  <a:ext uri="{FF2B5EF4-FFF2-40B4-BE49-F238E27FC236}">
                    <a16:creationId xmlns:a16="http://schemas.microsoft.com/office/drawing/2014/main" id="{77A7D6BD-1479-3945-D0A6-15BF2129B8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4469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82" name="Rectangle 182">
                <a:extLst>
                  <a:ext uri="{FF2B5EF4-FFF2-40B4-BE49-F238E27FC236}">
                    <a16:creationId xmlns:a16="http://schemas.microsoft.com/office/drawing/2014/main" id="{FF495F26-1993-0F3B-CD02-568BC2154F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2137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83" name="Rectangle 183">
                <a:extLst>
                  <a:ext uri="{FF2B5EF4-FFF2-40B4-BE49-F238E27FC236}">
                    <a16:creationId xmlns:a16="http://schemas.microsoft.com/office/drawing/2014/main" id="{47018F91-D276-7B9A-4AF1-6D032ED200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9804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84" name="Rectangle 184">
                <a:extLst>
                  <a:ext uri="{FF2B5EF4-FFF2-40B4-BE49-F238E27FC236}">
                    <a16:creationId xmlns:a16="http://schemas.microsoft.com/office/drawing/2014/main" id="{F5DF733A-3FDB-7D92-9ADE-7444AE089E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7473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85" name="Rectangle 185">
                <a:extLst>
                  <a:ext uri="{FF2B5EF4-FFF2-40B4-BE49-F238E27FC236}">
                    <a16:creationId xmlns:a16="http://schemas.microsoft.com/office/drawing/2014/main" id="{8FC2928A-4B1F-F172-1E24-9907739B6E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5141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86" name="Rectangle 186">
                <a:extLst>
                  <a:ext uri="{FF2B5EF4-FFF2-40B4-BE49-F238E27FC236}">
                    <a16:creationId xmlns:a16="http://schemas.microsoft.com/office/drawing/2014/main" id="{359EE0B9-34ED-1E18-FE27-633E134CC4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2809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87" name="Rectangle 187">
                <a:extLst>
                  <a:ext uri="{FF2B5EF4-FFF2-40B4-BE49-F238E27FC236}">
                    <a16:creationId xmlns:a16="http://schemas.microsoft.com/office/drawing/2014/main" id="{CD25FA5D-810E-6AF1-BF63-29F5C30FC8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0659" y="1461471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88" name="Rectangle 188">
                <a:extLst>
                  <a:ext uri="{FF2B5EF4-FFF2-40B4-BE49-F238E27FC236}">
                    <a16:creationId xmlns:a16="http://schemas.microsoft.com/office/drawing/2014/main" id="{4A9199B7-FBCF-129E-1999-803DA459D9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8327" y="1461471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89" name="Rectangle 189">
                <a:extLst>
                  <a:ext uri="{FF2B5EF4-FFF2-40B4-BE49-F238E27FC236}">
                    <a16:creationId xmlns:a16="http://schemas.microsoft.com/office/drawing/2014/main" id="{BE579ACE-E090-FC47-1143-0DFA544ADC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5995" y="1461471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90" name="Rectangle 190">
                <a:extLst>
                  <a:ext uri="{FF2B5EF4-FFF2-40B4-BE49-F238E27FC236}">
                    <a16:creationId xmlns:a16="http://schemas.microsoft.com/office/drawing/2014/main" id="{D95551D8-56D9-EB0B-94F1-BA83701DDD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3663" y="1461471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91" name="Rectangle 191">
                <a:extLst>
                  <a:ext uri="{FF2B5EF4-FFF2-40B4-BE49-F238E27FC236}">
                    <a16:creationId xmlns:a16="http://schemas.microsoft.com/office/drawing/2014/main" id="{906CAC24-DE35-E683-5061-E2CF9F8B95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1331" y="1461471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92" name="Rectangle 192">
                <a:extLst>
                  <a:ext uri="{FF2B5EF4-FFF2-40B4-BE49-F238E27FC236}">
                    <a16:creationId xmlns:a16="http://schemas.microsoft.com/office/drawing/2014/main" id="{7800863A-68AA-E36B-9D34-B44E3BFD46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5141" y="1461471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93" name="Rectangle 193">
                <a:extLst>
                  <a:ext uri="{FF2B5EF4-FFF2-40B4-BE49-F238E27FC236}">
                    <a16:creationId xmlns:a16="http://schemas.microsoft.com/office/drawing/2014/main" id="{DF0F968E-5A17-E90C-E934-35A1923AB4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2809" y="1461471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94" name="Rectangle 194">
                <a:extLst>
                  <a:ext uri="{FF2B5EF4-FFF2-40B4-BE49-F238E27FC236}">
                    <a16:creationId xmlns:a16="http://schemas.microsoft.com/office/drawing/2014/main" id="{88447311-159B-F09D-E677-BEFFE85382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0659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95" name="Rectangle 195">
                <a:extLst>
                  <a:ext uri="{FF2B5EF4-FFF2-40B4-BE49-F238E27FC236}">
                    <a16:creationId xmlns:a16="http://schemas.microsoft.com/office/drawing/2014/main" id="{4614FC20-241E-727E-5920-147F5CF3CE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8327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96" name="Rectangle 196">
                <a:extLst>
                  <a:ext uri="{FF2B5EF4-FFF2-40B4-BE49-F238E27FC236}">
                    <a16:creationId xmlns:a16="http://schemas.microsoft.com/office/drawing/2014/main" id="{912497F7-B0D9-3A29-E57B-3ECB554786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5995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97" name="Rectangle 197">
                <a:extLst>
                  <a:ext uri="{FF2B5EF4-FFF2-40B4-BE49-F238E27FC236}">
                    <a16:creationId xmlns:a16="http://schemas.microsoft.com/office/drawing/2014/main" id="{38BD4A8A-5FBB-7864-CD58-AB428C3B47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3663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98" name="Rectangle 198">
                <a:extLst>
                  <a:ext uri="{FF2B5EF4-FFF2-40B4-BE49-F238E27FC236}">
                    <a16:creationId xmlns:a16="http://schemas.microsoft.com/office/drawing/2014/main" id="{F2FFC1CC-2C89-FB41-3896-7498B23F92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1331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99" name="Rectangle 199">
                <a:extLst>
                  <a:ext uri="{FF2B5EF4-FFF2-40B4-BE49-F238E27FC236}">
                    <a16:creationId xmlns:a16="http://schemas.microsoft.com/office/drawing/2014/main" id="{44F3925D-886D-FF56-C147-33FF97D3E5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8999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00" name="Rectangle 200">
                <a:extLst>
                  <a:ext uri="{FF2B5EF4-FFF2-40B4-BE49-F238E27FC236}">
                    <a16:creationId xmlns:a16="http://schemas.microsoft.com/office/drawing/2014/main" id="{B398FB4C-A996-F72C-7784-8F98F4B669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6667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01" name="Rectangle 201">
                <a:extLst>
                  <a:ext uri="{FF2B5EF4-FFF2-40B4-BE49-F238E27FC236}">
                    <a16:creationId xmlns:a16="http://schemas.microsoft.com/office/drawing/2014/main" id="{A24168BE-22DF-C06D-CEAB-FFA52A022B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0659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02" name="Rectangle 202">
                <a:extLst>
                  <a:ext uri="{FF2B5EF4-FFF2-40B4-BE49-F238E27FC236}">
                    <a16:creationId xmlns:a16="http://schemas.microsoft.com/office/drawing/2014/main" id="{DD63DFC9-36D2-8291-BBFC-4260C9F2B8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8327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03" name="Rectangle 203">
                <a:extLst>
                  <a:ext uri="{FF2B5EF4-FFF2-40B4-BE49-F238E27FC236}">
                    <a16:creationId xmlns:a16="http://schemas.microsoft.com/office/drawing/2014/main" id="{EDDBBC73-0E4E-7396-E9EA-779D5454E4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5995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04" name="Rectangle 204">
                <a:extLst>
                  <a:ext uri="{FF2B5EF4-FFF2-40B4-BE49-F238E27FC236}">
                    <a16:creationId xmlns:a16="http://schemas.microsoft.com/office/drawing/2014/main" id="{F6169B6F-622C-C3EB-FEB6-8D5AF6A993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3663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05" name="Rectangle 206">
                <a:extLst>
                  <a:ext uri="{FF2B5EF4-FFF2-40B4-BE49-F238E27FC236}">
                    <a16:creationId xmlns:a16="http://schemas.microsoft.com/office/drawing/2014/main" id="{4C78AA31-B295-5619-B2DB-BDE4256295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1331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06" name="Rectangle 207">
                <a:extLst>
                  <a:ext uri="{FF2B5EF4-FFF2-40B4-BE49-F238E27FC236}">
                    <a16:creationId xmlns:a16="http://schemas.microsoft.com/office/drawing/2014/main" id="{43235D7D-C137-2C9F-CCFC-F5CCF276B1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8999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07" name="Rectangle 208">
                <a:extLst>
                  <a:ext uri="{FF2B5EF4-FFF2-40B4-BE49-F238E27FC236}">
                    <a16:creationId xmlns:a16="http://schemas.microsoft.com/office/drawing/2014/main" id="{98BCB966-D5FC-62EB-9A03-474EE18B94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6667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7725508-6137-4B5B-D7CC-2205AD740C57}"/>
                </a:ext>
              </a:extLst>
            </p:cNvPr>
            <p:cNvGrpSpPr/>
            <p:nvPr/>
          </p:nvGrpSpPr>
          <p:grpSpPr>
            <a:xfrm>
              <a:off x="4620069" y="1199272"/>
              <a:ext cx="1986782" cy="852703"/>
              <a:chOff x="4588319" y="1201653"/>
              <a:chExt cx="1986782" cy="852703"/>
            </a:xfrm>
          </p:grpSpPr>
          <p:sp>
            <p:nvSpPr>
              <p:cNvPr id="2005" name="Rectangle 209">
                <a:extLst>
                  <a:ext uri="{FF2B5EF4-FFF2-40B4-BE49-F238E27FC236}">
                    <a16:creationId xmlns:a16="http://schemas.microsoft.com/office/drawing/2014/main" id="{A07F262B-3274-9D08-E3F7-12B97B1549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3547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06" name="Rectangle 210">
                <a:extLst>
                  <a:ext uri="{FF2B5EF4-FFF2-40B4-BE49-F238E27FC236}">
                    <a16:creationId xmlns:a16="http://schemas.microsoft.com/office/drawing/2014/main" id="{50FEF6BB-4246-365D-B622-342DAA1FBF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5879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07" name="Rectangle 211">
                <a:extLst>
                  <a:ext uri="{FF2B5EF4-FFF2-40B4-BE49-F238E27FC236}">
                    <a16:creationId xmlns:a16="http://schemas.microsoft.com/office/drawing/2014/main" id="{3C9F4E09-F3BA-0722-A749-7B320552E0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8211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08" name="Rectangle 212">
                <a:extLst>
                  <a:ext uri="{FF2B5EF4-FFF2-40B4-BE49-F238E27FC236}">
                    <a16:creationId xmlns:a16="http://schemas.microsoft.com/office/drawing/2014/main" id="{59EA4F0B-31AD-C7C9-38EB-E343C8B041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40543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09" name="Rectangle 213">
                <a:extLst>
                  <a:ext uri="{FF2B5EF4-FFF2-40B4-BE49-F238E27FC236}">
                    <a16:creationId xmlns:a16="http://schemas.microsoft.com/office/drawing/2014/main" id="{E1C53CA1-BBBE-19C2-19BF-A8AE85C505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22876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0" name="Rectangle 214">
                <a:extLst>
                  <a:ext uri="{FF2B5EF4-FFF2-40B4-BE49-F238E27FC236}">
                    <a16:creationId xmlns:a16="http://schemas.microsoft.com/office/drawing/2014/main" id="{DD2A4D1A-1525-EB72-3226-00EED7A515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5208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1" name="Rectangle 215">
                <a:extLst>
                  <a:ext uri="{FF2B5EF4-FFF2-40B4-BE49-F238E27FC236}">
                    <a16:creationId xmlns:a16="http://schemas.microsoft.com/office/drawing/2014/main" id="{5CE39F12-8F49-8278-6031-22F8C5F491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7540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2" name="Rectangle 216">
                <a:extLst>
                  <a:ext uri="{FF2B5EF4-FFF2-40B4-BE49-F238E27FC236}">
                    <a16:creationId xmlns:a16="http://schemas.microsoft.com/office/drawing/2014/main" id="{805ACE59-F710-4E89-9B54-8740BFC755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3547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3" name="Rectangle 217">
                <a:extLst>
                  <a:ext uri="{FF2B5EF4-FFF2-40B4-BE49-F238E27FC236}">
                    <a16:creationId xmlns:a16="http://schemas.microsoft.com/office/drawing/2014/main" id="{024379CA-3AC6-07D0-D077-F8ABBB5BA6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5879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4" name="Rectangle 218">
                <a:extLst>
                  <a:ext uri="{FF2B5EF4-FFF2-40B4-BE49-F238E27FC236}">
                    <a16:creationId xmlns:a16="http://schemas.microsoft.com/office/drawing/2014/main" id="{7D1B59E7-5524-87E5-9ED8-4ECAF7BA36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8211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5" name="Rectangle 219">
                <a:extLst>
                  <a:ext uri="{FF2B5EF4-FFF2-40B4-BE49-F238E27FC236}">
                    <a16:creationId xmlns:a16="http://schemas.microsoft.com/office/drawing/2014/main" id="{8832D310-6407-17ED-608C-C4207E93DE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40543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6" name="Rectangle 220">
                <a:extLst>
                  <a:ext uri="{FF2B5EF4-FFF2-40B4-BE49-F238E27FC236}">
                    <a16:creationId xmlns:a16="http://schemas.microsoft.com/office/drawing/2014/main" id="{881CAD02-D2FC-1F4B-D3E7-8D5B6517D5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22876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7" name="Rectangle 221">
                <a:extLst>
                  <a:ext uri="{FF2B5EF4-FFF2-40B4-BE49-F238E27FC236}">
                    <a16:creationId xmlns:a16="http://schemas.microsoft.com/office/drawing/2014/main" id="{54BB3C0A-483B-2113-32E3-A2D9F9041F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5208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8" name="Rectangle 222">
                <a:extLst>
                  <a:ext uri="{FF2B5EF4-FFF2-40B4-BE49-F238E27FC236}">
                    <a16:creationId xmlns:a16="http://schemas.microsoft.com/office/drawing/2014/main" id="{2CBD3B5C-1F18-7C03-008D-4A7BF05F33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7540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19" name="Rectangle 223">
                <a:extLst>
                  <a:ext uri="{FF2B5EF4-FFF2-40B4-BE49-F238E27FC236}">
                    <a16:creationId xmlns:a16="http://schemas.microsoft.com/office/drawing/2014/main" id="{3CACE2DA-A042-8151-C6FB-C94162840D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3547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0" name="Rectangle 224">
                <a:extLst>
                  <a:ext uri="{FF2B5EF4-FFF2-40B4-BE49-F238E27FC236}">
                    <a16:creationId xmlns:a16="http://schemas.microsoft.com/office/drawing/2014/main" id="{943C83D9-0285-3E27-5B34-A4FC238F51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5879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1" name="Rectangle 225">
                <a:extLst>
                  <a:ext uri="{FF2B5EF4-FFF2-40B4-BE49-F238E27FC236}">
                    <a16:creationId xmlns:a16="http://schemas.microsoft.com/office/drawing/2014/main" id="{A4C31EFD-6D7C-8118-970B-F0F6F10DA5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8211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2" name="Rectangle 226">
                <a:extLst>
                  <a:ext uri="{FF2B5EF4-FFF2-40B4-BE49-F238E27FC236}">
                    <a16:creationId xmlns:a16="http://schemas.microsoft.com/office/drawing/2014/main" id="{1AFF1111-2E87-C181-CAB5-621CEB1782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40543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3" name="Rectangle 227">
                <a:extLst>
                  <a:ext uri="{FF2B5EF4-FFF2-40B4-BE49-F238E27FC236}">
                    <a16:creationId xmlns:a16="http://schemas.microsoft.com/office/drawing/2014/main" id="{97733528-34BE-9B42-CFE4-3195C34F16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22876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4" name="Rectangle 228">
                <a:extLst>
                  <a:ext uri="{FF2B5EF4-FFF2-40B4-BE49-F238E27FC236}">
                    <a16:creationId xmlns:a16="http://schemas.microsoft.com/office/drawing/2014/main" id="{5EBEF69E-E32A-4CAC-6A6B-7CD24EF354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5208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5" name="Rectangle 229">
                <a:extLst>
                  <a:ext uri="{FF2B5EF4-FFF2-40B4-BE49-F238E27FC236}">
                    <a16:creationId xmlns:a16="http://schemas.microsoft.com/office/drawing/2014/main" id="{B8B4A080-17CC-9292-597A-723FA1D8CB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7540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6" name="Rectangle 230">
                <a:extLst>
                  <a:ext uri="{FF2B5EF4-FFF2-40B4-BE49-F238E27FC236}">
                    <a16:creationId xmlns:a16="http://schemas.microsoft.com/office/drawing/2014/main" id="{C8A7284B-F636-EC8F-B762-80AB31AE1C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3547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7" name="Rectangle 231">
                <a:extLst>
                  <a:ext uri="{FF2B5EF4-FFF2-40B4-BE49-F238E27FC236}">
                    <a16:creationId xmlns:a16="http://schemas.microsoft.com/office/drawing/2014/main" id="{373779A2-2082-C5CE-E09A-CC6B426F4C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5879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8" name="Rectangle 232">
                <a:extLst>
                  <a:ext uri="{FF2B5EF4-FFF2-40B4-BE49-F238E27FC236}">
                    <a16:creationId xmlns:a16="http://schemas.microsoft.com/office/drawing/2014/main" id="{112383C8-F99B-4919-9759-86B540FCEB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8211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29" name="Rectangle 233">
                <a:extLst>
                  <a:ext uri="{FF2B5EF4-FFF2-40B4-BE49-F238E27FC236}">
                    <a16:creationId xmlns:a16="http://schemas.microsoft.com/office/drawing/2014/main" id="{0D61603B-6FAF-5103-5DF0-2E41C1380C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40543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30" name="Rectangle 234">
                <a:extLst>
                  <a:ext uri="{FF2B5EF4-FFF2-40B4-BE49-F238E27FC236}">
                    <a16:creationId xmlns:a16="http://schemas.microsoft.com/office/drawing/2014/main" id="{000A2E2A-0D8B-E406-CD6C-07DFA27A2D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22876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31" name="Rectangle 235">
                <a:extLst>
                  <a:ext uri="{FF2B5EF4-FFF2-40B4-BE49-F238E27FC236}">
                    <a16:creationId xmlns:a16="http://schemas.microsoft.com/office/drawing/2014/main" id="{D728BE36-B55C-A3A0-3370-58D5341256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5208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32" name="Rectangle 236">
                <a:extLst>
                  <a:ext uri="{FF2B5EF4-FFF2-40B4-BE49-F238E27FC236}">
                    <a16:creationId xmlns:a16="http://schemas.microsoft.com/office/drawing/2014/main" id="{CC063F24-D04C-647E-1C0D-4F802E1DFB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7540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33" name="Rectangle 237">
                <a:extLst>
                  <a:ext uri="{FF2B5EF4-FFF2-40B4-BE49-F238E27FC236}">
                    <a16:creationId xmlns:a16="http://schemas.microsoft.com/office/drawing/2014/main" id="{78873CC0-39B1-393A-CA3D-A997395ECA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3547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34" name="Rectangle 238">
                <a:extLst>
                  <a:ext uri="{FF2B5EF4-FFF2-40B4-BE49-F238E27FC236}">
                    <a16:creationId xmlns:a16="http://schemas.microsoft.com/office/drawing/2014/main" id="{170DFA16-B96B-2026-88B7-4B2CBC6DAE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5879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35" name="Rectangle 239">
                <a:extLst>
                  <a:ext uri="{FF2B5EF4-FFF2-40B4-BE49-F238E27FC236}">
                    <a16:creationId xmlns:a16="http://schemas.microsoft.com/office/drawing/2014/main" id="{F5312553-1842-8E3A-0212-8DA3BE5E91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8211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36" name="Rectangle 240">
                <a:extLst>
                  <a:ext uri="{FF2B5EF4-FFF2-40B4-BE49-F238E27FC236}">
                    <a16:creationId xmlns:a16="http://schemas.microsoft.com/office/drawing/2014/main" id="{39E796A0-A77F-123A-A863-9358AD5DE9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40543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37" name="Rectangle 241">
                <a:extLst>
                  <a:ext uri="{FF2B5EF4-FFF2-40B4-BE49-F238E27FC236}">
                    <a16:creationId xmlns:a16="http://schemas.microsoft.com/office/drawing/2014/main" id="{9D0BDEE1-A2BD-1B71-B2EE-20B0C39F2B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22876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38" name="Rectangle 242">
                <a:extLst>
                  <a:ext uri="{FF2B5EF4-FFF2-40B4-BE49-F238E27FC236}">
                    <a16:creationId xmlns:a16="http://schemas.microsoft.com/office/drawing/2014/main" id="{AAE22EAC-5F0B-5333-18E7-F4A7422F57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5208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39" name="Rectangle 243">
                <a:extLst>
                  <a:ext uri="{FF2B5EF4-FFF2-40B4-BE49-F238E27FC236}">
                    <a16:creationId xmlns:a16="http://schemas.microsoft.com/office/drawing/2014/main" id="{F2913AAB-2626-5D16-8572-F640B8015E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7540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40" name="Rectangle 244">
                <a:extLst>
                  <a:ext uri="{FF2B5EF4-FFF2-40B4-BE49-F238E27FC236}">
                    <a16:creationId xmlns:a16="http://schemas.microsoft.com/office/drawing/2014/main" id="{75F62430-1245-176C-814E-7C109F6AC2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3547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41" name="Rectangle 245">
                <a:extLst>
                  <a:ext uri="{FF2B5EF4-FFF2-40B4-BE49-F238E27FC236}">
                    <a16:creationId xmlns:a16="http://schemas.microsoft.com/office/drawing/2014/main" id="{88D8CA34-F5D0-2AD9-BEE9-4E824CEDAE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5879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42" name="Rectangle 246">
                <a:extLst>
                  <a:ext uri="{FF2B5EF4-FFF2-40B4-BE49-F238E27FC236}">
                    <a16:creationId xmlns:a16="http://schemas.microsoft.com/office/drawing/2014/main" id="{6B574E58-CFDC-2CAC-71D3-811CB2A8B5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8211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43" name="Rectangle 247">
                <a:extLst>
                  <a:ext uri="{FF2B5EF4-FFF2-40B4-BE49-F238E27FC236}">
                    <a16:creationId xmlns:a16="http://schemas.microsoft.com/office/drawing/2014/main" id="{820900B9-85DC-8D0E-2365-685CD96557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40543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44" name="Rectangle 248">
                <a:extLst>
                  <a:ext uri="{FF2B5EF4-FFF2-40B4-BE49-F238E27FC236}">
                    <a16:creationId xmlns:a16="http://schemas.microsoft.com/office/drawing/2014/main" id="{902934C5-8F28-3C0B-71CA-5AF7AF1957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22876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45" name="Rectangle 249">
                <a:extLst>
                  <a:ext uri="{FF2B5EF4-FFF2-40B4-BE49-F238E27FC236}">
                    <a16:creationId xmlns:a16="http://schemas.microsoft.com/office/drawing/2014/main" id="{7B009983-9B97-D3C3-DC9D-830821E190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5208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46" name="Rectangle 250">
                <a:extLst>
                  <a:ext uri="{FF2B5EF4-FFF2-40B4-BE49-F238E27FC236}">
                    <a16:creationId xmlns:a16="http://schemas.microsoft.com/office/drawing/2014/main" id="{ABCBA4BF-D3C0-4E83-910B-5036BD5130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7540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47" name="Rectangle 251">
                <a:extLst>
                  <a:ext uri="{FF2B5EF4-FFF2-40B4-BE49-F238E27FC236}">
                    <a16:creationId xmlns:a16="http://schemas.microsoft.com/office/drawing/2014/main" id="{45C9F27F-7475-899A-3975-4194529C15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3547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48" name="Rectangle 252">
                <a:extLst>
                  <a:ext uri="{FF2B5EF4-FFF2-40B4-BE49-F238E27FC236}">
                    <a16:creationId xmlns:a16="http://schemas.microsoft.com/office/drawing/2014/main" id="{3AAFD555-6494-98F6-B875-FDFEB447EC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5879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49" name="Rectangle 253">
                <a:extLst>
                  <a:ext uri="{FF2B5EF4-FFF2-40B4-BE49-F238E27FC236}">
                    <a16:creationId xmlns:a16="http://schemas.microsoft.com/office/drawing/2014/main" id="{E472CE68-BAF4-FD47-4E7E-1564F47A86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8211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50" name="Rectangle 254">
                <a:extLst>
                  <a:ext uri="{FF2B5EF4-FFF2-40B4-BE49-F238E27FC236}">
                    <a16:creationId xmlns:a16="http://schemas.microsoft.com/office/drawing/2014/main" id="{22FAF1F6-CDBC-A373-7833-4207B021CE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40543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51" name="Rectangle 255">
                <a:extLst>
                  <a:ext uri="{FF2B5EF4-FFF2-40B4-BE49-F238E27FC236}">
                    <a16:creationId xmlns:a16="http://schemas.microsoft.com/office/drawing/2014/main" id="{84BD43BC-6B61-EF60-C19B-AA1F2668D3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22876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52" name="Rectangle 256">
                <a:extLst>
                  <a:ext uri="{FF2B5EF4-FFF2-40B4-BE49-F238E27FC236}">
                    <a16:creationId xmlns:a16="http://schemas.microsoft.com/office/drawing/2014/main" id="{F7873E74-2DEF-925B-9DBC-BE291718F0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5208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53" name="Rectangle 257">
                <a:extLst>
                  <a:ext uri="{FF2B5EF4-FFF2-40B4-BE49-F238E27FC236}">
                    <a16:creationId xmlns:a16="http://schemas.microsoft.com/office/drawing/2014/main" id="{B2DA9C4D-FD79-DF49-C4C7-F4EBBEEF57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7540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54" name="Line 258">
                <a:extLst>
                  <a:ext uri="{FF2B5EF4-FFF2-40B4-BE49-F238E27FC236}">
                    <a16:creationId xmlns:a16="http://schemas.microsoft.com/office/drawing/2014/main" id="{706A08DE-2718-2500-1DD8-786FC174B8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5879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55" name="Line 259">
                <a:extLst>
                  <a:ext uri="{FF2B5EF4-FFF2-40B4-BE49-F238E27FC236}">
                    <a16:creationId xmlns:a16="http://schemas.microsoft.com/office/drawing/2014/main" id="{60E575D8-E0C3-5704-6BA3-F6C6E405A0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58211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56" name="Line 260">
                <a:extLst>
                  <a:ext uri="{FF2B5EF4-FFF2-40B4-BE49-F238E27FC236}">
                    <a16:creationId xmlns:a16="http://schemas.microsoft.com/office/drawing/2014/main" id="{F6A9F921-434C-B817-9079-D7086AA71E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0543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57" name="Line 261">
                <a:extLst>
                  <a:ext uri="{FF2B5EF4-FFF2-40B4-BE49-F238E27FC236}">
                    <a16:creationId xmlns:a16="http://schemas.microsoft.com/office/drawing/2014/main" id="{D927ACC4-4E11-BD94-D07F-448EE66DBF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22876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58" name="Line 262">
                <a:extLst>
                  <a:ext uri="{FF2B5EF4-FFF2-40B4-BE49-F238E27FC236}">
                    <a16:creationId xmlns:a16="http://schemas.microsoft.com/office/drawing/2014/main" id="{F689683B-3509-D368-92D8-2FB49376D8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05208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59" name="Line 263">
                <a:extLst>
                  <a:ext uri="{FF2B5EF4-FFF2-40B4-BE49-F238E27FC236}">
                    <a16:creationId xmlns:a16="http://schemas.microsoft.com/office/drawing/2014/main" id="{2A90EB9F-E7F5-6119-F29B-BC15AD7B2C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87540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60" name="Line 264">
                <a:extLst>
                  <a:ext uri="{FF2B5EF4-FFF2-40B4-BE49-F238E27FC236}">
                    <a16:creationId xmlns:a16="http://schemas.microsoft.com/office/drawing/2014/main" id="{83F05D85-2E06-F21E-307A-299DE576A3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8319" y="1339002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61" name="Line 265">
                <a:extLst>
                  <a:ext uri="{FF2B5EF4-FFF2-40B4-BE49-F238E27FC236}">
                    <a16:creationId xmlns:a16="http://schemas.microsoft.com/office/drawing/2014/main" id="{65E9E6C9-450B-4EA7-5D16-DC89480B51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8319" y="1455747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62" name="Line 266">
                <a:extLst>
                  <a:ext uri="{FF2B5EF4-FFF2-40B4-BE49-F238E27FC236}">
                    <a16:creationId xmlns:a16="http://schemas.microsoft.com/office/drawing/2014/main" id="{87C55217-6ABE-DF4B-6C1A-B7A2D85BDF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8319" y="1572493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63" name="Line 267">
                <a:extLst>
                  <a:ext uri="{FF2B5EF4-FFF2-40B4-BE49-F238E27FC236}">
                    <a16:creationId xmlns:a16="http://schemas.microsoft.com/office/drawing/2014/main" id="{105B05C4-7089-EBBB-9DFC-3E114F86D6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8319" y="1689240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64" name="Line 268">
                <a:extLst>
                  <a:ext uri="{FF2B5EF4-FFF2-40B4-BE49-F238E27FC236}">
                    <a16:creationId xmlns:a16="http://schemas.microsoft.com/office/drawing/2014/main" id="{DA89AABD-5A10-E0F5-61EA-E104EE8367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8319" y="1805985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65" name="Line 269">
                <a:extLst>
                  <a:ext uri="{FF2B5EF4-FFF2-40B4-BE49-F238E27FC236}">
                    <a16:creationId xmlns:a16="http://schemas.microsoft.com/office/drawing/2014/main" id="{B9DAC758-C950-495F-F268-18AD5E1601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8319" y="1922731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66" name="Line 270">
                <a:extLst>
                  <a:ext uri="{FF2B5EF4-FFF2-40B4-BE49-F238E27FC236}">
                    <a16:creationId xmlns:a16="http://schemas.microsoft.com/office/drawing/2014/main" id="{C7493390-4CAB-9154-BF64-99778CDF87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3547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67" name="Line 271">
                <a:extLst>
                  <a:ext uri="{FF2B5EF4-FFF2-40B4-BE49-F238E27FC236}">
                    <a16:creationId xmlns:a16="http://schemas.microsoft.com/office/drawing/2014/main" id="{EF1408A4-F56F-E4E6-32E5-EC3DB6DD8F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69872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68" name="Line 272">
                <a:extLst>
                  <a:ext uri="{FF2B5EF4-FFF2-40B4-BE49-F238E27FC236}">
                    <a16:creationId xmlns:a16="http://schemas.microsoft.com/office/drawing/2014/main" id="{E85E5104-1824-A8AA-602F-E7497E48AE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8319" y="1206232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69" name="Line 273">
                <a:extLst>
                  <a:ext uri="{FF2B5EF4-FFF2-40B4-BE49-F238E27FC236}">
                    <a16:creationId xmlns:a16="http://schemas.microsoft.com/office/drawing/2014/main" id="{88E7B6FB-A7D4-5D10-4496-D2B8346B52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8319" y="2049778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2070" name="Rectangle 274">
                <a:extLst>
                  <a:ext uri="{FF2B5EF4-FFF2-40B4-BE49-F238E27FC236}">
                    <a16:creationId xmlns:a16="http://schemas.microsoft.com/office/drawing/2014/main" id="{393CD64C-2803-1F4A-47A2-768064DB14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48972" y="1219966"/>
                <a:ext cx="11333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71" name="Rectangle 275">
                <a:extLst>
                  <a:ext uri="{FF2B5EF4-FFF2-40B4-BE49-F238E27FC236}">
                    <a16:creationId xmlns:a16="http://schemas.microsoft.com/office/drawing/2014/main" id="{64DAEF7E-48A9-A8C8-4ECC-D042A5FAFF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1019" y="1219966"/>
                <a:ext cx="928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72" name="Rectangle 276">
                <a:extLst>
                  <a:ext uri="{FF2B5EF4-FFF2-40B4-BE49-F238E27FC236}">
                    <a16:creationId xmlns:a16="http://schemas.microsoft.com/office/drawing/2014/main" id="{D58C060A-4D4C-BC33-8D57-C75C9641A0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73852" y="1219966"/>
                <a:ext cx="133803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73" name="Rectangle 277">
                <a:extLst>
                  <a:ext uri="{FF2B5EF4-FFF2-40B4-BE49-F238E27FC236}">
                    <a16:creationId xmlns:a16="http://schemas.microsoft.com/office/drawing/2014/main" id="{B6E87463-E9E3-18E4-5914-26902F4FF8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7142" y="1219966"/>
                <a:ext cx="168435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74" name="Rectangle 278">
                <a:extLst>
                  <a:ext uri="{FF2B5EF4-FFF2-40B4-BE49-F238E27FC236}">
                    <a16:creationId xmlns:a16="http://schemas.microsoft.com/office/drawing/2014/main" id="{E41E0726-E3E6-991D-9432-6C1CFA55C0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5724" y="1219966"/>
                <a:ext cx="13222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75" name="Rectangle 279">
                <a:extLst>
                  <a:ext uri="{FF2B5EF4-FFF2-40B4-BE49-F238E27FC236}">
                    <a16:creationId xmlns:a16="http://schemas.microsoft.com/office/drawing/2014/main" id="{B81EAFFA-04F8-F40C-7BF9-B529611AB6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03327" y="1219966"/>
                <a:ext cx="168435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76" name="Rectangle 280">
                <a:extLst>
                  <a:ext uri="{FF2B5EF4-FFF2-40B4-BE49-F238E27FC236}">
                    <a16:creationId xmlns:a16="http://schemas.microsoft.com/office/drawing/2014/main" id="{DA8225D5-2CF1-9C8D-BC79-B3054D462A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4523" y="1219966"/>
                <a:ext cx="13222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77" name="Rectangle 281">
                <a:extLst>
                  <a:ext uri="{FF2B5EF4-FFF2-40B4-BE49-F238E27FC236}">
                    <a16:creationId xmlns:a16="http://schemas.microsoft.com/office/drawing/2014/main" id="{71239E43-6731-244A-FC41-BEC4721AD3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2564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78" name="Rectangle 282">
                <a:extLst>
                  <a:ext uri="{FF2B5EF4-FFF2-40B4-BE49-F238E27FC236}">
                    <a16:creationId xmlns:a16="http://schemas.microsoft.com/office/drawing/2014/main" id="{7B3C6599-D6B1-19D6-D107-87B7780E54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0231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79" name="Rectangle 283">
                <a:extLst>
                  <a:ext uri="{FF2B5EF4-FFF2-40B4-BE49-F238E27FC236}">
                    <a16:creationId xmlns:a16="http://schemas.microsoft.com/office/drawing/2014/main" id="{A92000C2-9B1E-B287-50DC-E46229432E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37899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80" name="Rectangle 284">
                <a:extLst>
                  <a:ext uri="{FF2B5EF4-FFF2-40B4-BE49-F238E27FC236}">
                    <a16:creationId xmlns:a16="http://schemas.microsoft.com/office/drawing/2014/main" id="{8D385EE9-8C62-8EDC-1251-E37AD61AA0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55568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81" name="Rectangle 285">
                <a:extLst>
                  <a:ext uri="{FF2B5EF4-FFF2-40B4-BE49-F238E27FC236}">
                    <a16:creationId xmlns:a16="http://schemas.microsoft.com/office/drawing/2014/main" id="{535395D9-B333-F44B-E47C-83BC61B20E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3236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82" name="Rectangle 286">
                <a:extLst>
                  <a:ext uri="{FF2B5EF4-FFF2-40B4-BE49-F238E27FC236}">
                    <a16:creationId xmlns:a16="http://schemas.microsoft.com/office/drawing/2014/main" id="{739B44D6-3B10-A9D3-7C3E-182A5C02ED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0904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83" name="Rectangle 287">
                <a:extLst>
                  <a:ext uri="{FF2B5EF4-FFF2-40B4-BE49-F238E27FC236}">
                    <a16:creationId xmlns:a16="http://schemas.microsoft.com/office/drawing/2014/main" id="{C421EBED-6AB6-84A5-053A-80C388EDC4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8571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84" name="Rectangle 288">
                <a:extLst>
                  <a:ext uri="{FF2B5EF4-FFF2-40B4-BE49-F238E27FC236}">
                    <a16:creationId xmlns:a16="http://schemas.microsoft.com/office/drawing/2014/main" id="{3333D496-E01F-701A-B58A-715D5EB83D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76422" y="1461470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85" name="Rectangle 289">
                <a:extLst>
                  <a:ext uri="{FF2B5EF4-FFF2-40B4-BE49-F238E27FC236}">
                    <a16:creationId xmlns:a16="http://schemas.microsoft.com/office/drawing/2014/main" id="{46EC6537-215C-AF5E-ED0D-B4F52430F3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4089" y="1461470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86" name="Rectangle 290">
                <a:extLst>
                  <a:ext uri="{FF2B5EF4-FFF2-40B4-BE49-F238E27FC236}">
                    <a16:creationId xmlns:a16="http://schemas.microsoft.com/office/drawing/2014/main" id="{72A2F491-8916-1BFB-9799-EA214ACC2B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11758" y="1461470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87" name="Rectangle 291">
                <a:extLst>
                  <a:ext uri="{FF2B5EF4-FFF2-40B4-BE49-F238E27FC236}">
                    <a16:creationId xmlns:a16="http://schemas.microsoft.com/office/drawing/2014/main" id="{CEF3AAB6-9604-E41C-B668-75C4EAF7C5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9426" y="1461470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88" name="Rectangle 292">
                <a:extLst>
                  <a:ext uri="{FF2B5EF4-FFF2-40B4-BE49-F238E27FC236}">
                    <a16:creationId xmlns:a16="http://schemas.microsoft.com/office/drawing/2014/main" id="{906FD803-BBC2-9CF1-14D0-321287CE84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7094" y="1461470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89" name="Rectangle 293">
                <a:extLst>
                  <a:ext uri="{FF2B5EF4-FFF2-40B4-BE49-F238E27FC236}">
                    <a16:creationId xmlns:a16="http://schemas.microsoft.com/office/drawing/2014/main" id="{A272FA91-4E6A-8054-6374-DA48D4CA12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0904" y="1461470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90" name="Rectangle 294">
                <a:extLst>
                  <a:ext uri="{FF2B5EF4-FFF2-40B4-BE49-F238E27FC236}">
                    <a16:creationId xmlns:a16="http://schemas.microsoft.com/office/drawing/2014/main" id="{B76D2898-E473-44C1-4235-82B052A11A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8571" y="1461470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91" name="Rectangle 295">
                <a:extLst>
                  <a:ext uri="{FF2B5EF4-FFF2-40B4-BE49-F238E27FC236}">
                    <a16:creationId xmlns:a16="http://schemas.microsoft.com/office/drawing/2014/main" id="{BBDE9BC3-11FB-6831-2375-29188E2B3F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76422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92" name="Rectangle 296">
                <a:extLst>
                  <a:ext uri="{FF2B5EF4-FFF2-40B4-BE49-F238E27FC236}">
                    <a16:creationId xmlns:a16="http://schemas.microsoft.com/office/drawing/2014/main" id="{B67C08DF-47CB-9ABD-78FE-575E951940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4089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93" name="Rectangle 297">
                <a:extLst>
                  <a:ext uri="{FF2B5EF4-FFF2-40B4-BE49-F238E27FC236}">
                    <a16:creationId xmlns:a16="http://schemas.microsoft.com/office/drawing/2014/main" id="{B5AE9FF5-2D05-FB22-87E6-960DF2E8DF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11758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94" name="Rectangle 298">
                <a:extLst>
                  <a:ext uri="{FF2B5EF4-FFF2-40B4-BE49-F238E27FC236}">
                    <a16:creationId xmlns:a16="http://schemas.microsoft.com/office/drawing/2014/main" id="{BFABE8C4-CE04-7BCD-96E4-1E176E7E2C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9426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95" name="Rectangle 299">
                <a:extLst>
                  <a:ext uri="{FF2B5EF4-FFF2-40B4-BE49-F238E27FC236}">
                    <a16:creationId xmlns:a16="http://schemas.microsoft.com/office/drawing/2014/main" id="{65C611CB-7478-1F90-F4B3-995E3E3644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7094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96" name="Rectangle 300">
                <a:extLst>
                  <a:ext uri="{FF2B5EF4-FFF2-40B4-BE49-F238E27FC236}">
                    <a16:creationId xmlns:a16="http://schemas.microsoft.com/office/drawing/2014/main" id="{522A1C10-4C12-51D1-775D-64B7ABAF78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4761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97" name="Rectangle 301">
                <a:extLst>
                  <a:ext uri="{FF2B5EF4-FFF2-40B4-BE49-F238E27FC236}">
                    <a16:creationId xmlns:a16="http://schemas.microsoft.com/office/drawing/2014/main" id="{22B668A0-579F-33E4-19C0-6E033D6A5B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1123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98" name="Rectangle 302">
                <a:extLst>
                  <a:ext uri="{FF2B5EF4-FFF2-40B4-BE49-F238E27FC236}">
                    <a16:creationId xmlns:a16="http://schemas.microsoft.com/office/drawing/2014/main" id="{6F6FA08D-DB31-DDC1-07FC-4A789C9EAB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76422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99" name="Rectangle 303">
                <a:extLst>
                  <a:ext uri="{FF2B5EF4-FFF2-40B4-BE49-F238E27FC236}">
                    <a16:creationId xmlns:a16="http://schemas.microsoft.com/office/drawing/2014/main" id="{832A3341-3A1C-C45E-52C3-E2E98B56ED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4089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00" name="Rectangle 304">
                <a:extLst>
                  <a:ext uri="{FF2B5EF4-FFF2-40B4-BE49-F238E27FC236}">
                    <a16:creationId xmlns:a16="http://schemas.microsoft.com/office/drawing/2014/main" id="{D8A0631F-548E-84FA-BECA-7BACBCD575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11758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01" name="Rectangle 305">
                <a:extLst>
                  <a:ext uri="{FF2B5EF4-FFF2-40B4-BE49-F238E27FC236}">
                    <a16:creationId xmlns:a16="http://schemas.microsoft.com/office/drawing/2014/main" id="{AE1C61B3-D1A3-3F77-5B12-8308599C00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9426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02" name="Rectangle 306">
                <a:extLst>
                  <a:ext uri="{FF2B5EF4-FFF2-40B4-BE49-F238E27FC236}">
                    <a16:creationId xmlns:a16="http://schemas.microsoft.com/office/drawing/2014/main" id="{2168B556-FF2B-6B00-9774-C791927130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7094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03" name="Rectangle 307">
                <a:extLst>
                  <a:ext uri="{FF2B5EF4-FFF2-40B4-BE49-F238E27FC236}">
                    <a16:creationId xmlns:a16="http://schemas.microsoft.com/office/drawing/2014/main" id="{2F8FECD5-2DCA-6F52-E9FC-2BAD5D8DC3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4761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04" name="Rectangle 308">
                <a:extLst>
                  <a:ext uri="{FF2B5EF4-FFF2-40B4-BE49-F238E27FC236}">
                    <a16:creationId xmlns:a16="http://schemas.microsoft.com/office/drawing/2014/main" id="{8212739E-653A-B5CA-4117-32554042D3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1123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05" name="Rectangle 309">
                <a:extLst>
                  <a:ext uri="{FF2B5EF4-FFF2-40B4-BE49-F238E27FC236}">
                    <a16:creationId xmlns:a16="http://schemas.microsoft.com/office/drawing/2014/main" id="{ADBD3A14-ED85-8A01-5681-292BC36D01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7094" y="1811708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06" name="Rectangle 310">
                <a:extLst>
                  <a:ext uri="{FF2B5EF4-FFF2-40B4-BE49-F238E27FC236}">
                    <a16:creationId xmlns:a16="http://schemas.microsoft.com/office/drawing/2014/main" id="{48A625B0-D497-4325-041F-BC149C9DC2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4761" y="1811708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07" name="Rectangle 311">
                <a:extLst>
                  <a:ext uri="{FF2B5EF4-FFF2-40B4-BE49-F238E27FC236}">
                    <a16:creationId xmlns:a16="http://schemas.microsoft.com/office/drawing/2014/main" id="{73AF3127-8897-14A9-A2FD-E55548F10A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1123" y="1811708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7567B3E9-419E-C5DB-B19C-8E452E6DB33A}"/>
                </a:ext>
              </a:extLst>
            </p:cNvPr>
            <p:cNvGrpSpPr/>
            <p:nvPr/>
          </p:nvGrpSpPr>
          <p:grpSpPr>
            <a:xfrm>
              <a:off x="6700018" y="1199272"/>
              <a:ext cx="1986782" cy="852703"/>
              <a:chOff x="6700018" y="1201653"/>
              <a:chExt cx="1986782" cy="852703"/>
            </a:xfrm>
          </p:grpSpPr>
          <p:sp>
            <p:nvSpPr>
              <p:cNvPr id="1903" name="Rectangle 312">
                <a:extLst>
                  <a:ext uri="{FF2B5EF4-FFF2-40B4-BE49-F238E27FC236}">
                    <a16:creationId xmlns:a16="http://schemas.microsoft.com/office/drawing/2014/main" id="{54BDE742-F842-11EA-55F1-70F46FCC9A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5247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4" name="Rectangle 313">
                <a:extLst>
                  <a:ext uri="{FF2B5EF4-FFF2-40B4-BE49-F238E27FC236}">
                    <a16:creationId xmlns:a16="http://schemas.microsoft.com/office/drawing/2014/main" id="{D3E5E8D7-DD2B-3DE3-791B-7237ED264E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7578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5" name="Rectangle 314">
                <a:extLst>
                  <a:ext uri="{FF2B5EF4-FFF2-40B4-BE49-F238E27FC236}">
                    <a16:creationId xmlns:a16="http://schemas.microsoft.com/office/drawing/2014/main" id="{02B418AE-48B1-4EEE-087B-9E04D9E01A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69911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6" name="Rectangle 315">
                <a:extLst>
                  <a:ext uri="{FF2B5EF4-FFF2-40B4-BE49-F238E27FC236}">
                    <a16:creationId xmlns:a16="http://schemas.microsoft.com/office/drawing/2014/main" id="{5E284385-127C-3060-93B7-FB9FDDA887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52243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7" name="Rectangle 316">
                <a:extLst>
                  <a:ext uri="{FF2B5EF4-FFF2-40B4-BE49-F238E27FC236}">
                    <a16:creationId xmlns:a16="http://schemas.microsoft.com/office/drawing/2014/main" id="{B9C7B624-89AC-DEA6-75B4-07F1564135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34576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8" name="Rectangle 317">
                <a:extLst>
                  <a:ext uri="{FF2B5EF4-FFF2-40B4-BE49-F238E27FC236}">
                    <a16:creationId xmlns:a16="http://schemas.microsoft.com/office/drawing/2014/main" id="{0B5AD5EE-2442-B3AB-6158-77D98AB2DF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16907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09" name="Rectangle 318">
                <a:extLst>
                  <a:ext uri="{FF2B5EF4-FFF2-40B4-BE49-F238E27FC236}">
                    <a16:creationId xmlns:a16="http://schemas.microsoft.com/office/drawing/2014/main" id="{D67288A1-B957-A483-C65D-B2C5CABA07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99240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0" name="Rectangle 319">
                <a:extLst>
                  <a:ext uri="{FF2B5EF4-FFF2-40B4-BE49-F238E27FC236}">
                    <a16:creationId xmlns:a16="http://schemas.microsoft.com/office/drawing/2014/main" id="{723D18CF-35BA-F9B4-B6F6-95B1989E3D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5247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1" name="Rectangle 320">
                <a:extLst>
                  <a:ext uri="{FF2B5EF4-FFF2-40B4-BE49-F238E27FC236}">
                    <a16:creationId xmlns:a16="http://schemas.microsoft.com/office/drawing/2014/main" id="{A45F35A7-6921-4901-7C2C-5D77F432D2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7578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2" name="Rectangle 321">
                <a:extLst>
                  <a:ext uri="{FF2B5EF4-FFF2-40B4-BE49-F238E27FC236}">
                    <a16:creationId xmlns:a16="http://schemas.microsoft.com/office/drawing/2014/main" id="{085CA06F-C57D-02A9-EB9D-31E20E2C4D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69911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3" name="Rectangle 322">
                <a:extLst>
                  <a:ext uri="{FF2B5EF4-FFF2-40B4-BE49-F238E27FC236}">
                    <a16:creationId xmlns:a16="http://schemas.microsoft.com/office/drawing/2014/main" id="{DA360F73-8E19-AB07-D436-7539CDA084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52243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4" name="Rectangle 323">
                <a:extLst>
                  <a:ext uri="{FF2B5EF4-FFF2-40B4-BE49-F238E27FC236}">
                    <a16:creationId xmlns:a16="http://schemas.microsoft.com/office/drawing/2014/main" id="{71F64DAE-E0A0-476B-A881-81A5D3378C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34576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5" name="Rectangle 324">
                <a:extLst>
                  <a:ext uri="{FF2B5EF4-FFF2-40B4-BE49-F238E27FC236}">
                    <a16:creationId xmlns:a16="http://schemas.microsoft.com/office/drawing/2014/main" id="{01D216CB-3379-632C-1390-06C51C828F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16907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6" name="Rectangle 325">
                <a:extLst>
                  <a:ext uri="{FF2B5EF4-FFF2-40B4-BE49-F238E27FC236}">
                    <a16:creationId xmlns:a16="http://schemas.microsoft.com/office/drawing/2014/main" id="{9FE5BED5-1FE6-B96F-2DF7-DD4BC65481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99240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7" name="Rectangle 326">
                <a:extLst>
                  <a:ext uri="{FF2B5EF4-FFF2-40B4-BE49-F238E27FC236}">
                    <a16:creationId xmlns:a16="http://schemas.microsoft.com/office/drawing/2014/main" id="{49976475-9612-8036-608E-16FF3C9A10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5247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8" name="Rectangle 327">
                <a:extLst>
                  <a:ext uri="{FF2B5EF4-FFF2-40B4-BE49-F238E27FC236}">
                    <a16:creationId xmlns:a16="http://schemas.microsoft.com/office/drawing/2014/main" id="{8E6F0EC8-53D1-A3E7-5C49-BA798532A1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7578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19" name="Rectangle 328">
                <a:extLst>
                  <a:ext uri="{FF2B5EF4-FFF2-40B4-BE49-F238E27FC236}">
                    <a16:creationId xmlns:a16="http://schemas.microsoft.com/office/drawing/2014/main" id="{B8751269-173D-8878-9355-BB6F38D6E8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69911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20" name="Rectangle 329">
                <a:extLst>
                  <a:ext uri="{FF2B5EF4-FFF2-40B4-BE49-F238E27FC236}">
                    <a16:creationId xmlns:a16="http://schemas.microsoft.com/office/drawing/2014/main" id="{13A3E500-D453-FAA3-06BB-BB5E5AFB0B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52243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21" name="Rectangle 330">
                <a:extLst>
                  <a:ext uri="{FF2B5EF4-FFF2-40B4-BE49-F238E27FC236}">
                    <a16:creationId xmlns:a16="http://schemas.microsoft.com/office/drawing/2014/main" id="{A2726EB0-B0C5-C935-1F67-6DACB20992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34576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22" name="Rectangle 331">
                <a:extLst>
                  <a:ext uri="{FF2B5EF4-FFF2-40B4-BE49-F238E27FC236}">
                    <a16:creationId xmlns:a16="http://schemas.microsoft.com/office/drawing/2014/main" id="{6E2F520D-781E-745A-3698-0EFB3BBCFA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16907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23" name="Rectangle 332">
                <a:extLst>
                  <a:ext uri="{FF2B5EF4-FFF2-40B4-BE49-F238E27FC236}">
                    <a16:creationId xmlns:a16="http://schemas.microsoft.com/office/drawing/2014/main" id="{DA9036CE-248C-28A6-7601-C0AEF5D1B2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99240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24" name="Rectangle 333">
                <a:extLst>
                  <a:ext uri="{FF2B5EF4-FFF2-40B4-BE49-F238E27FC236}">
                    <a16:creationId xmlns:a16="http://schemas.microsoft.com/office/drawing/2014/main" id="{C4A69A97-6B16-F1AA-94A3-DF48AD3FBA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5247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25" name="Rectangle 334">
                <a:extLst>
                  <a:ext uri="{FF2B5EF4-FFF2-40B4-BE49-F238E27FC236}">
                    <a16:creationId xmlns:a16="http://schemas.microsoft.com/office/drawing/2014/main" id="{FD21B995-8CD7-C1CC-626B-0E81A2B7DD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7578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26" name="Rectangle 335">
                <a:extLst>
                  <a:ext uri="{FF2B5EF4-FFF2-40B4-BE49-F238E27FC236}">
                    <a16:creationId xmlns:a16="http://schemas.microsoft.com/office/drawing/2014/main" id="{245DFF4C-9418-FF5C-A6BA-ED7227C191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69911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27" name="Rectangle 336">
                <a:extLst>
                  <a:ext uri="{FF2B5EF4-FFF2-40B4-BE49-F238E27FC236}">
                    <a16:creationId xmlns:a16="http://schemas.microsoft.com/office/drawing/2014/main" id="{88147143-E4CA-B67F-FFC6-9E2DE1AA44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52243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28" name="Rectangle 337">
                <a:extLst>
                  <a:ext uri="{FF2B5EF4-FFF2-40B4-BE49-F238E27FC236}">
                    <a16:creationId xmlns:a16="http://schemas.microsoft.com/office/drawing/2014/main" id="{FECEC3C5-8914-8347-0F6D-4732B07890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34576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29" name="Rectangle 338">
                <a:extLst>
                  <a:ext uri="{FF2B5EF4-FFF2-40B4-BE49-F238E27FC236}">
                    <a16:creationId xmlns:a16="http://schemas.microsoft.com/office/drawing/2014/main" id="{CB7FF6CA-9FE7-CFC8-93AA-A85C5A9CA1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16907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30" name="Rectangle 339">
                <a:extLst>
                  <a:ext uri="{FF2B5EF4-FFF2-40B4-BE49-F238E27FC236}">
                    <a16:creationId xmlns:a16="http://schemas.microsoft.com/office/drawing/2014/main" id="{61EE42C7-7A16-5C02-C12F-90C532741B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99240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31" name="Rectangle 340">
                <a:extLst>
                  <a:ext uri="{FF2B5EF4-FFF2-40B4-BE49-F238E27FC236}">
                    <a16:creationId xmlns:a16="http://schemas.microsoft.com/office/drawing/2014/main" id="{D567F04E-2D6F-20B8-7A49-CF8E06DF5B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5247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32" name="Rectangle 341">
                <a:extLst>
                  <a:ext uri="{FF2B5EF4-FFF2-40B4-BE49-F238E27FC236}">
                    <a16:creationId xmlns:a16="http://schemas.microsoft.com/office/drawing/2014/main" id="{969D02A6-4366-FD1C-3093-9BD68797B8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7578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33" name="Rectangle 342">
                <a:extLst>
                  <a:ext uri="{FF2B5EF4-FFF2-40B4-BE49-F238E27FC236}">
                    <a16:creationId xmlns:a16="http://schemas.microsoft.com/office/drawing/2014/main" id="{AA9EA9DC-0856-C98B-7CE1-B8C5342CCF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69911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34" name="Rectangle 343">
                <a:extLst>
                  <a:ext uri="{FF2B5EF4-FFF2-40B4-BE49-F238E27FC236}">
                    <a16:creationId xmlns:a16="http://schemas.microsoft.com/office/drawing/2014/main" id="{A130CFFF-B491-18DB-9FDD-3E3ABC109D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52243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35" name="Rectangle 344">
                <a:extLst>
                  <a:ext uri="{FF2B5EF4-FFF2-40B4-BE49-F238E27FC236}">
                    <a16:creationId xmlns:a16="http://schemas.microsoft.com/office/drawing/2014/main" id="{4A74534D-9532-E644-0418-DF03B8CE8B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34576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36" name="Rectangle 345">
                <a:extLst>
                  <a:ext uri="{FF2B5EF4-FFF2-40B4-BE49-F238E27FC236}">
                    <a16:creationId xmlns:a16="http://schemas.microsoft.com/office/drawing/2014/main" id="{823F7170-1949-ABF4-BDF0-5E9E99E191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16907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37" name="Rectangle 346">
                <a:extLst>
                  <a:ext uri="{FF2B5EF4-FFF2-40B4-BE49-F238E27FC236}">
                    <a16:creationId xmlns:a16="http://schemas.microsoft.com/office/drawing/2014/main" id="{2F797D1D-C5B8-E58D-DA51-579C3E1F71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99240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38" name="Rectangle 347">
                <a:extLst>
                  <a:ext uri="{FF2B5EF4-FFF2-40B4-BE49-F238E27FC236}">
                    <a16:creationId xmlns:a16="http://schemas.microsoft.com/office/drawing/2014/main" id="{12DA69D5-8353-4760-6310-F9452F72D7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5247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39" name="Rectangle 348">
                <a:extLst>
                  <a:ext uri="{FF2B5EF4-FFF2-40B4-BE49-F238E27FC236}">
                    <a16:creationId xmlns:a16="http://schemas.microsoft.com/office/drawing/2014/main" id="{C55A92FC-338B-9409-4C3D-6F49E77E1A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7578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40" name="Rectangle 349">
                <a:extLst>
                  <a:ext uri="{FF2B5EF4-FFF2-40B4-BE49-F238E27FC236}">
                    <a16:creationId xmlns:a16="http://schemas.microsoft.com/office/drawing/2014/main" id="{77BB0DCC-15A8-4CC4-69A1-C25F618472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69911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41" name="Rectangle 350">
                <a:extLst>
                  <a:ext uri="{FF2B5EF4-FFF2-40B4-BE49-F238E27FC236}">
                    <a16:creationId xmlns:a16="http://schemas.microsoft.com/office/drawing/2014/main" id="{2E095FCD-7010-52A4-9006-91B9D32023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52243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42" name="Rectangle 351">
                <a:extLst>
                  <a:ext uri="{FF2B5EF4-FFF2-40B4-BE49-F238E27FC236}">
                    <a16:creationId xmlns:a16="http://schemas.microsoft.com/office/drawing/2014/main" id="{50E6577C-3150-DD58-C65F-C0307413A6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34576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43" name="Rectangle 352">
                <a:extLst>
                  <a:ext uri="{FF2B5EF4-FFF2-40B4-BE49-F238E27FC236}">
                    <a16:creationId xmlns:a16="http://schemas.microsoft.com/office/drawing/2014/main" id="{D92A6C58-7C32-6E6E-1E1C-87544AF33E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16907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44" name="Rectangle 353">
                <a:extLst>
                  <a:ext uri="{FF2B5EF4-FFF2-40B4-BE49-F238E27FC236}">
                    <a16:creationId xmlns:a16="http://schemas.microsoft.com/office/drawing/2014/main" id="{977B39D7-6370-C26B-9890-D86CEA0537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99240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45" name="Rectangle 354">
                <a:extLst>
                  <a:ext uri="{FF2B5EF4-FFF2-40B4-BE49-F238E27FC236}">
                    <a16:creationId xmlns:a16="http://schemas.microsoft.com/office/drawing/2014/main" id="{D4908C06-A027-B97D-3988-044F299C62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5247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46" name="Rectangle 355">
                <a:extLst>
                  <a:ext uri="{FF2B5EF4-FFF2-40B4-BE49-F238E27FC236}">
                    <a16:creationId xmlns:a16="http://schemas.microsoft.com/office/drawing/2014/main" id="{6FD6C8F4-1C12-1733-746E-CD8FE1820E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7578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47" name="Rectangle 356">
                <a:extLst>
                  <a:ext uri="{FF2B5EF4-FFF2-40B4-BE49-F238E27FC236}">
                    <a16:creationId xmlns:a16="http://schemas.microsoft.com/office/drawing/2014/main" id="{96FB408C-34D4-57B5-793A-894473F3B3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69911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48" name="Rectangle 357">
                <a:extLst>
                  <a:ext uri="{FF2B5EF4-FFF2-40B4-BE49-F238E27FC236}">
                    <a16:creationId xmlns:a16="http://schemas.microsoft.com/office/drawing/2014/main" id="{F389DBE1-FC29-C882-B47C-62C54FB787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52243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49" name="Rectangle 358">
                <a:extLst>
                  <a:ext uri="{FF2B5EF4-FFF2-40B4-BE49-F238E27FC236}">
                    <a16:creationId xmlns:a16="http://schemas.microsoft.com/office/drawing/2014/main" id="{457214B3-602B-09B5-066C-D7428DDB7E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34576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50" name="Rectangle 359">
                <a:extLst>
                  <a:ext uri="{FF2B5EF4-FFF2-40B4-BE49-F238E27FC236}">
                    <a16:creationId xmlns:a16="http://schemas.microsoft.com/office/drawing/2014/main" id="{A9666954-7D16-3533-04B5-D7B27B5885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16907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51" name="Rectangle 360">
                <a:extLst>
                  <a:ext uri="{FF2B5EF4-FFF2-40B4-BE49-F238E27FC236}">
                    <a16:creationId xmlns:a16="http://schemas.microsoft.com/office/drawing/2014/main" id="{E8DE1F58-39DE-A415-0036-DE6208755E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99240" y="1922731"/>
                <a:ext cx="282332" cy="1270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52" name="Line 361">
                <a:extLst>
                  <a:ext uri="{FF2B5EF4-FFF2-40B4-BE49-F238E27FC236}">
                    <a16:creationId xmlns:a16="http://schemas.microsoft.com/office/drawing/2014/main" id="{4C05BF84-C430-6DBE-6AB7-2F0CA661B8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87578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53" name="Line 362">
                <a:extLst>
                  <a:ext uri="{FF2B5EF4-FFF2-40B4-BE49-F238E27FC236}">
                    <a16:creationId xmlns:a16="http://schemas.microsoft.com/office/drawing/2014/main" id="{139B5FA3-144E-EF40-65EA-B50373A373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69911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54" name="Line 363">
                <a:extLst>
                  <a:ext uri="{FF2B5EF4-FFF2-40B4-BE49-F238E27FC236}">
                    <a16:creationId xmlns:a16="http://schemas.microsoft.com/office/drawing/2014/main" id="{F3D0F3D6-FDA4-806B-096F-22EBA251D3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52243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55" name="Line 364">
                <a:extLst>
                  <a:ext uri="{FF2B5EF4-FFF2-40B4-BE49-F238E27FC236}">
                    <a16:creationId xmlns:a16="http://schemas.microsoft.com/office/drawing/2014/main" id="{3497DEFE-2CAC-E5CA-1FF4-DCF5FC5E4C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834576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56" name="Line 365">
                <a:extLst>
                  <a:ext uri="{FF2B5EF4-FFF2-40B4-BE49-F238E27FC236}">
                    <a16:creationId xmlns:a16="http://schemas.microsoft.com/office/drawing/2014/main" id="{1A05B7A2-9DAF-A81F-8D98-AB19D9D380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16907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57" name="Line 366">
                <a:extLst>
                  <a:ext uri="{FF2B5EF4-FFF2-40B4-BE49-F238E27FC236}">
                    <a16:creationId xmlns:a16="http://schemas.microsoft.com/office/drawing/2014/main" id="{B79141D6-BD9B-69E4-16E8-54B224A8B9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99240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58" name="Line 367">
                <a:extLst>
                  <a:ext uri="{FF2B5EF4-FFF2-40B4-BE49-F238E27FC236}">
                    <a16:creationId xmlns:a16="http://schemas.microsoft.com/office/drawing/2014/main" id="{A8E30198-99FE-90B8-EE31-A7D335DE80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00018" y="1339002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59" name="Line 368">
                <a:extLst>
                  <a:ext uri="{FF2B5EF4-FFF2-40B4-BE49-F238E27FC236}">
                    <a16:creationId xmlns:a16="http://schemas.microsoft.com/office/drawing/2014/main" id="{ACA8CE73-4FA3-EE81-8817-A7BAA336B1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00018" y="1455747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60" name="Line 369">
                <a:extLst>
                  <a:ext uri="{FF2B5EF4-FFF2-40B4-BE49-F238E27FC236}">
                    <a16:creationId xmlns:a16="http://schemas.microsoft.com/office/drawing/2014/main" id="{786E4594-AEE7-FB75-5A30-4B88D3B74E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00018" y="1572493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61" name="Line 370">
                <a:extLst>
                  <a:ext uri="{FF2B5EF4-FFF2-40B4-BE49-F238E27FC236}">
                    <a16:creationId xmlns:a16="http://schemas.microsoft.com/office/drawing/2014/main" id="{A75EB50A-91BF-D19A-C7BD-C58A061F70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00018" y="1689240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62" name="Line 371">
                <a:extLst>
                  <a:ext uri="{FF2B5EF4-FFF2-40B4-BE49-F238E27FC236}">
                    <a16:creationId xmlns:a16="http://schemas.microsoft.com/office/drawing/2014/main" id="{E5903178-03F2-723F-01EB-7C74E703A8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00018" y="1805985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63" name="Line 372">
                <a:extLst>
                  <a:ext uri="{FF2B5EF4-FFF2-40B4-BE49-F238E27FC236}">
                    <a16:creationId xmlns:a16="http://schemas.microsoft.com/office/drawing/2014/main" id="{7DBE149F-1E08-D69A-9848-7443D0BFF8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00018" y="1922731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64" name="Line 373">
                <a:extLst>
                  <a:ext uri="{FF2B5EF4-FFF2-40B4-BE49-F238E27FC236}">
                    <a16:creationId xmlns:a16="http://schemas.microsoft.com/office/drawing/2014/main" id="{0F555D2F-4B51-29A0-F909-65A93CA5E5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05247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65" name="Line 374">
                <a:extLst>
                  <a:ext uri="{FF2B5EF4-FFF2-40B4-BE49-F238E27FC236}">
                    <a16:creationId xmlns:a16="http://schemas.microsoft.com/office/drawing/2014/main" id="{549CA89E-9BD7-2090-EB3A-AC59EAAC86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81572" y="1201653"/>
                <a:ext cx="0" cy="852703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66" name="Line 375">
                <a:extLst>
                  <a:ext uri="{FF2B5EF4-FFF2-40B4-BE49-F238E27FC236}">
                    <a16:creationId xmlns:a16="http://schemas.microsoft.com/office/drawing/2014/main" id="{62BB08E1-CEF6-A317-C060-7A343DF166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00018" y="1206232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67" name="Line 376">
                <a:extLst>
                  <a:ext uri="{FF2B5EF4-FFF2-40B4-BE49-F238E27FC236}">
                    <a16:creationId xmlns:a16="http://schemas.microsoft.com/office/drawing/2014/main" id="{CC3A7A0C-0F3D-E91E-6EC7-F174BD8DFB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00018" y="2049778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968" name="Rectangle 377">
                <a:extLst>
                  <a:ext uri="{FF2B5EF4-FFF2-40B4-BE49-F238E27FC236}">
                    <a16:creationId xmlns:a16="http://schemas.microsoft.com/office/drawing/2014/main" id="{18C9364A-012E-D892-D0BF-FC57F6BD55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61980" y="1219966"/>
                <a:ext cx="11333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69" name="Rectangle 378">
                <a:extLst>
                  <a:ext uri="{FF2B5EF4-FFF2-40B4-BE49-F238E27FC236}">
                    <a16:creationId xmlns:a16="http://schemas.microsoft.com/office/drawing/2014/main" id="{D5132621-35A1-9FEA-B471-8A0F57DFDA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92719" y="1219966"/>
                <a:ext cx="928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70" name="Rectangle 379">
                <a:extLst>
                  <a:ext uri="{FF2B5EF4-FFF2-40B4-BE49-F238E27FC236}">
                    <a16:creationId xmlns:a16="http://schemas.microsoft.com/office/drawing/2014/main" id="{BEEB93F2-FC79-3A63-DBD6-C67E0802FC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5551" y="1219966"/>
                <a:ext cx="133803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71" name="Rectangle 380">
                <a:extLst>
                  <a:ext uri="{FF2B5EF4-FFF2-40B4-BE49-F238E27FC236}">
                    <a16:creationId xmlns:a16="http://schemas.microsoft.com/office/drawing/2014/main" id="{7A3B0BCC-C408-4293-8B1A-D1666BFC30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90149" y="1219966"/>
                <a:ext cx="168435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72" name="Rectangle 381">
                <a:extLst>
                  <a:ext uri="{FF2B5EF4-FFF2-40B4-BE49-F238E27FC236}">
                    <a16:creationId xmlns:a16="http://schemas.microsoft.com/office/drawing/2014/main" id="{82112B4D-3DC4-0E89-D8D2-A48D349412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27424" y="1219966"/>
                <a:ext cx="13222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73" name="Rectangle 382">
                <a:extLst>
                  <a:ext uri="{FF2B5EF4-FFF2-40B4-BE49-F238E27FC236}">
                    <a16:creationId xmlns:a16="http://schemas.microsoft.com/office/drawing/2014/main" id="{BDBFAFBE-151F-8BEB-40B6-B546D6E57A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16335" y="1219966"/>
                <a:ext cx="168435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74" name="Rectangle 383">
                <a:extLst>
                  <a:ext uri="{FF2B5EF4-FFF2-40B4-BE49-F238E27FC236}">
                    <a16:creationId xmlns:a16="http://schemas.microsoft.com/office/drawing/2014/main" id="{26BF5505-D709-F810-D3C2-B6E0693901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56222" y="1219966"/>
                <a:ext cx="13222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75" name="Rectangle 384">
                <a:extLst>
                  <a:ext uri="{FF2B5EF4-FFF2-40B4-BE49-F238E27FC236}">
                    <a16:creationId xmlns:a16="http://schemas.microsoft.com/office/drawing/2014/main" id="{C0911587-1E61-241A-BC58-AA83C2A4C2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14264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76" name="Rectangle 385">
                <a:extLst>
                  <a:ext uri="{FF2B5EF4-FFF2-40B4-BE49-F238E27FC236}">
                    <a16:creationId xmlns:a16="http://schemas.microsoft.com/office/drawing/2014/main" id="{FE477C84-CB0D-9E13-28F8-8E38B0C7D3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31931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77" name="Rectangle 386">
                <a:extLst>
                  <a:ext uri="{FF2B5EF4-FFF2-40B4-BE49-F238E27FC236}">
                    <a16:creationId xmlns:a16="http://schemas.microsoft.com/office/drawing/2014/main" id="{77CBB2A6-F934-7490-C454-6574783A04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49599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78" name="Rectangle 387">
                <a:extLst>
                  <a:ext uri="{FF2B5EF4-FFF2-40B4-BE49-F238E27FC236}">
                    <a16:creationId xmlns:a16="http://schemas.microsoft.com/office/drawing/2014/main" id="{387B1FCB-8965-0FFC-FC3D-59A25F0038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7267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79" name="Rectangle 388">
                <a:extLst>
                  <a:ext uri="{FF2B5EF4-FFF2-40B4-BE49-F238E27FC236}">
                    <a16:creationId xmlns:a16="http://schemas.microsoft.com/office/drawing/2014/main" id="{6965BAE8-075D-4906-3646-D3A99F7C79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88122" y="1461470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80" name="Rectangle 389">
                <a:extLst>
                  <a:ext uri="{FF2B5EF4-FFF2-40B4-BE49-F238E27FC236}">
                    <a16:creationId xmlns:a16="http://schemas.microsoft.com/office/drawing/2014/main" id="{626D084B-5297-30E7-ABDB-6AE2C6B2BB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05789" y="1461470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81" name="Rectangle 390">
                <a:extLst>
                  <a:ext uri="{FF2B5EF4-FFF2-40B4-BE49-F238E27FC236}">
                    <a16:creationId xmlns:a16="http://schemas.microsoft.com/office/drawing/2014/main" id="{B4E37E06-71E9-39E8-B786-D3A7E0E1A7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49599" y="1461470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82" name="Rectangle 391">
                <a:extLst>
                  <a:ext uri="{FF2B5EF4-FFF2-40B4-BE49-F238E27FC236}">
                    <a16:creationId xmlns:a16="http://schemas.microsoft.com/office/drawing/2014/main" id="{05316CFB-FD54-EE45-E4CC-A4E10EF44F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7267" y="1461470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83" name="Rectangle 392">
                <a:extLst>
                  <a:ext uri="{FF2B5EF4-FFF2-40B4-BE49-F238E27FC236}">
                    <a16:creationId xmlns:a16="http://schemas.microsoft.com/office/drawing/2014/main" id="{0C3E8E85-463C-81EA-4908-E32072DB08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84936" y="1461470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84" name="Rectangle 393">
                <a:extLst>
                  <a:ext uri="{FF2B5EF4-FFF2-40B4-BE49-F238E27FC236}">
                    <a16:creationId xmlns:a16="http://schemas.microsoft.com/office/drawing/2014/main" id="{D0A142A2-77AD-58A1-05A3-4F7019A157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02603" y="1461470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85" name="Rectangle 394">
                <a:extLst>
                  <a:ext uri="{FF2B5EF4-FFF2-40B4-BE49-F238E27FC236}">
                    <a16:creationId xmlns:a16="http://schemas.microsoft.com/office/drawing/2014/main" id="{EABA60A0-E021-15FB-50FC-46E97ACD6B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0271" y="1461470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86" name="Rectangle 395">
                <a:extLst>
                  <a:ext uri="{FF2B5EF4-FFF2-40B4-BE49-F238E27FC236}">
                    <a16:creationId xmlns:a16="http://schemas.microsoft.com/office/drawing/2014/main" id="{C65C2BDF-BBE7-9C59-D5D4-20AFA0364E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88122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87" name="Rectangle 396">
                <a:extLst>
                  <a:ext uri="{FF2B5EF4-FFF2-40B4-BE49-F238E27FC236}">
                    <a16:creationId xmlns:a16="http://schemas.microsoft.com/office/drawing/2014/main" id="{8629BE28-A827-98E5-1FE1-8384DF9E97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05789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88" name="Rectangle 397">
                <a:extLst>
                  <a:ext uri="{FF2B5EF4-FFF2-40B4-BE49-F238E27FC236}">
                    <a16:creationId xmlns:a16="http://schemas.microsoft.com/office/drawing/2014/main" id="{3E7507BB-8749-48E3-1208-8E9C438D0B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3457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89" name="Rectangle 398">
                <a:extLst>
                  <a:ext uri="{FF2B5EF4-FFF2-40B4-BE49-F238E27FC236}">
                    <a16:creationId xmlns:a16="http://schemas.microsoft.com/office/drawing/2014/main" id="{285AC1D3-2779-0961-102B-CF30B3ACE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41126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90" name="Rectangle 399">
                <a:extLst>
                  <a:ext uri="{FF2B5EF4-FFF2-40B4-BE49-F238E27FC236}">
                    <a16:creationId xmlns:a16="http://schemas.microsoft.com/office/drawing/2014/main" id="{E4B295CD-76D0-C833-9A44-4001F5C574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58794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91" name="Rectangle 400">
                <a:extLst>
                  <a:ext uri="{FF2B5EF4-FFF2-40B4-BE49-F238E27FC236}">
                    <a16:creationId xmlns:a16="http://schemas.microsoft.com/office/drawing/2014/main" id="{263F79B4-5800-B204-080A-0A1B3289E9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76461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92" name="Rectangle 401">
                <a:extLst>
                  <a:ext uri="{FF2B5EF4-FFF2-40B4-BE49-F238E27FC236}">
                    <a16:creationId xmlns:a16="http://schemas.microsoft.com/office/drawing/2014/main" id="{39E14A8E-01B2-8F88-148E-C7C5C2A5FE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94129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93" name="Rectangle 402">
                <a:extLst>
                  <a:ext uri="{FF2B5EF4-FFF2-40B4-BE49-F238E27FC236}">
                    <a16:creationId xmlns:a16="http://schemas.microsoft.com/office/drawing/2014/main" id="{F4305A4C-AC43-8EFD-A127-F3D02E9614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88122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94" name="Rectangle 403">
                <a:extLst>
                  <a:ext uri="{FF2B5EF4-FFF2-40B4-BE49-F238E27FC236}">
                    <a16:creationId xmlns:a16="http://schemas.microsoft.com/office/drawing/2014/main" id="{3E85C316-38C1-4A7C-9897-B382F914C5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05789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95" name="Rectangle 404">
                <a:extLst>
                  <a:ext uri="{FF2B5EF4-FFF2-40B4-BE49-F238E27FC236}">
                    <a16:creationId xmlns:a16="http://schemas.microsoft.com/office/drawing/2014/main" id="{C54573E6-4771-7061-8E62-BE00ADD7D6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3457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96" name="Rectangle 405">
                <a:extLst>
                  <a:ext uri="{FF2B5EF4-FFF2-40B4-BE49-F238E27FC236}">
                    <a16:creationId xmlns:a16="http://schemas.microsoft.com/office/drawing/2014/main" id="{67622AA3-1CE7-12B3-6311-BE85100F5C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41126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97" name="Rectangle 407">
                <a:extLst>
                  <a:ext uri="{FF2B5EF4-FFF2-40B4-BE49-F238E27FC236}">
                    <a16:creationId xmlns:a16="http://schemas.microsoft.com/office/drawing/2014/main" id="{74D6A14F-D5A7-E3CC-D816-256111EC9A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58794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98" name="Rectangle 408">
                <a:extLst>
                  <a:ext uri="{FF2B5EF4-FFF2-40B4-BE49-F238E27FC236}">
                    <a16:creationId xmlns:a16="http://schemas.microsoft.com/office/drawing/2014/main" id="{88257D78-7F12-0B06-FAF6-7C4E496881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76461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99" name="Rectangle 409">
                <a:extLst>
                  <a:ext uri="{FF2B5EF4-FFF2-40B4-BE49-F238E27FC236}">
                    <a16:creationId xmlns:a16="http://schemas.microsoft.com/office/drawing/2014/main" id="{0982A8F1-45F2-F4D3-AB4E-3E4ADA960F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94129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00" name="Rectangle 410">
                <a:extLst>
                  <a:ext uri="{FF2B5EF4-FFF2-40B4-BE49-F238E27FC236}">
                    <a16:creationId xmlns:a16="http://schemas.microsoft.com/office/drawing/2014/main" id="{DA77AD08-4298-C27F-5FB4-AB1D4287E5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3457" y="1811708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01" name="Rectangle 411">
                <a:extLst>
                  <a:ext uri="{FF2B5EF4-FFF2-40B4-BE49-F238E27FC236}">
                    <a16:creationId xmlns:a16="http://schemas.microsoft.com/office/drawing/2014/main" id="{2B183DCF-5626-5C35-1037-9707AF2B67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41126" y="1811708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02" name="Rectangle 412">
                <a:extLst>
                  <a:ext uri="{FF2B5EF4-FFF2-40B4-BE49-F238E27FC236}">
                    <a16:creationId xmlns:a16="http://schemas.microsoft.com/office/drawing/2014/main" id="{BCE7EF01-991D-908A-C142-B604C98875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58794" y="1811708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03" name="Rectangle 413">
                <a:extLst>
                  <a:ext uri="{FF2B5EF4-FFF2-40B4-BE49-F238E27FC236}">
                    <a16:creationId xmlns:a16="http://schemas.microsoft.com/office/drawing/2014/main" id="{AAEBD520-3811-FA9A-A4B9-59F6D66449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76461" y="1811708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04" name="Rectangle 414">
                <a:extLst>
                  <a:ext uri="{FF2B5EF4-FFF2-40B4-BE49-F238E27FC236}">
                    <a16:creationId xmlns:a16="http://schemas.microsoft.com/office/drawing/2014/main" id="{3B78B728-A811-7D92-68AD-2792C3DC8F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94129" y="1811708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5A783EE-704F-7C90-BACA-5174488BFF35}"/>
                </a:ext>
              </a:extLst>
            </p:cNvPr>
            <p:cNvGrpSpPr/>
            <p:nvPr/>
          </p:nvGrpSpPr>
          <p:grpSpPr>
            <a:xfrm>
              <a:off x="446336" y="1199272"/>
              <a:ext cx="1986782" cy="853848"/>
              <a:chOff x="395536" y="1201653"/>
              <a:chExt cx="1986782" cy="853848"/>
            </a:xfrm>
          </p:grpSpPr>
          <p:sp>
            <p:nvSpPr>
              <p:cNvPr id="1716" name="Rectangle 5">
                <a:extLst>
                  <a:ext uri="{FF2B5EF4-FFF2-40B4-BE49-F238E27FC236}">
                    <a16:creationId xmlns:a16="http://schemas.microsoft.com/office/drawing/2014/main" id="{622238CE-40BA-AED2-9713-8910A55DB3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764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717" name="Rectangle 6">
                <a:extLst>
                  <a:ext uri="{FF2B5EF4-FFF2-40B4-BE49-F238E27FC236}">
                    <a16:creationId xmlns:a16="http://schemas.microsoft.com/office/drawing/2014/main" id="{9138FA82-30D5-3E0D-13F2-F3088853CE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3096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718" name="Rectangle 7">
                <a:extLst>
                  <a:ext uri="{FF2B5EF4-FFF2-40B4-BE49-F238E27FC236}">
                    <a16:creationId xmlns:a16="http://schemas.microsoft.com/office/drawing/2014/main" id="{D138C5C8-1D0E-78A3-AB3F-D8E32F1323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5428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747" name="Rectangle 8">
                <a:extLst>
                  <a:ext uri="{FF2B5EF4-FFF2-40B4-BE49-F238E27FC236}">
                    <a16:creationId xmlns:a16="http://schemas.microsoft.com/office/drawing/2014/main" id="{F514B804-952F-5A73-C2D2-3AC702B87F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7759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776" name="Rectangle 9">
                <a:extLst>
                  <a:ext uri="{FF2B5EF4-FFF2-40B4-BE49-F238E27FC236}">
                    <a16:creationId xmlns:a16="http://schemas.microsoft.com/office/drawing/2014/main" id="{F526A125-A17B-5477-612C-61C673E0A6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0093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05" name="Rectangle 10">
                <a:extLst>
                  <a:ext uri="{FF2B5EF4-FFF2-40B4-BE49-F238E27FC236}">
                    <a16:creationId xmlns:a16="http://schemas.microsoft.com/office/drawing/2014/main" id="{C90D0DFF-449F-77D8-0042-CB77A7AD5B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2425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06" name="Rectangle 11">
                <a:extLst>
                  <a:ext uri="{FF2B5EF4-FFF2-40B4-BE49-F238E27FC236}">
                    <a16:creationId xmlns:a16="http://schemas.microsoft.com/office/drawing/2014/main" id="{6BAF4088-F635-85DB-F0BC-DEAF9339DC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4757" y="1206232"/>
                <a:ext cx="282332" cy="1327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07" name="Rectangle 12">
                <a:extLst>
                  <a:ext uri="{FF2B5EF4-FFF2-40B4-BE49-F238E27FC236}">
                    <a16:creationId xmlns:a16="http://schemas.microsoft.com/office/drawing/2014/main" id="{F19CD409-1EE8-B593-5383-0184E7EF5A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764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08" name="Rectangle 13">
                <a:extLst>
                  <a:ext uri="{FF2B5EF4-FFF2-40B4-BE49-F238E27FC236}">
                    <a16:creationId xmlns:a16="http://schemas.microsoft.com/office/drawing/2014/main" id="{F76E6606-6CA1-D483-F05D-2F5A63A1E4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3096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09" name="Rectangle 14">
                <a:extLst>
                  <a:ext uri="{FF2B5EF4-FFF2-40B4-BE49-F238E27FC236}">
                    <a16:creationId xmlns:a16="http://schemas.microsoft.com/office/drawing/2014/main" id="{73845392-B61E-D002-220A-9D9195016F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5428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10" name="Rectangle 15">
                <a:extLst>
                  <a:ext uri="{FF2B5EF4-FFF2-40B4-BE49-F238E27FC236}">
                    <a16:creationId xmlns:a16="http://schemas.microsoft.com/office/drawing/2014/main" id="{2D12BF4C-2594-DFB9-4CAD-D8B62CE884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7759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11" name="Rectangle 16">
                <a:extLst>
                  <a:ext uri="{FF2B5EF4-FFF2-40B4-BE49-F238E27FC236}">
                    <a16:creationId xmlns:a16="http://schemas.microsoft.com/office/drawing/2014/main" id="{76E7E027-524A-8D31-2C34-734954B139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0093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12" name="Rectangle 17">
                <a:extLst>
                  <a:ext uri="{FF2B5EF4-FFF2-40B4-BE49-F238E27FC236}">
                    <a16:creationId xmlns:a16="http://schemas.microsoft.com/office/drawing/2014/main" id="{1C74E783-E729-1D9C-20EC-9FD70AA0DE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2425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13" name="Rectangle 18">
                <a:extLst>
                  <a:ext uri="{FF2B5EF4-FFF2-40B4-BE49-F238E27FC236}">
                    <a16:creationId xmlns:a16="http://schemas.microsoft.com/office/drawing/2014/main" id="{CE9BF06F-1ABE-0FAB-003F-8E6DF9FA27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4757" y="1339002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14" name="Rectangle 19">
                <a:extLst>
                  <a:ext uri="{FF2B5EF4-FFF2-40B4-BE49-F238E27FC236}">
                    <a16:creationId xmlns:a16="http://schemas.microsoft.com/office/drawing/2014/main" id="{CF3899C6-9055-06BA-8986-94623E6BCB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764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15" name="Rectangle 20">
                <a:extLst>
                  <a:ext uri="{FF2B5EF4-FFF2-40B4-BE49-F238E27FC236}">
                    <a16:creationId xmlns:a16="http://schemas.microsoft.com/office/drawing/2014/main" id="{BB26AB1C-A2AF-58FE-24A4-A61B03EA64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3096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16" name="Rectangle 21">
                <a:extLst>
                  <a:ext uri="{FF2B5EF4-FFF2-40B4-BE49-F238E27FC236}">
                    <a16:creationId xmlns:a16="http://schemas.microsoft.com/office/drawing/2014/main" id="{A2AE287E-598A-197D-BB9D-D47279B43E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5428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17" name="Rectangle 22">
                <a:extLst>
                  <a:ext uri="{FF2B5EF4-FFF2-40B4-BE49-F238E27FC236}">
                    <a16:creationId xmlns:a16="http://schemas.microsoft.com/office/drawing/2014/main" id="{5C1E0001-C66A-8703-293F-3285AD9C45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7759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18" name="Rectangle 23">
                <a:extLst>
                  <a:ext uri="{FF2B5EF4-FFF2-40B4-BE49-F238E27FC236}">
                    <a16:creationId xmlns:a16="http://schemas.microsoft.com/office/drawing/2014/main" id="{D1F6D714-AEB9-7D1B-5CF7-26862A4A29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0093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19" name="Rectangle 24">
                <a:extLst>
                  <a:ext uri="{FF2B5EF4-FFF2-40B4-BE49-F238E27FC236}">
                    <a16:creationId xmlns:a16="http://schemas.microsoft.com/office/drawing/2014/main" id="{3F3E7A17-9EC4-FF18-6CDA-B0A6F278CB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2425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20" name="Rectangle 25">
                <a:extLst>
                  <a:ext uri="{FF2B5EF4-FFF2-40B4-BE49-F238E27FC236}">
                    <a16:creationId xmlns:a16="http://schemas.microsoft.com/office/drawing/2014/main" id="{45F08C21-6C7B-E4CF-9FD8-D32E64088C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4757" y="1455747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21" name="Rectangle 26">
                <a:extLst>
                  <a:ext uri="{FF2B5EF4-FFF2-40B4-BE49-F238E27FC236}">
                    <a16:creationId xmlns:a16="http://schemas.microsoft.com/office/drawing/2014/main" id="{4F33966D-B076-E465-5A4A-EAB484D74B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764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22" name="Rectangle 27">
                <a:extLst>
                  <a:ext uri="{FF2B5EF4-FFF2-40B4-BE49-F238E27FC236}">
                    <a16:creationId xmlns:a16="http://schemas.microsoft.com/office/drawing/2014/main" id="{8663F9C1-8670-5B1D-FC25-F40EE6A85D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3096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23" name="Rectangle 28">
                <a:extLst>
                  <a:ext uri="{FF2B5EF4-FFF2-40B4-BE49-F238E27FC236}">
                    <a16:creationId xmlns:a16="http://schemas.microsoft.com/office/drawing/2014/main" id="{8E2BBA6F-C791-6D4A-97FD-4B8FFBD918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5428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24" name="Rectangle 29">
                <a:extLst>
                  <a:ext uri="{FF2B5EF4-FFF2-40B4-BE49-F238E27FC236}">
                    <a16:creationId xmlns:a16="http://schemas.microsoft.com/office/drawing/2014/main" id="{66A0D1AE-48D3-A80E-0109-8BC3DD5C59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7759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25" name="Rectangle 30">
                <a:extLst>
                  <a:ext uri="{FF2B5EF4-FFF2-40B4-BE49-F238E27FC236}">
                    <a16:creationId xmlns:a16="http://schemas.microsoft.com/office/drawing/2014/main" id="{59233D8F-D57B-6275-1548-F935F0399A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0093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26" name="Rectangle 31">
                <a:extLst>
                  <a:ext uri="{FF2B5EF4-FFF2-40B4-BE49-F238E27FC236}">
                    <a16:creationId xmlns:a16="http://schemas.microsoft.com/office/drawing/2014/main" id="{19344128-00B7-75BA-C098-998D8D63D2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2425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27" name="Rectangle 32">
                <a:extLst>
                  <a:ext uri="{FF2B5EF4-FFF2-40B4-BE49-F238E27FC236}">
                    <a16:creationId xmlns:a16="http://schemas.microsoft.com/office/drawing/2014/main" id="{84104C76-9DA3-7E3D-7EE1-9DE5E4F2B1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4757" y="1572493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28" name="Rectangle 33">
                <a:extLst>
                  <a:ext uri="{FF2B5EF4-FFF2-40B4-BE49-F238E27FC236}">
                    <a16:creationId xmlns:a16="http://schemas.microsoft.com/office/drawing/2014/main" id="{4E3D3CAE-05C5-72E2-39B7-68F2A7BB5F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764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29" name="Rectangle 34">
                <a:extLst>
                  <a:ext uri="{FF2B5EF4-FFF2-40B4-BE49-F238E27FC236}">
                    <a16:creationId xmlns:a16="http://schemas.microsoft.com/office/drawing/2014/main" id="{EA1F9874-58E6-C69F-5CDA-4BB11CF9DE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3096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30" name="Rectangle 35">
                <a:extLst>
                  <a:ext uri="{FF2B5EF4-FFF2-40B4-BE49-F238E27FC236}">
                    <a16:creationId xmlns:a16="http://schemas.microsoft.com/office/drawing/2014/main" id="{B1E13F82-31FA-84C5-69A6-284DD8E110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5428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31" name="Rectangle 36">
                <a:extLst>
                  <a:ext uri="{FF2B5EF4-FFF2-40B4-BE49-F238E27FC236}">
                    <a16:creationId xmlns:a16="http://schemas.microsoft.com/office/drawing/2014/main" id="{C8D9E0A5-9DF1-D072-3A95-0356E4F11D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7759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32" name="Rectangle 37">
                <a:extLst>
                  <a:ext uri="{FF2B5EF4-FFF2-40B4-BE49-F238E27FC236}">
                    <a16:creationId xmlns:a16="http://schemas.microsoft.com/office/drawing/2014/main" id="{54D6F7E2-9C6F-F845-C04D-AC576651B5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0093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33" name="Rectangle 38">
                <a:extLst>
                  <a:ext uri="{FF2B5EF4-FFF2-40B4-BE49-F238E27FC236}">
                    <a16:creationId xmlns:a16="http://schemas.microsoft.com/office/drawing/2014/main" id="{26E512E0-B6E5-E7B4-C147-6D88D70BE7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2425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34" name="Rectangle 39">
                <a:extLst>
                  <a:ext uri="{FF2B5EF4-FFF2-40B4-BE49-F238E27FC236}">
                    <a16:creationId xmlns:a16="http://schemas.microsoft.com/office/drawing/2014/main" id="{2C3A0821-D55A-ED5A-830B-F8B01D97FF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4757" y="1689240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35" name="Rectangle 40">
                <a:extLst>
                  <a:ext uri="{FF2B5EF4-FFF2-40B4-BE49-F238E27FC236}">
                    <a16:creationId xmlns:a16="http://schemas.microsoft.com/office/drawing/2014/main" id="{0385233C-1F9E-62E1-77CA-CEFD257233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764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36" name="Rectangle 41">
                <a:extLst>
                  <a:ext uri="{FF2B5EF4-FFF2-40B4-BE49-F238E27FC236}">
                    <a16:creationId xmlns:a16="http://schemas.microsoft.com/office/drawing/2014/main" id="{F2A10E28-6150-5966-7FC1-AD8008E75E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3096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37" name="Rectangle 42">
                <a:extLst>
                  <a:ext uri="{FF2B5EF4-FFF2-40B4-BE49-F238E27FC236}">
                    <a16:creationId xmlns:a16="http://schemas.microsoft.com/office/drawing/2014/main" id="{C2547D91-CAAF-F722-D8F1-DCA0B3CF94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5428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38" name="Rectangle 43">
                <a:extLst>
                  <a:ext uri="{FF2B5EF4-FFF2-40B4-BE49-F238E27FC236}">
                    <a16:creationId xmlns:a16="http://schemas.microsoft.com/office/drawing/2014/main" id="{01243745-4DF3-945E-EFB6-A6F8918A08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7759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39" name="Rectangle 44">
                <a:extLst>
                  <a:ext uri="{FF2B5EF4-FFF2-40B4-BE49-F238E27FC236}">
                    <a16:creationId xmlns:a16="http://schemas.microsoft.com/office/drawing/2014/main" id="{D78174EA-07C9-62B7-B977-8D1F57C074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0093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40" name="Rectangle 45">
                <a:extLst>
                  <a:ext uri="{FF2B5EF4-FFF2-40B4-BE49-F238E27FC236}">
                    <a16:creationId xmlns:a16="http://schemas.microsoft.com/office/drawing/2014/main" id="{DCA1E9E6-7061-6991-E66D-88F749A96A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2425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41" name="Rectangle 46">
                <a:extLst>
                  <a:ext uri="{FF2B5EF4-FFF2-40B4-BE49-F238E27FC236}">
                    <a16:creationId xmlns:a16="http://schemas.microsoft.com/office/drawing/2014/main" id="{86C26F0F-2FAA-7B8B-B6D4-7A70E11C83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4757" y="1805985"/>
                <a:ext cx="282332" cy="1167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42" name="Rectangle 47">
                <a:extLst>
                  <a:ext uri="{FF2B5EF4-FFF2-40B4-BE49-F238E27FC236}">
                    <a16:creationId xmlns:a16="http://schemas.microsoft.com/office/drawing/2014/main" id="{6DEFA85A-A204-E1A1-6727-693EC38660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764" y="1922731"/>
                <a:ext cx="282332" cy="1281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43" name="Rectangle 48">
                <a:extLst>
                  <a:ext uri="{FF2B5EF4-FFF2-40B4-BE49-F238E27FC236}">
                    <a16:creationId xmlns:a16="http://schemas.microsoft.com/office/drawing/2014/main" id="{E97D1A1D-29CE-95CA-EFB3-EBA6513491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3096" y="1922731"/>
                <a:ext cx="282332" cy="1281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44" name="Rectangle 49">
                <a:extLst>
                  <a:ext uri="{FF2B5EF4-FFF2-40B4-BE49-F238E27FC236}">
                    <a16:creationId xmlns:a16="http://schemas.microsoft.com/office/drawing/2014/main" id="{E26361CF-EBAF-49CD-54E3-5E11F0E4E8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5428" y="1922731"/>
                <a:ext cx="282332" cy="1281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45" name="Rectangle 50">
                <a:extLst>
                  <a:ext uri="{FF2B5EF4-FFF2-40B4-BE49-F238E27FC236}">
                    <a16:creationId xmlns:a16="http://schemas.microsoft.com/office/drawing/2014/main" id="{53CB6C18-DA96-9EB4-A759-2D1633765F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7759" y="1922731"/>
                <a:ext cx="282332" cy="1281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46" name="Rectangle 51">
                <a:extLst>
                  <a:ext uri="{FF2B5EF4-FFF2-40B4-BE49-F238E27FC236}">
                    <a16:creationId xmlns:a16="http://schemas.microsoft.com/office/drawing/2014/main" id="{380B58DC-7CF0-9146-DD00-B0CDFC1D2B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0093" y="1922731"/>
                <a:ext cx="282332" cy="1281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47" name="Rectangle 52">
                <a:extLst>
                  <a:ext uri="{FF2B5EF4-FFF2-40B4-BE49-F238E27FC236}">
                    <a16:creationId xmlns:a16="http://schemas.microsoft.com/office/drawing/2014/main" id="{4B36723D-D8FF-27F4-5D22-DB0BC34CD5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2425" y="1922731"/>
                <a:ext cx="282332" cy="1281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48" name="Rectangle 53">
                <a:extLst>
                  <a:ext uri="{FF2B5EF4-FFF2-40B4-BE49-F238E27FC236}">
                    <a16:creationId xmlns:a16="http://schemas.microsoft.com/office/drawing/2014/main" id="{1D50AE3D-A28C-5FA0-D62D-56BAA2B94B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4757" y="1922731"/>
                <a:ext cx="282332" cy="1281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49" name="Line 54">
                <a:extLst>
                  <a:ext uri="{FF2B5EF4-FFF2-40B4-BE49-F238E27FC236}">
                    <a16:creationId xmlns:a16="http://schemas.microsoft.com/office/drawing/2014/main" id="{36D9BC73-1223-0E1E-5799-2B0276E473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3096" y="1201653"/>
                <a:ext cx="0" cy="85384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50" name="Line 55">
                <a:extLst>
                  <a:ext uri="{FF2B5EF4-FFF2-40B4-BE49-F238E27FC236}">
                    <a16:creationId xmlns:a16="http://schemas.microsoft.com/office/drawing/2014/main" id="{A9FECB42-15F2-8B12-18E6-91A9FB919D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5428" y="1201653"/>
                <a:ext cx="0" cy="85384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51" name="Line 56">
                <a:extLst>
                  <a:ext uri="{FF2B5EF4-FFF2-40B4-BE49-F238E27FC236}">
                    <a16:creationId xmlns:a16="http://schemas.microsoft.com/office/drawing/2014/main" id="{69D94E41-7E2B-E0E8-C585-9219550F05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7759" y="1201653"/>
                <a:ext cx="0" cy="85384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52" name="Line 57">
                <a:extLst>
                  <a:ext uri="{FF2B5EF4-FFF2-40B4-BE49-F238E27FC236}">
                    <a16:creationId xmlns:a16="http://schemas.microsoft.com/office/drawing/2014/main" id="{A343339A-F153-C23C-E8A6-B3FB278C74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0093" y="1201653"/>
                <a:ext cx="0" cy="85384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53" name="Line 58">
                <a:extLst>
                  <a:ext uri="{FF2B5EF4-FFF2-40B4-BE49-F238E27FC236}">
                    <a16:creationId xmlns:a16="http://schemas.microsoft.com/office/drawing/2014/main" id="{6FEEF106-1C2C-7605-2F57-DD03E6F4E9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2425" y="1201653"/>
                <a:ext cx="0" cy="85384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54" name="Line 59">
                <a:extLst>
                  <a:ext uri="{FF2B5EF4-FFF2-40B4-BE49-F238E27FC236}">
                    <a16:creationId xmlns:a16="http://schemas.microsoft.com/office/drawing/2014/main" id="{60487C5C-F775-AC5A-B35E-9241C87FC4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4757" y="1201653"/>
                <a:ext cx="0" cy="85384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55" name="Line 60">
                <a:extLst>
                  <a:ext uri="{FF2B5EF4-FFF2-40B4-BE49-F238E27FC236}">
                    <a16:creationId xmlns:a16="http://schemas.microsoft.com/office/drawing/2014/main" id="{39F2C630-7712-194E-F372-3525A9EE56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536" y="1339002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56" name="Line 61">
                <a:extLst>
                  <a:ext uri="{FF2B5EF4-FFF2-40B4-BE49-F238E27FC236}">
                    <a16:creationId xmlns:a16="http://schemas.microsoft.com/office/drawing/2014/main" id="{19BE26FF-9B73-0E5D-F4AD-5279F6D1CC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536" y="1455747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57" name="Line 62">
                <a:extLst>
                  <a:ext uri="{FF2B5EF4-FFF2-40B4-BE49-F238E27FC236}">
                    <a16:creationId xmlns:a16="http://schemas.microsoft.com/office/drawing/2014/main" id="{3D58CDE6-9935-C5AF-1F0C-FFAEB39377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536" y="1572493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58" name="Line 63">
                <a:extLst>
                  <a:ext uri="{FF2B5EF4-FFF2-40B4-BE49-F238E27FC236}">
                    <a16:creationId xmlns:a16="http://schemas.microsoft.com/office/drawing/2014/main" id="{C8D253A9-DA7A-8614-A7FE-F2E6625E91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536" y="1689240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59" name="Line 64">
                <a:extLst>
                  <a:ext uri="{FF2B5EF4-FFF2-40B4-BE49-F238E27FC236}">
                    <a16:creationId xmlns:a16="http://schemas.microsoft.com/office/drawing/2014/main" id="{2244E708-89CB-2FFB-10D6-C24F2539E2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536" y="1805985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60" name="Line 65">
                <a:extLst>
                  <a:ext uri="{FF2B5EF4-FFF2-40B4-BE49-F238E27FC236}">
                    <a16:creationId xmlns:a16="http://schemas.microsoft.com/office/drawing/2014/main" id="{6E445888-978E-07C8-4F8D-AE0F672EB8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536" y="1922731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61" name="Line 66">
                <a:extLst>
                  <a:ext uri="{FF2B5EF4-FFF2-40B4-BE49-F238E27FC236}">
                    <a16:creationId xmlns:a16="http://schemas.microsoft.com/office/drawing/2014/main" id="{3C7D7233-AD20-E23D-9EA5-44F23241D7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764" y="1201653"/>
                <a:ext cx="0" cy="85384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62" name="Line 67">
                <a:extLst>
                  <a:ext uri="{FF2B5EF4-FFF2-40B4-BE49-F238E27FC236}">
                    <a16:creationId xmlns:a16="http://schemas.microsoft.com/office/drawing/2014/main" id="{71DA9C2D-E2EC-6E23-E0AB-3F3F077CE4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7088" y="1201653"/>
                <a:ext cx="0" cy="85384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63" name="Line 68">
                <a:extLst>
                  <a:ext uri="{FF2B5EF4-FFF2-40B4-BE49-F238E27FC236}">
                    <a16:creationId xmlns:a16="http://schemas.microsoft.com/office/drawing/2014/main" id="{D4844FF8-B01A-3C09-ECA2-3766DB8A6D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536" y="1206232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64" name="Line 69">
                <a:extLst>
                  <a:ext uri="{FF2B5EF4-FFF2-40B4-BE49-F238E27FC236}">
                    <a16:creationId xmlns:a16="http://schemas.microsoft.com/office/drawing/2014/main" id="{0B349211-2B3C-E046-AFB0-73407C27C4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536" y="2050922"/>
                <a:ext cx="1986782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dirty="0"/>
              </a:p>
            </p:txBody>
          </p:sp>
          <p:sp>
            <p:nvSpPr>
              <p:cNvPr id="1865" name="Rectangle 70">
                <a:extLst>
                  <a:ext uri="{FF2B5EF4-FFF2-40B4-BE49-F238E27FC236}">
                    <a16:creationId xmlns:a16="http://schemas.microsoft.com/office/drawing/2014/main" id="{48249635-0C8A-DCB9-3B7A-C56280A16A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7497" y="1219966"/>
                <a:ext cx="11333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66" name="Rectangle 71">
                <a:extLst>
                  <a:ext uri="{FF2B5EF4-FFF2-40B4-BE49-F238E27FC236}">
                    <a16:creationId xmlns:a16="http://schemas.microsoft.com/office/drawing/2014/main" id="{2F4402CD-54E0-2558-8B42-B16DF10307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8235" y="1219966"/>
                <a:ext cx="928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67" name="Rectangle 72">
                <a:extLst>
                  <a:ext uri="{FF2B5EF4-FFF2-40B4-BE49-F238E27FC236}">
                    <a16:creationId xmlns:a16="http://schemas.microsoft.com/office/drawing/2014/main" id="{DC5CC90D-66F9-BB04-61BD-95C00CA134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1070" y="1219966"/>
                <a:ext cx="133803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68" name="Rectangle 73">
                <a:extLst>
                  <a:ext uri="{FF2B5EF4-FFF2-40B4-BE49-F238E27FC236}">
                    <a16:creationId xmlns:a16="http://schemas.microsoft.com/office/drawing/2014/main" id="{51D8E007-87AE-F5F4-505A-C4A100DFE0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359" y="1219966"/>
                <a:ext cx="168435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69" name="Rectangle 74">
                <a:extLst>
                  <a:ext uri="{FF2B5EF4-FFF2-40B4-BE49-F238E27FC236}">
                    <a16:creationId xmlns:a16="http://schemas.microsoft.com/office/drawing/2014/main" id="{E6DB8188-F109-5CC4-4A5B-6E2497B394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2940" y="1219966"/>
                <a:ext cx="13222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70" name="Rectangle 75">
                <a:extLst>
                  <a:ext uri="{FF2B5EF4-FFF2-40B4-BE49-F238E27FC236}">
                    <a16:creationId xmlns:a16="http://schemas.microsoft.com/office/drawing/2014/main" id="{A62ACBA9-E8F3-ECDC-62AA-0159AFEDD2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1852" y="1219966"/>
                <a:ext cx="168435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71" name="Rectangle 76">
                <a:extLst>
                  <a:ext uri="{FF2B5EF4-FFF2-40B4-BE49-F238E27FC236}">
                    <a16:creationId xmlns:a16="http://schemas.microsoft.com/office/drawing/2014/main" id="{6FB574A5-C726-81DD-8B05-E07DEC3D0D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741" y="1219966"/>
                <a:ext cx="132228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72" name="Rectangle 77">
                <a:extLst>
                  <a:ext uri="{FF2B5EF4-FFF2-40B4-BE49-F238E27FC236}">
                    <a16:creationId xmlns:a16="http://schemas.microsoft.com/office/drawing/2014/main" id="{26845763-E1F2-7DA2-9AEA-CFF5DA8099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9780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73" name="Rectangle 78">
                <a:extLst>
                  <a:ext uri="{FF2B5EF4-FFF2-40B4-BE49-F238E27FC236}">
                    <a16:creationId xmlns:a16="http://schemas.microsoft.com/office/drawing/2014/main" id="{16C63E5A-545B-C325-6FAD-03EA50BCF6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7448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74" name="Rectangle 79">
                <a:extLst>
                  <a:ext uri="{FF2B5EF4-FFF2-40B4-BE49-F238E27FC236}">
                    <a16:creationId xmlns:a16="http://schemas.microsoft.com/office/drawing/2014/main" id="{F15F805E-7175-1085-5434-4DE205A008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5117" y="1344724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75" name="Rectangle 80">
                <a:extLst>
                  <a:ext uri="{FF2B5EF4-FFF2-40B4-BE49-F238E27FC236}">
                    <a16:creationId xmlns:a16="http://schemas.microsoft.com/office/drawing/2014/main" id="{6E98C45C-1B8B-6A34-809B-6690AD0FE3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3638" y="1461471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76" name="Rectangle 81">
                <a:extLst>
                  <a:ext uri="{FF2B5EF4-FFF2-40B4-BE49-F238E27FC236}">
                    <a16:creationId xmlns:a16="http://schemas.microsoft.com/office/drawing/2014/main" id="{F2E03331-568F-70DA-E81D-907CBEEB28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7448" y="1461471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77" name="Rectangle 82">
                <a:extLst>
                  <a:ext uri="{FF2B5EF4-FFF2-40B4-BE49-F238E27FC236}">
                    <a16:creationId xmlns:a16="http://schemas.microsoft.com/office/drawing/2014/main" id="{B731CCF1-2A9D-77F2-69F2-EE5CF83B99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5117" y="1461471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78" name="Rectangle 83">
                <a:extLst>
                  <a:ext uri="{FF2B5EF4-FFF2-40B4-BE49-F238E27FC236}">
                    <a16:creationId xmlns:a16="http://schemas.microsoft.com/office/drawing/2014/main" id="{A8786A43-0AFD-A7D0-1895-CC2593D30F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2785" y="1461471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79" name="Rectangle 84">
                <a:extLst>
                  <a:ext uri="{FF2B5EF4-FFF2-40B4-BE49-F238E27FC236}">
                    <a16:creationId xmlns:a16="http://schemas.microsoft.com/office/drawing/2014/main" id="{09D07FF2-E33B-B0B5-508A-65A7979944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0452" y="1461471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80" name="Rectangle 85">
                <a:extLst>
                  <a:ext uri="{FF2B5EF4-FFF2-40B4-BE49-F238E27FC236}">
                    <a16:creationId xmlns:a16="http://schemas.microsoft.com/office/drawing/2014/main" id="{B22FC2B4-90B6-FC67-1357-90682FDDFF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8120" y="1461471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81" name="Rectangle 86">
                <a:extLst>
                  <a:ext uri="{FF2B5EF4-FFF2-40B4-BE49-F238E27FC236}">
                    <a16:creationId xmlns:a16="http://schemas.microsoft.com/office/drawing/2014/main" id="{FAE5B833-9171-B806-8C84-938A1C954E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789" y="1461471"/>
                <a:ext cx="44076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82" name="Rectangle 87">
                <a:extLst>
                  <a:ext uri="{FF2B5EF4-FFF2-40B4-BE49-F238E27FC236}">
                    <a16:creationId xmlns:a16="http://schemas.microsoft.com/office/drawing/2014/main" id="{20949EAE-9DAA-5E19-05FD-49B43C521F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3638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83" name="Rectangle 88">
                <a:extLst>
                  <a:ext uri="{FF2B5EF4-FFF2-40B4-BE49-F238E27FC236}">
                    <a16:creationId xmlns:a16="http://schemas.microsoft.com/office/drawing/2014/main" id="{73E86325-B0EB-73DD-1E07-D70D7BA293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1307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84" name="Rectangle 89">
                <a:extLst>
                  <a:ext uri="{FF2B5EF4-FFF2-40B4-BE49-F238E27FC236}">
                    <a16:creationId xmlns:a16="http://schemas.microsoft.com/office/drawing/2014/main" id="{9A143255-FF16-7347-3F83-E8E0CC3B60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8975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85" name="Rectangle 90">
                <a:extLst>
                  <a:ext uri="{FF2B5EF4-FFF2-40B4-BE49-F238E27FC236}">
                    <a16:creationId xmlns:a16="http://schemas.microsoft.com/office/drawing/2014/main" id="{46ACF3DA-3483-387C-2EEA-A57EA82E29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642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86" name="Rectangle 91">
                <a:extLst>
                  <a:ext uri="{FF2B5EF4-FFF2-40B4-BE49-F238E27FC236}">
                    <a16:creationId xmlns:a16="http://schemas.microsoft.com/office/drawing/2014/main" id="{09BB1670-2AF3-F269-693C-944F08A048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4310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87" name="Rectangle 92">
                <a:extLst>
                  <a:ext uri="{FF2B5EF4-FFF2-40B4-BE49-F238E27FC236}">
                    <a16:creationId xmlns:a16="http://schemas.microsoft.com/office/drawing/2014/main" id="{CE1C481A-6C3F-591F-5E30-8DA49305BC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1979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88" name="Rectangle 93">
                <a:extLst>
                  <a:ext uri="{FF2B5EF4-FFF2-40B4-BE49-F238E27FC236}">
                    <a16:creationId xmlns:a16="http://schemas.microsoft.com/office/drawing/2014/main" id="{B496A1CD-B7A9-83C4-2826-3E8D7AAEDC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647" y="1578216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89" name="Rectangle 94">
                <a:extLst>
                  <a:ext uri="{FF2B5EF4-FFF2-40B4-BE49-F238E27FC236}">
                    <a16:creationId xmlns:a16="http://schemas.microsoft.com/office/drawing/2014/main" id="{DB8DDE4E-1A5D-707D-A656-7FA05E727E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3638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90" name="Rectangle 95">
                <a:extLst>
                  <a:ext uri="{FF2B5EF4-FFF2-40B4-BE49-F238E27FC236}">
                    <a16:creationId xmlns:a16="http://schemas.microsoft.com/office/drawing/2014/main" id="{CE29F400-0609-5EB6-973E-64579CA888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1307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91" name="Rectangle 96">
                <a:extLst>
                  <a:ext uri="{FF2B5EF4-FFF2-40B4-BE49-F238E27FC236}">
                    <a16:creationId xmlns:a16="http://schemas.microsoft.com/office/drawing/2014/main" id="{1F50DD8D-08E1-250A-A8FD-5AF5DC9F01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8975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92" name="Rectangle 97">
                <a:extLst>
                  <a:ext uri="{FF2B5EF4-FFF2-40B4-BE49-F238E27FC236}">
                    <a16:creationId xmlns:a16="http://schemas.microsoft.com/office/drawing/2014/main" id="{44CDBB08-6FB0-3E9D-B976-C7401AB040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642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93" name="Rectangle 98">
                <a:extLst>
                  <a:ext uri="{FF2B5EF4-FFF2-40B4-BE49-F238E27FC236}">
                    <a16:creationId xmlns:a16="http://schemas.microsoft.com/office/drawing/2014/main" id="{77A48387-284C-D772-2D65-F73A1DC5F5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4310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94" name="Rectangle 99">
                <a:extLst>
                  <a:ext uri="{FF2B5EF4-FFF2-40B4-BE49-F238E27FC236}">
                    <a16:creationId xmlns:a16="http://schemas.microsoft.com/office/drawing/2014/main" id="{DE6D8647-AB61-065E-54E0-CFC49C8AE4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1979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95" name="Rectangle 100">
                <a:extLst>
                  <a:ext uri="{FF2B5EF4-FFF2-40B4-BE49-F238E27FC236}">
                    <a16:creationId xmlns:a16="http://schemas.microsoft.com/office/drawing/2014/main" id="{AC689231-EDBD-8236-3253-3CC83DB9F3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647" y="1694962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96" name="Rectangle 101">
                <a:extLst>
                  <a:ext uri="{FF2B5EF4-FFF2-40B4-BE49-F238E27FC236}">
                    <a16:creationId xmlns:a16="http://schemas.microsoft.com/office/drawing/2014/main" id="{A91998D8-B451-8E89-6350-FD6507B24C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3638" y="1811709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97" name="Rectangle 102">
                <a:extLst>
                  <a:ext uri="{FF2B5EF4-FFF2-40B4-BE49-F238E27FC236}">
                    <a16:creationId xmlns:a16="http://schemas.microsoft.com/office/drawing/2014/main" id="{A562AC3B-5156-3F7B-2006-5568AA3FD4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1307" y="1811709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98" name="Rectangle 103">
                <a:extLst>
                  <a:ext uri="{FF2B5EF4-FFF2-40B4-BE49-F238E27FC236}">
                    <a16:creationId xmlns:a16="http://schemas.microsoft.com/office/drawing/2014/main" id="{8774BD6C-E111-E500-8A7B-F607F3FF3D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8975" y="1811709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99" name="Rectangle 104">
                <a:extLst>
                  <a:ext uri="{FF2B5EF4-FFF2-40B4-BE49-F238E27FC236}">
                    <a16:creationId xmlns:a16="http://schemas.microsoft.com/office/drawing/2014/main" id="{1F74C1A7-8DCC-7BAB-21FD-39B914C86F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642" y="1811709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00" name="Rectangle 105">
                <a:extLst>
                  <a:ext uri="{FF2B5EF4-FFF2-40B4-BE49-F238E27FC236}">
                    <a16:creationId xmlns:a16="http://schemas.microsoft.com/office/drawing/2014/main" id="{5F256F06-49E7-A7EE-6B9A-3B6D49173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4310" y="1811709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01" name="Rectangle 106">
                <a:extLst>
                  <a:ext uri="{FF2B5EF4-FFF2-40B4-BE49-F238E27FC236}">
                    <a16:creationId xmlns:a16="http://schemas.microsoft.com/office/drawing/2014/main" id="{CA579BD3-E7E5-9DE9-C3F2-3DBA8CFA04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1979" y="1811709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02" name="Rectangle 107">
                <a:extLst>
                  <a:ext uri="{FF2B5EF4-FFF2-40B4-BE49-F238E27FC236}">
                    <a16:creationId xmlns:a16="http://schemas.microsoft.com/office/drawing/2014/main" id="{FBB60EBD-4461-8C92-F5C4-1485214AAB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647" y="1811709"/>
                <a:ext cx="88152" cy="795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03423A2-F3E6-009A-E5D8-C480CBC8BAD0}"/>
                </a:ext>
              </a:extLst>
            </p:cNvPr>
            <p:cNvGrpSpPr/>
            <p:nvPr/>
          </p:nvGrpSpPr>
          <p:grpSpPr>
            <a:xfrm>
              <a:off x="446336" y="2427734"/>
              <a:ext cx="8240464" cy="839204"/>
              <a:chOff x="446336" y="2490747"/>
              <a:chExt cx="8240464" cy="839204"/>
            </a:xfrm>
          </p:grpSpPr>
          <p:grpSp>
            <p:nvGrpSpPr>
              <p:cNvPr id="987" name="Group 986">
                <a:extLst>
                  <a:ext uri="{FF2B5EF4-FFF2-40B4-BE49-F238E27FC236}">
                    <a16:creationId xmlns:a16="http://schemas.microsoft.com/office/drawing/2014/main" id="{8418F0F9-1F86-2776-CD72-5A4086B1C4DC}"/>
                  </a:ext>
                </a:extLst>
              </p:cNvPr>
              <p:cNvGrpSpPr/>
              <p:nvPr/>
            </p:nvGrpSpPr>
            <p:grpSpPr>
              <a:xfrm>
                <a:off x="2534307" y="2490747"/>
                <a:ext cx="1986782" cy="839203"/>
                <a:chOff x="2502557" y="2490747"/>
                <a:chExt cx="1986782" cy="839203"/>
              </a:xfrm>
            </p:grpSpPr>
            <p:sp>
              <p:nvSpPr>
                <p:cNvPr id="1340" name="Rectangle 518">
                  <a:extLst>
                    <a:ext uri="{FF2B5EF4-FFF2-40B4-BE49-F238E27FC236}">
                      <a16:creationId xmlns:a16="http://schemas.microsoft.com/office/drawing/2014/main" id="{2A234D26-4636-4A59-CDED-D4DB8E8F85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42" name="Rectangle 519">
                  <a:extLst>
                    <a:ext uri="{FF2B5EF4-FFF2-40B4-BE49-F238E27FC236}">
                      <a16:creationId xmlns:a16="http://schemas.microsoft.com/office/drawing/2014/main" id="{D386E382-3463-CE1B-2BDB-AC863E7D70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43" name="Rectangle 520">
                  <a:extLst>
                    <a:ext uri="{FF2B5EF4-FFF2-40B4-BE49-F238E27FC236}">
                      <a16:creationId xmlns:a16="http://schemas.microsoft.com/office/drawing/2014/main" id="{60F647D1-0634-0769-D1DD-D9E63F1C19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44" name="Rectangle 521">
                  <a:extLst>
                    <a:ext uri="{FF2B5EF4-FFF2-40B4-BE49-F238E27FC236}">
                      <a16:creationId xmlns:a16="http://schemas.microsoft.com/office/drawing/2014/main" id="{C90D6A50-DAB5-9783-CF98-0D848D9FBE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45" name="Rectangle 522">
                  <a:extLst>
                    <a:ext uri="{FF2B5EF4-FFF2-40B4-BE49-F238E27FC236}">
                      <a16:creationId xmlns:a16="http://schemas.microsoft.com/office/drawing/2014/main" id="{E15026F3-A612-E64D-BDEE-352A3925EF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46" name="Rectangle 523">
                  <a:extLst>
                    <a:ext uri="{FF2B5EF4-FFF2-40B4-BE49-F238E27FC236}">
                      <a16:creationId xmlns:a16="http://schemas.microsoft.com/office/drawing/2014/main" id="{54785624-83F7-E722-2700-7E9FDB4827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47" name="Rectangle 524">
                  <a:extLst>
                    <a:ext uri="{FF2B5EF4-FFF2-40B4-BE49-F238E27FC236}">
                      <a16:creationId xmlns:a16="http://schemas.microsoft.com/office/drawing/2014/main" id="{D843F89F-1EF6-B779-F0A9-601A11D701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76" name="Rectangle 525">
                  <a:extLst>
                    <a:ext uri="{FF2B5EF4-FFF2-40B4-BE49-F238E27FC236}">
                      <a16:creationId xmlns:a16="http://schemas.microsoft.com/office/drawing/2014/main" id="{85BFC061-5C16-E5C6-671B-0A651AFE3E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77" name="Rectangle 526">
                  <a:extLst>
                    <a:ext uri="{FF2B5EF4-FFF2-40B4-BE49-F238E27FC236}">
                      <a16:creationId xmlns:a16="http://schemas.microsoft.com/office/drawing/2014/main" id="{6FE79678-8C6A-D13E-A714-68C29517CB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84" name="Rectangle 527">
                  <a:extLst>
                    <a:ext uri="{FF2B5EF4-FFF2-40B4-BE49-F238E27FC236}">
                      <a16:creationId xmlns:a16="http://schemas.microsoft.com/office/drawing/2014/main" id="{F68B68A9-4043-EE9B-3727-A7390DE2DB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85" name="Rectangle 528">
                  <a:extLst>
                    <a:ext uri="{FF2B5EF4-FFF2-40B4-BE49-F238E27FC236}">
                      <a16:creationId xmlns:a16="http://schemas.microsoft.com/office/drawing/2014/main" id="{B5C88367-D6F9-276A-9AEB-234CB81EE0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86" name="Rectangle 529">
                  <a:extLst>
                    <a:ext uri="{FF2B5EF4-FFF2-40B4-BE49-F238E27FC236}">
                      <a16:creationId xmlns:a16="http://schemas.microsoft.com/office/drawing/2014/main" id="{20FF0FBF-9F6B-5B02-D9F8-31E05B65AE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87" name="Rectangle 530">
                  <a:extLst>
                    <a:ext uri="{FF2B5EF4-FFF2-40B4-BE49-F238E27FC236}">
                      <a16:creationId xmlns:a16="http://schemas.microsoft.com/office/drawing/2014/main" id="{732799E1-118A-B27C-4C95-3131482619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91" name="Rectangle 531">
                  <a:extLst>
                    <a:ext uri="{FF2B5EF4-FFF2-40B4-BE49-F238E27FC236}">
                      <a16:creationId xmlns:a16="http://schemas.microsoft.com/office/drawing/2014/main" id="{9E28EB2B-CA87-E0E6-65AD-A820AAC370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92" name="Rectangle 532">
                  <a:extLst>
                    <a:ext uri="{FF2B5EF4-FFF2-40B4-BE49-F238E27FC236}">
                      <a16:creationId xmlns:a16="http://schemas.microsoft.com/office/drawing/2014/main" id="{031110F5-BAAE-352B-64D7-FD6469250A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93" name="Rectangle 533">
                  <a:extLst>
                    <a:ext uri="{FF2B5EF4-FFF2-40B4-BE49-F238E27FC236}">
                      <a16:creationId xmlns:a16="http://schemas.microsoft.com/office/drawing/2014/main" id="{4D63077D-AA2A-1998-D7A1-606663AEA8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94" name="Rectangle 534">
                  <a:extLst>
                    <a:ext uri="{FF2B5EF4-FFF2-40B4-BE49-F238E27FC236}">
                      <a16:creationId xmlns:a16="http://schemas.microsoft.com/office/drawing/2014/main" id="{C5AD13DE-02D1-1DDF-15E8-FC030831E5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95" name="Rectangle 535">
                  <a:extLst>
                    <a:ext uri="{FF2B5EF4-FFF2-40B4-BE49-F238E27FC236}">
                      <a16:creationId xmlns:a16="http://schemas.microsoft.com/office/drawing/2014/main" id="{78566A07-7ABE-A650-616C-DA5725F447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96" name="Rectangle 536">
                  <a:extLst>
                    <a:ext uri="{FF2B5EF4-FFF2-40B4-BE49-F238E27FC236}">
                      <a16:creationId xmlns:a16="http://schemas.microsoft.com/office/drawing/2014/main" id="{325A91DC-CBA3-C64B-60CD-C960F0F991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98" name="Rectangle 537">
                  <a:extLst>
                    <a:ext uri="{FF2B5EF4-FFF2-40B4-BE49-F238E27FC236}">
                      <a16:creationId xmlns:a16="http://schemas.microsoft.com/office/drawing/2014/main" id="{BC4D9B8F-A8FB-26F3-4FF8-5370125F5F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399" name="Rectangle 538">
                  <a:extLst>
                    <a:ext uri="{FF2B5EF4-FFF2-40B4-BE49-F238E27FC236}">
                      <a16:creationId xmlns:a16="http://schemas.microsoft.com/office/drawing/2014/main" id="{9BBDCAE2-64A6-1DE9-E00A-06F065AFE7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493" name="Rectangle 539">
                  <a:extLst>
                    <a:ext uri="{FF2B5EF4-FFF2-40B4-BE49-F238E27FC236}">
                      <a16:creationId xmlns:a16="http://schemas.microsoft.com/office/drawing/2014/main" id="{103DF37C-0415-93CC-1539-7FDEC05A4D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494" name="Rectangle 540">
                  <a:extLst>
                    <a:ext uri="{FF2B5EF4-FFF2-40B4-BE49-F238E27FC236}">
                      <a16:creationId xmlns:a16="http://schemas.microsoft.com/office/drawing/2014/main" id="{E4D80E17-EE32-C72F-E89C-A3133E98A3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495" name="Rectangle 541">
                  <a:extLst>
                    <a:ext uri="{FF2B5EF4-FFF2-40B4-BE49-F238E27FC236}">
                      <a16:creationId xmlns:a16="http://schemas.microsoft.com/office/drawing/2014/main" id="{6DF7F468-1498-6243-D987-9EBFDCE41F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02" name="Rectangle 542">
                  <a:extLst>
                    <a:ext uri="{FF2B5EF4-FFF2-40B4-BE49-F238E27FC236}">
                      <a16:creationId xmlns:a16="http://schemas.microsoft.com/office/drawing/2014/main" id="{A2424604-4276-8182-11D5-79ADF1DE6E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15" name="Rectangle 543">
                  <a:extLst>
                    <a:ext uri="{FF2B5EF4-FFF2-40B4-BE49-F238E27FC236}">
                      <a16:creationId xmlns:a16="http://schemas.microsoft.com/office/drawing/2014/main" id="{6EB481F8-577F-5C76-049F-4CBD9EA02D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16" name="Rectangle 544">
                  <a:extLst>
                    <a:ext uri="{FF2B5EF4-FFF2-40B4-BE49-F238E27FC236}">
                      <a16:creationId xmlns:a16="http://schemas.microsoft.com/office/drawing/2014/main" id="{A729C65F-A43B-89D8-4650-D6FAEDCBAD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17" name="Rectangle 545">
                  <a:extLst>
                    <a:ext uri="{FF2B5EF4-FFF2-40B4-BE49-F238E27FC236}">
                      <a16:creationId xmlns:a16="http://schemas.microsoft.com/office/drawing/2014/main" id="{B8800FF6-D9D2-7BDA-2BBD-7F4BBD10DB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18" name="Rectangle 546">
                  <a:extLst>
                    <a:ext uri="{FF2B5EF4-FFF2-40B4-BE49-F238E27FC236}">
                      <a16:creationId xmlns:a16="http://schemas.microsoft.com/office/drawing/2014/main" id="{3F031E19-FFBA-7819-3DC6-679D55A6BA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19" name="Rectangle 547">
                  <a:extLst>
                    <a:ext uri="{FF2B5EF4-FFF2-40B4-BE49-F238E27FC236}">
                      <a16:creationId xmlns:a16="http://schemas.microsoft.com/office/drawing/2014/main" id="{4FDC597F-0ADE-DDAE-4FDB-6227D800BF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20" name="Rectangle 548">
                  <a:extLst>
                    <a:ext uri="{FF2B5EF4-FFF2-40B4-BE49-F238E27FC236}">
                      <a16:creationId xmlns:a16="http://schemas.microsoft.com/office/drawing/2014/main" id="{BE5777D0-1ED5-A079-81EF-85FBAE5C23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21" name="Rectangle 549">
                  <a:extLst>
                    <a:ext uri="{FF2B5EF4-FFF2-40B4-BE49-F238E27FC236}">
                      <a16:creationId xmlns:a16="http://schemas.microsoft.com/office/drawing/2014/main" id="{0C878055-4272-E139-DF69-D6871E24A7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22" name="Rectangle 550">
                  <a:extLst>
                    <a:ext uri="{FF2B5EF4-FFF2-40B4-BE49-F238E27FC236}">
                      <a16:creationId xmlns:a16="http://schemas.microsoft.com/office/drawing/2014/main" id="{6520E337-E8F4-16F7-71B5-91DA617AA1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23" name="Rectangle 551">
                  <a:extLst>
                    <a:ext uri="{FF2B5EF4-FFF2-40B4-BE49-F238E27FC236}">
                      <a16:creationId xmlns:a16="http://schemas.microsoft.com/office/drawing/2014/main" id="{5B7F02F8-F130-49F8-7200-8F8062C8CD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24" name="Rectangle 552">
                  <a:extLst>
                    <a:ext uri="{FF2B5EF4-FFF2-40B4-BE49-F238E27FC236}">
                      <a16:creationId xmlns:a16="http://schemas.microsoft.com/office/drawing/2014/main" id="{EAE4B540-C335-4EA4-BAF2-164B3BE532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25" name="Rectangle 553">
                  <a:extLst>
                    <a:ext uri="{FF2B5EF4-FFF2-40B4-BE49-F238E27FC236}">
                      <a16:creationId xmlns:a16="http://schemas.microsoft.com/office/drawing/2014/main" id="{5D57DB56-F35D-DE96-5D79-594C799D45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26" name="Rectangle 554">
                  <a:extLst>
                    <a:ext uri="{FF2B5EF4-FFF2-40B4-BE49-F238E27FC236}">
                      <a16:creationId xmlns:a16="http://schemas.microsoft.com/office/drawing/2014/main" id="{158C8E08-468E-11DA-2BD9-F50D5C1766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27" name="Rectangle 555">
                  <a:extLst>
                    <a:ext uri="{FF2B5EF4-FFF2-40B4-BE49-F238E27FC236}">
                      <a16:creationId xmlns:a16="http://schemas.microsoft.com/office/drawing/2014/main" id="{7A178558-6F28-89A5-E940-B354971C4D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28" name="Rectangle 556">
                  <a:extLst>
                    <a:ext uri="{FF2B5EF4-FFF2-40B4-BE49-F238E27FC236}">
                      <a16:creationId xmlns:a16="http://schemas.microsoft.com/office/drawing/2014/main" id="{C4E96FB6-5E2B-B96B-0BF1-2C18938689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29" name="Rectangle 557">
                  <a:extLst>
                    <a:ext uri="{FF2B5EF4-FFF2-40B4-BE49-F238E27FC236}">
                      <a16:creationId xmlns:a16="http://schemas.microsoft.com/office/drawing/2014/main" id="{37B319D8-4A8B-CEE6-1434-33A0072DE0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30" name="Rectangle 558">
                  <a:extLst>
                    <a:ext uri="{FF2B5EF4-FFF2-40B4-BE49-F238E27FC236}">
                      <a16:creationId xmlns:a16="http://schemas.microsoft.com/office/drawing/2014/main" id="{8C1636C0-1288-A8BC-1FCF-0F3073BEF8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33" name="Rectangle 559">
                  <a:extLst>
                    <a:ext uri="{FF2B5EF4-FFF2-40B4-BE49-F238E27FC236}">
                      <a16:creationId xmlns:a16="http://schemas.microsoft.com/office/drawing/2014/main" id="{D630B895-CCD7-A475-153D-D709E6C739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34" name="Rectangle 560">
                  <a:extLst>
                    <a:ext uri="{FF2B5EF4-FFF2-40B4-BE49-F238E27FC236}">
                      <a16:creationId xmlns:a16="http://schemas.microsoft.com/office/drawing/2014/main" id="{26B67D72-F561-6DF4-5B7E-7E3F8A3973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35" name="Rectangle 561">
                  <a:extLst>
                    <a:ext uri="{FF2B5EF4-FFF2-40B4-BE49-F238E27FC236}">
                      <a16:creationId xmlns:a16="http://schemas.microsoft.com/office/drawing/2014/main" id="{5E9DC605-04F7-949C-C3D3-14D8B6707C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36" name="Rectangle 562">
                  <a:extLst>
                    <a:ext uri="{FF2B5EF4-FFF2-40B4-BE49-F238E27FC236}">
                      <a16:creationId xmlns:a16="http://schemas.microsoft.com/office/drawing/2014/main" id="{70CDCA8E-C869-AD8E-CBB1-1AAA6D5143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37" name="Rectangle 563">
                  <a:extLst>
                    <a:ext uri="{FF2B5EF4-FFF2-40B4-BE49-F238E27FC236}">
                      <a16:creationId xmlns:a16="http://schemas.microsoft.com/office/drawing/2014/main" id="{1EC969EF-AD2E-1EDC-66FD-31A632C952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38" name="Rectangle 564">
                  <a:extLst>
                    <a:ext uri="{FF2B5EF4-FFF2-40B4-BE49-F238E27FC236}">
                      <a16:creationId xmlns:a16="http://schemas.microsoft.com/office/drawing/2014/main" id="{6B6DD81D-F58C-C8A5-3D97-788F3C07BE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39" name="Rectangle 565">
                  <a:extLst>
                    <a:ext uri="{FF2B5EF4-FFF2-40B4-BE49-F238E27FC236}">
                      <a16:creationId xmlns:a16="http://schemas.microsoft.com/office/drawing/2014/main" id="{26941BAB-2233-EF10-3AD3-75BF85AED7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40" name="Rectangle 566">
                  <a:extLst>
                    <a:ext uri="{FF2B5EF4-FFF2-40B4-BE49-F238E27FC236}">
                      <a16:creationId xmlns:a16="http://schemas.microsoft.com/office/drawing/2014/main" id="{28A8CAE2-29CE-62CD-B3BA-E04AAD6BE8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41" name="Line 567">
                  <a:extLst>
                    <a:ext uri="{FF2B5EF4-FFF2-40B4-BE49-F238E27FC236}">
                      <a16:creationId xmlns:a16="http://schemas.microsoft.com/office/drawing/2014/main" id="{CE8AF6B9-5227-A54E-14D3-F9FCE7E41A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90116" y="2490747"/>
                  <a:ext cx="0" cy="83807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42" name="Line 568">
                  <a:extLst>
                    <a:ext uri="{FF2B5EF4-FFF2-40B4-BE49-F238E27FC236}">
                      <a16:creationId xmlns:a16="http://schemas.microsoft.com/office/drawing/2014/main" id="{657314C3-B13C-DFDE-C8A5-4426C8D993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72448" y="2490747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43" name="Line 569">
                  <a:extLst>
                    <a:ext uri="{FF2B5EF4-FFF2-40B4-BE49-F238E27FC236}">
                      <a16:creationId xmlns:a16="http://schemas.microsoft.com/office/drawing/2014/main" id="{57627EF9-5C74-8B0D-E482-874D9D843E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54780" y="2490747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44" name="Line 570">
                  <a:extLst>
                    <a:ext uri="{FF2B5EF4-FFF2-40B4-BE49-F238E27FC236}">
                      <a16:creationId xmlns:a16="http://schemas.microsoft.com/office/drawing/2014/main" id="{B8CF618E-50C0-1C0C-CE76-301C800DAF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637114" y="2490747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45" name="Line 571">
                  <a:extLst>
                    <a:ext uri="{FF2B5EF4-FFF2-40B4-BE49-F238E27FC236}">
                      <a16:creationId xmlns:a16="http://schemas.microsoft.com/office/drawing/2014/main" id="{5F59CF7D-A18C-957A-E2F5-58FAEF3846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19445" y="2490747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46" name="Line 572">
                  <a:extLst>
                    <a:ext uri="{FF2B5EF4-FFF2-40B4-BE49-F238E27FC236}">
                      <a16:creationId xmlns:a16="http://schemas.microsoft.com/office/drawing/2014/main" id="{36A2ABEE-7EAE-AB01-43F1-50B75179D6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01777" y="2490747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47" name="Line 573">
                  <a:extLst>
                    <a:ext uri="{FF2B5EF4-FFF2-40B4-BE49-F238E27FC236}">
                      <a16:creationId xmlns:a16="http://schemas.microsoft.com/office/drawing/2014/main" id="{2DD356F6-B2E7-98F7-40FE-C12B4CCDA0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2624795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48" name="Line 574">
                  <a:extLst>
                    <a:ext uri="{FF2B5EF4-FFF2-40B4-BE49-F238E27FC236}">
                      <a16:creationId xmlns:a16="http://schemas.microsoft.com/office/drawing/2014/main" id="{181544B4-261B-497E-17E3-3662F65492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273969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49" name="Line 575">
                  <a:extLst>
                    <a:ext uri="{FF2B5EF4-FFF2-40B4-BE49-F238E27FC236}">
                      <a16:creationId xmlns:a16="http://schemas.microsoft.com/office/drawing/2014/main" id="{6FE7CABA-9206-C97E-600A-104F3E2DB18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2855716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50" name="Line 576">
                  <a:extLst>
                    <a:ext uri="{FF2B5EF4-FFF2-40B4-BE49-F238E27FC236}">
                      <a16:creationId xmlns:a16="http://schemas.microsoft.com/office/drawing/2014/main" id="{64D1B260-E1CF-DB2B-A89E-611B7F2B6F1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2970614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53" name="Line 577">
                  <a:extLst>
                    <a:ext uri="{FF2B5EF4-FFF2-40B4-BE49-F238E27FC236}">
                      <a16:creationId xmlns:a16="http://schemas.microsoft.com/office/drawing/2014/main" id="{072A1ADB-3040-B70A-B214-9B04812251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3085512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54" name="Line 578">
                  <a:extLst>
                    <a:ext uri="{FF2B5EF4-FFF2-40B4-BE49-F238E27FC236}">
                      <a16:creationId xmlns:a16="http://schemas.microsoft.com/office/drawing/2014/main" id="{80D8EACA-4D08-CE98-DD39-919FA0396E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3200410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55" name="Line 579">
                  <a:extLst>
                    <a:ext uri="{FF2B5EF4-FFF2-40B4-BE49-F238E27FC236}">
                      <a16:creationId xmlns:a16="http://schemas.microsoft.com/office/drawing/2014/main" id="{66F05E56-1B64-CB51-D702-F5821E489AA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7785" y="2490747"/>
                  <a:ext cx="0" cy="83807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56" name="Line 580">
                  <a:extLst>
                    <a:ext uri="{FF2B5EF4-FFF2-40B4-BE49-F238E27FC236}">
                      <a16:creationId xmlns:a16="http://schemas.microsoft.com/office/drawing/2014/main" id="{E1778667-2FC1-7E28-FD53-F15D3B237E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84109" y="2490747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57" name="Line 581">
                  <a:extLst>
                    <a:ext uri="{FF2B5EF4-FFF2-40B4-BE49-F238E27FC236}">
                      <a16:creationId xmlns:a16="http://schemas.microsoft.com/office/drawing/2014/main" id="{04E4E87A-AF58-1E45-4D74-C1CB32686C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249525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58" name="Line 582">
                  <a:extLst>
                    <a:ext uri="{FF2B5EF4-FFF2-40B4-BE49-F238E27FC236}">
                      <a16:creationId xmlns:a16="http://schemas.microsoft.com/office/drawing/2014/main" id="{AB0B5D21-0F1E-8941-2DC7-75EF451ED2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3325445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559" name="Rectangle 583">
                  <a:extLst>
                    <a:ext uri="{FF2B5EF4-FFF2-40B4-BE49-F238E27FC236}">
                      <a16:creationId xmlns:a16="http://schemas.microsoft.com/office/drawing/2014/main" id="{7FE43ACB-50F8-6942-6CB1-DA22ED070D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64517" y="2508770"/>
                  <a:ext cx="11333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Sat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560" name="Rectangle 584">
                  <a:extLst>
                    <a:ext uri="{FF2B5EF4-FFF2-40B4-BE49-F238E27FC236}">
                      <a16:creationId xmlns:a16="http://schemas.microsoft.com/office/drawing/2014/main" id="{F3AD61AE-7AE8-DF14-71BF-25FB0CFEDA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96564" y="2508770"/>
                  <a:ext cx="928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Fri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561" name="Rectangle 585">
                  <a:extLst>
                    <a:ext uri="{FF2B5EF4-FFF2-40B4-BE49-F238E27FC236}">
                      <a16:creationId xmlns:a16="http://schemas.microsoft.com/office/drawing/2014/main" id="{7F4063DD-98F2-8D53-D196-6A789C67AB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88090" y="2508770"/>
                  <a:ext cx="133803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Thu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562" name="Rectangle 586">
                  <a:extLst>
                    <a:ext uri="{FF2B5EF4-FFF2-40B4-BE49-F238E27FC236}">
                      <a16:creationId xmlns:a16="http://schemas.microsoft.com/office/drawing/2014/main" id="{4BA45269-815B-1F41-69FE-E4697EE3D8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92687" y="2508770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Wed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567" name="Rectangle 587">
                  <a:extLst>
                    <a:ext uri="{FF2B5EF4-FFF2-40B4-BE49-F238E27FC236}">
                      <a16:creationId xmlns:a16="http://schemas.microsoft.com/office/drawing/2014/main" id="{40A9FF45-C7A8-9DED-BC47-02B1177BBA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9961" y="2508770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Tue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568" name="Rectangle 588">
                  <a:extLst>
                    <a:ext uri="{FF2B5EF4-FFF2-40B4-BE49-F238E27FC236}">
                      <a16:creationId xmlns:a16="http://schemas.microsoft.com/office/drawing/2014/main" id="{C2A599A9-D5D5-D819-0595-354E358EAB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8872" y="2508770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Mon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569" name="Rectangle 589">
                  <a:extLst>
                    <a:ext uri="{FF2B5EF4-FFF2-40B4-BE49-F238E27FC236}">
                      <a16:creationId xmlns:a16="http://schemas.microsoft.com/office/drawing/2014/main" id="{2532A155-4BAE-58F4-E722-F41E23C3DC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58761" y="2508770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Sun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570" name="Rectangle 590">
                  <a:extLst>
                    <a:ext uri="{FF2B5EF4-FFF2-40B4-BE49-F238E27FC236}">
                      <a16:creationId xmlns:a16="http://schemas.microsoft.com/office/drawing/2014/main" id="{18AD0719-2F30-3EB5-18F7-CDA4E269C5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16801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571" name="Rectangle 591">
                  <a:extLst>
                    <a:ext uri="{FF2B5EF4-FFF2-40B4-BE49-F238E27FC236}">
                      <a16:creationId xmlns:a16="http://schemas.microsoft.com/office/drawing/2014/main" id="{4328B514-9361-35C5-FECA-F8D6D7DC56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34469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77" name="Rectangle 592">
                  <a:extLst>
                    <a:ext uri="{FF2B5EF4-FFF2-40B4-BE49-F238E27FC236}">
                      <a16:creationId xmlns:a16="http://schemas.microsoft.com/office/drawing/2014/main" id="{C5CC99FA-6C27-B0B1-C1C9-AFCDB4CD7C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2137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78" name="Rectangle 593">
                  <a:extLst>
                    <a:ext uri="{FF2B5EF4-FFF2-40B4-BE49-F238E27FC236}">
                      <a16:creationId xmlns:a16="http://schemas.microsoft.com/office/drawing/2014/main" id="{2EC4267D-9269-B1E6-01E1-9098FE7CEE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69804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86" name="Rectangle 594">
                  <a:extLst>
                    <a:ext uri="{FF2B5EF4-FFF2-40B4-BE49-F238E27FC236}">
                      <a16:creationId xmlns:a16="http://schemas.microsoft.com/office/drawing/2014/main" id="{C72201C2-18C0-DE33-50F1-8F3780C344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87473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87" name="Rectangle 595">
                  <a:extLst>
                    <a:ext uri="{FF2B5EF4-FFF2-40B4-BE49-F238E27FC236}">
                      <a16:creationId xmlns:a16="http://schemas.microsoft.com/office/drawing/2014/main" id="{EFDA5C47-6BB6-6050-B631-DA0F6C3C8E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05141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88" name="Rectangle 596">
                  <a:extLst>
                    <a:ext uri="{FF2B5EF4-FFF2-40B4-BE49-F238E27FC236}">
                      <a16:creationId xmlns:a16="http://schemas.microsoft.com/office/drawing/2014/main" id="{C9D8E45D-DC58-FAF9-7427-573FD911FD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0659" y="2746451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89" name="Rectangle 597">
                  <a:extLst>
                    <a:ext uri="{FF2B5EF4-FFF2-40B4-BE49-F238E27FC236}">
                      <a16:creationId xmlns:a16="http://schemas.microsoft.com/office/drawing/2014/main" id="{40EA2795-37EA-5532-DDCC-66F58DE213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8327" y="2746451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90" name="Rectangle 598">
                  <a:extLst>
                    <a:ext uri="{FF2B5EF4-FFF2-40B4-BE49-F238E27FC236}">
                      <a16:creationId xmlns:a16="http://schemas.microsoft.com/office/drawing/2014/main" id="{C37F883B-23CD-ECD0-B38C-1B38E3BD37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5995" y="2746451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91" name="Rectangle 599">
                  <a:extLst>
                    <a:ext uri="{FF2B5EF4-FFF2-40B4-BE49-F238E27FC236}">
                      <a16:creationId xmlns:a16="http://schemas.microsoft.com/office/drawing/2014/main" id="{B06434CA-0B85-A4A1-9CC2-BBD3991649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3663" y="2746451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92" name="Rectangle 600">
                  <a:extLst>
                    <a:ext uri="{FF2B5EF4-FFF2-40B4-BE49-F238E27FC236}">
                      <a16:creationId xmlns:a16="http://schemas.microsoft.com/office/drawing/2014/main" id="{124B5ABD-4381-DD08-FB9A-E8303AB9DD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87473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96" name="Rectangle 601">
                  <a:extLst>
                    <a:ext uri="{FF2B5EF4-FFF2-40B4-BE49-F238E27FC236}">
                      <a16:creationId xmlns:a16="http://schemas.microsoft.com/office/drawing/2014/main" id="{2042385D-6B07-8ED0-3401-A598E43A7A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05141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97" name="Rectangle 602">
                  <a:extLst>
                    <a:ext uri="{FF2B5EF4-FFF2-40B4-BE49-F238E27FC236}">
                      <a16:creationId xmlns:a16="http://schemas.microsoft.com/office/drawing/2014/main" id="{5C0E96C1-2D3D-6F59-1B84-DFC8195AB4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22809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98" name="Rectangle 603">
                  <a:extLst>
                    <a:ext uri="{FF2B5EF4-FFF2-40B4-BE49-F238E27FC236}">
                      <a16:creationId xmlns:a16="http://schemas.microsoft.com/office/drawing/2014/main" id="{66C7CF63-E194-3DA2-726D-3E880D60BA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0659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699" name="Rectangle 604">
                  <a:extLst>
                    <a:ext uri="{FF2B5EF4-FFF2-40B4-BE49-F238E27FC236}">
                      <a16:creationId xmlns:a16="http://schemas.microsoft.com/office/drawing/2014/main" id="{18C954F3-787E-7F58-3016-C843CF3099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8327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00" name="Rectangle 605">
                  <a:extLst>
                    <a:ext uri="{FF2B5EF4-FFF2-40B4-BE49-F238E27FC236}">
                      <a16:creationId xmlns:a16="http://schemas.microsoft.com/office/drawing/2014/main" id="{FC46E485-510D-C8F9-9652-11E66EDAC6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5995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01" name="Rectangle 606">
                  <a:extLst>
                    <a:ext uri="{FF2B5EF4-FFF2-40B4-BE49-F238E27FC236}">
                      <a16:creationId xmlns:a16="http://schemas.microsoft.com/office/drawing/2014/main" id="{69F69911-5715-0272-12D1-2E33E3C2AD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3663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02" name="Rectangle 608">
                  <a:extLst>
                    <a:ext uri="{FF2B5EF4-FFF2-40B4-BE49-F238E27FC236}">
                      <a16:creationId xmlns:a16="http://schemas.microsoft.com/office/drawing/2014/main" id="{D75B44D9-90E7-B961-111C-B851EBF5D5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61331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03" name="Rectangle 609">
                  <a:extLst>
                    <a:ext uri="{FF2B5EF4-FFF2-40B4-BE49-F238E27FC236}">
                      <a16:creationId xmlns:a16="http://schemas.microsoft.com/office/drawing/2014/main" id="{2879DFD2-84AF-33BC-96BE-879351034A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8999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04" name="Rectangle 610">
                  <a:extLst>
                    <a:ext uri="{FF2B5EF4-FFF2-40B4-BE49-F238E27FC236}">
                      <a16:creationId xmlns:a16="http://schemas.microsoft.com/office/drawing/2014/main" id="{4A366A28-9232-390A-D9D5-1125C4E42B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96667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05" name="Rectangle 611">
                  <a:extLst>
                    <a:ext uri="{FF2B5EF4-FFF2-40B4-BE49-F238E27FC236}">
                      <a16:creationId xmlns:a16="http://schemas.microsoft.com/office/drawing/2014/main" id="{A7DE76E8-4B45-277A-2836-3344517062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0659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06" name="Rectangle 612">
                  <a:extLst>
                    <a:ext uri="{FF2B5EF4-FFF2-40B4-BE49-F238E27FC236}">
                      <a16:creationId xmlns:a16="http://schemas.microsoft.com/office/drawing/2014/main" id="{81E186C1-1DF0-F9BD-DA7D-E4F251463A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8327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08" name="Rectangle 613">
                  <a:extLst>
                    <a:ext uri="{FF2B5EF4-FFF2-40B4-BE49-F238E27FC236}">
                      <a16:creationId xmlns:a16="http://schemas.microsoft.com/office/drawing/2014/main" id="{AC92856E-15F5-DBF4-BEEF-5D2FFC3AC9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5995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09" name="Rectangle 614">
                  <a:extLst>
                    <a:ext uri="{FF2B5EF4-FFF2-40B4-BE49-F238E27FC236}">
                      <a16:creationId xmlns:a16="http://schemas.microsoft.com/office/drawing/2014/main" id="{22C793E9-ADD1-2250-8CA4-65B212B391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3663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10" name="Rectangle 615">
                  <a:extLst>
                    <a:ext uri="{FF2B5EF4-FFF2-40B4-BE49-F238E27FC236}">
                      <a16:creationId xmlns:a16="http://schemas.microsoft.com/office/drawing/2014/main" id="{B9AC9BAD-40A2-7FDE-5E86-A76C2371D2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61331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11" name="Rectangle 616">
                  <a:extLst>
                    <a:ext uri="{FF2B5EF4-FFF2-40B4-BE49-F238E27FC236}">
                      <a16:creationId xmlns:a16="http://schemas.microsoft.com/office/drawing/2014/main" id="{540F049A-5399-731D-7854-B54A44C1B3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8999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12" name="Rectangle 617">
                  <a:extLst>
                    <a:ext uri="{FF2B5EF4-FFF2-40B4-BE49-F238E27FC236}">
                      <a16:creationId xmlns:a16="http://schemas.microsoft.com/office/drawing/2014/main" id="{9DEBF0BB-363F-CD3F-89DC-45BE2C7A60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96667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13" name="Rectangle 618">
                  <a:extLst>
                    <a:ext uri="{FF2B5EF4-FFF2-40B4-BE49-F238E27FC236}">
                      <a16:creationId xmlns:a16="http://schemas.microsoft.com/office/drawing/2014/main" id="{7FF1AC43-DED2-203B-341A-CF4AE50A9D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61331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14" name="Rectangle 619">
                  <a:extLst>
                    <a:ext uri="{FF2B5EF4-FFF2-40B4-BE49-F238E27FC236}">
                      <a16:creationId xmlns:a16="http://schemas.microsoft.com/office/drawing/2014/main" id="{26285FC9-DF62-0326-B4DC-E9C01EEBE5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8999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715" name="Rectangle 620">
                  <a:extLst>
                    <a:ext uri="{FF2B5EF4-FFF2-40B4-BE49-F238E27FC236}">
                      <a16:creationId xmlns:a16="http://schemas.microsoft.com/office/drawing/2014/main" id="{58AB86A0-8ABE-F793-4CA5-5946A6ED92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96667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  <p:grpSp>
            <p:nvGrpSpPr>
              <p:cNvPr id="988" name="Group 987">
                <a:extLst>
                  <a:ext uri="{FF2B5EF4-FFF2-40B4-BE49-F238E27FC236}">
                    <a16:creationId xmlns:a16="http://schemas.microsoft.com/office/drawing/2014/main" id="{79CFB414-6DDD-21DE-DECC-FD093F70FA1C}"/>
                  </a:ext>
                </a:extLst>
              </p:cNvPr>
              <p:cNvGrpSpPr/>
              <p:nvPr/>
            </p:nvGrpSpPr>
            <p:grpSpPr>
              <a:xfrm>
                <a:off x="4620069" y="2490748"/>
                <a:ext cx="1986782" cy="839203"/>
                <a:chOff x="4588319" y="2490748"/>
                <a:chExt cx="1986782" cy="839203"/>
              </a:xfrm>
            </p:grpSpPr>
            <p:sp>
              <p:nvSpPr>
                <p:cNvPr id="1201" name="Rectangle 621">
                  <a:extLst>
                    <a:ext uri="{FF2B5EF4-FFF2-40B4-BE49-F238E27FC236}">
                      <a16:creationId xmlns:a16="http://schemas.microsoft.com/office/drawing/2014/main" id="{EDC8CC49-72C0-8A7E-E4D2-5AF8538A16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02" name="Rectangle 622">
                  <a:extLst>
                    <a:ext uri="{FF2B5EF4-FFF2-40B4-BE49-F238E27FC236}">
                      <a16:creationId xmlns:a16="http://schemas.microsoft.com/office/drawing/2014/main" id="{0405468C-1642-07FC-AD5C-6B5E8B0C69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03" name="Rectangle 623">
                  <a:extLst>
                    <a:ext uri="{FF2B5EF4-FFF2-40B4-BE49-F238E27FC236}">
                      <a16:creationId xmlns:a16="http://schemas.microsoft.com/office/drawing/2014/main" id="{EEE845C4-6065-A8AB-4AC5-40A167F173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04" name="Rectangle 624">
                  <a:extLst>
                    <a:ext uri="{FF2B5EF4-FFF2-40B4-BE49-F238E27FC236}">
                      <a16:creationId xmlns:a16="http://schemas.microsoft.com/office/drawing/2014/main" id="{A3085DD9-0A29-881E-B18B-0A9BD887F8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05" name="Rectangle 625">
                  <a:extLst>
                    <a:ext uri="{FF2B5EF4-FFF2-40B4-BE49-F238E27FC236}">
                      <a16:creationId xmlns:a16="http://schemas.microsoft.com/office/drawing/2014/main" id="{B00E746B-B233-762A-756B-3BE077352C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06" name="Rectangle 626">
                  <a:extLst>
                    <a:ext uri="{FF2B5EF4-FFF2-40B4-BE49-F238E27FC236}">
                      <a16:creationId xmlns:a16="http://schemas.microsoft.com/office/drawing/2014/main" id="{FF501107-68C2-CA81-F6E6-494DA3950F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07" name="Rectangle 627">
                  <a:extLst>
                    <a:ext uri="{FF2B5EF4-FFF2-40B4-BE49-F238E27FC236}">
                      <a16:creationId xmlns:a16="http://schemas.microsoft.com/office/drawing/2014/main" id="{B7124AE7-C2D2-DDF0-DC92-FBFD664843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08" name="Rectangle 628">
                  <a:extLst>
                    <a:ext uri="{FF2B5EF4-FFF2-40B4-BE49-F238E27FC236}">
                      <a16:creationId xmlns:a16="http://schemas.microsoft.com/office/drawing/2014/main" id="{5BA89E32-4F9B-0D32-E25E-15AC1A2C0E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09" name="Rectangle 629">
                  <a:extLst>
                    <a:ext uri="{FF2B5EF4-FFF2-40B4-BE49-F238E27FC236}">
                      <a16:creationId xmlns:a16="http://schemas.microsoft.com/office/drawing/2014/main" id="{D750AD0B-B3AC-C14D-D588-2D7364CC00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10" name="Rectangle 630">
                  <a:extLst>
                    <a:ext uri="{FF2B5EF4-FFF2-40B4-BE49-F238E27FC236}">
                      <a16:creationId xmlns:a16="http://schemas.microsoft.com/office/drawing/2014/main" id="{1E95298A-FCD6-0279-66D0-7117A1793F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11" name="Rectangle 631">
                  <a:extLst>
                    <a:ext uri="{FF2B5EF4-FFF2-40B4-BE49-F238E27FC236}">
                      <a16:creationId xmlns:a16="http://schemas.microsoft.com/office/drawing/2014/main" id="{38D7D97E-89BF-1573-E1C9-D7547D1364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12" name="Rectangle 632">
                  <a:extLst>
                    <a:ext uri="{FF2B5EF4-FFF2-40B4-BE49-F238E27FC236}">
                      <a16:creationId xmlns:a16="http://schemas.microsoft.com/office/drawing/2014/main" id="{FA20B54E-B038-983D-65A8-43E2AA1661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13" name="Rectangle 633">
                  <a:extLst>
                    <a:ext uri="{FF2B5EF4-FFF2-40B4-BE49-F238E27FC236}">
                      <a16:creationId xmlns:a16="http://schemas.microsoft.com/office/drawing/2014/main" id="{8C816A1B-248A-EEB2-3AC3-A8A367489E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14" name="Rectangle 634">
                  <a:extLst>
                    <a:ext uri="{FF2B5EF4-FFF2-40B4-BE49-F238E27FC236}">
                      <a16:creationId xmlns:a16="http://schemas.microsoft.com/office/drawing/2014/main" id="{E1362095-06E4-1B23-70EA-3DB0E31BFE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15" name="Rectangle 635">
                  <a:extLst>
                    <a:ext uri="{FF2B5EF4-FFF2-40B4-BE49-F238E27FC236}">
                      <a16:creationId xmlns:a16="http://schemas.microsoft.com/office/drawing/2014/main" id="{E93AF0A2-EEF1-BAED-0322-A3BEF9EBBE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16" name="Rectangle 636">
                  <a:extLst>
                    <a:ext uri="{FF2B5EF4-FFF2-40B4-BE49-F238E27FC236}">
                      <a16:creationId xmlns:a16="http://schemas.microsoft.com/office/drawing/2014/main" id="{082F877A-9E0D-5DF9-AF24-2AA6A45352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17" name="Rectangle 637">
                  <a:extLst>
                    <a:ext uri="{FF2B5EF4-FFF2-40B4-BE49-F238E27FC236}">
                      <a16:creationId xmlns:a16="http://schemas.microsoft.com/office/drawing/2014/main" id="{80127CF1-5777-9E5E-710E-52AA0F9330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18" name="Rectangle 638">
                  <a:extLst>
                    <a:ext uri="{FF2B5EF4-FFF2-40B4-BE49-F238E27FC236}">
                      <a16:creationId xmlns:a16="http://schemas.microsoft.com/office/drawing/2014/main" id="{D147C3FF-5B1C-B1E3-CAA6-AA8F5334AE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19" name="Rectangle 639">
                  <a:extLst>
                    <a:ext uri="{FF2B5EF4-FFF2-40B4-BE49-F238E27FC236}">
                      <a16:creationId xmlns:a16="http://schemas.microsoft.com/office/drawing/2014/main" id="{470B5CBC-FB0E-2DBF-3851-945F3669DF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20" name="Rectangle 640">
                  <a:extLst>
                    <a:ext uri="{FF2B5EF4-FFF2-40B4-BE49-F238E27FC236}">
                      <a16:creationId xmlns:a16="http://schemas.microsoft.com/office/drawing/2014/main" id="{41B2F028-6079-A0ED-2351-30CD6E1D20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21" name="Rectangle 641">
                  <a:extLst>
                    <a:ext uri="{FF2B5EF4-FFF2-40B4-BE49-F238E27FC236}">
                      <a16:creationId xmlns:a16="http://schemas.microsoft.com/office/drawing/2014/main" id="{91C5E5D7-1325-AFEE-EA30-404BE35796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22" name="Rectangle 642">
                  <a:extLst>
                    <a:ext uri="{FF2B5EF4-FFF2-40B4-BE49-F238E27FC236}">
                      <a16:creationId xmlns:a16="http://schemas.microsoft.com/office/drawing/2014/main" id="{E30B1117-59AA-F45F-2072-4B514D6587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23" name="Rectangle 643">
                  <a:extLst>
                    <a:ext uri="{FF2B5EF4-FFF2-40B4-BE49-F238E27FC236}">
                      <a16:creationId xmlns:a16="http://schemas.microsoft.com/office/drawing/2014/main" id="{154A9EE6-3831-CC4E-EEE3-665AF840C1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24" name="Rectangle 644">
                  <a:extLst>
                    <a:ext uri="{FF2B5EF4-FFF2-40B4-BE49-F238E27FC236}">
                      <a16:creationId xmlns:a16="http://schemas.microsoft.com/office/drawing/2014/main" id="{DB15E18F-FA64-DDC4-7269-7DF7B427DD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25" name="Rectangle 645">
                  <a:extLst>
                    <a:ext uri="{FF2B5EF4-FFF2-40B4-BE49-F238E27FC236}">
                      <a16:creationId xmlns:a16="http://schemas.microsoft.com/office/drawing/2014/main" id="{1DBB0D32-4963-82C6-4C16-BD92E923E9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26" name="Rectangle 646">
                  <a:extLst>
                    <a:ext uri="{FF2B5EF4-FFF2-40B4-BE49-F238E27FC236}">
                      <a16:creationId xmlns:a16="http://schemas.microsoft.com/office/drawing/2014/main" id="{A10AD1EA-E403-E925-EC2F-CDE2D78B3B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27" name="Rectangle 647">
                  <a:extLst>
                    <a:ext uri="{FF2B5EF4-FFF2-40B4-BE49-F238E27FC236}">
                      <a16:creationId xmlns:a16="http://schemas.microsoft.com/office/drawing/2014/main" id="{89B68673-7355-EE99-37C0-A8ED55DD77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28" name="Rectangle 648">
                  <a:extLst>
                    <a:ext uri="{FF2B5EF4-FFF2-40B4-BE49-F238E27FC236}">
                      <a16:creationId xmlns:a16="http://schemas.microsoft.com/office/drawing/2014/main" id="{97F89B57-3157-9A61-A144-3F2571112B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29" name="Rectangle 649">
                  <a:extLst>
                    <a:ext uri="{FF2B5EF4-FFF2-40B4-BE49-F238E27FC236}">
                      <a16:creationId xmlns:a16="http://schemas.microsoft.com/office/drawing/2014/main" id="{B3751DBE-46AE-59A2-A39E-B42395ECBC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31" name="Rectangle 650">
                  <a:extLst>
                    <a:ext uri="{FF2B5EF4-FFF2-40B4-BE49-F238E27FC236}">
                      <a16:creationId xmlns:a16="http://schemas.microsoft.com/office/drawing/2014/main" id="{35EA9BF5-8DEC-9DCA-3109-CED3D3FDCE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32" name="Rectangle 651">
                  <a:extLst>
                    <a:ext uri="{FF2B5EF4-FFF2-40B4-BE49-F238E27FC236}">
                      <a16:creationId xmlns:a16="http://schemas.microsoft.com/office/drawing/2014/main" id="{59872213-DCD3-D142-C0AA-BA4B8FF914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33" name="Rectangle 652">
                  <a:extLst>
                    <a:ext uri="{FF2B5EF4-FFF2-40B4-BE49-F238E27FC236}">
                      <a16:creationId xmlns:a16="http://schemas.microsoft.com/office/drawing/2014/main" id="{231D63A0-4635-33B1-4542-5F1E7CD923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34" name="Rectangle 653">
                  <a:extLst>
                    <a:ext uri="{FF2B5EF4-FFF2-40B4-BE49-F238E27FC236}">
                      <a16:creationId xmlns:a16="http://schemas.microsoft.com/office/drawing/2014/main" id="{50F03A98-532F-3221-5C9D-A0E2AA08FC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35" name="Rectangle 654">
                  <a:extLst>
                    <a:ext uri="{FF2B5EF4-FFF2-40B4-BE49-F238E27FC236}">
                      <a16:creationId xmlns:a16="http://schemas.microsoft.com/office/drawing/2014/main" id="{5402E3E6-2616-25E6-C963-C199233854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36" name="Rectangle 655">
                  <a:extLst>
                    <a:ext uri="{FF2B5EF4-FFF2-40B4-BE49-F238E27FC236}">
                      <a16:creationId xmlns:a16="http://schemas.microsoft.com/office/drawing/2014/main" id="{2674DBA5-3BC6-7B55-8BC1-E65A730A31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37" name="Rectangle 656">
                  <a:extLst>
                    <a:ext uri="{FF2B5EF4-FFF2-40B4-BE49-F238E27FC236}">
                      <a16:creationId xmlns:a16="http://schemas.microsoft.com/office/drawing/2014/main" id="{B37787ED-09C3-3042-0CB4-CBD41CE30C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38" name="Rectangle 657">
                  <a:extLst>
                    <a:ext uri="{FF2B5EF4-FFF2-40B4-BE49-F238E27FC236}">
                      <a16:creationId xmlns:a16="http://schemas.microsoft.com/office/drawing/2014/main" id="{A98D5B5E-3AB3-E353-A32C-86722C4BDF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39" name="Rectangle 658">
                  <a:extLst>
                    <a:ext uri="{FF2B5EF4-FFF2-40B4-BE49-F238E27FC236}">
                      <a16:creationId xmlns:a16="http://schemas.microsoft.com/office/drawing/2014/main" id="{DF8D4ACD-45D9-0D46-4C5C-F0AEB811E6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40" name="Rectangle 659">
                  <a:extLst>
                    <a:ext uri="{FF2B5EF4-FFF2-40B4-BE49-F238E27FC236}">
                      <a16:creationId xmlns:a16="http://schemas.microsoft.com/office/drawing/2014/main" id="{DA092F1A-1332-C089-A2D0-4BE0B2FE75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41" name="Rectangle 660">
                  <a:extLst>
                    <a:ext uri="{FF2B5EF4-FFF2-40B4-BE49-F238E27FC236}">
                      <a16:creationId xmlns:a16="http://schemas.microsoft.com/office/drawing/2014/main" id="{9CDF14AA-1468-297E-4446-751C0E303D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42" name="Rectangle 661">
                  <a:extLst>
                    <a:ext uri="{FF2B5EF4-FFF2-40B4-BE49-F238E27FC236}">
                      <a16:creationId xmlns:a16="http://schemas.microsoft.com/office/drawing/2014/main" id="{1E24B36B-256A-3AB9-AB7F-94E391DBC9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43" name="Rectangle 662">
                  <a:extLst>
                    <a:ext uri="{FF2B5EF4-FFF2-40B4-BE49-F238E27FC236}">
                      <a16:creationId xmlns:a16="http://schemas.microsoft.com/office/drawing/2014/main" id="{855F8B33-B8E7-31E7-7001-C83C74C1BB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44" name="Rectangle 663">
                  <a:extLst>
                    <a:ext uri="{FF2B5EF4-FFF2-40B4-BE49-F238E27FC236}">
                      <a16:creationId xmlns:a16="http://schemas.microsoft.com/office/drawing/2014/main" id="{D68771F1-67C0-ECC9-1E90-A0A24809FA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45" name="Rectangle 664">
                  <a:extLst>
                    <a:ext uri="{FF2B5EF4-FFF2-40B4-BE49-F238E27FC236}">
                      <a16:creationId xmlns:a16="http://schemas.microsoft.com/office/drawing/2014/main" id="{F7FCB351-2910-E42C-2C55-BCC7A9CCEE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46" name="Rectangle 665">
                  <a:extLst>
                    <a:ext uri="{FF2B5EF4-FFF2-40B4-BE49-F238E27FC236}">
                      <a16:creationId xmlns:a16="http://schemas.microsoft.com/office/drawing/2014/main" id="{F126BBD2-3969-90CB-7478-14EC413321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47" name="Rectangle 666">
                  <a:extLst>
                    <a:ext uri="{FF2B5EF4-FFF2-40B4-BE49-F238E27FC236}">
                      <a16:creationId xmlns:a16="http://schemas.microsoft.com/office/drawing/2014/main" id="{DB9E9C01-768E-10F6-8A25-4B371B9D2B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48" name="Rectangle 667">
                  <a:extLst>
                    <a:ext uri="{FF2B5EF4-FFF2-40B4-BE49-F238E27FC236}">
                      <a16:creationId xmlns:a16="http://schemas.microsoft.com/office/drawing/2014/main" id="{04051A0F-95A4-38BE-0E08-6D05817EE8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49" name="Rectangle 668">
                  <a:extLst>
                    <a:ext uri="{FF2B5EF4-FFF2-40B4-BE49-F238E27FC236}">
                      <a16:creationId xmlns:a16="http://schemas.microsoft.com/office/drawing/2014/main" id="{C4983E9A-F2D8-B5AB-AA2C-9E6492440B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50" name="Rectangle 669">
                  <a:extLst>
                    <a:ext uri="{FF2B5EF4-FFF2-40B4-BE49-F238E27FC236}">
                      <a16:creationId xmlns:a16="http://schemas.microsoft.com/office/drawing/2014/main" id="{180CBEB1-EA3C-CF5F-4D10-8F96DC941D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51" name="Line 670">
                  <a:extLst>
                    <a:ext uri="{FF2B5EF4-FFF2-40B4-BE49-F238E27FC236}">
                      <a16:creationId xmlns:a16="http://schemas.microsoft.com/office/drawing/2014/main" id="{AFD7BB8F-DBD3-DFEB-BBB1-AE04EF8B85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75879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52" name="Line 671">
                  <a:extLst>
                    <a:ext uri="{FF2B5EF4-FFF2-40B4-BE49-F238E27FC236}">
                      <a16:creationId xmlns:a16="http://schemas.microsoft.com/office/drawing/2014/main" id="{2AF517F5-A956-DC6B-FF0F-9921BBE190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158211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53" name="Line 672">
                  <a:extLst>
                    <a:ext uri="{FF2B5EF4-FFF2-40B4-BE49-F238E27FC236}">
                      <a16:creationId xmlns:a16="http://schemas.microsoft.com/office/drawing/2014/main" id="{A16D10E8-D581-2BFB-2046-6B5842483A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440543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54" name="Line 673">
                  <a:extLst>
                    <a:ext uri="{FF2B5EF4-FFF2-40B4-BE49-F238E27FC236}">
                      <a16:creationId xmlns:a16="http://schemas.microsoft.com/office/drawing/2014/main" id="{8FC49CBD-4797-6C91-747B-F7A2D45230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722876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55" name="Line 674">
                  <a:extLst>
                    <a:ext uri="{FF2B5EF4-FFF2-40B4-BE49-F238E27FC236}">
                      <a16:creationId xmlns:a16="http://schemas.microsoft.com/office/drawing/2014/main" id="{BF24084A-2E26-FA50-FEB2-FBA018804F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005208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56" name="Line 675">
                  <a:extLst>
                    <a:ext uri="{FF2B5EF4-FFF2-40B4-BE49-F238E27FC236}">
                      <a16:creationId xmlns:a16="http://schemas.microsoft.com/office/drawing/2014/main" id="{ECFF4B6C-DCAF-951B-DB4E-C878753C74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287540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57" name="Line 676">
                  <a:extLst>
                    <a:ext uri="{FF2B5EF4-FFF2-40B4-BE49-F238E27FC236}">
                      <a16:creationId xmlns:a16="http://schemas.microsoft.com/office/drawing/2014/main" id="{8DF60BF7-4DEA-BDA9-3625-416BB4A87A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2624795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58" name="Line 677">
                  <a:extLst>
                    <a:ext uri="{FF2B5EF4-FFF2-40B4-BE49-F238E27FC236}">
                      <a16:creationId xmlns:a16="http://schemas.microsoft.com/office/drawing/2014/main" id="{B5F561C1-CF20-A974-5A15-4281C300FE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273969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59" name="Line 678">
                  <a:extLst>
                    <a:ext uri="{FF2B5EF4-FFF2-40B4-BE49-F238E27FC236}">
                      <a16:creationId xmlns:a16="http://schemas.microsoft.com/office/drawing/2014/main" id="{6BF79503-AC95-C0D2-24B5-8B3767247E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2855717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60" name="Line 679">
                  <a:extLst>
                    <a:ext uri="{FF2B5EF4-FFF2-40B4-BE49-F238E27FC236}">
                      <a16:creationId xmlns:a16="http://schemas.microsoft.com/office/drawing/2014/main" id="{A2B5E2B2-4DCC-7982-BBB1-398348B712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2970615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61" name="Line 680">
                  <a:extLst>
                    <a:ext uri="{FF2B5EF4-FFF2-40B4-BE49-F238E27FC236}">
                      <a16:creationId xmlns:a16="http://schemas.microsoft.com/office/drawing/2014/main" id="{A28BFFA5-4F82-E8DA-E0A4-71DE7237FD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3085512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62" name="Line 681">
                  <a:extLst>
                    <a:ext uri="{FF2B5EF4-FFF2-40B4-BE49-F238E27FC236}">
                      <a16:creationId xmlns:a16="http://schemas.microsoft.com/office/drawing/2014/main" id="{9DF1FB4A-0429-20DF-46FF-42F07B045D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3200410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63" name="Line 682">
                  <a:extLst>
                    <a:ext uri="{FF2B5EF4-FFF2-40B4-BE49-F238E27FC236}">
                      <a16:creationId xmlns:a16="http://schemas.microsoft.com/office/drawing/2014/main" id="{5349094A-9642-03B0-CEB7-F74EA5C8D8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93547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64" name="Line 683">
                  <a:extLst>
                    <a:ext uri="{FF2B5EF4-FFF2-40B4-BE49-F238E27FC236}">
                      <a16:creationId xmlns:a16="http://schemas.microsoft.com/office/drawing/2014/main" id="{3D7197C5-B0F0-A6B4-5C5C-B9DF3EAC71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69872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65" name="Line 684">
                  <a:extLst>
                    <a:ext uri="{FF2B5EF4-FFF2-40B4-BE49-F238E27FC236}">
                      <a16:creationId xmlns:a16="http://schemas.microsoft.com/office/drawing/2014/main" id="{CAB07FEB-9B34-35D3-0FB1-91E4966385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249525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66" name="Line 685">
                  <a:extLst>
                    <a:ext uri="{FF2B5EF4-FFF2-40B4-BE49-F238E27FC236}">
                      <a16:creationId xmlns:a16="http://schemas.microsoft.com/office/drawing/2014/main" id="{9D063275-8224-E019-7BBA-C7EE724745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3325445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267" name="Rectangle 686">
                  <a:extLst>
                    <a:ext uri="{FF2B5EF4-FFF2-40B4-BE49-F238E27FC236}">
                      <a16:creationId xmlns:a16="http://schemas.microsoft.com/office/drawing/2014/main" id="{8CCFFD7B-2972-7402-66AB-8D2B57C932B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8972" y="2508771"/>
                  <a:ext cx="11333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Sat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68" name="Rectangle 687">
                  <a:extLst>
                    <a:ext uri="{FF2B5EF4-FFF2-40B4-BE49-F238E27FC236}">
                      <a16:creationId xmlns:a16="http://schemas.microsoft.com/office/drawing/2014/main" id="{E7BD574B-0DAC-5EFC-47CD-833B3451CE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81019" y="2508771"/>
                  <a:ext cx="928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Fri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69" name="Rectangle 688">
                  <a:extLst>
                    <a:ext uri="{FF2B5EF4-FFF2-40B4-BE49-F238E27FC236}">
                      <a16:creationId xmlns:a16="http://schemas.microsoft.com/office/drawing/2014/main" id="{0285AD3A-0354-DD3D-D40D-DF9E871E02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73852" y="2508771"/>
                  <a:ext cx="133803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Thu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70" name="Rectangle 689">
                  <a:extLst>
                    <a:ext uri="{FF2B5EF4-FFF2-40B4-BE49-F238E27FC236}">
                      <a16:creationId xmlns:a16="http://schemas.microsoft.com/office/drawing/2014/main" id="{9699DEFF-AD5E-E2DB-C9B7-D116D8CD2A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77142" y="2508771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Wed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71" name="Rectangle 690">
                  <a:extLst>
                    <a:ext uri="{FF2B5EF4-FFF2-40B4-BE49-F238E27FC236}">
                      <a16:creationId xmlns:a16="http://schemas.microsoft.com/office/drawing/2014/main" id="{56EB4FF1-CEC1-039F-ABE9-9DA66564DE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15724" y="2508771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Tue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72" name="Rectangle 691">
                  <a:extLst>
                    <a:ext uri="{FF2B5EF4-FFF2-40B4-BE49-F238E27FC236}">
                      <a16:creationId xmlns:a16="http://schemas.microsoft.com/office/drawing/2014/main" id="{C69A9542-8595-C70C-D429-02DCC5E12B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03327" y="2508771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Mon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73" name="Rectangle 692">
                  <a:extLst>
                    <a:ext uri="{FF2B5EF4-FFF2-40B4-BE49-F238E27FC236}">
                      <a16:creationId xmlns:a16="http://schemas.microsoft.com/office/drawing/2014/main" id="{F8C92F85-C8ED-EB27-F55F-831992AA62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44523" y="2508771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Sun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74" name="Rectangle 693">
                  <a:extLst>
                    <a:ext uri="{FF2B5EF4-FFF2-40B4-BE49-F238E27FC236}">
                      <a16:creationId xmlns:a16="http://schemas.microsoft.com/office/drawing/2014/main" id="{7497B302-84FE-C149-BA61-F710E3FA50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402564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75" name="Rectangle 694">
                  <a:extLst>
                    <a:ext uri="{FF2B5EF4-FFF2-40B4-BE49-F238E27FC236}">
                      <a16:creationId xmlns:a16="http://schemas.microsoft.com/office/drawing/2014/main" id="{08ADC448-A4A3-8BAA-397D-8722AC8179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20231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76" name="Rectangle 695">
                  <a:extLst>
                    <a:ext uri="{FF2B5EF4-FFF2-40B4-BE49-F238E27FC236}">
                      <a16:creationId xmlns:a16="http://schemas.microsoft.com/office/drawing/2014/main" id="{2AE84B80-8C2E-B28D-C9F8-A45FBEFED6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37899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77" name="Rectangle 696">
                  <a:extLst>
                    <a:ext uri="{FF2B5EF4-FFF2-40B4-BE49-F238E27FC236}">
                      <a16:creationId xmlns:a16="http://schemas.microsoft.com/office/drawing/2014/main" id="{84377B0F-EA02-8E14-09F7-1ED5FEF4C7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55568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78" name="Rectangle 697">
                  <a:extLst>
                    <a:ext uri="{FF2B5EF4-FFF2-40B4-BE49-F238E27FC236}">
                      <a16:creationId xmlns:a16="http://schemas.microsoft.com/office/drawing/2014/main" id="{4138928D-050C-B7DB-7D76-8C0221CAD6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76422" y="2746451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79" name="Rectangle 698">
                  <a:extLst>
                    <a:ext uri="{FF2B5EF4-FFF2-40B4-BE49-F238E27FC236}">
                      <a16:creationId xmlns:a16="http://schemas.microsoft.com/office/drawing/2014/main" id="{5292BBAE-BEB8-BE05-4995-5CE409009B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94089" y="2746451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80" name="Rectangle 699">
                  <a:extLst>
                    <a:ext uri="{FF2B5EF4-FFF2-40B4-BE49-F238E27FC236}">
                      <a16:creationId xmlns:a16="http://schemas.microsoft.com/office/drawing/2014/main" id="{C6536D37-D53D-6DD9-24CC-8511AFEF09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37899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81" name="Rectangle 700">
                  <a:extLst>
                    <a:ext uri="{FF2B5EF4-FFF2-40B4-BE49-F238E27FC236}">
                      <a16:creationId xmlns:a16="http://schemas.microsoft.com/office/drawing/2014/main" id="{37CE3858-DFE5-4936-8BA1-E0057F625D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55568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82" name="Rectangle 701">
                  <a:extLst>
                    <a:ext uri="{FF2B5EF4-FFF2-40B4-BE49-F238E27FC236}">
                      <a16:creationId xmlns:a16="http://schemas.microsoft.com/office/drawing/2014/main" id="{5B91E86D-4D9E-2A6C-5D19-253E39FD60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73236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02" name="Rectangle 702">
                  <a:extLst>
                    <a:ext uri="{FF2B5EF4-FFF2-40B4-BE49-F238E27FC236}">
                      <a16:creationId xmlns:a16="http://schemas.microsoft.com/office/drawing/2014/main" id="{932C6DA5-E3BA-80A9-E6E6-C7FC23E486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0904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03" name="Rectangle 703">
                  <a:extLst>
                    <a:ext uri="{FF2B5EF4-FFF2-40B4-BE49-F238E27FC236}">
                      <a16:creationId xmlns:a16="http://schemas.microsoft.com/office/drawing/2014/main" id="{C262F5EB-AB8D-B448-E742-002A0C2849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08571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04" name="Rectangle 704">
                  <a:extLst>
                    <a:ext uri="{FF2B5EF4-FFF2-40B4-BE49-F238E27FC236}">
                      <a16:creationId xmlns:a16="http://schemas.microsoft.com/office/drawing/2014/main" id="{AA29AF17-F796-93EF-E6BE-6B258FFC80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76422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05" name="Rectangle 705">
                  <a:extLst>
                    <a:ext uri="{FF2B5EF4-FFF2-40B4-BE49-F238E27FC236}">
                      <a16:creationId xmlns:a16="http://schemas.microsoft.com/office/drawing/2014/main" id="{E3FF2671-37D6-A13D-89C4-BAAF0723B5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94089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12" name="Rectangle 706">
                  <a:extLst>
                    <a:ext uri="{FF2B5EF4-FFF2-40B4-BE49-F238E27FC236}">
                      <a16:creationId xmlns:a16="http://schemas.microsoft.com/office/drawing/2014/main" id="{4E76EAB5-E7BE-D892-3D5D-6CEBF44182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11758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23" name="Rectangle 707">
                  <a:extLst>
                    <a:ext uri="{FF2B5EF4-FFF2-40B4-BE49-F238E27FC236}">
                      <a16:creationId xmlns:a16="http://schemas.microsoft.com/office/drawing/2014/main" id="{7A25B1EB-50C6-5C82-0E6F-71DE62AD4D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29426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24" name="Rectangle 708">
                  <a:extLst>
                    <a:ext uri="{FF2B5EF4-FFF2-40B4-BE49-F238E27FC236}">
                      <a16:creationId xmlns:a16="http://schemas.microsoft.com/office/drawing/2014/main" id="{CC9EA731-1B5D-DEF3-AB2C-49473DFE6C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47094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25" name="Rectangle 709">
                  <a:extLst>
                    <a:ext uri="{FF2B5EF4-FFF2-40B4-BE49-F238E27FC236}">
                      <a16:creationId xmlns:a16="http://schemas.microsoft.com/office/drawing/2014/main" id="{7B34A4BB-45AB-19F8-BD51-5A135AE2C3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64761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26" name="Rectangle 710">
                  <a:extLst>
                    <a:ext uri="{FF2B5EF4-FFF2-40B4-BE49-F238E27FC236}">
                      <a16:creationId xmlns:a16="http://schemas.microsoft.com/office/drawing/2014/main" id="{AFB3576E-2918-31F6-F589-ACD32332DC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81123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27" name="Rectangle 711">
                  <a:extLst>
                    <a:ext uri="{FF2B5EF4-FFF2-40B4-BE49-F238E27FC236}">
                      <a16:creationId xmlns:a16="http://schemas.microsoft.com/office/drawing/2014/main" id="{8629B0FD-B5FB-A350-1A1E-02244656D8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76422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28" name="Rectangle 712">
                  <a:extLst>
                    <a:ext uri="{FF2B5EF4-FFF2-40B4-BE49-F238E27FC236}">
                      <a16:creationId xmlns:a16="http://schemas.microsoft.com/office/drawing/2014/main" id="{EA8DDD37-2800-4B85-6B3C-6E26B3358A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94089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29" name="Rectangle 713">
                  <a:extLst>
                    <a:ext uri="{FF2B5EF4-FFF2-40B4-BE49-F238E27FC236}">
                      <a16:creationId xmlns:a16="http://schemas.microsoft.com/office/drawing/2014/main" id="{E08D7D04-ABD2-E2A6-3BFC-8CF143E4CB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11758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30" name="Rectangle 714">
                  <a:extLst>
                    <a:ext uri="{FF2B5EF4-FFF2-40B4-BE49-F238E27FC236}">
                      <a16:creationId xmlns:a16="http://schemas.microsoft.com/office/drawing/2014/main" id="{1292489A-EC73-4F86-EA27-EE2C3298DB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29426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31" name="Rectangle 715">
                  <a:extLst>
                    <a:ext uri="{FF2B5EF4-FFF2-40B4-BE49-F238E27FC236}">
                      <a16:creationId xmlns:a16="http://schemas.microsoft.com/office/drawing/2014/main" id="{54B37029-B5CE-450E-034F-A38EE6A74B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47094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32" name="Rectangle 716">
                  <a:extLst>
                    <a:ext uri="{FF2B5EF4-FFF2-40B4-BE49-F238E27FC236}">
                      <a16:creationId xmlns:a16="http://schemas.microsoft.com/office/drawing/2014/main" id="{2CF4C305-87F4-EC1D-73F8-0B9207E570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64761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33" name="Rectangle 717">
                  <a:extLst>
                    <a:ext uri="{FF2B5EF4-FFF2-40B4-BE49-F238E27FC236}">
                      <a16:creationId xmlns:a16="http://schemas.microsoft.com/office/drawing/2014/main" id="{51DA1EC3-3BD1-57BE-FC70-0CCA19522B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81123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34" name="Rectangle 718">
                  <a:extLst>
                    <a:ext uri="{FF2B5EF4-FFF2-40B4-BE49-F238E27FC236}">
                      <a16:creationId xmlns:a16="http://schemas.microsoft.com/office/drawing/2014/main" id="{DCFDB53B-9DBF-F25C-8F20-D7E7EC23F6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94089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35" name="Rectangle 719">
                  <a:extLst>
                    <a:ext uri="{FF2B5EF4-FFF2-40B4-BE49-F238E27FC236}">
                      <a16:creationId xmlns:a16="http://schemas.microsoft.com/office/drawing/2014/main" id="{74F89EA3-23EB-EB47-2800-C893B4314A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11758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36" name="Rectangle 720">
                  <a:extLst>
                    <a:ext uri="{FF2B5EF4-FFF2-40B4-BE49-F238E27FC236}">
                      <a16:creationId xmlns:a16="http://schemas.microsoft.com/office/drawing/2014/main" id="{B64BD486-AAF3-B63A-E082-4307581D72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29426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37" name="Rectangle 721">
                  <a:extLst>
                    <a:ext uri="{FF2B5EF4-FFF2-40B4-BE49-F238E27FC236}">
                      <a16:creationId xmlns:a16="http://schemas.microsoft.com/office/drawing/2014/main" id="{78E0D807-EC4C-22A6-4194-10C5B2463D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47094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38" name="Rectangle 722">
                  <a:extLst>
                    <a:ext uri="{FF2B5EF4-FFF2-40B4-BE49-F238E27FC236}">
                      <a16:creationId xmlns:a16="http://schemas.microsoft.com/office/drawing/2014/main" id="{866E01E4-5D9B-CA19-8ECA-F8C66544B5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64761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339" name="Rectangle 723">
                  <a:extLst>
                    <a:ext uri="{FF2B5EF4-FFF2-40B4-BE49-F238E27FC236}">
                      <a16:creationId xmlns:a16="http://schemas.microsoft.com/office/drawing/2014/main" id="{9151E08E-C0D1-9226-2E1C-A046508F38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81123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  <p:grpSp>
            <p:nvGrpSpPr>
              <p:cNvPr id="989" name="Group 988">
                <a:extLst>
                  <a:ext uri="{FF2B5EF4-FFF2-40B4-BE49-F238E27FC236}">
                    <a16:creationId xmlns:a16="http://schemas.microsoft.com/office/drawing/2014/main" id="{34886A2E-1D98-A7FF-53EC-8C9C8C7E24CC}"/>
                  </a:ext>
                </a:extLst>
              </p:cNvPr>
              <p:cNvGrpSpPr/>
              <p:nvPr/>
            </p:nvGrpSpPr>
            <p:grpSpPr>
              <a:xfrm>
                <a:off x="6700018" y="2490748"/>
                <a:ext cx="1986782" cy="839203"/>
                <a:chOff x="6700018" y="2490748"/>
                <a:chExt cx="1986782" cy="839203"/>
              </a:xfrm>
            </p:grpSpPr>
            <p:sp>
              <p:nvSpPr>
                <p:cNvPr id="1096" name="Rectangle 724">
                  <a:extLst>
                    <a:ext uri="{FF2B5EF4-FFF2-40B4-BE49-F238E27FC236}">
                      <a16:creationId xmlns:a16="http://schemas.microsoft.com/office/drawing/2014/main" id="{DBAD2BBD-0631-1EEC-9B68-2FC3DAD187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97" name="Rectangle 725">
                  <a:extLst>
                    <a:ext uri="{FF2B5EF4-FFF2-40B4-BE49-F238E27FC236}">
                      <a16:creationId xmlns:a16="http://schemas.microsoft.com/office/drawing/2014/main" id="{DB064BF2-E748-1117-371F-6C082B798A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98" name="Rectangle 726">
                  <a:extLst>
                    <a:ext uri="{FF2B5EF4-FFF2-40B4-BE49-F238E27FC236}">
                      <a16:creationId xmlns:a16="http://schemas.microsoft.com/office/drawing/2014/main" id="{191D551C-3D34-1E2B-C562-5A8B8B3C65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99" name="Rectangle 727">
                  <a:extLst>
                    <a:ext uri="{FF2B5EF4-FFF2-40B4-BE49-F238E27FC236}">
                      <a16:creationId xmlns:a16="http://schemas.microsoft.com/office/drawing/2014/main" id="{4121F597-621E-871D-118C-879402A42E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00" name="Rectangle 728">
                  <a:extLst>
                    <a:ext uri="{FF2B5EF4-FFF2-40B4-BE49-F238E27FC236}">
                      <a16:creationId xmlns:a16="http://schemas.microsoft.com/office/drawing/2014/main" id="{0EB0F798-0C24-F1FF-DEC1-0990F384C5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01" name="Rectangle 729">
                  <a:extLst>
                    <a:ext uri="{FF2B5EF4-FFF2-40B4-BE49-F238E27FC236}">
                      <a16:creationId xmlns:a16="http://schemas.microsoft.com/office/drawing/2014/main" id="{F0BAEFB8-ADF3-D538-9DD6-BC73591757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02" name="Rectangle 730">
                  <a:extLst>
                    <a:ext uri="{FF2B5EF4-FFF2-40B4-BE49-F238E27FC236}">
                      <a16:creationId xmlns:a16="http://schemas.microsoft.com/office/drawing/2014/main" id="{88F44532-060D-F16E-5CFE-028A889722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03" name="Rectangle 731">
                  <a:extLst>
                    <a:ext uri="{FF2B5EF4-FFF2-40B4-BE49-F238E27FC236}">
                      <a16:creationId xmlns:a16="http://schemas.microsoft.com/office/drawing/2014/main" id="{F7D42B11-734C-7AD5-4578-B6C22787F9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04" name="Rectangle 732">
                  <a:extLst>
                    <a:ext uri="{FF2B5EF4-FFF2-40B4-BE49-F238E27FC236}">
                      <a16:creationId xmlns:a16="http://schemas.microsoft.com/office/drawing/2014/main" id="{3E721299-12E2-5565-C158-292B07A37A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05" name="Rectangle 733">
                  <a:extLst>
                    <a:ext uri="{FF2B5EF4-FFF2-40B4-BE49-F238E27FC236}">
                      <a16:creationId xmlns:a16="http://schemas.microsoft.com/office/drawing/2014/main" id="{E1B53ADA-5AA2-9E0B-F921-3FA8E00775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06" name="Rectangle 734">
                  <a:extLst>
                    <a:ext uri="{FF2B5EF4-FFF2-40B4-BE49-F238E27FC236}">
                      <a16:creationId xmlns:a16="http://schemas.microsoft.com/office/drawing/2014/main" id="{73FCAB78-5502-B7AF-F846-4743DA7866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07" name="Rectangle 735">
                  <a:extLst>
                    <a:ext uri="{FF2B5EF4-FFF2-40B4-BE49-F238E27FC236}">
                      <a16:creationId xmlns:a16="http://schemas.microsoft.com/office/drawing/2014/main" id="{6D47B8ED-397E-AE45-5F7C-27D0D1A1E0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08" name="Rectangle 736">
                  <a:extLst>
                    <a:ext uri="{FF2B5EF4-FFF2-40B4-BE49-F238E27FC236}">
                      <a16:creationId xmlns:a16="http://schemas.microsoft.com/office/drawing/2014/main" id="{22FF2C47-EF41-0A30-3B72-FD4CAE1A64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09" name="Rectangle 737">
                  <a:extLst>
                    <a:ext uri="{FF2B5EF4-FFF2-40B4-BE49-F238E27FC236}">
                      <a16:creationId xmlns:a16="http://schemas.microsoft.com/office/drawing/2014/main" id="{A152FD0F-E207-3E1A-10D1-5B1DF34A5A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10" name="Rectangle 738">
                  <a:extLst>
                    <a:ext uri="{FF2B5EF4-FFF2-40B4-BE49-F238E27FC236}">
                      <a16:creationId xmlns:a16="http://schemas.microsoft.com/office/drawing/2014/main" id="{FB3EAEE5-6A37-4C4E-FDE1-3EB5D67F94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11" name="Rectangle 739">
                  <a:extLst>
                    <a:ext uri="{FF2B5EF4-FFF2-40B4-BE49-F238E27FC236}">
                      <a16:creationId xmlns:a16="http://schemas.microsoft.com/office/drawing/2014/main" id="{53C7076F-44AD-1B2C-52D4-0AAE4359EE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12" name="Rectangle 740">
                  <a:extLst>
                    <a:ext uri="{FF2B5EF4-FFF2-40B4-BE49-F238E27FC236}">
                      <a16:creationId xmlns:a16="http://schemas.microsoft.com/office/drawing/2014/main" id="{57652703-3A3F-1E17-D69E-5F7BE380A8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13" name="Rectangle 741">
                  <a:extLst>
                    <a:ext uri="{FF2B5EF4-FFF2-40B4-BE49-F238E27FC236}">
                      <a16:creationId xmlns:a16="http://schemas.microsoft.com/office/drawing/2014/main" id="{2E21235A-7CCC-21F3-808F-3DBF5147DD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14" name="Rectangle 742">
                  <a:extLst>
                    <a:ext uri="{FF2B5EF4-FFF2-40B4-BE49-F238E27FC236}">
                      <a16:creationId xmlns:a16="http://schemas.microsoft.com/office/drawing/2014/main" id="{ADA1FFC5-EF13-ECE4-9479-4A2AFF0F16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15" name="Rectangle 743">
                  <a:extLst>
                    <a:ext uri="{FF2B5EF4-FFF2-40B4-BE49-F238E27FC236}">
                      <a16:creationId xmlns:a16="http://schemas.microsoft.com/office/drawing/2014/main" id="{779C6C2C-3CA2-BA6E-2E30-C225DEDDA3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16" name="Rectangle 744">
                  <a:extLst>
                    <a:ext uri="{FF2B5EF4-FFF2-40B4-BE49-F238E27FC236}">
                      <a16:creationId xmlns:a16="http://schemas.microsoft.com/office/drawing/2014/main" id="{68B60699-49AA-9C70-9554-F93C300BA8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17" name="Rectangle 745">
                  <a:extLst>
                    <a:ext uri="{FF2B5EF4-FFF2-40B4-BE49-F238E27FC236}">
                      <a16:creationId xmlns:a16="http://schemas.microsoft.com/office/drawing/2014/main" id="{FE9E7710-CA1A-1B6B-CED3-D265E73085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18" name="Rectangle 746">
                  <a:extLst>
                    <a:ext uri="{FF2B5EF4-FFF2-40B4-BE49-F238E27FC236}">
                      <a16:creationId xmlns:a16="http://schemas.microsoft.com/office/drawing/2014/main" id="{3A9B7E8C-217C-89FE-6596-1EB949121D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19" name="Rectangle 747">
                  <a:extLst>
                    <a:ext uri="{FF2B5EF4-FFF2-40B4-BE49-F238E27FC236}">
                      <a16:creationId xmlns:a16="http://schemas.microsoft.com/office/drawing/2014/main" id="{6A100D6F-63E8-B421-C399-57CBD90BEF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20" name="Rectangle 748">
                  <a:extLst>
                    <a:ext uri="{FF2B5EF4-FFF2-40B4-BE49-F238E27FC236}">
                      <a16:creationId xmlns:a16="http://schemas.microsoft.com/office/drawing/2014/main" id="{ED26F16F-3153-E369-DFBF-AFB2666CB9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21" name="Rectangle 749">
                  <a:extLst>
                    <a:ext uri="{FF2B5EF4-FFF2-40B4-BE49-F238E27FC236}">
                      <a16:creationId xmlns:a16="http://schemas.microsoft.com/office/drawing/2014/main" id="{CA365A57-DAF5-B473-D037-F202CDFAE3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22" name="Rectangle 750">
                  <a:extLst>
                    <a:ext uri="{FF2B5EF4-FFF2-40B4-BE49-F238E27FC236}">
                      <a16:creationId xmlns:a16="http://schemas.microsoft.com/office/drawing/2014/main" id="{4D9E7C2B-45B8-D044-0E61-AFF005216B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23" name="Rectangle 751">
                  <a:extLst>
                    <a:ext uri="{FF2B5EF4-FFF2-40B4-BE49-F238E27FC236}">
                      <a16:creationId xmlns:a16="http://schemas.microsoft.com/office/drawing/2014/main" id="{50C75DBB-07F8-FBB8-FA7C-BAF9EC86DD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2855717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25" name="Rectangle 752">
                  <a:extLst>
                    <a:ext uri="{FF2B5EF4-FFF2-40B4-BE49-F238E27FC236}">
                      <a16:creationId xmlns:a16="http://schemas.microsoft.com/office/drawing/2014/main" id="{918A9068-4273-7056-52A9-F4A642F8D8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26" name="Rectangle 753">
                  <a:extLst>
                    <a:ext uri="{FF2B5EF4-FFF2-40B4-BE49-F238E27FC236}">
                      <a16:creationId xmlns:a16="http://schemas.microsoft.com/office/drawing/2014/main" id="{A5B14AD5-B8D3-0D0E-1A56-8081A5EBC4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27" name="Rectangle 754">
                  <a:extLst>
                    <a:ext uri="{FF2B5EF4-FFF2-40B4-BE49-F238E27FC236}">
                      <a16:creationId xmlns:a16="http://schemas.microsoft.com/office/drawing/2014/main" id="{0C81353A-4C63-3A53-5B24-12CA55F8FA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28" name="Rectangle 755">
                  <a:extLst>
                    <a:ext uri="{FF2B5EF4-FFF2-40B4-BE49-F238E27FC236}">
                      <a16:creationId xmlns:a16="http://schemas.microsoft.com/office/drawing/2014/main" id="{5F873AB7-E5F2-861B-024C-95C14D3EB8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29" name="Rectangle 756">
                  <a:extLst>
                    <a:ext uri="{FF2B5EF4-FFF2-40B4-BE49-F238E27FC236}">
                      <a16:creationId xmlns:a16="http://schemas.microsoft.com/office/drawing/2014/main" id="{13D4CA29-B482-AF18-8C69-4576C80D82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30" name="Rectangle 757">
                  <a:extLst>
                    <a:ext uri="{FF2B5EF4-FFF2-40B4-BE49-F238E27FC236}">
                      <a16:creationId xmlns:a16="http://schemas.microsoft.com/office/drawing/2014/main" id="{E227068C-9A55-1190-909C-733EFF731E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31" name="Rectangle 758">
                  <a:extLst>
                    <a:ext uri="{FF2B5EF4-FFF2-40B4-BE49-F238E27FC236}">
                      <a16:creationId xmlns:a16="http://schemas.microsoft.com/office/drawing/2014/main" id="{F114FADB-C256-70EE-D7FB-8ABB1644F3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297061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32" name="Rectangle 759">
                  <a:extLst>
                    <a:ext uri="{FF2B5EF4-FFF2-40B4-BE49-F238E27FC236}">
                      <a16:creationId xmlns:a16="http://schemas.microsoft.com/office/drawing/2014/main" id="{CF905747-9320-27CD-DBB0-4DFDCD34CD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33" name="Rectangle 760">
                  <a:extLst>
                    <a:ext uri="{FF2B5EF4-FFF2-40B4-BE49-F238E27FC236}">
                      <a16:creationId xmlns:a16="http://schemas.microsoft.com/office/drawing/2014/main" id="{429758AD-7679-32EF-5E3E-1FF277922A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34" name="Rectangle 761">
                  <a:extLst>
                    <a:ext uri="{FF2B5EF4-FFF2-40B4-BE49-F238E27FC236}">
                      <a16:creationId xmlns:a16="http://schemas.microsoft.com/office/drawing/2014/main" id="{3AC924BA-E030-EC5A-EC37-814E584308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35" name="Rectangle 762">
                  <a:extLst>
                    <a:ext uri="{FF2B5EF4-FFF2-40B4-BE49-F238E27FC236}">
                      <a16:creationId xmlns:a16="http://schemas.microsoft.com/office/drawing/2014/main" id="{B1B09D80-D488-BA72-FEEA-A1857E4C7D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36" name="Rectangle 763">
                  <a:extLst>
                    <a:ext uri="{FF2B5EF4-FFF2-40B4-BE49-F238E27FC236}">
                      <a16:creationId xmlns:a16="http://schemas.microsoft.com/office/drawing/2014/main" id="{1F05010E-BDD8-97FB-8C6F-4F857DD4FE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37" name="Rectangle 764">
                  <a:extLst>
                    <a:ext uri="{FF2B5EF4-FFF2-40B4-BE49-F238E27FC236}">
                      <a16:creationId xmlns:a16="http://schemas.microsoft.com/office/drawing/2014/main" id="{D4645021-A985-15D1-C357-EA615BBF59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38" name="Rectangle 765">
                  <a:extLst>
                    <a:ext uri="{FF2B5EF4-FFF2-40B4-BE49-F238E27FC236}">
                      <a16:creationId xmlns:a16="http://schemas.microsoft.com/office/drawing/2014/main" id="{33167168-A693-206C-F110-468416965B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39" name="Rectangle 766">
                  <a:extLst>
                    <a:ext uri="{FF2B5EF4-FFF2-40B4-BE49-F238E27FC236}">
                      <a16:creationId xmlns:a16="http://schemas.microsoft.com/office/drawing/2014/main" id="{259F66E2-30D0-1945-DCB7-D26C2010ED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40" name="Rectangle 767">
                  <a:extLst>
                    <a:ext uri="{FF2B5EF4-FFF2-40B4-BE49-F238E27FC236}">
                      <a16:creationId xmlns:a16="http://schemas.microsoft.com/office/drawing/2014/main" id="{B813C08F-E3CE-104C-E179-AF8CF8DF40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41" name="Rectangle 768">
                  <a:extLst>
                    <a:ext uri="{FF2B5EF4-FFF2-40B4-BE49-F238E27FC236}">
                      <a16:creationId xmlns:a16="http://schemas.microsoft.com/office/drawing/2014/main" id="{F58CE1B7-D320-8F29-7DDA-B00E33019F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42" name="Rectangle 769">
                  <a:extLst>
                    <a:ext uri="{FF2B5EF4-FFF2-40B4-BE49-F238E27FC236}">
                      <a16:creationId xmlns:a16="http://schemas.microsoft.com/office/drawing/2014/main" id="{3470C74D-650D-5A08-765A-4A7086143C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43" name="Rectangle 770">
                  <a:extLst>
                    <a:ext uri="{FF2B5EF4-FFF2-40B4-BE49-F238E27FC236}">
                      <a16:creationId xmlns:a16="http://schemas.microsoft.com/office/drawing/2014/main" id="{69FCC5B9-2759-7988-6F72-F190A815B5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44" name="Rectangle 771">
                  <a:extLst>
                    <a:ext uri="{FF2B5EF4-FFF2-40B4-BE49-F238E27FC236}">
                      <a16:creationId xmlns:a16="http://schemas.microsoft.com/office/drawing/2014/main" id="{4825296C-B2FE-C57D-5D13-6FC55DA3EC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45" name="Rectangle 772">
                  <a:extLst>
                    <a:ext uri="{FF2B5EF4-FFF2-40B4-BE49-F238E27FC236}">
                      <a16:creationId xmlns:a16="http://schemas.microsoft.com/office/drawing/2014/main" id="{F576313F-6B02-E1E7-7DFF-728F259182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46" name="Line 773">
                  <a:extLst>
                    <a:ext uri="{FF2B5EF4-FFF2-40B4-BE49-F238E27FC236}">
                      <a16:creationId xmlns:a16="http://schemas.microsoft.com/office/drawing/2014/main" id="{1E4527BD-BE4C-F8C4-B386-812399B385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987578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47" name="Line 774">
                  <a:extLst>
                    <a:ext uri="{FF2B5EF4-FFF2-40B4-BE49-F238E27FC236}">
                      <a16:creationId xmlns:a16="http://schemas.microsoft.com/office/drawing/2014/main" id="{75FEEAE1-D830-902D-5066-E3F3DC95E7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269911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48" name="Line 775">
                  <a:extLst>
                    <a:ext uri="{FF2B5EF4-FFF2-40B4-BE49-F238E27FC236}">
                      <a16:creationId xmlns:a16="http://schemas.microsoft.com/office/drawing/2014/main" id="{8FC89A97-8F36-2F9F-E340-0B8F81D18F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552243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49" name="Line 776">
                  <a:extLst>
                    <a:ext uri="{FF2B5EF4-FFF2-40B4-BE49-F238E27FC236}">
                      <a16:creationId xmlns:a16="http://schemas.microsoft.com/office/drawing/2014/main" id="{67679B78-78B3-14A0-B81C-47CB17998B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834576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50" name="Line 777">
                  <a:extLst>
                    <a:ext uri="{FF2B5EF4-FFF2-40B4-BE49-F238E27FC236}">
                      <a16:creationId xmlns:a16="http://schemas.microsoft.com/office/drawing/2014/main" id="{38CA712C-EF60-AC09-18FC-C26921F891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116907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51" name="Line 778">
                  <a:extLst>
                    <a:ext uri="{FF2B5EF4-FFF2-40B4-BE49-F238E27FC236}">
                      <a16:creationId xmlns:a16="http://schemas.microsoft.com/office/drawing/2014/main" id="{24401ED4-1177-FAE5-DC3B-3D52679204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399240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52" name="Line 779">
                  <a:extLst>
                    <a:ext uri="{FF2B5EF4-FFF2-40B4-BE49-F238E27FC236}">
                      <a16:creationId xmlns:a16="http://schemas.microsoft.com/office/drawing/2014/main" id="{2BDEA944-AB2F-0585-0219-38121B195E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2624795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53" name="Line 780">
                  <a:extLst>
                    <a:ext uri="{FF2B5EF4-FFF2-40B4-BE49-F238E27FC236}">
                      <a16:creationId xmlns:a16="http://schemas.microsoft.com/office/drawing/2014/main" id="{0DA9304D-05DD-9FF3-AFBE-8E48F0C6F5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273969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54" name="Line 781">
                  <a:extLst>
                    <a:ext uri="{FF2B5EF4-FFF2-40B4-BE49-F238E27FC236}">
                      <a16:creationId xmlns:a16="http://schemas.microsoft.com/office/drawing/2014/main" id="{6F9CD42C-BEF5-7AEC-32C3-08B4766C7F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2855717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55" name="Line 782">
                  <a:extLst>
                    <a:ext uri="{FF2B5EF4-FFF2-40B4-BE49-F238E27FC236}">
                      <a16:creationId xmlns:a16="http://schemas.microsoft.com/office/drawing/2014/main" id="{369C6572-F63C-B48A-8851-F289BD94BD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2970615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56" name="Line 783">
                  <a:extLst>
                    <a:ext uri="{FF2B5EF4-FFF2-40B4-BE49-F238E27FC236}">
                      <a16:creationId xmlns:a16="http://schemas.microsoft.com/office/drawing/2014/main" id="{D42B007A-DAEB-BD2A-AD79-C0C22B3615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3085512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57" name="Line 784">
                  <a:extLst>
                    <a:ext uri="{FF2B5EF4-FFF2-40B4-BE49-F238E27FC236}">
                      <a16:creationId xmlns:a16="http://schemas.microsoft.com/office/drawing/2014/main" id="{CD4480D2-4AE6-E71E-C960-971C687268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3200410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58" name="Line 785">
                  <a:extLst>
                    <a:ext uri="{FF2B5EF4-FFF2-40B4-BE49-F238E27FC236}">
                      <a16:creationId xmlns:a16="http://schemas.microsoft.com/office/drawing/2014/main" id="{60D9E113-4B94-2CCA-F5F3-E94637ECE4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5247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59" name="Line 786">
                  <a:extLst>
                    <a:ext uri="{FF2B5EF4-FFF2-40B4-BE49-F238E27FC236}">
                      <a16:creationId xmlns:a16="http://schemas.microsoft.com/office/drawing/2014/main" id="{0D130201-6E9D-5C8D-821E-9C94249D78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681572" y="2490748"/>
                  <a:ext cx="0" cy="839203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60" name="Line 787">
                  <a:extLst>
                    <a:ext uri="{FF2B5EF4-FFF2-40B4-BE49-F238E27FC236}">
                      <a16:creationId xmlns:a16="http://schemas.microsoft.com/office/drawing/2014/main" id="{3029A399-A9F2-020A-4969-B2FCF666C3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249525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61" name="Line 788">
                  <a:extLst>
                    <a:ext uri="{FF2B5EF4-FFF2-40B4-BE49-F238E27FC236}">
                      <a16:creationId xmlns:a16="http://schemas.microsoft.com/office/drawing/2014/main" id="{E5103719-FD85-2F03-E03B-1C7CB8F12E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3325445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162" name="Rectangle 789">
                  <a:extLst>
                    <a:ext uri="{FF2B5EF4-FFF2-40B4-BE49-F238E27FC236}">
                      <a16:creationId xmlns:a16="http://schemas.microsoft.com/office/drawing/2014/main" id="{389E4F49-FF5C-3998-0FCA-0E75A03F93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461980" y="2508771"/>
                  <a:ext cx="11333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Sat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63" name="Rectangle 790">
                  <a:extLst>
                    <a:ext uri="{FF2B5EF4-FFF2-40B4-BE49-F238E27FC236}">
                      <a16:creationId xmlns:a16="http://schemas.microsoft.com/office/drawing/2014/main" id="{8C0DF7C6-797A-6BF9-FF14-AA0EF50B05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92719" y="2508771"/>
                  <a:ext cx="928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Fri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64" name="Rectangle 791">
                  <a:extLst>
                    <a:ext uri="{FF2B5EF4-FFF2-40B4-BE49-F238E27FC236}">
                      <a16:creationId xmlns:a16="http://schemas.microsoft.com/office/drawing/2014/main" id="{54CF6A7C-1767-B180-DAEF-9BD5F08CC5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85551" y="2508771"/>
                  <a:ext cx="133803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Thu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65" name="Rectangle 792">
                  <a:extLst>
                    <a:ext uri="{FF2B5EF4-FFF2-40B4-BE49-F238E27FC236}">
                      <a16:creationId xmlns:a16="http://schemas.microsoft.com/office/drawing/2014/main" id="{B69B6621-D5C7-D5CD-19B8-899F6DFB29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90149" y="2508771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Wed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66" name="Rectangle 793">
                  <a:extLst>
                    <a:ext uri="{FF2B5EF4-FFF2-40B4-BE49-F238E27FC236}">
                      <a16:creationId xmlns:a16="http://schemas.microsoft.com/office/drawing/2014/main" id="{DCE9C58A-2895-49BE-9555-B4EDC72596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27424" y="2508771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Tue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67" name="Rectangle 794">
                  <a:extLst>
                    <a:ext uri="{FF2B5EF4-FFF2-40B4-BE49-F238E27FC236}">
                      <a16:creationId xmlns:a16="http://schemas.microsoft.com/office/drawing/2014/main" id="{B7300804-CC5E-AE3B-C5DA-2DBB049898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16335" y="2508771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Mon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68" name="Rectangle 795">
                  <a:extLst>
                    <a:ext uri="{FF2B5EF4-FFF2-40B4-BE49-F238E27FC236}">
                      <a16:creationId xmlns:a16="http://schemas.microsoft.com/office/drawing/2014/main" id="{181C9AD6-1A61-E36C-EC01-AE23353ABA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56222" y="2508771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Sun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69" name="Rectangle 796">
                  <a:extLst>
                    <a:ext uri="{FF2B5EF4-FFF2-40B4-BE49-F238E27FC236}">
                      <a16:creationId xmlns:a16="http://schemas.microsoft.com/office/drawing/2014/main" id="{6ADC772D-CA99-3B44-9814-447DCE78B5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14264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70" name="Rectangle 797">
                  <a:extLst>
                    <a:ext uri="{FF2B5EF4-FFF2-40B4-BE49-F238E27FC236}">
                      <a16:creationId xmlns:a16="http://schemas.microsoft.com/office/drawing/2014/main" id="{D79288DA-667F-99A2-56CA-F6FD28773A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14264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71" name="Rectangle 798">
                  <a:extLst>
                    <a:ext uri="{FF2B5EF4-FFF2-40B4-BE49-F238E27FC236}">
                      <a16:creationId xmlns:a16="http://schemas.microsoft.com/office/drawing/2014/main" id="{42DDFED9-5BF8-DC1A-0C13-51B9C9F5B6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31931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72" name="Rectangle 799">
                  <a:extLst>
                    <a:ext uri="{FF2B5EF4-FFF2-40B4-BE49-F238E27FC236}">
                      <a16:creationId xmlns:a16="http://schemas.microsoft.com/office/drawing/2014/main" id="{644F7234-7ACB-9295-0EB6-AD50801946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49599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73" name="Rectangle 800">
                  <a:extLst>
                    <a:ext uri="{FF2B5EF4-FFF2-40B4-BE49-F238E27FC236}">
                      <a16:creationId xmlns:a16="http://schemas.microsoft.com/office/drawing/2014/main" id="{4742B85F-7AAD-C8CC-C6A2-33462228C1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67267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74" name="Rectangle 801">
                  <a:extLst>
                    <a:ext uri="{FF2B5EF4-FFF2-40B4-BE49-F238E27FC236}">
                      <a16:creationId xmlns:a16="http://schemas.microsoft.com/office/drawing/2014/main" id="{83DA43AA-5743-06DC-9D8B-0E8DA0237A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84936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75" name="Rectangle 802">
                  <a:extLst>
                    <a:ext uri="{FF2B5EF4-FFF2-40B4-BE49-F238E27FC236}">
                      <a16:creationId xmlns:a16="http://schemas.microsoft.com/office/drawing/2014/main" id="{0D51EF1D-0053-C707-878B-84097BB0DF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02603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76" name="Rectangle 803">
                  <a:extLst>
                    <a:ext uri="{FF2B5EF4-FFF2-40B4-BE49-F238E27FC236}">
                      <a16:creationId xmlns:a16="http://schemas.microsoft.com/office/drawing/2014/main" id="{D7CB1444-F243-C8BF-2A70-F0F5287DFD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20271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78" name="Rectangle 804">
                  <a:extLst>
                    <a:ext uri="{FF2B5EF4-FFF2-40B4-BE49-F238E27FC236}">
                      <a16:creationId xmlns:a16="http://schemas.microsoft.com/office/drawing/2014/main" id="{5EB52A22-5B8A-64B1-6D08-77A672BB33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488122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79" name="Rectangle 805">
                  <a:extLst>
                    <a:ext uri="{FF2B5EF4-FFF2-40B4-BE49-F238E27FC236}">
                      <a16:creationId xmlns:a16="http://schemas.microsoft.com/office/drawing/2014/main" id="{18A79FCC-651B-6F0F-930C-6B5D0171F0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05789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80" name="Rectangle 806">
                  <a:extLst>
                    <a:ext uri="{FF2B5EF4-FFF2-40B4-BE49-F238E27FC236}">
                      <a16:creationId xmlns:a16="http://schemas.microsoft.com/office/drawing/2014/main" id="{DA51BDAF-AF55-7DA4-1450-90726A8E53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23457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81" name="Rectangle 807">
                  <a:extLst>
                    <a:ext uri="{FF2B5EF4-FFF2-40B4-BE49-F238E27FC236}">
                      <a16:creationId xmlns:a16="http://schemas.microsoft.com/office/drawing/2014/main" id="{44BD499A-B8A2-BF22-EEB3-9B79DC48F7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41126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82" name="Rectangle 809">
                  <a:extLst>
                    <a:ext uri="{FF2B5EF4-FFF2-40B4-BE49-F238E27FC236}">
                      <a16:creationId xmlns:a16="http://schemas.microsoft.com/office/drawing/2014/main" id="{57BB1359-E776-F5BC-B450-E522AE9FAC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58794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83" name="Rectangle 810">
                  <a:extLst>
                    <a:ext uri="{FF2B5EF4-FFF2-40B4-BE49-F238E27FC236}">
                      <a16:creationId xmlns:a16="http://schemas.microsoft.com/office/drawing/2014/main" id="{A034183E-207D-29D8-875C-1328B8D1AE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76461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84" name="Rectangle 811">
                  <a:extLst>
                    <a:ext uri="{FF2B5EF4-FFF2-40B4-BE49-F238E27FC236}">
                      <a16:creationId xmlns:a16="http://schemas.microsoft.com/office/drawing/2014/main" id="{5F4F6930-7A26-C1C4-D172-6171F9CD8A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20271" y="2861349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85" name="Rectangle 812">
                  <a:extLst>
                    <a:ext uri="{FF2B5EF4-FFF2-40B4-BE49-F238E27FC236}">
                      <a16:creationId xmlns:a16="http://schemas.microsoft.com/office/drawing/2014/main" id="{1D642753-9844-6EF7-F0BA-D2D6D5807AB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488122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86" name="Rectangle 813">
                  <a:extLst>
                    <a:ext uri="{FF2B5EF4-FFF2-40B4-BE49-F238E27FC236}">
                      <a16:creationId xmlns:a16="http://schemas.microsoft.com/office/drawing/2014/main" id="{69E9E9BB-0E33-80DC-4048-8F58C7E2AF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05789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87" name="Rectangle 814">
                  <a:extLst>
                    <a:ext uri="{FF2B5EF4-FFF2-40B4-BE49-F238E27FC236}">
                      <a16:creationId xmlns:a16="http://schemas.microsoft.com/office/drawing/2014/main" id="{898E50B4-BCA9-EE30-EA4B-6FD3A52BA1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23457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88" name="Rectangle 815">
                  <a:extLst>
                    <a:ext uri="{FF2B5EF4-FFF2-40B4-BE49-F238E27FC236}">
                      <a16:creationId xmlns:a16="http://schemas.microsoft.com/office/drawing/2014/main" id="{01BE82A2-F7D2-2AD6-D3DF-BE7EF276FA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41126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89" name="Rectangle 816">
                  <a:extLst>
                    <a:ext uri="{FF2B5EF4-FFF2-40B4-BE49-F238E27FC236}">
                      <a16:creationId xmlns:a16="http://schemas.microsoft.com/office/drawing/2014/main" id="{E8FD773E-9DFE-BC0F-E915-638A9A8506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58794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90" name="Rectangle 817">
                  <a:extLst>
                    <a:ext uri="{FF2B5EF4-FFF2-40B4-BE49-F238E27FC236}">
                      <a16:creationId xmlns:a16="http://schemas.microsoft.com/office/drawing/2014/main" id="{6954CFF7-2E53-4EC0-CD36-E559FED368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76461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91" name="Rectangle 818">
                  <a:extLst>
                    <a:ext uri="{FF2B5EF4-FFF2-40B4-BE49-F238E27FC236}">
                      <a16:creationId xmlns:a16="http://schemas.microsoft.com/office/drawing/2014/main" id="{BFADE648-6B5B-274F-51DE-4EB6DB087D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94129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92" name="Rectangle 819">
                  <a:extLst>
                    <a:ext uri="{FF2B5EF4-FFF2-40B4-BE49-F238E27FC236}">
                      <a16:creationId xmlns:a16="http://schemas.microsoft.com/office/drawing/2014/main" id="{A9D4747D-FAB2-19E4-F328-7E007B190F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488122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93" name="Rectangle 820">
                  <a:extLst>
                    <a:ext uri="{FF2B5EF4-FFF2-40B4-BE49-F238E27FC236}">
                      <a16:creationId xmlns:a16="http://schemas.microsoft.com/office/drawing/2014/main" id="{2FA52C5F-D502-D1DB-4528-BF1D888C4F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05789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94" name="Rectangle 821">
                  <a:extLst>
                    <a:ext uri="{FF2B5EF4-FFF2-40B4-BE49-F238E27FC236}">
                      <a16:creationId xmlns:a16="http://schemas.microsoft.com/office/drawing/2014/main" id="{CD3AFD34-9158-0303-106C-E943672DA6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23457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95" name="Rectangle 822">
                  <a:extLst>
                    <a:ext uri="{FF2B5EF4-FFF2-40B4-BE49-F238E27FC236}">
                      <a16:creationId xmlns:a16="http://schemas.microsoft.com/office/drawing/2014/main" id="{D671D723-E517-98F5-78F6-A4BB4B27C1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41126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96" name="Rectangle 823">
                  <a:extLst>
                    <a:ext uri="{FF2B5EF4-FFF2-40B4-BE49-F238E27FC236}">
                      <a16:creationId xmlns:a16="http://schemas.microsoft.com/office/drawing/2014/main" id="{ED4AC21D-DC45-AD01-FF11-3222734529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58794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97" name="Rectangle 824">
                  <a:extLst>
                    <a:ext uri="{FF2B5EF4-FFF2-40B4-BE49-F238E27FC236}">
                      <a16:creationId xmlns:a16="http://schemas.microsoft.com/office/drawing/2014/main" id="{95751CF2-68BB-E0FC-F621-2192DB8A9D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76461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98" name="Rectangle 825">
                  <a:extLst>
                    <a:ext uri="{FF2B5EF4-FFF2-40B4-BE49-F238E27FC236}">
                      <a16:creationId xmlns:a16="http://schemas.microsoft.com/office/drawing/2014/main" id="{E49BA812-C4CF-55F3-774E-E75B7A9E82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94129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199" name="Rectangle 826">
                  <a:extLst>
                    <a:ext uri="{FF2B5EF4-FFF2-40B4-BE49-F238E27FC236}">
                      <a16:creationId xmlns:a16="http://schemas.microsoft.com/office/drawing/2014/main" id="{5BD2EC47-6707-52C2-AA0F-0C50BE9EAA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76461" y="32105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200" name="Rectangle 827">
                  <a:extLst>
                    <a:ext uri="{FF2B5EF4-FFF2-40B4-BE49-F238E27FC236}">
                      <a16:creationId xmlns:a16="http://schemas.microsoft.com/office/drawing/2014/main" id="{F12D51C5-1378-CE1F-CA24-BBE7BC147E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94129" y="32105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30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  <p:grpSp>
            <p:nvGrpSpPr>
              <p:cNvPr id="990" name="Group 989">
                <a:extLst>
                  <a:ext uri="{FF2B5EF4-FFF2-40B4-BE49-F238E27FC236}">
                    <a16:creationId xmlns:a16="http://schemas.microsoft.com/office/drawing/2014/main" id="{2667079F-D609-67B2-E2EF-0F3116595B89}"/>
                  </a:ext>
                </a:extLst>
              </p:cNvPr>
              <p:cNvGrpSpPr/>
              <p:nvPr/>
            </p:nvGrpSpPr>
            <p:grpSpPr>
              <a:xfrm>
                <a:off x="446336" y="2490747"/>
                <a:ext cx="1986782" cy="838077"/>
                <a:chOff x="395536" y="2490747"/>
                <a:chExt cx="1986782" cy="838077"/>
              </a:xfrm>
            </p:grpSpPr>
            <p:sp>
              <p:nvSpPr>
                <p:cNvPr id="991" name="Rectangle 415">
                  <a:extLst>
                    <a:ext uri="{FF2B5EF4-FFF2-40B4-BE49-F238E27FC236}">
                      <a16:creationId xmlns:a16="http://schemas.microsoft.com/office/drawing/2014/main" id="{0E5390B4-11A9-6268-5946-5CDA8C1A6B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92" name="Rectangle 416">
                  <a:extLst>
                    <a:ext uri="{FF2B5EF4-FFF2-40B4-BE49-F238E27FC236}">
                      <a16:creationId xmlns:a16="http://schemas.microsoft.com/office/drawing/2014/main" id="{DF861439-5274-66DA-122C-E1F1A9A5ED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93" name="Rectangle 417">
                  <a:extLst>
                    <a:ext uri="{FF2B5EF4-FFF2-40B4-BE49-F238E27FC236}">
                      <a16:creationId xmlns:a16="http://schemas.microsoft.com/office/drawing/2014/main" id="{99330392-A0EB-8D5A-0180-17D08DFDA1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94" name="Rectangle 418">
                  <a:extLst>
                    <a:ext uri="{FF2B5EF4-FFF2-40B4-BE49-F238E27FC236}">
                      <a16:creationId xmlns:a16="http://schemas.microsoft.com/office/drawing/2014/main" id="{33807CFD-074B-13D4-9CD4-D0641F11AA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95" name="Rectangle 419">
                  <a:extLst>
                    <a:ext uri="{FF2B5EF4-FFF2-40B4-BE49-F238E27FC236}">
                      <a16:creationId xmlns:a16="http://schemas.microsoft.com/office/drawing/2014/main" id="{EFBE2F5E-5B38-6644-7EB9-0E60EB6F7C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96" name="Rectangle 420">
                  <a:extLst>
                    <a:ext uri="{FF2B5EF4-FFF2-40B4-BE49-F238E27FC236}">
                      <a16:creationId xmlns:a16="http://schemas.microsoft.com/office/drawing/2014/main" id="{2EAEDBAF-EACF-9074-4FE0-F61A1C4FC4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97" name="Rectangle 421">
                  <a:extLst>
                    <a:ext uri="{FF2B5EF4-FFF2-40B4-BE49-F238E27FC236}">
                      <a16:creationId xmlns:a16="http://schemas.microsoft.com/office/drawing/2014/main" id="{ECA0BA11-9CF0-EA3A-3090-33C1794B4A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2495253"/>
                  <a:ext cx="282332" cy="129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98" name="Rectangle 422">
                  <a:extLst>
                    <a:ext uri="{FF2B5EF4-FFF2-40B4-BE49-F238E27FC236}">
                      <a16:creationId xmlns:a16="http://schemas.microsoft.com/office/drawing/2014/main" id="{AA8244AB-FCC5-DEF2-2D12-ECA388A8BA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99" name="Rectangle 423">
                  <a:extLst>
                    <a:ext uri="{FF2B5EF4-FFF2-40B4-BE49-F238E27FC236}">
                      <a16:creationId xmlns:a16="http://schemas.microsoft.com/office/drawing/2014/main" id="{075CC36D-962E-C42E-5930-C95C5C09FF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00" name="Rectangle 424">
                  <a:extLst>
                    <a:ext uri="{FF2B5EF4-FFF2-40B4-BE49-F238E27FC236}">
                      <a16:creationId xmlns:a16="http://schemas.microsoft.com/office/drawing/2014/main" id="{90859DC2-6BC9-89E9-21C0-B0BAAF4F9C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01" name="Rectangle 425">
                  <a:extLst>
                    <a:ext uri="{FF2B5EF4-FFF2-40B4-BE49-F238E27FC236}">
                      <a16:creationId xmlns:a16="http://schemas.microsoft.com/office/drawing/2014/main" id="{9EEF3CFC-2CA7-1AD1-0E53-3CAD9D4A6B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02" name="Rectangle 426">
                  <a:extLst>
                    <a:ext uri="{FF2B5EF4-FFF2-40B4-BE49-F238E27FC236}">
                      <a16:creationId xmlns:a16="http://schemas.microsoft.com/office/drawing/2014/main" id="{68298564-28BB-845E-E9F9-A759853DB1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03" name="Rectangle 427">
                  <a:extLst>
                    <a:ext uri="{FF2B5EF4-FFF2-40B4-BE49-F238E27FC236}">
                      <a16:creationId xmlns:a16="http://schemas.microsoft.com/office/drawing/2014/main" id="{4D29BC0E-1B5B-8402-A616-5B84EEFE3E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04" name="Rectangle 428">
                  <a:extLst>
                    <a:ext uri="{FF2B5EF4-FFF2-40B4-BE49-F238E27FC236}">
                      <a16:creationId xmlns:a16="http://schemas.microsoft.com/office/drawing/2014/main" id="{28C65F78-4D90-D09E-DEDD-7980B20D65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2624795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05" name="Rectangle 429">
                  <a:extLst>
                    <a:ext uri="{FF2B5EF4-FFF2-40B4-BE49-F238E27FC236}">
                      <a16:creationId xmlns:a16="http://schemas.microsoft.com/office/drawing/2014/main" id="{B8EC36CC-7900-F007-34C6-1AE9BD709A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06" name="Rectangle 430">
                  <a:extLst>
                    <a:ext uri="{FF2B5EF4-FFF2-40B4-BE49-F238E27FC236}">
                      <a16:creationId xmlns:a16="http://schemas.microsoft.com/office/drawing/2014/main" id="{5E2A39A7-301C-00FC-A67A-BD44E0A16F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07" name="Rectangle 431">
                  <a:extLst>
                    <a:ext uri="{FF2B5EF4-FFF2-40B4-BE49-F238E27FC236}">
                      <a16:creationId xmlns:a16="http://schemas.microsoft.com/office/drawing/2014/main" id="{574A3CC4-F156-E12B-CD18-6710A41311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08" name="Rectangle 432">
                  <a:extLst>
                    <a:ext uri="{FF2B5EF4-FFF2-40B4-BE49-F238E27FC236}">
                      <a16:creationId xmlns:a16="http://schemas.microsoft.com/office/drawing/2014/main" id="{A3CC8DF7-F9C9-289A-39B9-089011DF3B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09" name="Rectangle 433">
                  <a:extLst>
                    <a:ext uri="{FF2B5EF4-FFF2-40B4-BE49-F238E27FC236}">
                      <a16:creationId xmlns:a16="http://schemas.microsoft.com/office/drawing/2014/main" id="{3A0964AD-6C21-F864-D80F-9FB5E09F43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10" name="Rectangle 434">
                  <a:extLst>
                    <a:ext uri="{FF2B5EF4-FFF2-40B4-BE49-F238E27FC236}">
                      <a16:creationId xmlns:a16="http://schemas.microsoft.com/office/drawing/2014/main" id="{D5238D32-2FDD-653E-AE9E-5E5E1FC36E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11" name="Rectangle 435">
                  <a:extLst>
                    <a:ext uri="{FF2B5EF4-FFF2-40B4-BE49-F238E27FC236}">
                      <a16:creationId xmlns:a16="http://schemas.microsoft.com/office/drawing/2014/main" id="{F7933A18-411A-015C-7BDE-5A442D83FC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2739693"/>
                  <a:ext cx="282332" cy="1160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12" name="Rectangle 436">
                  <a:extLst>
                    <a:ext uri="{FF2B5EF4-FFF2-40B4-BE49-F238E27FC236}">
                      <a16:creationId xmlns:a16="http://schemas.microsoft.com/office/drawing/2014/main" id="{F9F31915-AF74-EF0C-5A02-551BEEE804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13" name="Rectangle 437">
                  <a:extLst>
                    <a:ext uri="{FF2B5EF4-FFF2-40B4-BE49-F238E27FC236}">
                      <a16:creationId xmlns:a16="http://schemas.microsoft.com/office/drawing/2014/main" id="{8CBDC0E3-4C9A-6DFE-37E5-E8B3F73955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14" name="Rectangle 438">
                  <a:extLst>
                    <a:ext uri="{FF2B5EF4-FFF2-40B4-BE49-F238E27FC236}">
                      <a16:creationId xmlns:a16="http://schemas.microsoft.com/office/drawing/2014/main" id="{72E78617-1AE5-1CE9-B4D6-031AA56AB2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15" name="Rectangle 439">
                  <a:extLst>
                    <a:ext uri="{FF2B5EF4-FFF2-40B4-BE49-F238E27FC236}">
                      <a16:creationId xmlns:a16="http://schemas.microsoft.com/office/drawing/2014/main" id="{1DA44CCC-E994-EAC7-1BB3-20326CAA68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16" name="Rectangle 440">
                  <a:extLst>
                    <a:ext uri="{FF2B5EF4-FFF2-40B4-BE49-F238E27FC236}">
                      <a16:creationId xmlns:a16="http://schemas.microsoft.com/office/drawing/2014/main" id="{F7EAAAA4-F120-5AC2-1B67-1CCA3F49B5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17" name="Rectangle 441">
                  <a:extLst>
                    <a:ext uri="{FF2B5EF4-FFF2-40B4-BE49-F238E27FC236}">
                      <a16:creationId xmlns:a16="http://schemas.microsoft.com/office/drawing/2014/main" id="{A8971ACF-9841-AE30-6F07-BF5DF9C5AC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19" name="Rectangle 442">
                  <a:extLst>
                    <a:ext uri="{FF2B5EF4-FFF2-40B4-BE49-F238E27FC236}">
                      <a16:creationId xmlns:a16="http://schemas.microsoft.com/office/drawing/2014/main" id="{EBA22DE4-8B3E-FEF1-B9AC-C49576F5CF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2855716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20" name="Rectangle 443">
                  <a:extLst>
                    <a:ext uri="{FF2B5EF4-FFF2-40B4-BE49-F238E27FC236}">
                      <a16:creationId xmlns:a16="http://schemas.microsoft.com/office/drawing/2014/main" id="{B18533D6-3B39-5A3D-D770-F1458ABD29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21" name="Rectangle 444">
                  <a:extLst>
                    <a:ext uri="{FF2B5EF4-FFF2-40B4-BE49-F238E27FC236}">
                      <a16:creationId xmlns:a16="http://schemas.microsoft.com/office/drawing/2014/main" id="{5F403922-FF7A-8AF8-4937-7C604449C5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22" name="Rectangle 445">
                  <a:extLst>
                    <a:ext uri="{FF2B5EF4-FFF2-40B4-BE49-F238E27FC236}">
                      <a16:creationId xmlns:a16="http://schemas.microsoft.com/office/drawing/2014/main" id="{5B017077-BA26-5CF7-9568-0810B0B03A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23" name="Rectangle 446">
                  <a:extLst>
                    <a:ext uri="{FF2B5EF4-FFF2-40B4-BE49-F238E27FC236}">
                      <a16:creationId xmlns:a16="http://schemas.microsoft.com/office/drawing/2014/main" id="{7B224DB0-0219-A726-D55A-45F4EF64D8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24" name="Rectangle 447">
                  <a:extLst>
                    <a:ext uri="{FF2B5EF4-FFF2-40B4-BE49-F238E27FC236}">
                      <a16:creationId xmlns:a16="http://schemas.microsoft.com/office/drawing/2014/main" id="{C413EE0D-2B39-E393-4303-AF172B76A8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25" name="Rectangle 448">
                  <a:extLst>
                    <a:ext uri="{FF2B5EF4-FFF2-40B4-BE49-F238E27FC236}">
                      <a16:creationId xmlns:a16="http://schemas.microsoft.com/office/drawing/2014/main" id="{C05F0CDB-6085-3445-927B-89AC528D64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26" name="Rectangle 449">
                  <a:extLst>
                    <a:ext uri="{FF2B5EF4-FFF2-40B4-BE49-F238E27FC236}">
                      <a16:creationId xmlns:a16="http://schemas.microsoft.com/office/drawing/2014/main" id="{7B567C50-FFF3-BC81-107F-49A40A7A50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2970614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27" name="Rectangle 450">
                  <a:extLst>
                    <a:ext uri="{FF2B5EF4-FFF2-40B4-BE49-F238E27FC236}">
                      <a16:creationId xmlns:a16="http://schemas.microsoft.com/office/drawing/2014/main" id="{9CCA9981-A443-5420-EBD8-BC6E23494D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28" name="Rectangle 451">
                  <a:extLst>
                    <a:ext uri="{FF2B5EF4-FFF2-40B4-BE49-F238E27FC236}">
                      <a16:creationId xmlns:a16="http://schemas.microsoft.com/office/drawing/2014/main" id="{15057920-3476-CA1C-4D8D-52F03DDD53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29" name="Rectangle 452">
                  <a:extLst>
                    <a:ext uri="{FF2B5EF4-FFF2-40B4-BE49-F238E27FC236}">
                      <a16:creationId xmlns:a16="http://schemas.microsoft.com/office/drawing/2014/main" id="{F275CD3A-BE8D-F8C4-ABA0-FB2405A3C7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30" name="Rectangle 453">
                  <a:extLst>
                    <a:ext uri="{FF2B5EF4-FFF2-40B4-BE49-F238E27FC236}">
                      <a16:creationId xmlns:a16="http://schemas.microsoft.com/office/drawing/2014/main" id="{DE3F73F2-60CC-F2C4-10D0-83DBFE6263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31" name="Rectangle 454">
                  <a:extLst>
                    <a:ext uri="{FF2B5EF4-FFF2-40B4-BE49-F238E27FC236}">
                      <a16:creationId xmlns:a16="http://schemas.microsoft.com/office/drawing/2014/main" id="{046EE6E2-62B7-308B-F865-54F461817B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32" name="Rectangle 455">
                  <a:extLst>
                    <a:ext uri="{FF2B5EF4-FFF2-40B4-BE49-F238E27FC236}">
                      <a16:creationId xmlns:a16="http://schemas.microsoft.com/office/drawing/2014/main" id="{D33A4A18-710A-90F6-D395-34A96F7082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33" name="Rectangle 456">
                  <a:extLst>
                    <a:ext uri="{FF2B5EF4-FFF2-40B4-BE49-F238E27FC236}">
                      <a16:creationId xmlns:a16="http://schemas.microsoft.com/office/drawing/2014/main" id="{4D766A78-64E9-E36D-2E43-678798094A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3085512"/>
                  <a:ext cx="282332" cy="114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34" name="Rectangle 457">
                  <a:extLst>
                    <a:ext uri="{FF2B5EF4-FFF2-40B4-BE49-F238E27FC236}">
                      <a16:creationId xmlns:a16="http://schemas.microsoft.com/office/drawing/2014/main" id="{0478E5B7-C0CD-FAC4-92D2-33A3A74B4B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35" name="Rectangle 458">
                  <a:extLst>
                    <a:ext uri="{FF2B5EF4-FFF2-40B4-BE49-F238E27FC236}">
                      <a16:creationId xmlns:a16="http://schemas.microsoft.com/office/drawing/2014/main" id="{A1F4B208-626A-EE68-A5AA-0090EF805F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36" name="Rectangle 459">
                  <a:extLst>
                    <a:ext uri="{FF2B5EF4-FFF2-40B4-BE49-F238E27FC236}">
                      <a16:creationId xmlns:a16="http://schemas.microsoft.com/office/drawing/2014/main" id="{F95208CA-7E4F-B40C-D9C7-80E430FE0F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37" name="Rectangle 460">
                  <a:extLst>
                    <a:ext uri="{FF2B5EF4-FFF2-40B4-BE49-F238E27FC236}">
                      <a16:creationId xmlns:a16="http://schemas.microsoft.com/office/drawing/2014/main" id="{8FA976F2-FE47-E39D-F2CE-7EE25A7A89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38" name="Rectangle 461">
                  <a:extLst>
                    <a:ext uri="{FF2B5EF4-FFF2-40B4-BE49-F238E27FC236}">
                      <a16:creationId xmlns:a16="http://schemas.microsoft.com/office/drawing/2014/main" id="{6D852404-6C20-3E1B-D23A-19B18ABEA7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39" name="Rectangle 462">
                  <a:extLst>
                    <a:ext uri="{FF2B5EF4-FFF2-40B4-BE49-F238E27FC236}">
                      <a16:creationId xmlns:a16="http://schemas.microsoft.com/office/drawing/2014/main" id="{390E6AFC-AFF8-E345-737F-45CD7A945B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40" name="Rectangle 463">
                  <a:extLst>
                    <a:ext uri="{FF2B5EF4-FFF2-40B4-BE49-F238E27FC236}">
                      <a16:creationId xmlns:a16="http://schemas.microsoft.com/office/drawing/2014/main" id="{28202383-1DE8-9B0C-B29E-48100855E9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3200410"/>
                  <a:ext cx="282332" cy="125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41" name="Line 464">
                  <a:extLst>
                    <a:ext uri="{FF2B5EF4-FFF2-40B4-BE49-F238E27FC236}">
                      <a16:creationId xmlns:a16="http://schemas.microsoft.com/office/drawing/2014/main" id="{0B1AF75F-0E7F-9A1A-F742-A764A1F7EE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83096" y="2490747"/>
                  <a:ext cx="0" cy="83807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42" name="Line 465">
                  <a:extLst>
                    <a:ext uri="{FF2B5EF4-FFF2-40B4-BE49-F238E27FC236}">
                      <a16:creationId xmlns:a16="http://schemas.microsoft.com/office/drawing/2014/main" id="{3BDFC58A-AF71-DC05-9CBA-642F51976D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65428" y="2490747"/>
                  <a:ext cx="0" cy="83807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43" name="Line 466">
                  <a:extLst>
                    <a:ext uri="{FF2B5EF4-FFF2-40B4-BE49-F238E27FC236}">
                      <a16:creationId xmlns:a16="http://schemas.microsoft.com/office/drawing/2014/main" id="{FF916EA5-BAF5-2ED2-527F-53CDCDBF9C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7759" y="2490747"/>
                  <a:ext cx="0" cy="83807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44" name="Line 467">
                  <a:extLst>
                    <a:ext uri="{FF2B5EF4-FFF2-40B4-BE49-F238E27FC236}">
                      <a16:creationId xmlns:a16="http://schemas.microsoft.com/office/drawing/2014/main" id="{E9B9103D-A945-861F-1F15-EAE6ABD2B13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30093" y="2490747"/>
                  <a:ext cx="0" cy="83807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45" name="Line 468">
                  <a:extLst>
                    <a:ext uri="{FF2B5EF4-FFF2-40B4-BE49-F238E27FC236}">
                      <a16:creationId xmlns:a16="http://schemas.microsoft.com/office/drawing/2014/main" id="{0997D0BE-3745-153F-5B16-9459AA0591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12425" y="2490747"/>
                  <a:ext cx="0" cy="83807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46" name="Line 469">
                  <a:extLst>
                    <a:ext uri="{FF2B5EF4-FFF2-40B4-BE49-F238E27FC236}">
                      <a16:creationId xmlns:a16="http://schemas.microsoft.com/office/drawing/2014/main" id="{B8763CAB-9F0A-8C6C-5C19-3FD7AC70E3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4757" y="2490747"/>
                  <a:ext cx="0" cy="83807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47" name="Line 470">
                  <a:extLst>
                    <a:ext uri="{FF2B5EF4-FFF2-40B4-BE49-F238E27FC236}">
                      <a16:creationId xmlns:a16="http://schemas.microsoft.com/office/drawing/2014/main" id="{D810B73F-A848-02E3-6483-D987750649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2624795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48" name="Line 471">
                  <a:extLst>
                    <a:ext uri="{FF2B5EF4-FFF2-40B4-BE49-F238E27FC236}">
                      <a16:creationId xmlns:a16="http://schemas.microsoft.com/office/drawing/2014/main" id="{4E5EE549-59B8-8DFC-C9F3-99F02F5823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273969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49" name="Line 472">
                  <a:extLst>
                    <a:ext uri="{FF2B5EF4-FFF2-40B4-BE49-F238E27FC236}">
                      <a16:creationId xmlns:a16="http://schemas.microsoft.com/office/drawing/2014/main" id="{26F218A5-058D-04DA-72C4-10C1C1A671C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2855716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50" name="Line 473">
                  <a:extLst>
                    <a:ext uri="{FF2B5EF4-FFF2-40B4-BE49-F238E27FC236}">
                      <a16:creationId xmlns:a16="http://schemas.microsoft.com/office/drawing/2014/main" id="{DE917C18-4EAF-5080-BD52-305C6C348B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2970614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51" name="Line 474">
                  <a:extLst>
                    <a:ext uri="{FF2B5EF4-FFF2-40B4-BE49-F238E27FC236}">
                      <a16:creationId xmlns:a16="http://schemas.microsoft.com/office/drawing/2014/main" id="{434845FC-0815-E82A-8831-55FD069852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3085512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52" name="Line 475">
                  <a:extLst>
                    <a:ext uri="{FF2B5EF4-FFF2-40B4-BE49-F238E27FC236}">
                      <a16:creationId xmlns:a16="http://schemas.microsoft.com/office/drawing/2014/main" id="{9BD1BFE1-0F0A-EAB5-6B59-FC2958D439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3200410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53" name="Line 476">
                  <a:extLst>
                    <a:ext uri="{FF2B5EF4-FFF2-40B4-BE49-F238E27FC236}">
                      <a16:creationId xmlns:a16="http://schemas.microsoft.com/office/drawing/2014/main" id="{8BE616EF-8009-D5E6-CEC6-D525E72986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0764" y="2490747"/>
                  <a:ext cx="0" cy="83807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54" name="Line 477">
                  <a:extLst>
                    <a:ext uri="{FF2B5EF4-FFF2-40B4-BE49-F238E27FC236}">
                      <a16:creationId xmlns:a16="http://schemas.microsoft.com/office/drawing/2014/main" id="{54D496FC-DA99-0BB8-2EE8-BCB94CBB36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77088" y="2490747"/>
                  <a:ext cx="0" cy="83807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55" name="Line 478">
                  <a:extLst>
                    <a:ext uri="{FF2B5EF4-FFF2-40B4-BE49-F238E27FC236}">
                      <a16:creationId xmlns:a16="http://schemas.microsoft.com/office/drawing/2014/main" id="{2EC1466B-0A66-A287-68E7-3A1D355EF0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249525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56" name="Line 479">
                  <a:extLst>
                    <a:ext uri="{FF2B5EF4-FFF2-40B4-BE49-F238E27FC236}">
                      <a16:creationId xmlns:a16="http://schemas.microsoft.com/office/drawing/2014/main" id="{4F2BFAE1-2AC0-8495-08E7-6EFD9F7887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3325445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057" name="Rectangle 480">
                  <a:extLst>
                    <a:ext uri="{FF2B5EF4-FFF2-40B4-BE49-F238E27FC236}">
                      <a16:creationId xmlns:a16="http://schemas.microsoft.com/office/drawing/2014/main" id="{17D0C4A1-CA7F-3C0C-E58D-0BCC276701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57497" y="2508770"/>
                  <a:ext cx="11333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Sat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58" name="Rectangle 481">
                  <a:extLst>
                    <a:ext uri="{FF2B5EF4-FFF2-40B4-BE49-F238E27FC236}">
                      <a16:creationId xmlns:a16="http://schemas.microsoft.com/office/drawing/2014/main" id="{D8A6F273-C55E-B67D-A421-1E43AD803F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8235" y="2508770"/>
                  <a:ext cx="928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Fri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59" name="Rectangle 482">
                  <a:extLst>
                    <a:ext uri="{FF2B5EF4-FFF2-40B4-BE49-F238E27FC236}">
                      <a16:creationId xmlns:a16="http://schemas.microsoft.com/office/drawing/2014/main" id="{D83AB165-8303-E8D2-D3E0-F6D542A579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1070" y="2508770"/>
                  <a:ext cx="133803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Thu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60" name="Rectangle 483">
                  <a:extLst>
                    <a:ext uri="{FF2B5EF4-FFF2-40B4-BE49-F238E27FC236}">
                      <a16:creationId xmlns:a16="http://schemas.microsoft.com/office/drawing/2014/main" id="{29357BA8-959B-2D1A-ED14-6FCC015F71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84359" y="2508770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Wed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61" name="Rectangle 484">
                  <a:extLst>
                    <a:ext uri="{FF2B5EF4-FFF2-40B4-BE49-F238E27FC236}">
                      <a16:creationId xmlns:a16="http://schemas.microsoft.com/office/drawing/2014/main" id="{A9151F28-7178-DC7D-835F-28742F04C6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22940" y="2508770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Tue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62" name="Rectangle 485">
                  <a:extLst>
                    <a:ext uri="{FF2B5EF4-FFF2-40B4-BE49-F238E27FC236}">
                      <a16:creationId xmlns:a16="http://schemas.microsoft.com/office/drawing/2014/main" id="{BD5FB7E0-0014-4862-7B28-39D1027B72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1852" y="2508770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Mon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63" name="Rectangle 486">
                  <a:extLst>
                    <a:ext uri="{FF2B5EF4-FFF2-40B4-BE49-F238E27FC236}">
                      <a16:creationId xmlns:a16="http://schemas.microsoft.com/office/drawing/2014/main" id="{6AE776F4-F717-A283-F880-91EC2BC1BB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1741" y="2508770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Sun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64" name="Rectangle 487">
                  <a:extLst>
                    <a:ext uri="{FF2B5EF4-FFF2-40B4-BE49-F238E27FC236}">
                      <a16:creationId xmlns:a16="http://schemas.microsoft.com/office/drawing/2014/main" id="{974FD1F3-4241-697F-FFB1-8803D59E9B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9780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65" name="Rectangle 488">
                  <a:extLst>
                    <a:ext uri="{FF2B5EF4-FFF2-40B4-BE49-F238E27FC236}">
                      <a16:creationId xmlns:a16="http://schemas.microsoft.com/office/drawing/2014/main" id="{54ACB9A5-D0A1-3F79-202B-407ABE51E8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7448" y="2631554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66" name="Rectangle 489">
                  <a:extLst>
                    <a:ext uri="{FF2B5EF4-FFF2-40B4-BE49-F238E27FC236}">
                      <a16:creationId xmlns:a16="http://schemas.microsoft.com/office/drawing/2014/main" id="{D107066F-E5B9-9EB7-29E4-D64DB4CCED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9780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67" name="Rectangle 490">
                  <a:extLst>
                    <a:ext uri="{FF2B5EF4-FFF2-40B4-BE49-F238E27FC236}">
                      <a16:creationId xmlns:a16="http://schemas.microsoft.com/office/drawing/2014/main" id="{7DFABD71-8994-4107-9F01-FAACF12CCF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7448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68" name="Rectangle 491">
                  <a:extLst>
                    <a:ext uri="{FF2B5EF4-FFF2-40B4-BE49-F238E27FC236}">
                      <a16:creationId xmlns:a16="http://schemas.microsoft.com/office/drawing/2014/main" id="{9AAFE46E-2374-75C5-36D6-997678B4E7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45117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69" name="Rectangle 492">
                  <a:extLst>
                    <a:ext uri="{FF2B5EF4-FFF2-40B4-BE49-F238E27FC236}">
                      <a16:creationId xmlns:a16="http://schemas.microsoft.com/office/drawing/2014/main" id="{88351C15-AFAD-16B3-C50F-3EF9E686A2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62785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70" name="Rectangle 493">
                  <a:extLst>
                    <a:ext uri="{FF2B5EF4-FFF2-40B4-BE49-F238E27FC236}">
                      <a16:creationId xmlns:a16="http://schemas.microsoft.com/office/drawing/2014/main" id="{381236A1-08C2-9666-3D78-8056642235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0452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72" name="Rectangle 494">
                  <a:extLst>
                    <a:ext uri="{FF2B5EF4-FFF2-40B4-BE49-F238E27FC236}">
                      <a16:creationId xmlns:a16="http://schemas.microsoft.com/office/drawing/2014/main" id="{3BF54974-0D6F-98E3-EDE1-295AD354DC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8120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73" name="Rectangle 495">
                  <a:extLst>
                    <a:ext uri="{FF2B5EF4-FFF2-40B4-BE49-F238E27FC236}">
                      <a16:creationId xmlns:a16="http://schemas.microsoft.com/office/drawing/2014/main" id="{6FE1FB07-AE63-C002-1155-E9DD291EBA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789" y="2746451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74" name="Rectangle 496">
                  <a:extLst>
                    <a:ext uri="{FF2B5EF4-FFF2-40B4-BE49-F238E27FC236}">
                      <a16:creationId xmlns:a16="http://schemas.microsoft.com/office/drawing/2014/main" id="{8CCBED10-6365-B04A-D40F-EA0B52AEDF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3638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75" name="Rectangle 497">
                  <a:extLst>
                    <a:ext uri="{FF2B5EF4-FFF2-40B4-BE49-F238E27FC236}">
                      <a16:creationId xmlns:a16="http://schemas.microsoft.com/office/drawing/2014/main" id="{795DC8EF-3653-921D-CFE0-F0FD7C4FA4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01307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76" name="Rectangle 498">
                  <a:extLst>
                    <a:ext uri="{FF2B5EF4-FFF2-40B4-BE49-F238E27FC236}">
                      <a16:creationId xmlns:a16="http://schemas.microsoft.com/office/drawing/2014/main" id="{23EA8493-559A-4178-3E97-169307FC8C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18975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77" name="Rectangle 499">
                  <a:extLst>
                    <a:ext uri="{FF2B5EF4-FFF2-40B4-BE49-F238E27FC236}">
                      <a16:creationId xmlns:a16="http://schemas.microsoft.com/office/drawing/2014/main" id="{38D64CF5-BDF4-986A-9135-E08DCE7A39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6642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78" name="Rectangle 500">
                  <a:extLst>
                    <a:ext uri="{FF2B5EF4-FFF2-40B4-BE49-F238E27FC236}">
                      <a16:creationId xmlns:a16="http://schemas.microsoft.com/office/drawing/2014/main" id="{C55297D2-085A-0397-00A9-A16AB1AE1C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54310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79" name="Rectangle 501">
                  <a:extLst>
                    <a:ext uri="{FF2B5EF4-FFF2-40B4-BE49-F238E27FC236}">
                      <a16:creationId xmlns:a16="http://schemas.microsoft.com/office/drawing/2014/main" id="{3668446C-F9F9-61EB-D4A3-72F2501BEB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1979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80" name="Rectangle 502">
                  <a:extLst>
                    <a:ext uri="{FF2B5EF4-FFF2-40B4-BE49-F238E27FC236}">
                      <a16:creationId xmlns:a16="http://schemas.microsoft.com/office/drawing/2014/main" id="{F901F830-8285-22E5-D77F-45CED8175D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9647" y="28613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81" name="Rectangle 503">
                  <a:extLst>
                    <a:ext uri="{FF2B5EF4-FFF2-40B4-BE49-F238E27FC236}">
                      <a16:creationId xmlns:a16="http://schemas.microsoft.com/office/drawing/2014/main" id="{CD1BBB72-21BA-F466-621C-0BD9B7936C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3638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82" name="Rectangle 504">
                  <a:extLst>
                    <a:ext uri="{FF2B5EF4-FFF2-40B4-BE49-F238E27FC236}">
                      <a16:creationId xmlns:a16="http://schemas.microsoft.com/office/drawing/2014/main" id="{FCAF7868-F960-171A-B508-3E4AEDF648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01307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83" name="Rectangle 505">
                  <a:extLst>
                    <a:ext uri="{FF2B5EF4-FFF2-40B4-BE49-F238E27FC236}">
                      <a16:creationId xmlns:a16="http://schemas.microsoft.com/office/drawing/2014/main" id="{444ADF03-984E-4BB3-936A-6DC874AB22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18975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84" name="Rectangle 506">
                  <a:extLst>
                    <a:ext uri="{FF2B5EF4-FFF2-40B4-BE49-F238E27FC236}">
                      <a16:creationId xmlns:a16="http://schemas.microsoft.com/office/drawing/2014/main" id="{4D7E193B-31C8-A191-5457-E70C221A68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6642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85" name="Rectangle 507">
                  <a:extLst>
                    <a:ext uri="{FF2B5EF4-FFF2-40B4-BE49-F238E27FC236}">
                      <a16:creationId xmlns:a16="http://schemas.microsoft.com/office/drawing/2014/main" id="{155CDE90-C548-CEB5-37B5-625EE1756F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54310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86" name="Rectangle 508">
                  <a:extLst>
                    <a:ext uri="{FF2B5EF4-FFF2-40B4-BE49-F238E27FC236}">
                      <a16:creationId xmlns:a16="http://schemas.microsoft.com/office/drawing/2014/main" id="{EE698F07-D340-6A1A-AD80-9B475B89C4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1979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87" name="Rectangle 509">
                  <a:extLst>
                    <a:ext uri="{FF2B5EF4-FFF2-40B4-BE49-F238E27FC236}">
                      <a16:creationId xmlns:a16="http://schemas.microsoft.com/office/drawing/2014/main" id="{A700AB93-5D81-5A07-E07B-66DE17ACB6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9647" y="2976246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88" name="Rectangle 510">
                  <a:extLst>
                    <a:ext uri="{FF2B5EF4-FFF2-40B4-BE49-F238E27FC236}">
                      <a16:creationId xmlns:a16="http://schemas.microsoft.com/office/drawing/2014/main" id="{09AC5060-89BC-DC3D-C180-460C61F543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3638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30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89" name="Rectangle 511">
                  <a:extLst>
                    <a:ext uri="{FF2B5EF4-FFF2-40B4-BE49-F238E27FC236}">
                      <a16:creationId xmlns:a16="http://schemas.microsoft.com/office/drawing/2014/main" id="{0C43B4AD-8351-4C01-6B36-DCB6996407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01307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90" name="Rectangle 512">
                  <a:extLst>
                    <a:ext uri="{FF2B5EF4-FFF2-40B4-BE49-F238E27FC236}">
                      <a16:creationId xmlns:a16="http://schemas.microsoft.com/office/drawing/2014/main" id="{8A59AF89-5F34-068F-BC9B-EA013D7529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18975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91" name="Rectangle 513">
                  <a:extLst>
                    <a:ext uri="{FF2B5EF4-FFF2-40B4-BE49-F238E27FC236}">
                      <a16:creationId xmlns:a16="http://schemas.microsoft.com/office/drawing/2014/main" id="{C1D4FA0B-5AD0-4E86-9C68-0AB97C78F8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6642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92" name="Rectangle 514">
                  <a:extLst>
                    <a:ext uri="{FF2B5EF4-FFF2-40B4-BE49-F238E27FC236}">
                      <a16:creationId xmlns:a16="http://schemas.microsoft.com/office/drawing/2014/main" id="{2B155909-1999-C9AA-1B0A-496B68269D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54310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93" name="Rectangle 515">
                  <a:extLst>
                    <a:ext uri="{FF2B5EF4-FFF2-40B4-BE49-F238E27FC236}">
                      <a16:creationId xmlns:a16="http://schemas.microsoft.com/office/drawing/2014/main" id="{A61D1B52-B615-6FC1-78A9-938CA86C59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1979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94" name="Rectangle 516">
                  <a:extLst>
                    <a:ext uri="{FF2B5EF4-FFF2-40B4-BE49-F238E27FC236}">
                      <a16:creationId xmlns:a16="http://schemas.microsoft.com/office/drawing/2014/main" id="{F778B2B1-77F7-0E04-CED0-153FC248A7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9647" y="3091144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095" name="Rectangle 517">
                  <a:extLst>
                    <a:ext uri="{FF2B5EF4-FFF2-40B4-BE49-F238E27FC236}">
                      <a16:creationId xmlns:a16="http://schemas.microsoft.com/office/drawing/2014/main" id="{7FFA1CC9-A0AD-97E9-E2D6-363B10F0C0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9647" y="32105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31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3FD7C521-0973-5282-A5AC-ABCB75F2D05A}"/>
                </a:ext>
              </a:extLst>
            </p:cNvPr>
            <p:cNvGrpSpPr/>
            <p:nvPr/>
          </p:nvGrpSpPr>
          <p:grpSpPr>
            <a:xfrm>
              <a:off x="446336" y="3657312"/>
              <a:ext cx="8240464" cy="853848"/>
              <a:chOff x="446336" y="3804473"/>
              <a:chExt cx="8240464" cy="853848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602AE5F4-C6A2-5EC0-634B-F429FC78B1F2}"/>
                  </a:ext>
                </a:extLst>
              </p:cNvPr>
              <p:cNvGrpSpPr/>
              <p:nvPr/>
            </p:nvGrpSpPr>
            <p:grpSpPr>
              <a:xfrm>
                <a:off x="446336" y="3804473"/>
                <a:ext cx="1986782" cy="853847"/>
                <a:chOff x="395536" y="3804473"/>
                <a:chExt cx="1986782" cy="853847"/>
              </a:xfrm>
            </p:grpSpPr>
            <p:sp>
              <p:nvSpPr>
                <p:cNvPr id="883" name="Rectangle 828">
                  <a:extLst>
                    <a:ext uri="{FF2B5EF4-FFF2-40B4-BE49-F238E27FC236}">
                      <a16:creationId xmlns:a16="http://schemas.microsoft.com/office/drawing/2014/main" id="{FA0A08A5-E4C3-F0CD-5786-A17EB3F5A6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84" name="Rectangle 829">
                  <a:extLst>
                    <a:ext uri="{FF2B5EF4-FFF2-40B4-BE49-F238E27FC236}">
                      <a16:creationId xmlns:a16="http://schemas.microsoft.com/office/drawing/2014/main" id="{E420903C-700B-FB1B-2EBA-7A3DB9CB98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85" name="Rectangle 830">
                  <a:extLst>
                    <a:ext uri="{FF2B5EF4-FFF2-40B4-BE49-F238E27FC236}">
                      <a16:creationId xmlns:a16="http://schemas.microsoft.com/office/drawing/2014/main" id="{C4704F1C-CDAC-DF43-1236-C3E8D47462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86" name="Rectangle 831">
                  <a:extLst>
                    <a:ext uri="{FF2B5EF4-FFF2-40B4-BE49-F238E27FC236}">
                      <a16:creationId xmlns:a16="http://schemas.microsoft.com/office/drawing/2014/main" id="{52A99D77-3D49-0695-B9B5-A1D102E80E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87" name="Rectangle 832">
                  <a:extLst>
                    <a:ext uri="{FF2B5EF4-FFF2-40B4-BE49-F238E27FC236}">
                      <a16:creationId xmlns:a16="http://schemas.microsoft.com/office/drawing/2014/main" id="{3567E152-7004-B5C4-1388-58AFAB78CC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88" name="Rectangle 833">
                  <a:extLst>
                    <a:ext uri="{FF2B5EF4-FFF2-40B4-BE49-F238E27FC236}">
                      <a16:creationId xmlns:a16="http://schemas.microsoft.com/office/drawing/2014/main" id="{2E59CFF7-C655-ACA1-C510-7BD2A61BD7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89" name="Rectangle 834">
                  <a:extLst>
                    <a:ext uri="{FF2B5EF4-FFF2-40B4-BE49-F238E27FC236}">
                      <a16:creationId xmlns:a16="http://schemas.microsoft.com/office/drawing/2014/main" id="{664AE77B-B5D0-8797-B320-68D48A7244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90" name="Rectangle 835">
                  <a:extLst>
                    <a:ext uri="{FF2B5EF4-FFF2-40B4-BE49-F238E27FC236}">
                      <a16:creationId xmlns:a16="http://schemas.microsoft.com/office/drawing/2014/main" id="{A48F2D62-0C54-B8A9-306A-9EA2C38B0B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91" name="Rectangle 836">
                  <a:extLst>
                    <a:ext uri="{FF2B5EF4-FFF2-40B4-BE49-F238E27FC236}">
                      <a16:creationId xmlns:a16="http://schemas.microsoft.com/office/drawing/2014/main" id="{9C02EE18-99A0-DA73-D800-32395E8E28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92" name="Rectangle 837">
                  <a:extLst>
                    <a:ext uri="{FF2B5EF4-FFF2-40B4-BE49-F238E27FC236}">
                      <a16:creationId xmlns:a16="http://schemas.microsoft.com/office/drawing/2014/main" id="{547D8D1F-3EBD-8476-65A3-5F99EA3DDB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93" name="Rectangle 838">
                  <a:extLst>
                    <a:ext uri="{FF2B5EF4-FFF2-40B4-BE49-F238E27FC236}">
                      <a16:creationId xmlns:a16="http://schemas.microsoft.com/office/drawing/2014/main" id="{ED32B6A0-F57C-A883-54A9-C56858B521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94" name="Rectangle 839">
                  <a:extLst>
                    <a:ext uri="{FF2B5EF4-FFF2-40B4-BE49-F238E27FC236}">
                      <a16:creationId xmlns:a16="http://schemas.microsoft.com/office/drawing/2014/main" id="{33B8C205-E515-4557-737F-2A39DFB952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95" name="Rectangle 840">
                  <a:extLst>
                    <a:ext uri="{FF2B5EF4-FFF2-40B4-BE49-F238E27FC236}">
                      <a16:creationId xmlns:a16="http://schemas.microsoft.com/office/drawing/2014/main" id="{5ED2B5CA-E8F1-3B97-8AE6-9FAA6A7189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96" name="Rectangle 841">
                  <a:extLst>
                    <a:ext uri="{FF2B5EF4-FFF2-40B4-BE49-F238E27FC236}">
                      <a16:creationId xmlns:a16="http://schemas.microsoft.com/office/drawing/2014/main" id="{75931A96-61CE-F7C3-EA98-8DECE4D9F7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97" name="Rectangle 842">
                  <a:extLst>
                    <a:ext uri="{FF2B5EF4-FFF2-40B4-BE49-F238E27FC236}">
                      <a16:creationId xmlns:a16="http://schemas.microsoft.com/office/drawing/2014/main" id="{34920DF5-94E5-A46D-5FC0-91C68BF0D3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98" name="Rectangle 843">
                  <a:extLst>
                    <a:ext uri="{FF2B5EF4-FFF2-40B4-BE49-F238E27FC236}">
                      <a16:creationId xmlns:a16="http://schemas.microsoft.com/office/drawing/2014/main" id="{F91A8B01-E48E-2927-897F-5DD5FBD58C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99" name="Rectangle 844">
                  <a:extLst>
                    <a:ext uri="{FF2B5EF4-FFF2-40B4-BE49-F238E27FC236}">
                      <a16:creationId xmlns:a16="http://schemas.microsoft.com/office/drawing/2014/main" id="{D584CFD5-1A2C-51F1-A43E-A56C34FFCE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00" name="Rectangle 845">
                  <a:extLst>
                    <a:ext uri="{FF2B5EF4-FFF2-40B4-BE49-F238E27FC236}">
                      <a16:creationId xmlns:a16="http://schemas.microsoft.com/office/drawing/2014/main" id="{B8A54F77-88A3-F771-3703-861E9D7E50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01" name="Rectangle 846">
                  <a:extLst>
                    <a:ext uri="{FF2B5EF4-FFF2-40B4-BE49-F238E27FC236}">
                      <a16:creationId xmlns:a16="http://schemas.microsoft.com/office/drawing/2014/main" id="{0B951C36-D1B1-C39A-7BA0-D6340FF6DA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02" name="Rectangle 847">
                  <a:extLst>
                    <a:ext uri="{FF2B5EF4-FFF2-40B4-BE49-F238E27FC236}">
                      <a16:creationId xmlns:a16="http://schemas.microsoft.com/office/drawing/2014/main" id="{DFAA662F-E2BE-1A56-6AB4-9A266DB4FB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03" name="Rectangle 848">
                  <a:extLst>
                    <a:ext uri="{FF2B5EF4-FFF2-40B4-BE49-F238E27FC236}">
                      <a16:creationId xmlns:a16="http://schemas.microsoft.com/office/drawing/2014/main" id="{4FB459A0-3156-75AC-4CC9-0419063B25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05" name="Rectangle 849">
                  <a:extLst>
                    <a:ext uri="{FF2B5EF4-FFF2-40B4-BE49-F238E27FC236}">
                      <a16:creationId xmlns:a16="http://schemas.microsoft.com/office/drawing/2014/main" id="{05F8F8BE-AB62-7BB1-B742-ACF73EECCD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06" name="Rectangle 850">
                  <a:extLst>
                    <a:ext uri="{FF2B5EF4-FFF2-40B4-BE49-F238E27FC236}">
                      <a16:creationId xmlns:a16="http://schemas.microsoft.com/office/drawing/2014/main" id="{190C9CB8-E8DB-D025-FF1C-0FA28383CC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07" name="Rectangle 851">
                  <a:extLst>
                    <a:ext uri="{FF2B5EF4-FFF2-40B4-BE49-F238E27FC236}">
                      <a16:creationId xmlns:a16="http://schemas.microsoft.com/office/drawing/2014/main" id="{0168BE87-6BF1-CD29-05CD-E419125B5A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08" name="Rectangle 852">
                  <a:extLst>
                    <a:ext uri="{FF2B5EF4-FFF2-40B4-BE49-F238E27FC236}">
                      <a16:creationId xmlns:a16="http://schemas.microsoft.com/office/drawing/2014/main" id="{DF68DB85-0028-790D-50D9-6087BD1F2D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09" name="Rectangle 853">
                  <a:extLst>
                    <a:ext uri="{FF2B5EF4-FFF2-40B4-BE49-F238E27FC236}">
                      <a16:creationId xmlns:a16="http://schemas.microsoft.com/office/drawing/2014/main" id="{9B6BC50A-FA42-68B5-D9A9-5E83DAA05F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10" name="Rectangle 854">
                  <a:extLst>
                    <a:ext uri="{FF2B5EF4-FFF2-40B4-BE49-F238E27FC236}">
                      <a16:creationId xmlns:a16="http://schemas.microsoft.com/office/drawing/2014/main" id="{38382B3D-8AB2-3813-4A72-E03445CF1E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11" name="Rectangle 855">
                  <a:extLst>
                    <a:ext uri="{FF2B5EF4-FFF2-40B4-BE49-F238E27FC236}">
                      <a16:creationId xmlns:a16="http://schemas.microsoft.com/office/drawing/2014/main" id="{FC6175E6-A730-CCF6-2512-A93CD84EF2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12" name="Rectangle 856">
                  <a:extLst>
                    <a:ext uri="{FF2B5EF4-FFF2-40B4-BE49-F238E27FC236}">
                      <a16:creationId xmlns:a16="http://schemas.microsoft.com/office/drawing/2014/main" id="{A7699EDE-411D-1F81-D442-A399448A9B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13" name="Rectangle 857">
                  <a:extLst>
                    <a:ext uri="{FF2B5EF4-FFF2-40B4-BE49-F238E27FC236}">
                      <a16:creationId xmlns:a16="http://schemas.microsoft.com/office/drawing/2014/main" id="{13749428-3DDE-04A1-DD9D-51BF01ECF2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14" name="Rectangle 858">
                  <a:extLst>
                    <a:ext uri="{FF2B5EF4-FFF2-40B4-BE49-F238E27FC236}">
                      <a16:creationId xmlns:a16="http://schemas.microsoft.com/office/drawing/2014/main" id="{1B371AD3-43C2-2535-77FB-758EAC2F90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15" name="Rectangle 859">
                  <a:extLst>
                    <a:ext uri="{FF2B5EF4-FFF2-40B4-BE49-F238E27FC236}">
                      <a16:creationId xmlns:a16="http://schemas.microsoft.com/office/drawing/2014/main" id="{0C3F1717-BC5A-3623-60A4-DAC53B7B0C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16" name="Rectangle 860">
                  <a:extLst>
                    <a:ext uri="{FF2B5EF4-FFF2-40B4-BE49-F238E27FC236}">
                      <a16:creationId xmlns:a16="http://schemas.microsoft.com/office/drawing/2014/main" id="{25A56534-5752-2197-BD54-F8CC9CF81B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17" name="Rectangle 861">
                  <a:extLst>
                    <a:ext uri="{FF2B5EF4-FFF2-40B4-BE49-F238E27FC236}">
                      <a16:creationId xmlns:a16="http://schemas.microsoft.com/office/drawing/2014/main" id="{953C3EFB-8655-CC49-D657-BD731A786E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18" name="Rectangle 862">
                  <a:extLst>
                    <a:ext uri="{FF2B5EF4-FFF2-40B4-BE49-F238E27FC236}">
                      <a16:creationId xmlns:a16="http://schemas.microsoft.com/office/drawing/2014/main" id="{FDB99A7E-C171-BFAC-7973-6F9FB87C07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19" name="Rectangle 863">
                  <a:extLst>
                    <a:ext uri="{FF2B5EF4-FFF2-40B4-BE49-F238E27FC236}">
                      <a16:creationId xmlns:a16="http://schemas.microsoft.com/office/drawing/2014/main" id="{BAA0DB82-91F6-8B49-871E-F81F51148F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20" name="Rectangle 864">
                  <a:extLst>
                    <a:ext uri="{FF2B5EF4-FFF2-40B4-BE49-F238E27FC236}">
                      <a16:creationId xmlns:a16="http://schemas.microsoft.com/office/drawing/2014/main" id="{6B269F60-976C-5BE5-930E-F532292EE9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21" name="Rectangle 865">
                  <a:extLst>
                    <a:ext uri="{FF2B5EF4-FFF2-40B4-BE49-F238E27FC236}">
                      <a16:creationId xmlns:a16="http://schemas.microsoft.com/office/drawing/2014/main" id="{08AE92E0-81F3-AEF7-86CF-D9827192E9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22" name="Rectangle 866">
                  <a:extLst>
                    <a:ext uri="{FF2B5EF4-FFF2-40B4-BE49-F238E27FC236}">
                      <a16:creationId xmlns:a16="http://schemas.microsoft.com/office/drawing/2014/main" id="{339547F5-88BC-C606-D2C0-854DF3EBAD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23" name="Rectangle 867">
                  <a:extLst>
                    <a:ext uri="{FF2B5EF4-FFF2-40B4-BE49-F238E27FC236}">
                      <a16:creationId xmlns:a16="http://schemas.microsoft.com/office/drawing/2014/main" id="{8E4BC56E-C7B3-2690-B161-A887851F8E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24" name="Rectangle 868">
                  <a:extLst>
                    <a:ext uri="{FF2B5EF4-FFF2-40B4-BE49-F238E27FC236}">
                      <a16:creationId xmlns:a16="http://schemas.microsoft.com/office/drawing/2014/main" id="{41409E94-E4B2-F2A3-A42B-2F802630F2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25" name="Rectangle 869">
                  <a:extLst>
                    <a:ext uri="{FF2B5EF4-FFF2-40B4-BE49-F238E27FC236}">
                      <a16:creationId xmlns:a16="http://schemas.microsoft.com/office/drawing/2014/main" id="{D67C0DD2-19F1-C5ED-8443-381C6834FF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26" name="Rectangle 870">
                  <a:extLst>
                    <a:ext uri="{FF2B5EF4-FFF2-40B4-BE49-F238E27FC236}">
                      <a16:creationId xmlns:a16="http://schemas.microsoft.com/office/drawing/2014/main" id="{5C95A963-3DC7-C673-BCCC-C335C63ABE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764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27" name="Rectangle 871">
                  <a:extLst>
                    <a:ext uri="{FF2B5EF4-FFF2-40B4-BE49-F238E27FC236}">
                      <a16:creationId xmlns:a16="http://schemas.microsoft.com/office/drawing/2014/main" id="{BB360E89-BA38-286E-3C8F-09EC6D37ED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096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28" name="Rectangle 872">
                  <a:extLst>
                    <a:ext uri="{FF2B5EF4-FFF2-40B4-BE49-F238E27FC236}">
                      <a16:creationId xmlns:a16="http://schemas.microsoft.com/office/drawing/2014/main" id="{300E8A16-A782-A859-08B9-93FB6D86B1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5428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29" name="Rectangle 873">
                  <a:extLst>
                    <a:ext uri="{FF2B5EF4-FFF2-40B4-BE49-F238E27FC236}">
                      <a16:creationId xmlns:a16="http://schemas.microsoft.com/office/drawing/2014/main" id="{2DF7090C-8D56-BB03-5381-5BC02E50DC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759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30" name="Rectangle 874">
                  <a:extLst>
                    <a:ext uri="{FF2B5EF4-FFF2-40B4-BE49-F238E27FC236}">
                      <a16:creationId xmlns:a16="http://schemas.microsoft.com/office/drawing/2014/main" id="{3DC72BCB-7D96-06FD-A023-04F5465633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0093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31" name="Rectangle 875">
                  <a:extLst>
                    <a:ext uri="{FF2B5EF4-FFF2-40B4-BE49-F238E27FC236}">
                      <a16:creationId xmlns:a16="http://schemas.microsoft.com/office/drawing/2014/main" id="{E1876AA9-FA22-F903-D96A-77DF290A85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2425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32" name="Rectangle 876">
                  <a:extLst>
                    <a:ext uri="{FF2B5EF4-FFF2-40B4-BE49-F238E27FC236}">
                      <a16:creationId xmlns:a16="http://schemas.microsoft.com/office/drawing/2014/main" id="{85307137-2339-3EE9-D0A3-700CD7EDD5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757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33" name="Line 877">
                  <a:extLst>
                    <a:ext uri="{FF2B5EF4-FFF2-40B4-BE49-F238E27FC236}">
                      <a16:creationId xmlns:a16="http://schemas.microsoft.com/office/drawing/2014/main" id="{FB4CBF88-4013-28BE-FD96-5B9A343CF1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83096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34" name="Line 878">
                  <a:extLst>
                    <a:ext uri="{FF2B5EF4-FFF2-40B4-BE49-F238E27FC236}">
                      <a16:creationId xmlns:a16="http://schemas.microsoft.com/office/drawing/2014/main" id="{49059654-400E-13BA-F5F6-4DD79A8550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65428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35" name="Line 879">
                  <a:extLst>
                    <a:ext uri="{FF2B5EF4-FFF2-40B4-BE49-F238E27FC236}">
                      <a16:creationId xmlns:a16="http://schemas.microsoft.com/office/drawing/2014/main" id="{A1660C3D-EA0E-193C-01F0-4BA11ADC36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7759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36" name="Line 880">
                  <a:extLst>
                    <a:ext uri="{FF2B5EF4-FFF2-40B4-BE49-F238E27FC236}">
                      <a16:creationId xmlns:a16="http://schemas.microsoft.com/office/drawing/2014/main" id="{8EAAD1F4-ADBA-9F11-2408-0B2F6D3C75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30093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37" name="Line 881">
                  <a:extLst>
                    <a:ext uri="{FF2B5EF4-FFF2-40B4-BE49-F238E27FC236}">
                      <a16:creationId xmlns:a16="http://schemas.microsoft.com/office/drawing/2014/main" id="{DCDFCE09-55CF-24F2-A3E8-025E0395908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12425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38" name="Line 882">
                  <a:extLst>
                    <a:ext uri="{FF2B5EF4-FFF2-40B4-BE49-F238E27FC236}">
                      <a16:creationId xmlns:a16="http://schemas.microsoft.com/office/drawing/2014/main" id="{038BAF32-59D4-DE38-B714-C9DE05C663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4757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39" name="Line 883">
                  <a:extLst>
                    <a:ext uri="{FF2B5EF4-FFF2-40B4-BE49-F238E27FC236}">
                      <a16:creationId xmlns:a16="http://schemas.microsoft.com/office/drawing/2014/main" id="{37AA75FC-52A9-05C2-3760-59D382D6BA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394104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40" name="Line 884">
                  <a:extLst>
                    <a:ext uri="{FF2B5EF4-FFF2-40B4-BE49-F238E27FC236}">
                      <a16:creationId xmlns:a16="http://schemas.microsoft.com/office/drawing/2014/main" id="{4C89B57B-B7E1-E23D-CF70-E2BE3E1C20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405810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41" name="Line 885">
                  <a:extLst>
                    <a:ext uri="{FF2B5EF4-FFF2-40B4-BE49-F238E27FC236}">
                      <a16:creationId xmlns:a16="http://schemas.microsoft.com/office/drawing/2014/main" id="{8BD04C8E-5F81-40C2-66FD-A08935F55E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4175162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42" name="Line 886">
                  <a:extLst>
                    <a:ext uri="{FF2B5EF4-FFF2-40B4-BE49-F238E27FC236}">
                      <a16:creationId xmlns:a16="http://schemas.microsoft.com/office/drawing/2014/main" id="{9A847B49-71BB-F1A9-1749-90FE796CBA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4293369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43" name="Line 887">
                  <a:extLst>
                    <a:ext uri="{FF2B5EF4-FFF2-40B4-BE49-F238E27FC236}">
                      <a16:creationId xmlns:a16="http://schemas.microsoft.com/office/drawing/2014/main" id="{110D02B8-271F-DB49-701E-C00517978F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4410429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44" name="Line 888">
                  <a:extLst>
                    <a:ext uri="{FF2B5EF4-FFF2-40B4-BE49-F238E27FC236}">
                      <a16:creationId xmlns:a16="http://schemas.microsoft.com/office/drawing/2014/main" id="{91BECF37-6BE5-F5FE-EC4D-889C0DFFD2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4527489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45" name="Line 889">
                  <a:extLst>
                    <a:ext uri="{FF2B5EF4-FFF2-40B4-BE49-F238E27FC236}">
                      <a16:creationId xmlns:a16="http://schemas.microsoft.com/office/drawing/2014/main" id="{5479C21C-CAEF-D951-28DF-C19BACD504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0764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46" name="Line 890">
                  <a:extLst>
                    <a:ext uri="{FF2B5EF4-FFF2-40B4-BE49-F238E27FC236}">
                      <a16:creationId xmlns:a16="http://schemas.microsoft.com/office/drawing/2014/main" id="{B51AF9DC-8F92-0627-9879-D8E125BC38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77088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47" name="Line 891">
                  <a:extLst>
                    <a:ext uri="{FF2B5EF4-FFF2-40B4-BE49-F238E27FC236}">
                      <a16:creationId xmlns:a16="http://schemas.microsoft.com/office/drawing/2014/main" id="{AD3C0001-E494-25F6-FD55-8EEE44F4F3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380906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48" name="Line 892">
                  <a:extLst>
                    <a:ext uri="{FF2B5EF4-FFF2-40B4-BE49-F238E27FC236}">
                      <a16:creationId xmlns:a16="http://schemas.microsoft.com/office/drawing/2014/main" id="{21875663-0D6B-2BF9-F3AE-9E411340659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536" y="4653730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949" name="Rectangle 893">
                  <a:extLst>
                    <a:ext uri="{FF2B5EF4-FFF2-40B4-BE49-F238E27FC236}">
                      <a16:creationId xmlns:a16="http://schemas.microsoft.com/office/drawing/2014/main" id="{D0746055-3409-D59B-08EB-A118FC5E29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57497" y="3822836"/>
                  <a:ext cx="11333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Sat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50" name="Rectangle 894">
                  <a:extLst>
                    <a:ext uri="{FF2B5EF4-FFF2-40B4-BE49-F238E27FC236}">
                      <a16:creationId xmlns:a16="http://schemas.microsoft.com/office/drawing/2014/main" id="{E57A1896-1707-FBFF-448D-24C2FB8007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8235" y="3822836"/>
                  <a:ext cx="928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Fri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51" name="Rectangle 895">
                  <a:extLst>
                    <a:ext uri="{FF2B5EF4-FFF2-40B4-BE49-F238E27FC236}">
                      <a16:creationId xmlns:a16="http://schemas.microsoft.com/office/drawing/2014/main" id="{B2071D08-5738-5270-103E-DFBD9514BF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1070" y="3822836"/>
                  <a:ext cx="133803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Thu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52" name="Rectangle 896">
                  <a:extLst>
                    <a:ext uri="{FF2B5EF4-FFF2-40B4-BE49-F238E27FC236}">
                      <a16:creationId xmlns:a16="http://schemas.microsoft.com/office/drawing/2014/main" id="{2E2330A3-9340-D896-E51C-C380CE9F5F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84359" y="3822836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Wed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53" name="Rectangle 897">
                  <a:extLst>
                    <a:ext uri="{FF2B5EF4-FFF2-40B4-BE49-F238E27FC236}">
                      <a16:creationId xmlns:a16="http://schemas.microsoft.com/office/drawing/2014/main" id="{82847033-9993-9EAB-3E34-E3AAAFE54B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22940" y="3822836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Tue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54" name="Rectangle 898">
                  <a:extLst>
                    <a:ext uri="{FF2B5EF4-FFF2-40B4-BE49-F238E27FC236}">
                      <a16:creationId xmlns:a16="http://schemas.microsoft.com/office/drawing/2014/main" id="{D34A52A1-46A3-8201-36C6-27D2845AE9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1852" y="3822836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Mon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55" name="Rectangle 899">
                  <a:extLst>
                    <a:ext uri="{FF2B5EF4-FFF2-40B4-BE49-F238E27FC236}">
                      <a16:creationId xmlns:a16="http://schemas.microsoft.com/office/drawing/2014/main" id="{052A92D9-5DF4-0C16-FC6E-D666A741A4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1741" y="3822836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Sun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56" name="Rectangle 900">
                  <a:extLst>
                    <a:ext uri="{FF2B5EF4-FFF2-40B4-BE49-F238E27FC236}">
                      <a16:creationId xmlns:a16="http://schemas.microsoft.com/office/drawing/2014/main" id="{5C7B43B1-C364-709F-E713-9FAB2992DF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9780" y="3949076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57" name="Rectangle 901">
                  <a:extLst>
                    <a:ext uri="{FF2B5EF4-FFF2-40B4-BE49-F238E27FC236}">
                      <a16:creationId xmlns:a16="http://schemas.microsoft.com/office/drawing/2014/main" id="{9118BAE0-3BA4-51B6-0E1D-24706C16CB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7448" y="3949076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58" name="Rectangle 902">
                  <a:extLst>
                    <a:ext uri="{FF2B5EF4-FFF2-40B4-BE49-F238E27FC236}">
                      <a16:creationId xmlns:a16="http://schemas.microsoft.com/office/drawing/2014/main" id="{69D5F4C6-6E78-9E0A-7B4C-71CACB9851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45117" y="3949076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59" name="Rectangle 903">
                  <a:extLst>
                    <a:ext uri="{FF2B5EF4-FFF2-40B4-BE49-F238E27FC236}">
                      <a16:creationId xmlns:a16="http://schemas.microsoft.com/office/drawing/2014/main" id="{A90DDADF-DA40-EC96-58F4-48AC2FAF7B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62785" y="3949076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60" name="Rectangle 904">
                  <a:extLst>
                    <a:ext uri="{FF2B5EF4-FFF2-40B4-BE49-F238E27FC236}">
                      <a16:creationId xmlns:a16="http://schemas.microsoft.com/office/drawing/2014/main" id="{0F91CACF-D5D2-89F0-0950-D4ED49CA3E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0452" y="3949076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61" name="Rectangle 905">
                  <a:extLst>
                    <a:ext uri="{FF2B5EF4-FFF2-40B4-BE49-F238E27FC236}">
                      <a16:creationId xmlns:a16="http://schemas.microsoft.com/office/drawing/2014/main" id="{82C6AE9D-B744-5439-CE11-6585161731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3638" y="406498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62" name="Rectangle 906">
                  <a:extLst>
                    <a:ext uri="{FF2B5EF4-FFF2-40B4-BE49-F238E27FC236}">
                      <a16:creationId xmlns:a16="http://schemas.microsoft.com/office/drawing/2014/main" id="{99B10734-6705-F919-D731-E18F324607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01307" y="406498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63" name="Rectangle 907">
                  <a:extLst>
                    <a:ext uri="{FF2B5EF4-FFF2-40B4-BE49-F238E27FC236}">
                      <a16:creationId xmlns:a16="http://schemas.microsoft.com/office/drawing/2014/main" id="{36ADD8A3-9C6E-0774-0C7D-5EB9E754C0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18975" y="406498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64" name="Rectangle 908">
                  <a:extLst>
                    <a:ext uri="{FF2B5EF4-FFF2-40B4-BE49-F238E27FC236}">
                      <a16:creationId xmlns:a16="http://schemas.microsoft.com/office/drawing/2014/main" id="{5E638D8F-6781-4AB1-21CF-15F1D820CA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62785" y="4064988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66" name="Rectangle 909">
                  <a:extLst>
                    <a:ext uri="{FF2B5EF4-FFF2-40B4-BE49-F238E27FC236}">
                      <a16:creationId xmlns:a16="http://schemas.microsoft.com/office/drawing/2014/main" id="{505068DF-AE97-9977-7A67-5051AA5B46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0452" y="4064988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67" name="Rectangle 910">
                  <a:extLst>
                    <a:ext uri="{FF2B5EF4-FFF2-40B4-BE49-F238E27FC236}">
                      <a16:creationId xmlns:a16="http://schemas.microsoft.com/office/drawing/2014/main" id="{DC183E59-D31A-0D3A-C6CE-77E08D74C0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8120" y="4064988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68" name="Rectangle 911">
                  <a:extLst>
                    <a:ext uri="{FF2B5EF4-FFF2-40B4-BE49-F238E27FC236}">
                      <a16:creationId xmlns:a16="http://schemas.microsoft.com/office/drawing/2014/main" id="{3403C29E-B9FB-4D06-90CE-FB307827E1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789" y="4064988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69" name="Rectangle 912">
                  <a:extLst>
                    <a:ext uri="{FF2B5EF4-FFF2-40B4-BE49-F238E27FC236}">
                      <a16:creationId xmlns:a16="http://schemas.microsoft.com/office/drawing/2014/main" id="{D047CD7C-CF16-8B0A-E301-165EE5F399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3638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70" name="Rectangle 913">
                  <a:extLst>
                    <a:ext uri="{FF2B5EF4-FFF2-40B4-BE49-F238E27FC236}">
                      <a16:creationId xmlns:a16="http://schemas.microsoft.com/office/drawing/2014/main" id="{F98ABA6B-1D6D-C10C-9C94-51CD82211A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01307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71" name="Rectangle 914">
                  <a:extLst>
                    <a:ext uri="{FF2B5EF4-FFF2-40B4-BE49-F238E27FC236}">
                      <a16:creationId xmlns:a16="http://schemas.microsoft.com/office/drawing/2014/main" id="{2F8EEBF9-34E1-BEC5-082F-61A28CD3EF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18975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72" name="Rectangle 915">
                  <a:extLst>
                    <a:ext uri="{FF2B5EF4-FFF2-40B4-BE49-F238E27FC236}">
                      <a16:creationId xmlns:a16="http://schemas.microsoft.com/office/drawing/2014/main" id="{05AA09EF-63BF-C23D-C6FC-BC97EB846C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6642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73" name="Rectangle 916">
                  <a:extLst>
                    <a:ext uri="{FF2B5EF4-FFF2-40B4-BE49-F238E27FC236}">
                      <a16:creationId xmlns:a16="http://schemas.microsoft.com/office/drawing/2014/main" id="{1F5F4288-E813-D2FA-CFB1-890155E513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54310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74" name="Rectangle 917">
                  <a:extLst>
                    <a:ext uri="{FF2B5EF4-FFF2-40B4-BE49-F238E27FC236}">
                      <a16:creationId xmlns:a16="http://schemas.microsoft.com/office/drawing/2014/main" id="{BE0DFF1C-3562-5E4B-6E2C-57A88FE6C6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1979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75" name="Rectangle 918">
                  <a:extLst>
                    <a:ext uri="{FF2B5EF4-FFF2-40B4-BE49-F238E27FC236}">
                      <a16:creationId xmlns:a16="http://schemas.microsoft.com/office/drawing/2014/main" id="{1CDAA967-D772-D7EF-0A68-C48A844023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9647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76" name="Rectangle 919">
                  <a:extLst>
                    <a:ext uri="{FF2B5EF4-FFF2-40B4-BE49-F238E27FC236}">
                      <a16:creationId xmlns:a16="http://schemas.microsoft.com/office/drawing/2014/main" id="{85B52148-AE51-4E01-CF79-E67DC7FAD8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3638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77" name="Rectangle 920">
                  <a:extLst>
                    <a:ext uri="{FF2B5EF4-FFF2-40B4-BE49-F238E27FC236}">
                      <a16:creationId xmlns:a16="http://schemas.microsoft.com/office/drawing/2014/main" id="{E8BF940A-584C-B0CA-CD68-A5D253483B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01307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78" name="Rectangle 921">
                  <a:extLst>
                    <a:ext uri="{FF2B5EF4-FFF2-40B4-BE49-F238E27FC236}">
                      <a16:creationId xmlns:a16="http://schemas.microsoft.com/office/drawing/2014/main" id="{4F38FE31-66C1-0FE5-5645-5EA7B7F2BC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18975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79" name="Rectangle 922">
                  <a:extLst>
                    <a:ext uri="{FF2B5EF4-FFF2-40B4-BE49-F238E27FC236}">
                      <a16:creationId xmlns:a16="http://schemas.microsoft.com/office/drawing/2014/main" id="{B1A74A46-8234-0420-3D91-2F97B28A08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6642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80" name="Rectangle 923">
                  <a:extLst>
                    <a:ext uri="{FF2B5EF4-FFF2-40B4-BE49-F238E27FC236}">
                      <a16:creationId xmlns:a16="http://schemas.microsoft.com/office/drawing/2014/main" id="{8F4E1985-FECA-E260-A192-17278A6325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54310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81" name="Rectangle 924">
                  <a:extLst>
                    <a:ext uri="{FF2B5EF4-FFF2-40B4-BE49-F238E27FC236}">
                      <a16:creationId xmlns:a16="http://schemas.microsoft.com/office/drawing/2014/main" id="{BC8AC600-A2A4-40D2-2474-96C52E5B23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1979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82" name="Rectangle 925">
                  <a:extLst>
                    <a:ext uri="{FF2B5EF4-FFF2-40B4-BE49-F238E27FC236}">
                      <a16:creationId xmlns:a16="http://schemas.microsoft.com/office/drawing/2014/main" id="{8FDE78DD-7005-94EC-7056-CFA74B94EF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9647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83" name="Rectangle 926">
                  <a:extLst>
                    <a:ext uri="{FF2B5EF4-FFF2-40B4-BE49-F238E27FC236}">
                      <a16:creationId xmlns:a16="http://schemas.microsoft.com/office/drawing/2014/main" id="{A593169E-FDBF-8ABC-D53E-9CA71621CF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6642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84" name="Rectangle 927">
                  <a:extLst>
                    <a:ext uri="{FF2B5EF4-FFF2-40B4-BE49-F238E27FC236}">
                      <a16:creationId xmlns:a16="http://schemas.microsoft.com/office/drawing/2014/main" id="{9E0D0464-2B5C-9FE8-EA80-0DEA39159C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54310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85" name="Rectangle 928">
                  <a:extLst>
                    <a:ext uri="{FF2B5EF4-FFF2-40B4-BE49-F238E27FC236}">
                      <a16:creationId xmlns:a16="http://schemas.microsoft.com/office/drawing/2014/main" id="{C623888E-60A7-8EE8-E15D-FAF55E634E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1979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86" name="Rectangle 929">
                  <a:extLst>
                    <a:ext uri="{FF2B5EF4-FFF2-40B4-BE49-F238E27FC236}">
                      <a16:creationId xmlns:a16="http://schemas.microsoft.com/office/drawing/2014/main" id="{DEE277A1-066B-759C-45DE-A106820723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9647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58AC227E-81F1-D217-5705-13B1CD647DAE}"/>
                  </a:ext>
                </a:extLst>
              </p:cNvPr>
              <p:cNvGrpSpPr/>
              <p:nvPr/>
            </p:nvGrpSpPr>
            <p:grpSpPr>
              <a:xfrm>
                <a:off x="2534307" y="3804473"/>
                <a:ext cx="1986782" cy="853847"/>
                <a:chOff x="2502557" y="3804473"/>
                <a:chExt cx="1986782" cy="853847"/>
              </a:xfrm>
            </p:grpSpPr>
            <p:sp>
              <p:nvSpPr>
                <p:cNvPr id="778" name="Rectangle 930">
                  <a:extLst>
                    <a:ext uri="{FF2B5EF4-FFF2-40B4-BE49-F238E27FC236}">
                      <a16:creationId xmlns:a16="http://schemas.microsoft.com/office/drawing/2014/main" id="{5DD20C72-D8D6-DFBE-2C81-73B29F3459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779" name="Rectangle 931">
                  <a:extLst>
                    <a:ext uri="{FF2B5EF4-FFF2-40B4-BE49-F238E27FC236}">
                      <a16:creationId xmlns:a16="http://schemas.microsoft.com/office/drawing/2014/main" id="{A9B9A470-2A10-2404-280D-9B3ADC5764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780" name="Rectangle 932">
                  <a:extLst>
                    <a:ext uri="{FF2B5EF4-FFF2-40B4-BE49-F238E27FC236}">
                      <a16:creationId xmlns:a16="http://schemas.microsoft.com/office/drawing/2014/main" id="{778B41C5-457E-7042-764A-16C7401089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781" name="Rectangle 933">
                  <a:extLst>
                    <a:ext uri="{FF2B5EF4-FFF2-40B4-BE49-F238E27FC236}">
                      <a16:creationId xmlns:a16="http://schemas.microsoft.com/office/drawing/2014/main" id="{818D0EAE-1425-D898-D845-A2464E78CB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782" name="Rectangle 934">
                  <a:extLst>
                    <a:ext uri="{FF2B5EF4-FFF2-40B4-BE49-F238E27FC236}">
                      <a16:creationId xmlns:a16="http://schemas.microsoft.com/office/drawing/2014/main" id="{08A28414-FFAE-8A1F-C18F-BF5469F27C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783" name="Rectangle 935">
                  <a:extLst>
                    <a:ext uri="{FF2B5EF4-FFF2-40B4-BE49-F238E27FC236}">
                      <a16:creationId xmlns:a16="http://schemas.microsoft.com/office/drawing/2014/main" id="{E924473D-D7F9-2B77-0FB3-683E1195EF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784" name="Rectangle 936">
                  <a:extLst>
                    <a:ext uri="{FF2B5EF4-FFF2-40B4-BE49-F238E27FC236}">
                      <a16:creationId xmlns:a16="http://schemas.microsoft.com/office/drawing/2014/main" id="{B886AF74-F560-7FA0-916B-0EA4CEBAF4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3809063"/>
                  <a:ext cx="282332" cy="131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785" name="Rectangle 937">
                  <a:extLst>
                    <a:ext uri="{FF2B5EF4-FFF2-40B4-BE49-F238E27FC236}">
                      <a16:creationId xmlns:a16="http://schemas.microsoft.com/office/drawing/2014/main" id="{AEE917A0-8FCB-2013-16F5-23A8866D65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786" name="Rectangle 938">
                  <a:extLst>
                    <a:ext uri="{FF2B5EF4-FFF2-40B4-BE49-F238E27FC236}">
                      <a16:creationId xmlns:a16="http://schemas.microsoft.com/office/drawing/2014/main" id="{F56B5122-8D36-07AF-99B8-9AA2879325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787" name="Rectangle 939">
                  <a:extLst>
                    <a:ext uri="{FF2B5EF4-FFF2-40B4-BE49-F238E27FC236}">
                      <a16:creationId xmlns:a16="http://schemas.microsoft.com/office/drawing/2014/main" id="{09752E00-F369-B2B6-44B8-0EE5E0FBC4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788" name="Rectangle 940">
                  <a:extLst>
                    <a:ext uri="{FF2B5EF4-FFF2-40B4-BE49-F238E27FC236}">
                      <a16:creationId xmlns:a16="http://schemas.microsoft.com/office/drawing/2014/main" id="{AC506EB4-778E-4280-FC31-43C22546F8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789" name="Rectangle 941">
                  <a:extLst>
                    <a:ext uri="{FF2B5EF4-FFF2-40B4-BE49-F238E27FC236}">
                      <a16:creationId xmlns:a16="http://schemas.microsoft.com/office/drawing/2014/main" id="{F46D30C0-E651-B243-6677-BC00E1FF6C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790" name="Rectangle 942">
                  <a:extLst>
                    <a:ext uri="{FF2B5EF4-FFF2-40B4-BE49-F238E27FC236}">
                      <a16:creationId xmlns:a16="http://schemas.microsoft.com/office/drawing/2014/main" id="{332FF950-2E72-BD9A-775E-4C164FE53F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791" name="Rectangle 943">
                  <a:extLst>
                    <a:ext uri="{FF2B5EF4-FFF2-40B4-BE49-F238E27FC236}">
                      <a16:creationId xmlns:a16="http://schemas.microsoft.com/office/drawing/2014/main" id="{D9196AF0-743B-AEC7-022E-4DAD57EF73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394104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792" name="Rectangle 944">
                  <a:extLst>
                    <a:ext uri="{FF2B5EF4-FFF2-40B4-BE49-F238E27FC236}">
                      <a16:creationId xmlns:a16="http://schemas.microsoft.com/office/drawing/2014/main" id="{ED27DC27-C9EE-5C3D-27A9-702C5A0FE4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793" name="Rectangle 945">
                  <a:extLst>
                    <a:ext uri="{FF2B5EF4-FFF2-40B4-BE49-F238E27FC236}">
                      <a16:creationId xmlns:a16="http://schemas.microsoft.com/office/drawing/2014/main" id="{23C5F498-4787-6644-B29F-4932E0D13C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794" name="Rectangle 946">
                  <a:extLst>
                    <a:ext uri="{FF2B5EF4-FFF2-40B4-BE49-F238E27FC236}">
                      <a16:creationId xmlns:a16="http://schemas.microsoft.com/office/drawing/2014/main" id="{3E7FB19D-E5C2-2E43-CD46-A60B0E4402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795" name="Rectangle 947">
                  <a:extLst>
                    <a:ext uri="{FF2B5EF4-FFF2-40B4-BE49-F238E27FC236}">
                      <a16:creationId xmlns:a16="http://schemas.microsoft.com/office/drawing/2014/main" id="{1EF794DD-2660-C47A-9941-D582F56D14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796" name="Rectangle 948">
                  <a:extLst>
                    <a:ext uri="{FF2B5EF4-FFF2-40B4-BE49-F238E27FC236}">
                      <a16:creationId xmlns:a16="http://schemas.microsoft.com/office/drawing/2014/main" id="{C157CF97-05A5-D061-1772-DB2DCCCF74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797" name="Rectangle 949">
                  <a:extLst>
                    <a:ext uri="{FF2B5EF4-FFF2-40B4-BE49-F238E27FC236}">
                      <a16:creationId xmlns:a16="http://schemas.microsoft.com/office/drawing/2014/main" id="{AA059116-4868-70AA-1A77-52ECF79AF6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799" name="Rectangle 950">
                  <a:extLst>
                    <a:ext uri="{FF2B5EF4-FFF2-40B4-BE49-F238E27FC236}">
                      <a16:creationId xmlns:a16="http://schemas.microsoft.com/office/drawing/2014/main" id="{4F6385CA-986D-E437-BA38-92B1D22CD1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00" name="Rectangle 951">
                  <a:extLst>
                    <a:ext uri="{FF2B5EF4-FFF2-40B4-BE49-F238E27FC236}">
                      <a16:creationId xmlns:a16="http://schemas.microsoft.com/office/drawing/2014/main" id="{C4FD6B4B-3B0F-802C-E3A6-A86A345B88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01" name="Rectangle 952">
                  <a:extLst>
                    <a:ext uri="{FF2B5EF4-FFF2-40B4-BE49-F238E27FC236}">
                      <a16:creationId xmlns:a16="http://schemas.microsoft.com/office/drawing/2014/main" id="{1AD4BAD3-BF44-837A-D368-342CC2FE69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02" name="Rectangle 953">
                  <a:extLst>
                    <a:ext uri="{FF2B5EF4-FFF2-40B4-BE49-F238E27FC236}">
                      <a16:creationId xmlns:a16="http://schemas.microsoft.com/office/drawing/2014/main" id="{21788975-A176-FA8C-35BA-FC322FA066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03" name="Rectangle 954">
                  <a:extLst>
                    <a:ext uri="{FF2B5EF4-FFF2-40B4-BE49-F238E27FC236}">
                      <a16:creationId xmlns:a16="http://schemas.microsoft.com/office/drawing/2014/main" id="{778A334B-FE1D-654F-A3C9-6B651EF229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04" name="Rectangle 955">
                  <a:extLst>
                    <a:ext uri="{FF2B5EF4-FFF2-40B4-BE49-F238E27FC236}">
                      <a16:creationId xmlns:a16="http://schemas.microsoft.com/office/drawing/2014/main" id="{C62C6992-6AA0-8E33-3C59-13C2414629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05" name="Rectangle 956">
                  <a:extLst>
                    <a:ext uri="{FF2B5EF4-FFF2-40B4-BE49-F238E27FC236}">
                      <a16:creationId xmlns:a16="http://schemas.microsoft.com/office/drawing/2014/main" id="{BD62A497-C66E-94D7-D45B-C6CB7104F6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06" name="Rectangle 957">
                  <a:extLst>
                    <a:ext uri="{FF2B5EF4-FFF2-40B4-BE49-F238E27FC236}">
                      <a16:creationId xmlns:a16="http://schemas.microsoft.com/office/drawing/2014/main" id="{43C83D2D-4A3E-FA96-9DF2-8BB251E7D8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4175162"/>
                  <a:ext cx="282332" cy="118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07" name="Rectangle 958">
                  <a:extLst>
                    <a:ext uri="{FF2B5EF4-FFF2-40B4-BE49-F238E27FC236}">
                      <a16:creationId xmlns:a16="http://schemas.microsoft.com/office/drawing/2014/main" id="{DF57FAD0-F426-BD51-E341-DB6EAE020C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08" name="Rectangle 959">
                  <a:extLst>
                    <a:ext uri="{FF2B5EF4-FFF2-40B4-BE49-F238E27FC236}">
                      <a16:creationId xmlns:a16="http://schemas.microsoft.com/office/drawing/2014/main" id="{FE8AD6AF-9D37-B7D8-32B1-78400A55CE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09" name="Rectangle 960">
                  <a:extLst>
                    <a:ext uri="{FF2B5EF4-FFF2-40B4-BE49-F238E27FC236}">
                      <a16:creationId xmlns:a16="http://schemas.microsoft.com/office/drawing/2014/main" id="{939F91B8-E972-5553-1FEC-C027797C55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10" name="Rectangle 961">
                  <a:extLst>
                    <a:ext uri="{FF2B5EF4-FFF2-40B4-BE49-F238E27FC236}">
                      <a16:creationId xmlns:a16="http://schemas.microsoft.com/office/drawing/2014/main" id="{62D9FE81-FDA2-37A2-EC3D-9100A6BF0B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11" name="Rectangle 962">
                  <a:extLst>
                    <a:ext uri="{FF2B5EF4-FFF2-40B4-BE49-F238E27FC236}">
                      <a16:creationId xmlns:a16="http://schemas.microsoft.com/office/drawing/2014/main" id="{F3EE1E19-6A85-5690-E11F-8048D0B065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12" name="Rectangle 963">
                  <a:extLst>
                    <a:ext uri="{FF2B5EF4-FFF2-40B4-BE49-F238E27FC236}">
                      <a16:creationId xmlns:a16="http://schemas.microsoft.com/office/drawing/2014/main" id="{B47F3C52-FAC3-AAD6-B322-22F8259AD1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13" name="Rectangle 964">
                  <a:extLst>
                    <a:ext uri="{FF2B5EF4-FFF2-40B4-BE49-F238E27FC236}">
                      <a16:creationId xmlns:a16="http://schemas.microsoft.com/office/drawing/2014/main" id="{4023577A-0279-4472-FE5E-0999DE454C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429336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14" name="Rectangle 965">
                  <a:extLst>
                    <a:ext uri="{FF2B5EF4-FFF2-40B4-BE49-F238E27FC236}">
                      <a16:creationId xmlns:a16="http://schemas.microsoft.com/office/drawing/2014/main" id="{8613BCE3-1A57-D424-22C2-6B009FBB2D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15" name="Rectangle 966">
                  <a:extLst>
                    <a:ext uri="{FF2B5EF4-FFF2-40B4-BE49-F238E27FC236}">
                      <a16:creationId xmlns:a16="http://schemas.microsoft.com/office/drawing/2014/main" id="{851F8C86-82FE-4F49-BB15-EA49D28BCD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16" name="Rectangle 967">
                  <a:extLst>
                    <a:ext uri="{FF2B5EF4-FFF2-40B4-BE49-F238E27FC236}">
                      <a16:creationId xmlns:a16="http://schemas.microsoft.com/office/drawing/2014/main" id="{CB5FA162-D4FF-790F-7094-808701E95A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17" name="Rectangle 968">
                  <a:extLst>
                    <a:ext uri="{FF2B5EF4-FFF2-40B4-BE49-F238E27FC236}">
                      <a16:creationId xmlns:a16="http://schemas.microsoft.com/office/drawing/2014/main" id="{894E05AA-82F8-1E42-255D-588E8CCFA3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18" name="Rectangle 969">
                  <a:extLst>
                    <a:ext uri="{FF2B5EF4-FFF2-40B4-BE49-F238E27FC236}">
                      <a16:creationId xmlns:a16="http://schemas.microsoft.com/office/drawing/2014/main" id="{8C840ACB-FEF2-88A8-0C20-BA37D7E618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19" name="Rectangle 970">
                  <a:extLst>
                    <a:ext uri="{FF2B5EF4-FFF2-40B4-BE49-F238E27FC236}">
                      <a16:creationId xmlns:a16="http://schemas.microsoft.com/office/drawing/2014/main" id="{789A1322-787A-767B-7FF9-63E75DC1B1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20" name="Rectangle 971">
                  <a:extLst>
                    <a:ext uri="{FF2B5EF4-FFF2-40B4-BE49-F238E27FC236}">
                      <a16:creationId xmlns:a16="http://schemas.microsoft.com/office/drawing/2014/main" id="{FCA0D51D-BEB5-8999-F7E8-0F9912AA38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21" name="Rectangle 972">
                  <a:extLst>
                    <a:ext uri="{FF2B5EF4-FFF2-40B4-BE49-F238E27FC236}">
                      <a16:creationId xmlns:a16="http://schemas.microsoft.com/office/drawing/2014/main" id="{322621C9-FA38-37BA-2A08-72A4C6D79B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7785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22" name="Rectangle 973">
                  <a:extLst>
                    <a:ext uri="{FF2B5EF4-FFF2-40B4-BE49-F238E27FC236}">
                      <a16:creationId xmlns:a16="http://schemas.microsoft.com/office/drawing/2014/main" id="{2EF42229-FD4E-6DE1-516A-C3744C9582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0116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23" name="Rectangle 974">
                  <a:extLst>
                    <a:ext uri="{FF2B5EF4-FFF2-40B4-BE49-F238E27FC236}">
                      <a16:creationId xmlns:a16="http://schemas.microsoft.com/office/drawing/2014/main" id="{3FA4E97F-E5F5-B2CF-FB36-F4827EAFDD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448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24" name="Rectangle 975">
                  <a:extLst>
                    <a:ext uri="{FF2B5EF4-FFF2-40B4-BE49-F238E27FC236}">
                      <a16:creationId xmlns:a16="http://schemas.microsoft.com/office/drawing/2014/main" id="{A3B45548-00B3-0336-0B62-36309AFC76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780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25" name="Rectangle 976">
                  <a:extLst>
                    <a:ext uri="{FF2B5EF4-FFF2-40B4-BE49-F238E27FC236}">
                      <a16:creationId xmlns:a16="http://schemas.microsoft.com/office/drawing/2014/main" id="{28E050D3-54C7-C58C-8AD6-1357754E61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37114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26" name="Rectangle 977">
                  <a:extLst>
                    <a:ext uri="{FF2B5EF4-FFF2-40B4-BE49-F238E27FC236}">
                      <a16:creationId xmlns:a16="http://schemas.microsoft.com/office/drawing/2014/main" id="{C5BA6CA0-FF45-60D2-B142-09B60D13EC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9445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27" name="Rectangle 978">
                  <a:extLst>
                    <a:ext uri="{FF2B5EF4-FFF2-40B4-BE49-F238E27FC236}">
                      <a16:creationId xmlns:a16="http://schemas.microsoft.com/office/drawing/2014/main" id="{F24C3CEC-D455-7566-9B5F-A63BE55024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1777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28" name="Line 979">
                  <a:extLst>
                    <a:ext uri="{FF2B5EF4-FFF2-40B4-BE49-F238E27FC236}">
                      <a16:creationId xmlns:a16="http://schemas.microsoft.com/office/drawing/2014/main" id="{D1F9448D-4CF6-D6F3-DA3C-79861EF6118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90116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29" name="Line 980">
                  <a:extLst>
                    <a:ext uri="{FF2B5EF4-FFF2-40B4-BE49-F238E27FC236}">
                      <a16:creationId xmlns:a16="http://schemas.microsoft.com/office/drawing/2014/main" id="{A73295F3-68A0-7317-EA52-61F1A53EA5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72448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30" name="Line 981">
                  <a:extLst>
                    <a:ext uri="{FF2B5EF4-FFF2-40B4-BE49-F238E27FC236}">
                      <a16:creationId xmlns:a16="http://schemas.microsoft.com/office/drawing/2014/main" id="{AA5968EA-0222-842A-3AD0-180309526E4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54780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31" name="Line 982">
                  <a:extLst>
                    <a:ext uri="{FF2B5EF4-FFF2-40B4-BE49-F238E27FC236}">
                      <a16:creationId xmlns:a16="http://schemas.microsoft.com/office/drawing/2014/main" id="{9B82CA16-6175-922A-1CEF-3AA0646A8E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637114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32" name="Line 983">
                  <a:extLst>
                    <a:ext uri="{FF2B5EF4-FFF2-40B4-BE49-F238E27FC236}">
                      <a16:creationId xmlns:a16="http://schemas.microsoft.com/office/drawing/2014/main" id="{ECB3E9F6-7D0D-50AD-E88B-00CA2B0AB6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19445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33" name="Line 984">
                  <a:extLst>
                    <a:ext uri="{FF2B5EF4-FFF2-40B4-BE49-F238E27FC236}">
                      <a16:creationId xmlns:a16="http://schemas.microsoft.com/office/drawing/2014/main" id="{43BFBD7D-AF1A-E944-A21A-77C249A8EF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01777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34" name="Line 985">
                  <a:extLst>
                    <a:ext uri="{FF2B5EF4-FFF2-40B4-BE49-F238E27FC236}">
                      <a16:creationId xmlns:a16="http://schemas.microsoft.com/office/drawing/2014/main" id="{E1DA1E24-8C1B-BB5A-4E31-B1C83E3414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394104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35" name="Line 986">
                  <a:extLst>
                    <a:ext uri="{FF2B5EF4-FFF2-40B4-BE49-F238E27FC236}">
                      <a16:creationId xmlns:a16="http://schemas.microsoft.com/office/drawing/2014/main" id="{A7BD33A2-E37E-DB4D-3066-B68993E02C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405810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36" name="Line 987">
                  <a:extLst>
                    <a:ext uri="{FF2B5EF4-FFF2-40B4-BE49-F238E27FC236}">
                      <a16:creationId xmlns:a16="http://schemas.microsoft.com/office/drawing/2014/main" id="{2257D67B-E929-ACF9-E125-0637F28B85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4175162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37" name="Line 988">
                  <a:extLst>
                    <a:ext uri="{FF2B5EF4-FFF2-40B4-BE49-F238E27FC236}">
                      <a16:creationId xmlns:a16="http://schemas.microsoft.com/office/drawing/2014/main" id="{E32AC3B0-9F7D-D367-3F07-351E17B3738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4293369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38" name="Line 989">
                  <a:extLst>
                    <a:ext uri="{FF2B5EF4-FFF2-40B4-BE49-F238E27FC236}">
                      <a16:creationId xmlns:a16="http://schemas.microsoft.com/office/drawing/2014/main" id="{4BE04634-E8C0-3BC4-0002-D5F04BD44E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4410429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39" name="Line 990">
                  <a:extLst>
                    <a:ext uri="{FF2B5EF4-FFF2-40B4-BE49-F238E27FC236}">
                      <a16:creationId xmlns:a16="http://schemas.microsoft.com/office/drawing/2014/main" id="{5BD52CAE-3EA6-51DD-6E89-56099DB1B2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4527489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40" name="Line 991">
                  <a:extLst>
                    <a:ext uri="{FF2B5EF4-FFF2-40B4-BE49-F238E27FC236}">
                      <a16:creationId xmlns:a16="http://schemas.microsoft.com/office/drawing/2014/main" id="{1FF11E97-A6BE-58FD-293B-6C74FB9D8D0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7785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41" name="Line 992">
                  <a:extLst>
                    <a:ext uri="{FF2B5EF4-FFF2-40B4-BE49-F238E27FC236}">
                      <a16:creationId xmlns:a16="http://schemas.microsoft.com/office/drawing/2014/main" id="{8F1486A6-154F-83E1-1117-5034793CD2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84109" y="3804473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42" name="Line 993">
                  <a:extLst>
                    <a:ext uri="{FF2B5EF4-FFF2-40B4-BE49-F238E27FC236}">
                      <a16:creationId xmlns:a16="http://schemas.microsoft.com/office/drawing/2014/main" id="{39AC8BE4-E82D-6225-F541-8F0C4511EE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380906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43" name="Line 994">
                  <a:extLst>
                    <a:ext uri="{FF2B5EF4-FFF2-40B4-BE49-F238E27FC236}">
                      <a16:creationId xmlns:a16="http://schemas.microsoft.com/office/drawing/2014/main" id="{F8BAE957-F28E-CE10-0252-68CAFDA51A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02557" y="4653730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844" name="Rectangle 995">
                  <a:extLst>
                    <a:ext uri="{FF2B5EF4-FFF2-40B4-BE49-F238E27FC236}">
                      <a16:creationId xmlns:a16="http://schemas.microsoft.com/office/drawing/2014/main" id="{10552655-4CC1-07A5-EEBE-DB61F4184E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64517" y="3822836"/>
                  <a:ext cx="11333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Sat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45" name="Rectangle 996">
                  <a:extLst>
                    <a:ext uri="{FF2B5EF4-FFF2-40B4-BE49-F238E27FC236}">
                      <a16:creationId xmlns:a16="http://schemas.microsoft.com/office/drawing/2014/main" id="{89884EE5-834E-E770-A70D-31DF7846F0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96564" y="3822836"/>
                  <a:ext cx="928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Fri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46" name="Rectangle 997">
                  <a:extLst>
                    <a:ext uri="{FF2B5EF4-FFF2-40B4-BE49-F238E27FC236}">
                      <a16:creationId xmlns:a16="http://schemas.microsoft.com/office/drawing/2014/main" id="{5102CCE6-E762-4A96-989C-3AEB4AEE88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88090" y="3822836"/>
                  <a:ext cx="133803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Thu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47" name="Rectangle 998">
                  <a:extLst>
                    <a:ext uri="{FF2B5EF4-FFF2-40B4-BE49-F238E27FC236}">
                      <a16:creationId xmlns:a16="http://schemas.microsoft.com/office/drawing/2014/main" id="{B4714948-AE78-B6C9-8D23-2833693607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92687" y="3822836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Wed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48" name="Rectangle 999">
                  <a:extLst>
                    <a:ext uri="{FF2B5EF4-FFF2-40B4-BE49-F238E27FC236}">
                      <a16:creationId xmlns:a16="http://schemas.microsoft.com/office/drawing/2014/main" id="{E17A4660-57FE-48B3-5505-3408BAF890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9961" y="3822836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Tue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49" name="Rectangle 1000">
                  <a:extLst>
                    <a:ext uri="{FF2B5EF4-FFF2-40B4-BE49-F238E27FC236}">
                      <a16:creationId xmlns:a16="http://schemas.microsoft.com/office/drawing/2014/main" id="{8E76259E-5199-E7A3-3C37-D3B6435707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8872" y="3822836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Mon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50" name="Rectangle 1001">
                  <a:extLst>
                    <a:ext uri="{FF2B5EF4-FFF2-40B4-BE49-F238E27FC236}">
                      <a16:creationId xmlns:a16="http://schemas.microsoft.com/office/drawing/2014/main" id="{5DADEFD9-6B9B-4E22-6565-5FD03AADE5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58761" y="3822836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Sun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52" name="Rectangle 1002">
                  <a:extLst>
                    <a:ext uri="{FF2B5EF4-FFF2-40B4-BE49-F238E27FC236}">
                      <a16:creationId xmlns:a16="http://schemas.microsoft.com/office/drawing/2014/main" id="{8BA5C01F-A7EF-E0EF-C5E2-AFBEB5E35C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16801" y="3949076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53" name="Rectangle 1003">
                  <a:extLst>
                    <a:ext uri="{FF2B5EF4-FFF2-40B4-BE49-F238E27FC236}">
                      <a16:creationId xmlns:a16="http://schemas.microsoft.com/office/drawing/2014/main" id="{C476B0E8-B935-06DF-5F1A-36AE9A4EA4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34469" y="3949076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54" name="Rectangle 1004">
                  <a:extLst>
                    <a:ext uri="{FF2B5EF4-FFF2-40B4-BE49-F238E27FC236}">
                      <a16:creationId xmlns:a16="http://schemas.microsoft.com/office/drawing/2014/main" id="{F699E387-2B70-8D88-AD5B-BA8AD43090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2137" y="3949076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55" name="Rectangle 1005">
                  <a:extLst>
                    <a:ext uri="{FF2B5EF4-FFF2-40B4-BE49-F238E27FC236}">
                      <a16:creationId xmlns:a16="http://schemas.microsoft.com/office/drawing/2014/main" id="{287E82C8-129D-8230-D873-836FEE8FB9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0659" y="406498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56" name="Rectangle 1006">
                  <a:extLst>
                    <a:ext uri="{FF2B5EF4-FFF2-40B4-BE49-F238E27FC236}">
                      <a16:creationId xmlns:a16="http://schemas.microsoft.com/office/drawing/2014/main" id="{B062F417-EDAA-C6EB-44A3-289D593111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34469" y="4064988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57" name="Rectangle 1007">
                  <a:extLst>
                    <a:ext uri="{FF2B5EF4-FFF2-40B4-BE49-F238E27FC236}">
                      <a16:creationId xmlns:a16="http://schemas.microsoft.com/office/drawing/2014/main" id="{C1FCF158-A56C-94D6-FD70-05DF759F20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2137" y="4064988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58" name="Rectangle 1008">
                  <a:extLst>
                    <a:ext uri="{FF2B5EF4-FFF2-40B4-BE49-F238E27FC236}">
                      <a16:creationId xmlns:a16="http://schemas.microsoft.com/office/drawing/2014/main" id="{8C9E3515-6B2A-03E7-DCAC-07954B880B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69804" y="4064988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59" name="Rectangle 1010">
                  <a:extLst>
                    <a:ext uri="{FF2B5EF4-FFF2-40B4-BE49-F238E27FC236}">
                      <a16:creationId xmlns:a16="http://schemas.microsoft.com/office/drawing/2014/main" id="{375929B0-F8B4-C2CE-6E99-CC09E38C1E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87473" y="4064989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60" name="Rectangle 1011">
                  <a:extLst>
                    <a:ext uri="{FF2B5EF4-FFF2-40B4-BE49-F238E27FC236}">
                      <a16:creationId xmlns:a16="http://schemas.microsoft.com/office/drawing/2014/main" id="{301565E9-4F6A-560F-5435-A92156418C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05141" y="4064989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61" name="Rectangle 1012">
                  <a:extLst>
                    <a:ext uri="{FF2B5EF4-FFF2-40B4-BE49-F238E27FC236}">
                      <a16:creationId xmlns:a16="http://schemas.microsoft.com/office/drawing/2014/main" id="{591E789D-DE9F-9B91-7B7A-9217F93C9A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22809" y="4064989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62" name="Rectangle 1013">
                  <a:extLst>
                    <a:ext uri="{FF2B5EF4-FFF2-40B4-BE49-F238E27FC236}">
                      <a16:creationId xmlns:a16="http://schemas.microsoft.com/office/drawing/2014/main" id="{F6F9D638-6028-49DE-F9C3-AA9F51CF7C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0659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63" name="Rectangle 1014">
                  <a:extLst>
                    <a:ext uri="{FF2B5EF4-FFF2-40B4-BE49-F238E27FC236}">
                      <a16:creationId xmlns:a16="http://schemas.microsoft.com/office/drawing/2014/main" id="{0F416834-DA1E-1DED-B9C1-B1EF5C63BC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8327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64" name="Rectangle 1015">
                  <a:extLst>
                    <a:ext uri="{FF2B5EF4-FFF2-40B4-BE49-F238E27FC236}">
                      <a16:creationId xmlns:a16="http://schemas.microsoft.com/office/drawing/2014/main" id="{9238A9E5-FCCE-BBE8-5726-CD069D2007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5995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65" name="Rectangle 1016">
                  <a:extLst>
                    <a:ext uri="{FF2B5EF4-FFF2-40B4-BE49-F238E27FC236}">
                      <a16:creationId xmlns:a16="http://schemas.microsoft.com/office/drawing/2014/main" id="{32ADAE51-4BE3-5772-F3F1-58FADD1450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3663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66" name="Rectangle 1017">
                  <a:extLst>
                    <a:ext uri="{FF2B5EF4-FFF2-40B4-BE49-F238E27FC236}">
                      <a16:creationId xmlns:a16="http://schemas.microsoft.com/office/drawing/2014/main" id="{4DF70744-C358-7029-C42A-A6E391267F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61331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67" name="Rectangle 1018">
                  <a:extLst>
                    <a:ext uri="{FF2B5EF4-FFF2-40B4-BE49-F238E27FC236}">
                      <a16:creationId xmlns:a16="http://schemas.microsoft.com/office/drawing/2014/main" id="{0678A8ED-A511-ED2A-E7C9-A60D33F1F2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8999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68" name="Rectangle 1019">
                  <a:extLst>
                    <a:ext uri="{FF2B5EF4-FFF2-40B4-BE49-F238E27FC236}">
                      <a16:creationId xmlns:a16="http://schemas.microsoft.com/office/drawing/2014/main" id="{DAF7155A-10D2-F023-3B02-44F031E340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96667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69" name="Rectangle 1020">
                  <a:extLst>
                    <a:ext uri="{FF2B5EF4-FFF2-40B4-BE49-F238E27FC236}">
                      <a16:creationId xmlns:a16="http://schemas.microsoft.com/office/drawing/2014/main" id="{2E230BC5-1995-21A9-D5CA-2C224F1287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0659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70" name="Rectangle 1021">
                  <a:extLst>
                    <a:ext uri="{FF2B5EF4-FFF2-40B4-BE49-F238E27FC236}">
                      <a16:creationId xmlns:a16="http://schemas.microsoft.com/office/drawing/2014/main" id="{F403C366-1C84-10D6-53DE-208577ADC1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8327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71" name="Rectangle 1022">
                  <a:extLst>
                    <a:ext uri="{FF2B5EF4-FFF2-40B4-BE49-F238E27FC236}">
                      <a16:creationId xmlns:a16="http://schemas.microsoft.com/office/drawing/2014/main" id="{FC6D6E4D-89AD-9333-536E-D256A0405C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5995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72" name="Rectangle 1023">
                  <a:extLst>
                    <a:ext uri="{FF2B5EF4-FFF2-40B4-BE49-F238E27FC236}">
                      <a16:creationId xmlns:a16="http://schemas.microsoft.com/office/drawing/2014/main" id="{1FE5BAB4-8EC0-DCD4-04F9-71F5FC764B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3663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73" name="Rectangle 1024">
                  <a:extLst>
                    <a:ext uri="{FF2B5EF4-FFF2-40B4-BE49-F238E27FC236}">
                      <a16:creationId xmlns:a16="http://schemas.microsoft.com/office/drawing/2014/main" id="{B81685BE-2E58-4D67-E038-E2DC10D3CA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61331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74" name="Rectangle 1025">
                  <a:extLst>
                    <a:ext uri="{FF2B5EF4-FFF2-40B4-BE49-F238E27FC236}">
                      <a16:creationId xmlns:a16="http://schemas.microsoft.com/office/drawing/2014/main" id="{6D02C938-F341-06AD-6368-75B995044A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8999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75" name="Rectangle 1026">
                  <a:extLst>
                    <a:ext uri="{FF2B5EF4-FFF2-40B4-BE49-F238E27FC236}">
                      <a16:creationId xmlns:a16="http://schemas.microsoft.com/office/drawing/2014/main" id="{7C2AFCB8-60EF-D641-B387-02AAA6CA73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96667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76" name="Rectangle 1027">
                  <a:extLst>
                    <a:ext uri="{FF2B5EF4-FFF2-40B4-BE49-F238E27FC236}">
                      <a16:creationId xmlns:a16="http://schemas.microsoft.com/office/drawing/2014/main" id="{D3712D21-65D6-C4EF-0CC8-F720C730CB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0659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31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77" name="Rectangle 1028">
                  <a:extLst>
                    <a:ext uri="{FF2B5EF4-FFF2-40B4-BE49-F238E27FC236}">
                      <a16:creationId xmlns:a16="http://schemas.microsoft.com/office/drawing/2014/main" id="{4704B099-CB8A-C3AB-3EB2-CA8DC5E8B0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8327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78" name="Rectangle 1029">
                  <a:extLst>
                    <a:ext uri="{FF2B5EF4-FFF2-40B4-BE49-F238E27FC236}">
                      <a16:creationId xmlns:a16="http://schemas.microsoft.com/office/drawing/2014/main" id="{AA3174E5-5CC8-1B25-6B1E-6D1367F853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5995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79" name="Rectangle 1030">
                  <a:extLst>
                    <a:ext uri="{FF2B5EF4-FFF2-40B4-BE49-F238E27FC236}">
                      <a16:creationId xmlns:a16="http://schemas.microsoft.com/office/drawing/2014/main" id="{E223BA13-7BF0-3450-ADD3-3F45D31E50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3663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80" name="Rectangle 1031">
                  <a:extLst>
                    <a:ext uri="{FF2B5EF4-FFF2-40B4-BE49-F238E27FC236}">
                      <a16:creationId xmlns:a16="http://schemas.microsoft.com/office/drawing/2014/main" id="{1A03558E-6A91-F1F7-F341-AF124D89DF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61331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81" name="Rectangle 1032">
                  <a:extLst>
                    <a:ext uri="{FF2B5EF4-FFF2-40B4-BE49-F238E27FC236}">
                      <a16:creationId xmlns:a16="http://schemas.microsoft.com/office/drawing/2014/main" id="{15D5FF23-BD42-571B-360D-599F178268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8999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82" name="Rectangle 1033">
                  <a:extLst>
                    <a:ext uri="{FF2B5EF4-FFF2-40B4-BE49-F238E27FC236}">
                      <a16:creationId xmlns:a16="http://schemas.microsoft.com/office/drawing/2014/main" id="{D0FFD545-578C-64CD-1E32-31E0799D89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96667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2A17BD66-B825-5904-83F8-B7A01602B8D9}"/>
                  </a:ext>
                </a:extLst>
              </p:cNvPr>
              <p:cNvGrpSpPr/>
              <p:nvPr/>
            </p:nvGrpSpPr>
            <p:grpSpPr>
              <a:xfrm>
                <a:off x="4620069" y="3804474"/>
                <a:ext cx="1986782" cy="853847"/>
                <a:chOff x="4588319" y="3804474"/>
                <a:chExt cx="1986782" cy="853847"/>
              </a:xfrm>
            </p:grpSpPr>
            <p:sp>
              <p:nvSpPr>
                <p:cNvPr id="517" name="Rectangle 1034">
                  <a:extLst>
                    <a:ext uri="{FF2B5EF4-FFF2-40B4-BE49-F238E27FC236}">
                      <a16:creationId xmlns:a16="http://schemas.microsoft.com/office/drawing/2014/main" id="{7449DD70-F935-8B90-B398-0B149D0703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18" name="Rectangle 1035">
                  <a:extLst>
                    <a:ext uri="{FF2B5EF4-FFF2-40B4-BE49-F238E27FC236}">
                      <a16:creationId xmlns:a16="http://schemas.microsoft.com/office/drawing/2014/main" id="{149A1CBF-03EC-A910-FD23-CD5E6F3479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19" name="Rectangle 1036">
                  <a:extLst>
                    <a:ext uri="{FF2B5EF4-FFF2-40B4-BE49-F238E27FC236}">
                      <a16:creationId xmlns:a16="http://schemas.microsoft.com/office/drawing/2014/main" id="{0BF9C607-0EF6-332D-48A8-CD9DE002DF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20" name="Rectangle 1037">
                  <a:extLst>
                    <a:ext uri="{FF2B5EF4-FFF2-40B4-BE49-F238E27FC236}">
                      <a16:creationId xmlns:a16="http://schemas.microsoft.com/office/drawing/2014/main" id="{D2E41610-21EE-114B-3E7C-55166F360D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21" name="Rectangle 1038">
                  <a:extLst>
                    <a:ext uri="{FF2B5EF4-FFF2-40B4-BE49-F238E27FC236}">
                      <a16:creationId xmlns:a16="http://schemas.microsoft.com/office/drawing/2014/main" id="{899E1AF1-A855-6E61-9C31-F88231CE56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22" name="Rectangle 1039">
                  <a:extLst>
                    <a:ext uri="{FF2B5EF4-FFF2-40B4-BE49-F238E27FC236}">
                      <a16:creationId xmlns:a16="http://schemas.microsoft.com/office/drawing/2014/main" id="{955A63A4-1C9F-752E-89BC-639C2103B3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23" name="Rectangle 1040">
                  <a:extLst>
                    <a:ext uri="{FF2B5EF4-FFF2-40B4-BE49-F238E27FC236}">
                      <a16:creationId xmlns:a16="http://schemas.microsoft.com/office/drawing/2014/main" id="{98AA2E07-1414-7791-DEB8-9F6F81D044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24" name="Rectangle 1041">
                  <a:extLst>
                    <a:ext uri="{FF2B5EF4-FFF2-40B4-BE49-F238E27FC236}">
                      <a16:creationId xmlns:a16="http://schemas.microsoft.com/office/drawing/2014/main" id="{7A1FA51A-C8D0-86FD-FEEF-36FF9CF8F9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25" name="Rectangle 1042">
                  <a:extLst>
                    <a:ext uri="{FF2B5EF4-FFF2-40B4-BE49-F238E27FC236}">
                      <a16:creationId xmlns:a16="http://schemas.microsoft.com/office/drawing/2014/main" id="{17D05333-0DE2-9D0C-199A-8032430B46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26" name="Rectangle 1043">
                  <a:extLst>
                    <a:ext uri="{FF2B5EF4-FFF2-40B4-BE49-F238E27FC236}">
                      <a16:creationId xmlns:a16="http://schemas.microsoft.com/office/drawing/2014/main" id="{9A739365-8A92-7611-A388-5F02E4E5DB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27" name="Rectangle 1044">
                  <a:extLst>
                    <a:ext uri="{FF2B5EF4-FFF2-40B4-BE49-F238E27FC236}">
                      <a16:creationId xmlns:a16="http://schemas.microsoft.com/office/drawing/2014/main" id="{6D620554-BAFC-7477-2121-7ECD0A3DD9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28" name="Rectangle 1045">
                  <a:extLst>
                    <a:ext uri="{FF2B5EF4-FFF2-40B4-BE49-F238E27FC236}">
                      <a16:creationId xmlns:a16="http://schemas.microsoft.com/office/drawing/2014/main" id="{EEFFBE66-FFF2-46F9-76CF-DA9F1F7344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29" name="Rectangle 1046">
                  <a:extLst>
                    <a:ext uri="{FF2B5EF4-FFF2-40B4-BE49-F238E27FC236}">
                      <a16:creationId xmlns:a16="http://schemas.microsoft.com/office/drawing/2014/main" id="{90497D06-7CF5-6D1A-DA7B-CAFF93BEB4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30" name="Rectangle 1047">
                  <a:extLst>
                    <a:ext uri="{FF2B5EF4-FFF2-40B4-BE49-F238E27FC236}">
                      <a16:creationId xmlns:a16="http://schemas.microsoft.com/office/drawing/2014/main" id="{572D6BB3-30A0-9B3B-44C0-152093F2A6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31" name="Rectangle 1048">
                  <a:extLst>
                    <a:ext uri="{FF2B5EF4-FFF2-40B4-BE49-F238E27FC236}">
                      <a16:creationId xmlns:a16="http://schemas.microsoft.com/office/drawing/2014/main" id="{A01332AA-FD4F-C2E4-C2F8-67A6FA8551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32" name="Rectangle 1049">
                  <a:extLst>
                    <a:ext uri="{FF2B5EF4-FFF2-40B4-BE49-F238E27FC236}">
                      <a16:creationId xmlns:a16="http://schemas.microsoft.com/office/drawing/2014/main" id="{873B6C01-A37B-12E6-D81F-3D59423171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33" name="Rectangle 1050">
                  <a:extLst>
                    <a:ext uri="{FF2B5EF4-FFF2-40B4-BE49-F238E27FC236}">
                      <a16:creationId xmlns:a16="http://schemas.microsoft.com/office/drawing/2014/main" id="{38DD15D4-7812-9B56-04C3-6592D31CD0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34" name="Rectangle 1051">
                  <a:extLst>
                    <a:ext uri="{FF2B5EF4-FFF2-40B4-BE49-F238E27FC236}">
                      <a16:creationId xmlns:a16="http://schemas.microsoft.com/office/drawing/2014/main" id="{01A7CCC5-0EDF-7BE2-28A9-39F4E63953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35" name="Rectangle 1052">
                  <a:extLst>
                    <a:ext uri="{FF2B5EF4-FFF2-40B4-BE49-F238E27FC236}">
                      <a16:creationId xmlns:a16="http://schemas.microsoft.com/office/drawing/2014/main" id="{BB1A1350-AE53-49D3-317E-E5AEF0618C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36" name="Rectangle 1053">
                  <a:extLst>
                    <a:ext uri="{FF2B5EF4-FFF2-40B4-BE49-F238E27FC236}">
                      <a16:creationId xmlns:a16="http://schemas.microsoft.com/office/drawing/2014/main" id="{D3A1D8DC-A416-0E54-8CD4-5A19571872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37" name="Rectangle 1054">
                  <a:extLst>
                    <a:ext uri="{FF2B5EF4-FFF2-40B4-BE49-F238E27FC236}">
                      <a16:creationId xmlns:a16="http://schemas.microsoft.com/office/drawing/2014/main" id="{273D7C88-9C7B-6383-9DA9-F5DF5F2AA4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38" name="Rectangle 1055">
                  <a:extLst>
                    <a:ext uri="{FF2B5EF4-FFF2-40B4-BE49-F238E27FC236}">
                      <a16:creationId xmlns:a16="http://schemas.microsoft.com/office/drawing/2014/main" id="{3D74ECDB-C195-A5BE-CBEF-7F565CE7AA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39" name="Rectangle 1056">
                  <a:extLst>
                    <a:ext uri="{FF2B5EF4-FFF2-40B4-BE49-F238E27FC236}">
                      <a16:creationId xmlns:a16="http://schemas.microsoft.com/office/drawing/2014/main" id="{83576E2D-42EC-6502-C924-462ECA0F4A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40" name="Rectangle 1057">
                  <a:extLst>
                    <a:ext uri="{FF2B5EF4-FFF2-40B4-BE49-F238E27FC236}">
                      <a16:creationId xmlns:a16="http://schemas.microsoft.com/office/drawing/2014/main" id="{F76338FA-6553-A32E-2615-6D72F81AF3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41" name="Rectangle 1058">
                  <a:extLst>
                    <a:ext uri="{FF2B5EF4-FFF2-40B4-BE49-F238E27FC236}">
                      <a16:creationId xmlns:a16="http://schemas.microsoft.com/office/drawing/2014/main" id="{C708C1F0-41FF-E26B-EA27-E547479EF1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42" name="Rectangle 1059">
                  <a:extLst>
                    <a:ext uri="{FF2B5EF4-FFF2-40B4-BE49-F238E27FC236}">
                      <a16:creationId xmlns:a16="http://schemas.microsoft.com/office/drawing/2014/main" id="{D22E36FF-363A-F803-F736-7011D7DF79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43" name="Rectangle 1060">
                  <a:extLst>
                    <a:ext uri="{FF2B5EF4-FFF2-40B4-BE49-F238E27FC236}">
                      <a16:creationId xmlns:a16="http://schemas.microsoft.com/office/drawing/2014/main" id="{A0B2773E-7DC3-33B0-A0AF-AC50D3BDF4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44" name="Rectangle 1061">
                  <a:extLst>
                    <a:ext uri="{FF2B5EF4-FFF2-40B4-BE49-F238E27FC236}">
                      <a16:creationId xmlns:a16="http://schemas.microsoft.com/office/drawing/2014/main" id="{BBA60813-934D-3680-2331-C1B9A30917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45" name="Rectangle 1062">
                  <a:extLst>
                    <a:ext uri="{FF2B5EF4-FFF2-40B4-BE49-F238E27FC236}">
                      <a16:creationId xmlns:a16="http://schemas.microsoft.com/office/drawing/2014/main" id="{CA9A1045-3413-1FAB-CAF4-35E5F9D57A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46" name="Rectangle 1063">
                  <a:extLst>
                    <a:ext uri="{FF2B5EF4-FFF2-40B4-BE49-F238E27FC236}">
                      <a16:creationId xmlns:a16="http://schemas.microsoft.com/office/drawing/2014/main" id="{452DE746-FA12-96CD-356F-FFE1692F19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47" name="Rectangle 1064">
                  <a:extLst>
                    <a:ext uri="{FF2B5EF4-FFF2-40B4-BE49-F238E27FC236}">
                      <a16:creationId xmlns:a16="http://schemas.microsoft.com/office/drawing/2014/main" id="{27F30935-ADC2-A0A3-4D74-D1CF6EBE12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48" name="Rectangle 1065">
                  <a:extLst>
                    <a:ext uri="{FF2B5EF4-FFF2-40B4-BE49-F238E27FC236}">
                      <a16:creationId xmlns:a16="http://schemas.microsoft.com/office/drawing/2014/main" id="{643840CC-B8BD-0421-08FC-C1547813DA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49" name="Rectangle 1066">
                  <a:extLst>
                    <a:ext uri="{FF2B5EF4-FFF2-40B4-BE49-F238E27FC236}">
                      <a16:creationId xmlns:a16="http://schemas.microsoft.com/office/drawing/2014/main" id="{9224FD6A-0FFA-ACB3-6F15-4D0F46EEA7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50" name="Rectangle 1067">
                  <a:extLst>
                    <a:ext uri="{FF2B5EF4-FFF2-40B4-BE49-F238E27FC236}">
                      <a16:creationId xmlns:a16="http://schemas.microsoft.com/office/drawing/2014/main" id="{D8602405-A691-231D-5B7A-1F320235D9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51" name="Rectangle 1068">
                  <a:extLst>
                    <a:ext uri="{FF2B5EF4-FFF2-40B4-BE49-F238E27FC236}">
                      <a16:creationId xmlns:a16="http://schemas.microsoft.com/office/drawing/2014/main" id="{CC6F62F7-3977-E9D6-3F70-2A276F5B02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52" name="Rectangle 1069">
                  <a:extLst>
                    <a:ext uri="{FF2B5EF4-FFF2-40B4-BE49-F238E27FC236}">
                      <a16:creationId xmlns:a16="http://schemas.microsoft.com/office/drawing/2014/main" id="{4B05FE77-6CEB-FA89-58DF-5D36444ED5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53" name="Rectangle 1070">
                  <a:extLst>
                    <a:ext uri="{FF2B5EF4-FFF2-40B4-BE49-F238E27FC236}">
                      <a16:creationId xmlns:a16="http://schemas.microsoft.com/office/drawing/2014/main" id="{57748256-BF0B-44EA-8DFA-37BB43556D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54" name="Rectangle 1071">
                  <a:extLst>
                    <a:ext uri="{FF2B5EF4-FFF2-40B4-BE49-F238E27FC236}">
                      <a16:creationId xmlns:a16="http://schemas.microsoft.com/office/drawing/2014/main" id="{AE28F5D2-33E3-9942-CCDE-9C52EEF582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55" name="Rectangle 1072">
                  <a:extLst>
                    <a:ext uri="{FF2B5EF4-FFF2-40B4-BE49-F238E27FC236}">
                      <a16:creationId xmlns:a16="http://schemas.microsoft.com/office/drawing/2014/main" id="{E7606C70-3F52-8042-EE35-591F7397EB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56" name="Rectangle 1073">
                  <a:extLst>
                    <a:ext uri="{FF2B5EF4-FFF2-40B4-BE49-F238E27FC236}">
                      <a16:creationId xmlns:a16="http://schemas.microsoft.com/office/drawing/2014/main" id="{F68D729D-35CC-E4F7-EE3A-0D874B72F2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57" name="Rectangle 1074">
                  <a:extLst>
                    <a:ext uri="{FF2B5EF4-FFF2-40B4-BE49-F238E27FC236}">
                      <a16:creationId xmlns:a16="http://schemas.microsoft.com/office/drawing/2014/main" id="{02449A9D-4DF3-6697-9624-A9CD3D9FAF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58" name="Rectangle 1075">
                  <a:extLst>
                    <a:ext uri="{FF2B5EF4-FFF2-40B4-BE49-F238E27FC236}">
                      <a16:creationId xmlns:a16="http://schemas.microsoft.com/office/drawing/2014/main" id="{C66E333D-A103-9671-6182-BD771BD8B7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59" name="Rectangle 1076">
                  <a:extLst>
                    <a:ext uri="{FF2B5EF4-FFF2-40B4-BE49-F238E27FC236}">
                      <a16:creationId xmlns:a16="http://schemas.microsoft.com/office/drawing/2014/main" id="{E8A1C685-F5C2-2438-B2A8-ED67ECEBE2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3547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60" name="Rectangle 1077">
                  <a:extLst>
                    <a:ext uri="{FF2B5EF4-FFF2-40B4-BE49-F238E27FC236}">
                      <a16:creationId xmlns:a16="http://schemas.microsoft.com/office/drawing/2014/main" id="{7EDF51A1-66D4-4BC8-7385-6FBF1E610F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5879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61" name="Rectangle 1078">
                  <a:extLst>
                    <a:ext uri="{FF2B5EF4-FFF2-40B4-BE49-F238E27FC236}">
                      <a16:creationId xmlns:a16="http://schemas.microsoft.com/office/drawing/2014/main" id="{4F262117-456D-DCF4-60BA-1F51F3C9B0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58211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62" name="Rectangle 1079">
                  <a:extLst>
                    <a:ext uri="{FF2B5EF4-FFF2-40B4-BE49-F238E27FC236}">
                      <a16:creationId xmlns:a16="http://schemas.microsoft.com/office/drawing/2014/main" id="{5565DD3B-FB79-3A15-3F7B-79A10C80A7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0543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63" name="Rectangle 1080">
                  <a:extLst>
                    <a:ext uri="{FF2B5EF4-FFF2-40B4-BE49-F238E27FC236}">
                      <a16:creationId xmlns:a16="http://schemas.microsoft.com/office/drawing/2014/main" id="{1AA663E2-FADE-0C89-04BD-A892C7D02A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2876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64" name="Rectangle 1081">
                  <a:extLst>
                    <a:ext uri="{FF2B5EF4-FFF2-40B4-BE49-F238E27FC236}">
                      <a16:creationId xmlns:a16="http://schemas.microsoft.com/office/drawing/2014/main" id="{0FF38135-BE45-74BC-8881-35A5484694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208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65" name="Rectangle 1082">
                  <a:extLst>
                    <a:ext uri="{FF2B5EF4-FFF2-40B4-BE49-F238E27FC236}">
                      <a16:creationId xmlns:a16="http://schemas.microsoft.com/office/drawing/2014/main" id="{29D29238-8132-4950-90AB-5365ABD4D1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7540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66" name="Line 1083">
                  <a:extLst>
                    <a:ext uri="{FF2B5EF4-FFF2-40B4-BE49-F238E27FC236}">
                      <a16:creationId xmlns:a16="http://schemas.microsoft.com/office/drawing/2014/main" id="{EA20B4FE-CCDD-D5DA-ED82-DE98973789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75879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67" name="Line 1084">
                  <a:extLst>
                    <a:ext uri="{FF2B5EF4-FFF2-40B4-BE49-F238E27FC236}">
                      <a16:creationId xmlns:a16="http://schemas.microsoft.com/office/drawing/2014/main" id="{4AB75B4E-D6C7-2213-F6F7-E7A0F65764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158211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68" name="Line 1085">
                  <a:extLst>
                    <a:ext uri="{FF2B5EF4-FFF2-40B4-BE49-F238E27FC236}">
                      <a16:creationId xmlns:a16="http://schemas.microsoft.com/office/drawing/2014/main" id="{C91796F2-0BFD-7303-14C4-BB83D2DDE5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440543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69" name="Line 1086">
                  <a:extLst>
                    <a:ext uri="{FF2B5EF4-FFF2-40B4-BE49-F238E27FC236}">
                      <a16:creationId xmlns:a16="http://schemas.microsoft.com/office/drawing/2014/main" id="{B874E506-12EA-9084-9746-F45FF936273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722876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70" name="Line 1087">
                  <a:extLst>
                    <a:ext uri="{FF2B5EF4-FFF2-40B4-BE49-F238E27FC236}">
                      <a16:creationId xmlns:a16="http://schemas.microsoft.com/office/drawing/2014/main" id="{8515FB81-643A-2AB0-5EDD-2DD9C280D0F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005208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71" name="Line 1088">
                  <a:extLst>
                    <a:ext uri="{FF2B5EF4-FFF2-40B4-BE49-F238E27FC236}">
                      <a16:creationId xmlns:a16="http://schemas.microsoft.com/office/drawing/2014/main" id="{3B1DFD8B-8C2F-2EAB-03F9-C3D6F95F4A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287540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72" name="Line 1089">
                  <a:extLst>
                    <a:ext uri="{FF2B5EF4-FFF2-40B4-BE49-F238E27FC236}">
                      <a16:creationId xmlns:a16="http://schemas.microsoft.com/office/drawing/2014/main" id="{6A9965DF-3CC2-D6EE-B4C7-C0D454F1D0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3941044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73" name="Line 1090">
                  <a:extLst>
                    <a:ext uri="{FF2B5EF4-FFF2-40B4-BE49-F238E27FC236}">
                      <a16:creationId xmlns:a16="http://schemas.microsoft.com/office/drawing/2014/main" id="{BD4C665D-9D68-B4B7-65A3-35C0F4E347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405810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74" name="Line 1091">
                  <a:extLst>
                    <a:ext uri="{FF2B5EF4-FFF2-40B4-BE49-F238E27FC236}">
                      <a16:creationId xmlns:a16="http://schemas.microsoft.com/office/drawing/2014/main" id="{D0EEE23B-1F9B-AE3D-26EE-8D2FDD8AFF3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417516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75" name="Line 1092">
                  <a:extLst>
                    <a:ext uri="{FF2B5EF4-FFF2-40B4-BE49-F238E27FC236}">
                      <a16:creationId xmlns:a16="http://schemas.microsoft.com/office/drawing/2014/main" id="{122FEB6A-6A28-3C28-9B2E-CB240E51B8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4293370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40" name="Line 1093">
                  <a:extLst>
                    <a:ext uri="{FF2B5EF4-FFF2-40B4-BE49-F238E27FC236}">
                      <a16:creationId xmlns:a16="http://schemas.microsoft.com/office/drawing/2014/main" id="{6202820E-88BA-E372-9F19-E21041CD1D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4410429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41" name="Line 1094">
                  <a:extLst>
                    <a:ext uri="{FF2B5EF4-FFF2-40B4-BE49-F238E27FC236}">
                      <a16:creationId xmlns:a16="http://schemas.microsoft.com/office/drawing/2014/main" id="{375A5060-6BD4-05EA-C1C9-89894B3198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4527489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42" name="Line 1095">
                  <a:extLst>
                    <a:ext uri="{FF2B5EF4-FFF2-40B4-BE49-F238E27FC236}">
                      <a16:creationId xmlns:a16="http://schemas.microsoft.com/office/drawing/2014/main" id="{0EABE735-DD6C-548C-58DD-D3D85568CD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93547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43" name="Line 1096">
                  <a:extLst>
                    <a:ext uri="{FF2B5EF4-FFF2-40B4-BE49-F238E27FC236}">
                      <a16:creationId xmlns:a16="http://schemas.microsoft.com/office/drawing/2014/main" id="{482E51E3-BC9F-CA05-1666-7B5F76A04A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69872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44" name="Line 1097">
                  <a:extLst>
                    <a:ext uri="{FF2B5EF4-FFF2-40B4-BE49-F238E27FC236}">
                      <a16:creationId xmlns:a16="http://schemas.microsoft.com/office/drawing/2014/main" id="{1A22329B-0DA9-9A22-3E43-62C847C9DA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3809064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45" name="Line 1098">
                  <a:extLst>
                    <a:ext uri="{FF2B5EF4-FFF2-40B4-BE49-F238E27FC236}">
                      <a16:creationId xmlns:a16="http://schemas.microsoft.com/office/drawing/2014/main" id="{B735673D-F557-30AA-11AB-EA3B388495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8319" y="4653730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46" name="Rectangle 1099">
                  <a:extLst>
                    <a:ext uri="{FF2B5EF4-FFF2-40B4-BE49-F238E27FC236}">
                      <a16:creationId xmlns:a16="http://schemas.microsoft.com/office/drawing/2014/main" id="{D3ACDF84-ECBD-7B06-1263-3EF670CF57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8972" y="3822836"/>
                  <a:ext cx="11333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Sat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647" name="Rectangle 1100">
                  <a:extLst>
                    <a:ext uri="{FF2B5EF4-FFF2-40B4-BE49-F238E27FC236}">
                      <a16:creationId xmlns:a16="http://schemas.microsoft.com/office/drawing/2014/main" id="{EF14CC16-75CD-4C03-F48C-BC3C181972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81019" y="3822836"/>
                  <a:ext cx="928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Fri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648" name="Rectangle 1101">
                  <a:extLst>
                    <a:ext uri="{FF2B5EF4-FFF2-40B4-BE49-F238E27FC236}">
                      <a16:creationId xmlns:a16="http://schemas.microsoft.com/office/drawing/2014/main" id="{82F774DD-3F28-39B1-7C32-C0D2AA13AE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73852" y="3822836"/>
                  <a:ext cx="133803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Thu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649" name="Rectangle 1102">
                  <a:extLst>
                    <a:ext uri="{FF2B5EF4-FFF2-40B4-BE49-F238E27FC236}">
                      <a16:creationId xmlns:a16="http://schemas.microsoft.com/office/drawing/2014/main" id="{B01617D3-EAF2-EFCE-DC0D-DA28FF4E9B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77142" y="3822836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Wed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650" name="Rectangle 1103">
                  <a:extLst>
                    <a:ext uri="{FF2B5EF4-FFF2-40B4-BE49-F238E27FC236}">
                      <a16:creationId xmlns:a16="http://schemas.microsoft.com/office/drawing/2014/main" id="{06BA3C12-9DDD-A15A-D7AF-2E5FE8298C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15724" y="3822836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Tue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655" name="Rectangle 1104">
                  <a:extLst>
                    <a:ext uri="{FF2B5EF4-FFF2-40B4-BE49-F238E27FC236}">
                      <a16:creationId xmlns:a16="http://schemas.microsoft.com/office/drawing/2014/main" id="{684FF6C5-38EF-69CE-28F1-9353A22344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03327" y="3822836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Mon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656" name="Rectangle 1105">
                  <a:extLst>
                    <a:ext uri="{FF2B5EF4-FFF2-40B4-BE49-F238E27FC236}">
                      <a16:creationId xmlns:a16="http://schemas.microsoft.com/office/drawing/2014/main" id="{EB91A9E6-39A1-5B60-E920-78287231AA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44523" y="3822836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Sun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657" name="Rectangle 1106">
                  <a:extLst>
                    <a:ext uri="{FF2B5EF4-FFF2-40B4-BE49-F238E27FC236}">
                      <a16:creationId xmlns:a16="http://schemas.microsoft.com/office/drawing/2014/main" id="{6B03C5F0-CFB0-C646-6269-362F8CB285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402564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662" name="Rectangle 1107">
                  <a:extLst>
                    <a:ext uri="{FF2B5EF4-FFF2-40B4-BE49-F238E27FC236}">
                      <a16:creationId xmlns:a16="http://schemas.microsoft.com/office/drawing/2014/main" id="{A5C51BDB-B8A8-38F6-9606-FC201A18EA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20231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663" name="Rectangle 1108">
                  <a:extLst>
                    <a:ext uri="{FF2B5EF4-FFF2-40B4-BE49-F238E27FC236}">
                      <a16:creationId xmlns:a16="http://schemas.microsoft.com/office/drawing/2014/main" id="{6342707A-900F-1A42-7DC1-23003FF194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37899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664" name="Rectangle 1109">
                  <a:extLst>
                    <a:ext uri="{FF2B5EF4-FFF2-40B4-BE49-F238E27FC236}">
                      <a16:creationId xmlns:a16="http://schemas.microsoft.com/office/drawing/2014/main" id="{3A5A40F5-EC7D-07BC-67C0-57B5216BD7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55568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665" name="Rectangle 1110">
                  <a:extLst>
                    <a:ext uri="{FF2B5EF4-FFF2-40B4-BE49-F238E27FC236}">
                      <a16:creationId xmlns:a16="http://schemas.microsoft.com/office/drawing/2014/main" id="{AEDEF313-8D9D-C0C0-3FE3-491DC85E61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73236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666" name="Rectangle 1111">
                  <a:extLst>
                    <a:ext uri="{FF2B5EF4-FFF2-40B4-BE49-F238E27FC236}">
                      <a16:creationId xmlns:a16="http://schemas.microsoft.com/office/drawing/2014/main" id="{DB043D42-68C1-A000-10CD-CCBFF5C30B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0904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667" name="Rectangle 1112">
                  <a:extLst>
                    <a:ext uri="{FF2B5EF4-FFF2-40B4-BE49-F238E27FC236}">
                      <a16:creationId xmlns:a16="http://schemas.microsoft.com/office/drawing/2014/main" id="{A61AAAC9-ECDB-8557-52F8-BCF7BFA921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08571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55" name="Rectangle 1113">
                  <a:extLst>
                    <a:ext uri="{FF2B5EF4-FFF2-40B4-BE49-F238E27FC236}">
                      <a16:creationId xmlns:a16="http://schemas.microsoft.com/office/drawing/2014/main" id="{CEEC7608-1CC9-F28B-B2EF-4AD190914C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76422" y="406498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56" name="Rectangle 1114">
                  <a:extLst>
                    <a:ext uri="{FF2B5EF4-FFF2-40B4-BE49-F238E27FC236}">
                      <a16:creationId xmlns:a16="http://schemas.microsoft.com/office/drawing/2014/main" id="{A130CD92-6073-AFFF-9306-9B4A4C7042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94089" y="406498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57" name="Rectangle 1115">
                  <a:extLst>
                    <a:ext uri="{FF2B5EF4-FFF2-40B4-BE49-F238E27FC236}">
                      <a16:creationId xmlns:a16="http://schemas.microsoft.com/office/drawing/2014/main" id="{390B36EA-CCE6-C6E6-628A-5811B22E5F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11758" y="406498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58" name="Rectangle 1116">
                  <a:extLst>
                    <a:ext uri="{FF2B5EF4-FFF2-40B4-BE49-F238E27FC236}">
                      <a16:creationId xmlns:a16="http://schemas.microsoft.com/office/drawing/2014/main" id="{8E193B74-0783-BF00-BD86-0484B0618C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29426" y="406498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59" name="Rectangle 1117">
                  <a:extLst>
                    <a:ext uri="{FF2B5EF4-FFF2-40B4-BE49-F238E27FC236}">
                      <a16:creationId xmlns:a16="http://schemas.microsoft.com/office/drawing/2014/main" id="{BB912EFD-FCA6-1815-26A8-C1FBBC53E7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47094" y="406498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60" name="Rectangle 1118">
                  <a:extLst>
                    <a:ext uri="{FF2B5EF4-FFF2-40B4-BE49-F238E27FC236}">
                      <a16:creationId xmlns:a16="http://schemas.microsoft.com/office/drawing/2014/main" id="{6C08634D-34E3-4769-730C-87BD2E31CC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0904" y="4064989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61" name="Rectangle 1119">
                  <a:extLst>
                    <a:ext uri="{FF2B5EF4-FFF2-40B4-BE49-F238E27FC236}">
                      <a16:creationId xmlns:a16="http://schemas.microsoft.com/office/drawing/2014/main" id="{E0450166-B979-4665-DCC8-FFD5FA38A2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08571" y="4064989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62" name="Rectangle 1120">
                  <a:extLst>
                    <a:ext uri="{FF2B5EF4-FFF2-40B4-BE49-F238E27FC236}">
                      <a16:creationId xmlns:a16="http://schemas.microsoft.com/office/drawing/2014/main" id="{8D18163F-A065-8D61-D4EF-37B3115ECB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76422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63" name="Rectangle 1121">
                  <a:extLst>
                    <a:ext uri="{FF2B5EF4-FFF2-40B4-BE49-F238E27FC236}">
                      <a16:creationId xmlns:a16="http://schemas.microsoft.com/office/drawing/2014/main" id="{85B9A63E-9167-50EB-BD3D-6D33247456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94089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64" name="Rectangle 1122">
                  <a:extLst>
                    <a:ext uri="{FF2B5EF4-FFF2-40B4-BE49-F238E27FC236}">
                      <a16:creationId xmlns:a16="http://schemas.microsoft.com/office/drawing/2014/main" id="{6963CCB3-CA6A-7064-3A4E-F6D461B533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11758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65" name="Rectangle 1123">
                  <a:extLst>
                    <a:ext uri="{FF2B5EF4-FFF2-40B4-BE49-F238E27FC236}">
                      <a16:creationId xmlns:a16="http://schemas.microsoft.com/office/drawing/2014/main" id="{70E4EC69-83AC-C81B-2748-45E5060C1E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29426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66" name="Rectangle 1124">
                  <a:extLst>
                    <a:ext uri="{FF2B5EF4-FFF2-40B4-BE49-F238E27FC236}">
                      <a16:creationId xmlns:a16="http://schemas.microsoft.com/office/drawing/2014/main" id="{2BD55625-A06A-7CF2-A1D7-AA07440099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47094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67" name="Rectangle 1125">
                  <a:extLst>
                    <a:ext uri="{FF2B5EF4-FFF2-40B4-BE49-F238E27FC236}">
                      <a16:creationId xmlns:a16="http://schemas.microsoft.com/office/drawing/2014/main" id="{831165F1-167E-5278-C131-0A54B3FA97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64761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68" name="Rectangle 1126">
                  <a:extLst>
                    <a:ext uri="{FF2B5EF4-FFF2-40B4-BE49-F238E27FC236}">
                      <a16:creationId xmlns:a16="http://schemas.microsoft.com/office/drawing/2014/main" id="{BF697CF1-4745-7C62-7941-E44A097518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81123" y="418204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69" name="Rectangle 1127">
                  <a:extLst>
                    <a:ext uri="{FF2B5EF4-FFF2-40B4-BE49-F238E27FC236}">
                      <a16:creationId xmlns:a16="http://schemas.microsoft.com/office/drawing/2014/main" id="{4A2132F2-5803-8D7A-A0E1-C4E85D607C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76422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70" name="Rectangle 1128">
                  <a:extLst>
                    <a:ext uri="{FF2B5EF4-FFF2-40B4-BE49-F238E27FC236}">
                      <a16:creationId xmlns:a16="http://schemas.microsoft.com/office/drawing/2014/main" id="{EFA2C40D-40C1-CC0F-87C3-8B17B3E28D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94089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71" name="Rectangle 1129">
                  <a:extLst>
                    <a:ext uri="{FF2B5EF4-FFF2-40B4-BE49-F238E27FC236}">
                      <a16:creationId xmlns:a16="http://schemas.microsoft.com/office/drawing/2014/main" id="{D9B33CEF-8E5B-D1A8-05FF-7153CAE18E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11758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72" name="Rectangle 1130">
                  <a:extLst>
                    <a:ext uri="{FF2B5EF4-FFF2-40B4-BE49-F238E27FC236}">
                      <a16:creationId xmlns:a16="http://schemas.microsoft.com/office/drawing/2014/main" id="{0C27DD36-D0D6-749A-3344-0749855D18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29426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73" name="Rectangle 1131">
                  <a:extLst>
                    <a:ext uri="{FF2B5EF4-FFF2-40B4-BE49-F238E27FC236}">
                      <a16:creationId xmlns:a16="http://schemas.microsoft.com/office/drawing/2014/main" id="{38125182-8375-D9DD-B270-9F986D8DD7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47094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74" name="Rectangle 1132">
                  <a:extLst>
                    <a:ext uri="{FF2B5EF4-FFF2-40B4-BE49-F238E27FC236}">
                      <a16:creationId xmlns:a16="http://schemas.microsoft.com/office/drawing/2014/main" id="{76CAEEEC-FE5F-7D91-6067-1DEB59CD5B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64761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75" name="Rectangle 1133">
                  <a:extLst>
                    <a:ext uri="{FF2B5EF4-FFF2-40B4-BE49-F238E27FC236}">
                      <a16:creationId xmlns:a16="http://schemas.microsoft.com/office/drawing/2014/main" id="{7E897967-7001-45E0-52B6-4E9755C015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81123" y="4299109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76" name="Rectangle 1134">
                  <a:extLst>
                    <a:ext uri="{FF2B5EF4-FFF2-40B4-BE49-F238E27FC236}">
                      <a16:creationId xmlns:a16="http://schemas.microsoft.com/office/drawing/2014/main" id="{DEBFE71B-1AF8-E18A-0407-B0F95161EB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64761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77" name="Rectangle 1135">
                  <a:extLst>
                    <a:ext uri="{FF2B5EF4-FFF2-40B4-BE49-F238E27FC236}">
                      <a16:creationId xmlns:a16="http://schemas.microsoft.com/office/drawing/2014/main" id="{96728282-F701-D467-6D2E-4F391A2FDD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81123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DE62B4F9-22C3-19A0-D67C-BAEC660B1B4C}"/>
                  </a:ext>
                </a:extLst>
              </p:cNvPr>
              <p:cNvGrpSpPr/>
              <p:nvPr/>
            </p:nvGrpSpPr>
            <p:grpSpPr>
              <a:xfrm>
                <a:off x="6700018" y="3804474"/>
                <a:ext cx="1986782" cy="853847"/>
                <a:chOff x="6700018" y="3804474"/>
                <a:chExt cx="1986782" cy="853847"/>
              </a:xfrm>
            </p:grpSpPr>
            <p:sp>
              <p:nvSpPr>
                <p:cNvPr id="18" name="Rectangle 1136">
                  <a:extLst>
                    <a:ext uri="{FF2B5EF4-FFF2-40B4-BE49-F238E27FC236}">
                      <a16:creationId xmlns:a16="http://schemas.microsoft.com/office/drawing/2014/main" id="{7C00DFB9-F0B0-484B-952C-EB206B14C5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19" name="Rectangle 1137">
                  <a:extLst>
                    <a:ext uri="{FF2B5EF4-FFF2-40B4-BE49-F238E27FC236}">
                      <a16:creationId xmlns:a16="http://schemas.microsoft.com/office/drawing/2014/main" id="{ECB7E618-ABF4-1AD2-08D5-33964A3998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0" name="Rectangle 1138">
                  <a:extLst>
                    <a:ext uri="{FF2B5EF4-FFF2-40B4-BE49-F238E27FC236}">
                      <a16:creationId xmlns:a16="http://schemas.microsoft.com/office/drawing/2014/main" id="{6E400527-3AD6-A9E2-0E1F-8F72500B6A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1" name="Rectangle 1139">
                  <a:extLst>
                    <a:ext uri="{FF2B5EF4-FFF2-40B4-BE49-F238E27FC236}">
                      <a16:creationId xmlns:a16="http://schemas.microsoft.com/office/drawing/2014/main" id="{61D48422-7C68-3F8A-77DE-5C9B43D942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2" name="Rectangle 1140">
                  <a:extLst>
                    <a:ext uri="{FF2B5EF4-FFF2-40B4-BE49-F238E27FC236}">
                      <a16:creationId xmlns:a16="http://schemas.microsoft.com/office/drawing/2014/main" id="{40320EB8-6448-826F-53FE-0D95732C34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3" name="Rectangle 1141">
                  <a:extLst>
                    <a:ext uri="{FF2B5EF4-FFF2-40B4-BE49-F238E27FC236}">
                      <a16:creationId xmlns:a16="http://schemas.microsoft.com/office/drawing/2014/main" id="{12ACAA2A-7A6A-3296-A03D-E6DE1241CB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4" name="Rectangle 1142">
                  <a:extLst>
                    <a:ext uri="{FF2B5EF4-FFF2-40B4-BE49-F238E27FC236}">
                      <a16:creationId xmlns:a16="http://schemas.microsoft.com/office/drawing/2014/main" id="{F6CC2773-E5E8-F4F5-B79C-07EFE66E71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3809064"/>
                  <a:ext cx="282332" cy="131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5" name="Rectangle 1143">
                  <a:extLst>
                    <a:ext uri="{FF2B5EF4-FFF2-40B4-BE49-F238E27FC236}">
                      <a16:creationId xmlns:a16="http://schemas.microsoft.com/office/drawing/2014/main" id="{8CD6C924-B41C-B0B3-3B0F-E6968757B3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6" name="Rectangle 1144">
                  <a:extLst>
                    <a:ext uri="{FF2B5EF4-FFF2-40B4-BE49-F238E27FC236}">
                      <a16:creationId xmlns:a16="http://schemas.microsoft.com/office/drawing/2014/main" id="{49A50208-7558-1EF3-CECB-FACAEDA43D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7" name="Rectangle 1145">
                  <a:extLst>
                    <a:ext uri="{FF2B5EF4-FFF2-40B4-BE49-F238E27FC236}">
                      <a16:creationId xmlns:a16="http://schemas.microsoft.com/office/drawing/2014/main" id="{A50DC2ED-42DC-8E2B-60DB-612ADA4BFA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8" name="Rectangle 1146">
                  <a:extLst>
                    <a:ext uri="{FF2B5EF4-FFF2-40B4-BE49-F238E27FC236}">
                      <a16:creationId xmlns:a16="http://schemas.microsoft.com/office/drawing/2014/main" id="{72BD77DB-9595-8429-2C64-94945477B2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29" name="Rectangle 1147">
                  <a:extLst>
                    <a:ext uri="{FF2B5EF4-FFF2-40B4-BE49-F238E27FC236}">
                      <a16:creationId xmlns:a16="http://schemas.microsoft.com/office/drawing/2014/main" id="{763420EC-790E-6444-B99E-6DDE43F0EC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30" name="Rectangle 1148">
                  <a:extLst>
                    <a:ext uri="{FF2B5EF4-FFF2-40B4-BE49-F238E27FC236}">
                      <a16:creationId xmlns:a16="http://schemas.microsoft.com/office/drawing/2014/main" id="{3BFD868F-02A8-AC47-62DD-746D1F8817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31" name="Rectangle 1149">
                  <a:extLst>
                    <a:ext uri="{FF2B5EF4-FFF2-40B4-BE49-F238E27FC236}">
                      <a16:creationId xmlns:a16="http://schemas.microsoft.com/office/drawing/2014/main" id="{CD934383-7713-506D-E922-EC4BA69248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3941044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32" name="Rectangle 1150">
                  <a:extLst>
                    <a:ext uri="{FF2B5EF4-FFF2-40B4-BE49-F238E27FC236}">
                      <a16:creationId xmlns:a16="http://schemas.microsoft.com/office/drawing/2014/main" id="{2FDC6A9C-1936-3CA1-E23E-2AE1BE97CF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33" name="Rectangle 1151">
                  <a:extLst>
                    <a:ext uri="{FF2B5EF4-FFF2-40B4-BE49-F238E27FC236}">
                      <a16:creationId xmlns:a16="http://schemas.microsoft.com/office/drawing/2014/main" id="{2975412A-B1F7-0F38-969E-8E0F491195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34" name="Rectangle 1152">
                  <a:extLst>
                    <a:ext uri="{FF2B5EF4-FFF2-40B4-BE49-F238E27FC236}">
                      <a16:creationId xmlns:a16="http://schemas.microsoft.com/office/drawing/2014/main" id="{C671ED50-E89D-A173-BA1A-C9938009D8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35" name="Rectangle 1153">
                  <a:extLst>
                    <a:ext uri="{FF2B5EF4-FFF2-40B4-BE49-F238E27FC236}">
                      <a16:creationId xmlns:a16="http://schemas.microsoft.com/office/drawing/2014/main" id="{D536A0B8-9154-EB42-E921-E52DEB0714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36" name="Rectangle 1154">
                  <a:extLst>
                    <a:ext uri="{FF2B5EF4-FFF2-40B4-BE49-F238E27FC236}">
                      <a16:creationId xmlns:a16="http://schemas.microsoft.com/office/drawing/2014/main" id="{5FAF705B-E67E-EAE2-0B46-A91256B5CD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37" name="Rectangle 1155">
                  <a:extLst>
                    <a:ext uri="{FF2B5EF4-FFF2-40B4-BE49-F238E27FC236}">
                      <a16:creationId xmlns:a16="http://schemas.microsoft.com/office/drawing/2014/main" id="{A112A7AF-7F56-4306-1F1D-973B99C198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38" name="Rectangle 1156">
                  <a:extLst>
                    <a:ext uri="{FF2B5EF4-FFF2-40B4-BE49-F238E27FC236}">
                      <a16:creationId xmlns:a16="http://schemas.microsoft.com/office/drawing/2014/main" id="{750EC32C-60B5-CCA4-B07C-E0C1229452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4058103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39" name="Rectangle 1157">
                  <a:extLst>
                    <a:ext uri="{FF2B5EF4-FFF2-40B4-BE49-F238E27FC236}">
                      <a16:creationId xmlns:a16="http://schemas.microsoft.com/office/drawing/2014/main" id="{0637A07A-19B3-2041-F696-1AF66A7BEC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40" name="Rectangle 1158">
                  <a:extLst>
                    <a:ext uri="{FF2B5EF4-FFF2-40B4-BE49-F238E27FC236}">
                      <a16:creationId xmlns:a16="http://schemas.microsoft.com/office/drawing/2014/main" id="{9E0D56E5-3163-187D-5149-6DB2531A21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41" name="Rectangle 1159">
                  <a:extLst>
                    <a:ext uri="{FF2B5EF4-FFF2-40B4-BE49-F238E27FC236}">
                      <a16:creationId xmlns:a16="http://schemas.microsoft.com/office/drawing/2014/main" id="{2F5F0F42-32E9-1B34-754D-032BC5F665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42" name="Rectangle 1160">
                  <a:extLst>
                    <a:ext uri="{FF2B5EF4-FFF2-40B4-BE49-F238E27FC236}">
                      <a16:creationId xmlns:a16="http://schemas.microsoft.com/office/drawing/2014/main" id="{C86389A9-6BC2-D60E-056E-DCE5557965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43" name="Rectangle 1161">
                  <a:extLst>
                    <a:ext uri="{FF2B5EF4-FFF2-40B4-BE49-F238E27FC236}">
                      <a16:creationId xmlns:a16="http://schemas.microsoft.com/office/drawing/2014/main" id="{D079B2C7-ECA5-2321-D77C-FB99D85B8C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44" name="Rectangle 1162">
                  <a:extLst>
                    <a:ext uri="{FF2B5EF4-FFF2-40B4-BE49-F238E27FC236}">
                      <a16:creationId xmlns:a16="http://schemas.microsoft.com/office/drawing/2014/main" id="{D0B5CA43-4255-F731-EDB7-BEB6BB8906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45" name="Rectangle 1163">
                  <a:extLst>
                    <a:ext uri="{FF2B5EF4-FFF2-40B4-BE49-F238E27FC236}">
                      <a16:creationId xmlns:a16="http://schemas.microsoft.com/office/drawing/2014/main" id="{CFEDDAB3-1A80-7DA8-4551-9A5ECC5310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4175163"/>
                  <a:ext cx="282332" cy="1182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46" name="Rectangle 1164">
                  <a:extLst>
                    <a:ext uri="{FF2B5EF4-FFF2-40B4-BE49-F238E27FC236}">
                      <a16:creationId xmlns:a16="http://schemas.microsoft.com/office/drawing/2014/main" id="{FEC5B3E2-7E20-7809-8E9A-79099C77F2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47" name="Rectangle 1165">
                  <a:extLst>
                    <a:ext uri="{FF2B5EF4-FFF2-40B4-BE49-F238E27FC236}">
                      <a16:creationId xmlns:a16="http://schemas.microsoft.com/office/drawing/2014/main" id="{605088E9-C93F-E21C-B763-51D41DAF8B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48" name="Rectangle 1166">
                  <a:extLst>
                    <a:ext uri="{FF2B5EF4-FFF2-40B4-BE49-F238E27FC236}">
                      <a16:creationId xmlns:a16="http://schemas.microsoft.com/office/drawing/2014/main" id="{8990432F-C93E-C21D-9DFF-89A675774A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49" name="Rectangle 1167">
                  <a:extLst>
                    <a:ext uri="{FF2B5EF4-FFF2-40B4-BE49-F238E27FC236}">
                      <a16:creationId xmlns:a16="http://schemas.microsoft.com/office/drawing/2014/main" id="{DB378323-9419-94CF-37E1-B09AEBEA4A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0" name="Rectangle 1168">
                  <a:extLst>
                    <a:ext uri="{FF2B5EF4-FFF2-40B4-BE49-F238E27FC236}">
                      <a16:creationId xmlns:a16="http://schemas.microsoft.com/office/drawing/2014/main" id="{8DCE57DE-05D2-FF25-0339-D38076C3E6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1" name="Rectangle 1169">
                  <a:extLst>
                    <a:ext uri="{FF2B5EF4-FFF2-40B4-BE49-F238E27FC236}">
                      <a16:creationId xmlns:a16="http://schemas.microsoft.com/office/drawing/2014/main" id="{A857D2C9-0BC8-4AEE-5CF6-E68EF53139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2" name="Rectangle 1170">
                  <a:extLst>
                    <a:ext uri="{FF2B5EF4-FFF2-40B4-BE49-F238E27FC236}">
                      <a16:creationId xmlns:a16="http://schemas.microsoft.com/office/drawing/2014/main" id="{940C978C-518B-47B5-609B-D8DC1CA14A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4293370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3" name="Rectangle 1171">
                  <a:extLst>
                    <a:ext uri="{FF2B5EF4-FFF2-40B4-BE49-F238E27FC236}">
                      <a16:creationId xmlns:a16="http://schemas.microsoft.com/office/drawing/2014/main" id="{EFA898D2-237F-B461-6AED-288D2F004F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4" name="Rectangle 1172">
                  <a:extLst>
                    <a:ext uri="{FF2B5EF4-FFF2-40B4-BE49-F238E27FC236}">
                      <a16:creationId xmlns:a16="http://schemas.microsoft.com/office/drawing/2014/main" id="{2ECA319E-97AD-4E25-2655-9433FB2363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5" name="Rectangle 1173">
                  <a:extLst>
                    <a:ext uri="{FF2B5EF4-FFF2-40B4-BE49-F238E27FC236}">
                      <a16:creationId xmlns:a16="http://schemas.microsoft.com/office/drawing/2014/main" id="{E01A7884-01B6-BFE5-BA8B-5F8EC64AE1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6" name="Rectangle 1174">
                  <a:extLst>
                    <a:ext uri="{FF2B5EF4-FFF2-40B4-BE49-F238E27FC236}">
                      <a16:creationId xmlns:a16="http://schemas.microsoft.com/office/drawing/2014/main" id="{3AF5BC40-CFFE-1BBD-1C72-8DD9317115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7" name="Rectangle 1175">
                  <a:extLst>
                    <a:ext uri="{FF2B5EF4-FFF2-40B4-BE49-F238E27FC236}">
                      <a16:creationId xmlns:a16="http://schemas.microsoft.com/office/drawing/2014/main" id="{8A8AA345-321A-AB33-CC25-CBB60BB057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8" name="Rectangle 1176">
                  <a:extLst>
                    <a:ext uri="{FF2B5EF4-FFF2-40B4-BE49-F238E27FC236}">
                      <a16:creationId xmlns:a16="http://schemas.microsoft.com/office/drawing/2014/main" id="{A7A604FF-7DF5-226A-148B-4DF659B71E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59" name="Rectangle 1177">
                  <a:extLst>
                    <a:ext uri="{FF2B5EF4-FFF2-40B4-BE49-F238E27FC236}">
                      <a16:creationId xmlns:a16="http://schemas.microsoft.com/office/drawing/2014/main" id="{E9B0AF85-FE8F-D356-2C8D-BBEF3716B9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4410429"/>
                  <a:ext cx="282332" cy="1170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0" name="Rectangle 1178">
                  <a:extLst>
                    <a:ext uri="{FF2B5EF4-FFF2-40B4-BE49-F238E27FC236}">
                      <a16:creationId xmlns:a16="http://schemas.microsoft.com/office/drawing/2014/main" id="{940B12FC-71F8-0AC7-39FC-5525E5E3F2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247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1" name="Rectangle 1179">
                  <a:extLst>
                    <a:ext uri="{FF2B5EF4-FFF2-40B4-BE49-F238E27FC236}">
                      <a16:creationId xmlns:a16="http://schemas.microsoft.com/office/drawing/2014/main" id="{CDB0E564-76D4-083E-C704-B320EA39EF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7578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2" name="Rectangle 1180">
                  <a:extLst>
                    <a:ext uri="{FF2B5EF4-FFF2-40B4-BE49-F238E27FC236}">
                      <a16:creationId xmlns:a16="http://schemas.microsoft.com/office/drawing/2014/main" id="{09009EFD-6E7D-8197-59D6-C94E6980E4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911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63" name="Rectangle 1181">
                  <a:extLst>
                    <a:ext uri="{FF2B5EF4-FFF2-40B4-BE49-F238E27FC236}">
                      <a16:creationId xmlns:a16="http://schemas.microsoft.com/office/drawing/2014/main" id="{86A66A63-0554-F050-D0DD-7DC746605F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2243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448" name="Rectangle 1182">
                  <a:extLst>
                    <a:ext uri="{FF2B5EF4-FFF2-40B4-BE49-F238E27FC236}">
                      <a16:creationId xmlns:a16="http://schemas.microsoft.com/office/drawing/2014/main" id="{841DFB95-0DF4-6EAF-5DB6-075FAF5122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34576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449" name="Rectangle 1183">
                  <a:extLst>
                    <a:ext uri="{FF2B5EF4-FFF2-40B4-BE49-F238E27FC236}">
                      <a16:creationId xmlns:a16="http://schemas.microsoft.com/office/drawing/2014/main" id="{59F687D4-7328-DBB3-4FBC-53EC598B7B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16907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450" name="Rectangle 1184">
                  <a:extLst>
                    <a:ext uri="{FF2B5EF4-FFF2-40B4-BE49-F238E27FC236}">
                      <a16:creationId xmlns:a16="http://schemas.microsoft.com/office/drawing/2014/main" id="{D240B7B1-C8C3-3C03-1CAF-0178C6780E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9240" y="4527489"/>
                  <a:ext cx="282332" cy="126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451" name="Line 1185">
                  <a:extLst>
                    <a:ext uri="{FF2B5EF4-FFF2-40B4-BE49-F238E27FC236}">
                      <a16:creationId xmlns:a16="http://schemas.microsoft.com/office/drawing/2014/main" id="{964B3335-2A13-B7EB-9261-C0BF01C9F60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987578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452" name="Line 1186">
                  <a:extLst>
                    <a:ext uri="{FF2B5EF4-FFF2-40B4-BE49-F238E27FC236}">
                      <a16:creationId xmlns:a16="http://schemas.microsoft.com/office/drawing/2014/main" id="{D0E62AF4-4394-990C-0197-E7B66C41E3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269911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453" name="Line 1187">
                  <a:extLst>
                    <a:ext uri="{FF2B5EF4-FFF2-40B4-BE49-F238E27FC236}">
                      <a16:creationId xmlns:a16="http://schemas.microsoft.com/office/drawing/2014/main" id="{98E04D8E-59CC-AF21-6A57-2E56934C3B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552243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454" name="Line 1188">
                  <a:extLst>
                    <a:ext uri="{FF2B5EF4-FFF2-40B4-BE49-F238E27FC236}">
                      <a16:creationId xmlns:a16="http://schemas.microsoft.com/office/drawing/2014/main" id="{BC112903-0F32-C851-95F3-673B3CCC70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834576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455" name="Line 1189">
                  <a:extLst>
                    <a:ext uri="{FF2B5EF4-FFF2-40B4-BE49-F238E27FC236}">
                      <a16:creationId xmlns:a16="http://schemas.microsoft.com/office/drawing/2014/main" id="{9E12928B-C386-0D57-EA0C-18E3FBE365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116907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456" name="Line 1190">
                  <a:extLst>
                    <a:ext uri="{FF2B5EF4-FFF2-40B4-BE49-F238E27FC236}">
                      <a16:creationId xmlns:a16="http://schemas.microsoft.com/office/drawing/2014/main" id="{667EF25A-3F82-C4D9-3D82-2AA37C97C7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399240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457" name="Line 1191">
                  <a:extLst>
                    <a:ext uri="{FF2B5EF4-FFF2-40B4-BE49-F238E27FC236}">
                      <a16:creationId xmlns:a16="http://schemas.microsoft.com/office/drawing/2014/main" id="{9411DAC3-0F3B-2986-2CD9-A6FC25F17E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3941044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458" name="Line 1192">
                  <a:extLst>
                    <a:ext uri="{FF2B5EF4-FFF2-40B4-BE49-F238E27FC236}">
                      <a16:creationId xmlns:a16="http://schemas.microsoft.com/office/drawing/2014/main" id="{741C4416-9B57-ABAB-0DAA-0D6287872B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405810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459" name="Line 1193">
                  <a:extLst>
                    <a:ext uri="{FF2B5EF4-FFF2-40B4-BE49-F238E27FC236}">
                      <a16:creationId xmlns:a16="http://schemas.microsoft.com/office/drawing/2014/main" id="{2626ACEB-F79C-BCE7-201A-48966ED7FE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4175163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460" name="Line 1194">
                  <a:extLst>
                    <a:ext uri="{FF2B5EF4-FFF2-40B4-BE49-F238E27FC236}">
                      <a16:creationId xmlns:a16="http://schemas.microsoft.com/office/drawing/2014/main" id="{D32FDE68-AFFC-B3BC-E719-E87F8303CF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4293370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461" name="Line 1195">
                  <a:extLst>
                    <a:ext uri="{FF2B5EF4-FFF2-40B4-BE49-F238E27FC236}">
                      <a16:creationId xmlns:a16="http://schemas.microsoft.com/office/drawing/2014/main" id="{DCA23DE0-85E3-9B42-7998-508EEA93DC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4410429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462" name="Line 1196">
                  <a:extLst>
                    <a:ext uri="{FF2B5EF4-FFF2-40B4-BE49-F238E27FC236}">
                      <a16:creationId xmlns:a16="http://schemas.microsoft.com/office/drawing/2014/main" id="{765A6D9C-FE3F-F830-F2A4-849EFA9B99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4527489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463" name="Line 1197">
                  <a:extLst>
                    <a:ext uri="{FF2B5EF4-FFF2-40B4-BE49-F238E27FC236}">
                      <a16:creationId xmlns:a16="http://schemas.microsoft.com/office/drawing/2014/main" id="{B7153B03-3F4D-16FD-C76D-0016A0F933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5247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464" name="Line 1198">
                  <a:extLst>
                    <a:ext uri="{FF2B5EF4-FFF2-40B4-BE49-F238E27FC236}">
                      <a16:creationId xmlns:a16="http://schemas.microsoft.com/office/drawing/2014/main" id="{C2030C49-FA79-A294-D46F-5C2174967F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681572" y="3804474"/>
                  <a:ext cx="0" cy="853847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465" name="Line 1199">
                  <a:extLst>
                    <a:ext uri="{FF2B5EF4-FFF2-40B4-BE49-F238E27FC236}">
                      <a16:creationId xmlns:a16="http://schemas.microsoft.com/office/drawing/2014/main" id="{BB0EC2AE-639A-A2AA-5E7C-805467EFD33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3809064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466" name="Line 1200">
                  <a:extLst>
                    <a:ext uri="{FF2B5EF4-FFF2-40B4-BE49-F238E27FC236}">
                      <a16:creationId xmlns:a16="http://schemas.microsoft.com/office/drawing/2014/main" id="{2A773F84-D637-8086-30F0-377AC0091A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00018" y="4653730"/>
                  <a:ext cx="1986782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700" dirty="0"/>
                </a:p>
              </p:txBody>
            </p:sp>
            <p:sp>
              <p:nvSpPr>
                <p:cNvPr id="467" name="Rectangle 1201">
                  <a:extLst>
                    <a:ext uri="{FF2B5EF4-FFF2-40B4-BE49-F238E27FC236}">
                      <a16:creationId xmlns:a16="http://schemas.microsoft.com/office/drawing/2014/main" id="{34A4FBF8-076A-FF66-B5C7-7A143032D6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461980" y="3822836"/>
                  <a:ext cx="11333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Sat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68" name="Rectangle 1202">
                  <a:extLst>
                    <a:ext uri="{FF2B5EF4-FFF2-40B4-BE49-F238E27FC236}">
                      <a16:creationId xmlns:a16="http://schemas.microsoft.com/office/drawing/2014/main" id="{29F0FBCF-883E-64EA-F46D-3FAAC0D1AD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92719" y="3822836"/>
                  <a:ext cx="928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Fri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69" name="Rectangle 1203">
                  <a:extLst>
                    <a:ext uri="{FF2B5EF4-FFF2-40B4-BE49-F238E27FC236}">
                      <a16:creationId xmlns:a16="http://schemas.microsoft.com/office/drawing/2014/main" id="{25659BB2-EFF5-39C0-758A-1B6F3C910F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85551" y="3822836"/>
                  <a:ext cx="133803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Thu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70" name="Rectangle 1204">
                  <a:extLst>
                    <a:ext uri="{FF2B5EF4-FFF2-40B4-BE49-F238E27FC236}">
                      <a16:creationId xmlns:a16="http://schemas.microsoft.com/office/drawing/2014/main" id="{81FA96E1-8F4A-10A0-9191-4C1E86BEBE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90149" y="3822836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Wed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71" name="Rectangle 1205">
                  <a:extLst>
                    <a:ext uri="{FF2B5EF4-FFF2-40B4-BE49-F238E27FC236}">
                      <a16:creationId xmlns:a16="http://schemas.microsoft.com/office/drawing/2014/main" id="{6B801ABD-DBBA-44E3-9EF4-9F4EB7B327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27424" y="3822836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Tue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72" name="Rectangle 1206">
                  <a:extLst>
                    <a:ext uri="{FF2B5EF4-FFF2-40B4-BE49-F238E27FC236}">
                      <a16:creationId xmlns:a16="http://schemas.microsoft.com/office/drawing/2014/main" id="{D420021C-FC05-FEE3-8DE5-F44DFF6A22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16335" y="3822836"/>
                  <a:ext cx="168435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Mon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73" name="Rectangle 1207">
                  <a:extLst>
                    <a:ext uri="{FF2B5EF4-FFF2-40B4-BE49-F238E27FC236}">
                      <a16:creationId xmlns:a16="http://schemas.microsoft.com/office/drawing/2014/main" id="{FB2949A0-916E-5428-CE9A-AFB667B173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56222" y="3822836"/>
                  <a:ext cx="132228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Sun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74" name="Rectangle 1208">
                  <a:extLst>
                    <a:ext uri="{FF2B5EF4-FFF2-40B4-BE49-F238E27FC236}">
                      <a16:creationId xmlns:a16="http://schemas.microsoft.com/office/drawing/2014/main" id="{1D21943E-6E8B-322C-5DB1-44ED8ADE88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14264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75" name="Rectangle 1209">
                  <a:extLst>
                    <a:ext uri="{FF2B5EF4-FFF2-40B4-BE49-F238E27FC236}">
                      <a16:creationId xmlns:a16="http://schemas.microsoft.com/office/drawing/2014/main" id="{C8AA58AE-D80A-DAD0-5C61-B22CF7A60B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31931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76" name="Rectangle 1211">
                  <a:extLst>
                    <a:ext uri="{FF2B5EF4-FFF2-40B4-BE49-F238E27FC236}">
                      <a16:creationId xmlns:a16="http://schemas.microsoft.com/office/drawing/2014/main" id="{B7545FE9-74EB-E0FA-8502-F86B038163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49598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77" name="Rectangle 1212">
                  <a:extLst>
                    <a:ext uri="{FF2B5EF4-FFF2-40B4-BE49-F238E27FC236}">
                      <a16:creationId xmlns:a16="http://schemas.microsoft.com/office/drawing/2014/main" id="{970D0427-B388-C26C-357F-D4495B8966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67266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78" name="Rectangle 1213">
                  <a:extLst>
                    <a:ext uri="{FF2B5EF4-FFF2-40B4-BE49-F238E27FC236}">
                      <a16:creationId xmlns:a16="http://schemas.microsoft.com/office/drawing/2014/main" id="{8A0626C7-2F63-1845-0D29-9383DCC0BE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84935" y="3949077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79" name="Rectangle 1214">
                  <a:extLst>
                    <a:ext uri="{FF2B5EF4-FFF2-40B4-BE49-F238E27FC236}">
                      <a16:creationId xmlns:a16="http://schemas.microsoft.com/office/drawing/2014/main" id="{E3D14935-1AA0-310C-2010-0AC71AC664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488121" y="406498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80" name="Rectangle 1215">
                  <a:extLst>
                    <a:ext uri="{FF2B5EF4-FFF2-40B4-BE49-F238E27FC236}">
                      <a16:creationId xmlns:a16="http://schemas.microsoft.com/office/drawing/2014/main" id="{9D72F88E-26E8-FD1B-CE3C-A359647DDD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05789" y="406498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81" name="Rectangle 1216">
                  <a:extLst>
                    <a:ext uri="{FF2B5EF4-FFF2-40B4-BE49-F238E27FC236}">
                      <a16:creationId xmlns:a16="http://schemas.microsoft.com/office/drawing/2014/main" id="{462B3F23-AF4F-81DC-7CFA-086C891C5A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23456" y="406498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82" name="Rectangle 1217">
                  <a:extLst>
                    <a:ext uri="{FF2B5EF4-FFF2-40B4-BE49-F238E27FC236}">
                      <a16:creationId xmlns:a16="http://schemas.microsoft.com/office/drawing/2014/main" id="{07ED8262-87EC-4794-AF34-C3700CB614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67266" y="4064988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83" name="Rectangle 1218">
                  <a:extLst>
                    <a:ext uri="{FF2B5EF4-FFF2-40B4-BE49-F238E27FC236}">
                      <a16:creationId xmlns:a16="http://schemas.microsoft.com/office/drawing/2014/main" id="{719BADB3-63B9-3709-88F4-521F5D9BA8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84935" y="4064988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84" name="Rectangle 1219">
                  <a:extLst>
                    <a:ext uri="{FF2B5EF4-FFF2-40B4-BE49-F238E27FC236}">
                      <a16:creationId xmlns:a16="http://schemas.microsoft.com/office/drawing/2014/main" id="{0AA374E1-F2CB-F069-5575-F663662EBC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02603" y="4064988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85" name="Rectangle 1220">
                  <a:extLst>
                    <a:ext uri="{FF2B5EF4-FFF2-40B4-BE49-F238E27FC236}">
                      <a16:creationId xmlns:a16="http://schemas.microsoft.com/office/drawing/2014/main" id="{EF9C7F0D-BFB2-ED38-7023-1DAF6DF997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20270" y="4064988"/>
                  <a:ext cx="44076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86" name="Rectangle 1221">
                  <a:extLst>
                    <a:ext uri="{FF2B5EF4-FFF2-40B4-BE49-F238E27FC236}">
                      <a16:creationId xmlns:a16="http://schemas.microsoft.com/office/drawing/2014/main" id="{8F6756F6-7656-5C9B-FAC8-19E0FCDC3A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488121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87" name="Rectangle 1222">
                  <a:extLst>
                    <a:ext uri="{FF2B5EF4-FFF2-40B4-BE49-F238E27FC236}">
                      <a16:creationId xmlns:a16="http://schemas.microsoft.com/office/drawing/2014/main" id="{A53D6BA6-5369-FC69-0ECE-19BDE8F1C4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05789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88" name="Rectangle 1223">
                  <a:extLst>
                    <a:ext uri="{FF2B5EF4-FFF2-40B4-BE49-F238E27FC236}">
                      <a16:creationId xmlns:a16="http://schemas.microsoft.com/office/drawing/2014/main" id="{D15F528F-C596-AF35-2D3B-580D86A8BC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23456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89" name="Rectangle 1224">
                  <a:extLst>
                    <a:ext uri="{FF2B5EF4-FFF2-40B4-BE49-F238E27FC236}">
                      <a16:creationId xmlns:a16="http://schemas.microsoft.com/office/drawing/2014/main" id="{A2DD1EE1-8A02-1C32-8A81-6C0BA843DC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41125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90" name="Rectangle 1225">
                  <a:extLst>
                    <a:ext uri="{FF2B5EF4-FFF2-40B4-BE49-F238E27FC236}">
                      <a16:creationId xmlns:a16="http://schemas.microsoft.com/office/drawing/2014/main" id="{54F9E5F9-5FED-74C9-BFD2-0803B811AD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58793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91" name="Rectangle 1226">
                  <a:extLst>
                    <a:ext uri="{FF2B5EF4-FFF2-40B4-BE49-F238E27FC236}">
                      <a16:creationId xmlns:a16="http://schemas.microsoft.com/office/drawing/2014/main" id="{097668B5-1B90-DFEE-BDF2-880D594E7D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76461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92" name="Rectangle 1227">
                  <a:extLst>
                    <a:ext uri="{FF2B5EF4-FFF2-40B4-BE49-F238E27FC236}">
                      <a16:creationId xmlns:a16="http://schemas.microsoft.com/office/drawing/2014/main" id="{3FD24694-BCB7-B82E-EEB8-72CF6EB666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94128" y="418204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13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93" name="Rectangle 1228">
                  <a:extLst>
                    <a:ext uri="{FF2B5EF4-FFF2-40B4-BE49-F238E27FC236}">
                      <a16:creationId xmlns:a16="http://schemas.microsoft.com/office/drawing/2014/main" id="{A33A076F-E4CC-30A0-CEE5-76B27B0569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488121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26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94" name="Rectangle 1229">
                  <a:extLst>
                    <a:ext uri="{FF2B5EF4-FFF2-40B4-BE49-F238E27FC236}">
                      <a16:creationId xmlns:a16="http://schemas.microsoft.com/office/drawing/2014/main" id="{4288F857-2666-6FEE-E24C-9913FE20A5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05789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25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95" name="Rectangle 1230">
                  <a:extLst>
                    <a:ext uri="{FF2B5EF4-FFF2-40B4-BE49-F238E27FC236}">
                      <a16:creationId xmlns:a16="http://schemas.microsoft.com/office/drawing/2014/main" id="{8EFA9A19-45C7-E02D-C8E8-C1A5D02321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23456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24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96" name="Rectangle 1231">
                  <a:extLst>
                    <a:ext uri="{FF2B5EF4-FFF2-40B4-BE49-F238E27FC236}">
                      <a16:creationId xmlns:a16="http://schemas.microsoft.com/office/drawing/2014/main" id="{3F4253DF-45C6-EA9F-B3C2-AD0DC89398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41125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23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97" name="Rectangle 1232">
                  <a:extLst>
                    <a:ext uri="{FF2B5EF4-FFF2-40B4-BE49-F238E27FC236}">
                      <a16:creationId xmlns:a16="http://schemas.microsoft.com/office/drawing/2014/main" id="{E646D112-23F1-824B-744A-8DAC16D7A8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58793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22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98" name="Rectangle 1233">
                  <a:extLst>
                    <a:ext uri="{FF2B5EF4-FFF2-40B4-BE49-F238E27FC236}">
                      <a16:creationId xmlns:a16="http://schemas.microsoft.com/office/drawing/2014/main" id="{12161082-B688-B02A-C5B1-D3DEA10AB8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76461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99" name="Rectangle 1234">
                  <a:extLst>
                    <a:ext uri="{FF2B5EF4-FFF2-40B4-BE49-F238E27FC236}">
                      <a16:creationId xmlns:a16="http://schemas.microsoft.com/office/drawing/2014/main" id="{FB39C6A2-13C6-DC0E-5DBD-786917E9CB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94128" y="4299107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500" name="Rectangle 1235">
                  <a:extLst>
                    <a:ext uri="{FF2B5EF4-FFF2-40B4-BE49-F238E27FC236}">
                      <a16:creationId xmlns:a16="http://schemas.microsoft.com/office/drawing/2014/main" id="{254662A0-3AA6-D306-6277-98672622E0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23456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31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501" name="Rectangle 1236">
                  <a:extLst>
                    <a:ext uri="{FF2B5EF4-FFF2-40B4-BE49-F238E27FC236}">
                      <a16:creationId xmlns:a16="http://schemas.microsoft.com/office/drawing/2014/main" id="{2213F566-8E34-16E6-B33E-FB4DA5ACA3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41125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30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502" name="Rectangle 1237">
                  <a:extLst>
                    <a:ext uri="{FF2B5EF4-FFF2-40B4-BE49-F238E27FC236}">
                      <a16:creationId xmlns:a16="http://schemas.microsoft.com/office/drawing/2014/main" id="{E13F08CC-B6B1-4EAE-DF4B-A4FA0F568B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58793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29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503" name="Rectangle 1238">
                  <a:extLst>
                    <a:ext uri="{FF2B5EF4-FFF2-40B4-BE49-F238E27FC236}">
                      <a16:creationId xmlns:a16="http://schemas.microsoft.com/office/drawing/2014/main" id="{295ECA95-8DE1-49C8-207D-BAB903C6AB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76461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28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516" name="Rectangle 1239">
                  <a:extLst>
                    <a:ext uri="{FF2B5EF4-FFF2-40B4-BE49-F238E27FC236}">
                      <a16:creationId xmlns:a16="http://schemas.microsoft.com/office/drawing/2014/main" id="{26C46A74-C471-6EA7-ADA8-FCEBC4AACD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94128" y="4416168"/>
                  <a:ext cx="88152" cy="79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7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</a:rPr>
                    <a:t>27</a:t>
                  </a:r>
                  <a:endParaRPr kumimoji="0" lang="zh-CN" altLang="zh-CN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</p:grp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Calendar 2026-6</a:t>
            </a:r>
            <a:endParaRPr lang="zh-CN" altLang="en-US" dirty="0"/>
          </a:p>
        </p:txBody>
      </p:sp>
      <p:grpSp>
        <p:nvGrpSpPr>
          <p:cNvPr id="2209" name="Group 2208">
            <a:extLst>
              <a:ext uri="{FF2B5EF4-FFF2-40B4-BE49-F238E27FC236}">
                <a16:creationId xmlns:a16="http://schemas.microsoft.com/office/drawing/2014/main" id="{D7FC6FCC-99CA-B3B9-F5C5-0BE935895418}"/>
              </a:ext>
            </a:extLst>
          </p:cNvPr>
          <p:cNvGrpSpPr/>
          <p:nvPr/>
        </p:nvGrpSpPr>
        <p:grpSpPr>
          <a:xfrm>
            <a:off x="1276257" y="1198023"/>
            <a:ext cx="6824565" cy="3360582"/>
            <a:chOff x="1276257" y="1293273"/>
            <a:chExt cx="6824565" cy="3360582"/>
          </a:xfrm>
        </p:grpSpPr>
        <p:sp>
          <p:nvSpPr>
            <p:cNvPr id="2210" name="Rectangle 87">
              <a:extLst>
                <a:ext uri="{FF2B5EF4-FFF2-40B4-BE49-F238E27FC236}">
                  <a16:creationId xmlns:a16="http://schemas.microsoft.com/office/drawing/2014/main" id="{5F55B884-D5FE-99C9-074A-A5585F033B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257" y="1293273"/>
              <a:ext cx="389530" cy="92333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0" b="1" i="0" u="none" strike="noStrike" cap="none" normalizeH="0" baseline="0" dirty="0">
                  <a:ln>
                    <a:noFill/>
                  </a:ln>
                  <a:solidFill>
                    <a:schemeClr val="tx1">
                      <a:alpha val="20000"/>
                    </a:schemeClr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</a:p>
          </p:txBody>
        </p:sp>
        <p:sp>
          <p:nvSpPr>
            <p:cNvPr id="2211" name="Rectangle 87">
              <a:extLst>
                <a:ext uri="{FF2B5EF4-FFF2-40B4-BE49-F238E27FC236}">
                  <a16:creationId xmlns:a16="http://schemas.microsoft.com/office/drawing/2014/main" id="{C0D6C499-96A0-6EA8-504A-DB13F3342A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0470" y="1293273"/>
              <a:ext cx="389530" cy="92333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0" b="1" i="0" u="none" strike="noStrike" cap="none" normalizeH="0" baseline="0" dirty="0">
                  <a:ln>
                    <a:noFill/>
                  </a:ln>
                  <a:solidFill>
                    <a:schemeClr val="tx1">
                      <a:alpha val="20000"/>
                    </a:schemeClr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6000" b="1" i="0" u="none" strike="noStrike" cap="none" normalizeH="0" baseline="0" dirty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212" name="Rectangle 87">
              <a:extLst>
                <a:ext uri="{FF2B5EF4-FFF2-40B4-BE49-F238E27FC236}">
                  <a16:creationId xmlns:a16="http://schemas.microsoft.com/office/drawing/2014/main" id="{8A076A46-2170-1113-6415-14399592D2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2996" y="1293273"/>
              <a:ext cx="389530" cy="92333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0" b="1" i="0" u="none" strike="noStrike" cap="none" normalizeH="0" baseline="0" dirty="0">
                  <a:ln>
                    <a:noFill/>
                  </a:ln>
                  <a:solidFill>
                    <a:schemeClr val="tx1">
                      <a:alpha val="20000"/>
                    </a:schemeClr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6000" b="1" i="0" u="none" strike="noStrike" cap="none" normalizeH="0" baseline="0" dirty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213" name="Rectangle 87">
              <a:extLst>
                <a:ext uri="{FF2B5EF4-FFF2-40B4-BE49-F238E27FC236}">
                  <a16:creationId xmlns:a16="http://schemas.microsoft.com/office/drawing/2014/main" id="{900C495C-93B2-1B0D-BEDA-C344B2B7B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8088" y="1293273"/>
              <a:ext cx="389530" cy="92333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0" b="1" i="0" u="none" strike="noStrike" cap="none" normalizeH="0" baseline="0" dirty="0">
                  <a:ln>
                    <a:noFill/>
                  </a:ln>
                  <a:solidFill>
                    <a:schemeClr val="tx1">
                      <a:alpha val="20000"/>
                    </a:schemeClr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6000" b="1" i="0" u="none" strike="noStrike" cap="none" normalizeH="0" baseline="0" dirty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214" name="Rectangle 87">
              <a:extLst>
                <a:ext uri="{FF2B5EF4-FFF2-40B4-BE49-F238E27FC236}">
                  <a16:creationId xmlns:a16="http://schemas.microsoft.com/office/drawing/2014/main" id="{EE752A07-9B65-F6E6-2838-07B5EB80F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257" y="2534937"/>
              <a:ext cx="389530" cy="92333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0" b="1" i="0" u="none" strike="noStrike" cap="none" normalizeH="0" baseline="0" dirty="0">
                  <a:ln>
                    <a:noFill/>
                  </a:ln>
                  <a:solidFill>
                    <a:schemeClr val="tx1">
                      <a:alpha val="20000"/>
                    </a:schemeClr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6000" b="1" i="0" u="none" strike="noStrike" cap="none" normalizeH="0" baseline="0" dirty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215" name="Rectangle 87">
              <a:extLst>
                <a:ext uri="{FF2B5EF4-FFF2-40B4-BE49-F238E27FC236}">
                  <a16:creationId xmlns:a16="http://schemas.microsoft.com/office/drawing/2014/main" id="{BC5495B2-4D08-B2C4-FD43-C01C65286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0470" y="2534937"/>
              <a:ext cx="389530" cy="92333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0" b="1" i="0" u="none" strike="noStrike" cap="none" normalizeH="0" baseline="0" dirty="0">
                  <a:ln>
                    <a:noFill/>
                  </a:ln>
                  <a:solidFill>
                    <a:schemeClr val="tx1">
                      <a:alpha val="20000"/>
                    </a:schemeClr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  <a:endParaRPr kumimoji="0" lang="zh-CN" altLang="zh-CN" sz="6000" b="1" i="0" u="none" strike="noStrike" cap="none" normalizeH="0" baseline="0" dirty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216" name="Rectangle 87">
              <a:extLst>
                <a:ext uri="{FF2B5EF4-FFF2-40B4-BE49-F238E27FC236}">
                  <a16:creationId xmlns:a16="http://schemas.microsoft.com/office/drawing/2014/main" id="{095F9904-C350-F7C9-ABFC-14B4072762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2996" y="2534937"/>
              <a:ext cx="389530" cy="92333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0" b="1" i="0" u="none" strike="noStrike" cap="none" normalizeH="0" baseline="0" dirty="0">
                  <a:ln>
                    <a:noFill/>
                  </a:ln>
                  <a:solidFill>
                    <a:schemeClr val="tx1">
                      <a:alpha val="20000"/>
                    </a:schemeClr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  <a:endParaRPr kumimoji="0" lang="zh-CN" altLang="zh-CN" sz="6000" b="1" i="0" u="none" strike="noStrike" cap="none" normalizeH="0" baseline="0" dirty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217" name="Rectangle 87">
              <a:extLst>
                <a:ext uri="{FF2B5EF4-FFF2-40B4-BE49-F238E27FC236}">
                  <a16:creationId xmlns:a16="http://schemas.microsoft.com/office/drawing/2014/main" id="{C50CF3A7-0C9F-D67D-C2E6-99E367599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8088" y="2534937"/>
              <a:ext cx="389530" cy="92333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0" b="1" i="0" u="none" strike="noStrike" cap="none" normalizeH="0" baseline="0" dirty="0">
                  <a:ln>
                    <a:noFill/>
                  </a:ln>
                  <a:solidFill>
                    <a:schemeClr val="tx1">
                      <a:alpha val="20000"/>
                    </a:schemeClr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6000" b="1" i="0" u="none" strike="noStrike" cap="none" normalizeH="0" baseline="0" dirty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218" name="Rectangle 87">
              <a:extLst>
                <a:ext uri="{FF2B5EF4-FFF2-40B4-BE49-F238E27FC236}">
                  <a16:creationId xmlns:a16="http://schemas.microsoft.com/office/drawing/2014/main" id="{FE9A2AAC-FFDC-0F9B-1DFC-27BE69EFD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257" y="3730525"/>
              <a:ext cx="389530" cy="92333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0" b="1" i="0" u="none" strike="noStrike" cap="none" normalizeH="0" baseline="0" dirty="0">
                  <a:ln>
                    <a:noFill/>
                  </a:ln>
                  <a:solidFill>
                    <a:schemeClr val="tx1">
                      <a:alpha val="20000"/>
                    </a:schemeClr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6000" b="1" i="0" u="none" strike="noStrike" cap="none" normalizeH="0" baseline="0" dirty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219" name="Rectangle 87">
              <a:extLst>
                <a:ext uri="{FF2B5EF4-FFF2-40B4-BE49-F238E27FC236}">
                  <a16:creationId xmlns:a16="http://schemas.microsoft.com/office/drawing/2014/main" id="{3191CC8F-1081-59CD-C8E1-5A04467E58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7606" y="3730525"/>
              <a:ext cx="779059" cy="92333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0" b="1" i="0" u="none" strike="noStrike" cap="none" normalizeH="0" baseline="0" dirty="0">
                  <a:ln>
                    <a:noFill/>
                  </a:ln>
                  <a:solidFill>
                    <a:schemeClr val="tx1">
                      <a:alpha val="20000"/>
                    </a:schemeClr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  <a:endParaRPr kumimoji="0" lang="zh-CN" altLang="zh-CN" sz="6000" b="1" i="0" u="none" strike="noStrike" cap="none" normalizeH="0" baseline="0" dirty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220" name="Rectangle 87">
              <a:extLst>
                <a:ext uri="{FF2B5EF4-FFF2-40B4-BE49-F238E27FC236}">
                  <a16:creationId xmlns:a16="http://schemas.microsoft.com/office/drawing/2014/main" id="{6631BF65-A95A-0144-9785-E58470A59E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0989" y="3730525"/>
              <a:ext cx="779059" cy="92333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0" b="1" i="0" u="none" strike="noStrike" cap="none" normalizeH="0" baseline="0" dirty="0">
                  <a:ln>
                    <a:noFill/>
                  </a:ln>
                  <a:solidFill>
                    <a:schemeClr val="tx1">
                      <a:alpha val="20000"/>
                    </a:schemeClr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6000" b="1" i="0" u="none" strike="noStrike" cap="none" normalizeH="0" baseline="0" dirty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221" name="Rectangle 87">
              <a:extLst>
                <a:ext uri="{FF2B5EF4-FFF2-40B4-BE49-F238E27FC236}">
                  <a16:creationId xmlns:a16="http://schemas.microsoft.com/office/drawing/2014/main" id="{11892375-F2D6-2B6A-2D09-C04206D38C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1763" y="3730525"/>
              <a:ext cx="779059" cy="92333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0" b="1" i="0" u="none" strike="noStrike" cap="none" normalizeH="0" baseline="0" dirty="0">
                  <a:ln>
                    <a:noFill/>
                  </a:ln>
                  <a:solidFill>
                    <a:schemeClr val="tx1">
                      <a:alpha val="20000"/>
                    </a:schemeClr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6000" b="1" i="0" u="none" strike="noStrike" cap="none" normalizeH="0" baseline="0" dirty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6212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H1 Calendar 2026</a:t>
            </a:r>
            <a:endParaRPr lang="zh-CN" altLang="en-US" dirty="0"/>
          </a:p>
        </p:txBody>
      </p:sp>
      <p:grpSp>
        <p:nvGrpSpPr>
          <p:cNvPr id="1135" name="Group 1134">
            <a:extLst>
              <a:ext uri="{FF2B5EF4-FFF2-40B4-BE49-F238E27FC236}">
                <a16:creationId xmlns:a16="http://schemas.microsoft.com/office/drawing/2014/main" id="{48655F3B-96C8-BF28-DF80-5C427625D55F}"/>
              </a:ext>
            </a:extLst>
          </p:cNvPr>
          <p:cNvGrpSpPr/>
          <p:nvPr/>
        </p:nvGrpSpPr>
        <p:grpSpPr>
          <a:xfrm>
            <a:off x="432670" y="992352"/>
            <a:ext cx="2649600" cy="1874042"/>
            <a:chOff x="432670" y="992352"/>
            <a:chExt cx="2649600" cy="1874042"/>
          </a:xfrm>
        </p:grpSpPr>
        <p:sp>
          <p:nvSpPr>
            <p:cNvPr id="256" name="同侧圆角矩形 255"/>
            <p:cNvSpPr/>
            <p:nvPr/>
          </p:nvSpPr>
          <p:spPr>
            <a:xfrm flipV="1">
              <a:off x="432670" y="1534394"/>
              <a:ext cx="2649600" cy="1332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  <p:sp>
          <p:nvSpPr>
            <p:cNvPr id="257" name="同侧圆角矩形 256"/>
            <p:cNvSpPr/>
            <p:nvPr/>
          </p:nvSpPr>
          <p:spPr>
            <a:xfrm>
              <a:off x="432671" y="992352"/>
              <a:ext cx="2648770" cy="272770"/>
            </a:xfrm>
            <a:prstGeom prst="round2Same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b="1" dirty="0"/>
                <a:t>January</a:t>
              </a:r>
            </a:p>
          </p:txBody>
        </p:sp>
        <p:sp>
          <p:nvSpPr>
            <p:cNvPr id="258" name="矩形 257"/>
            <p:cNvSpPr/>
            <p:nvPr/>
          </p:nvSpPr>
          <p:spPr>
            <a:xfrm>
              <a:off x="432670" y="1265122"/>
              <a:ext cx="2649600" cy="2692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</p:grpSp>
      <p:grpSp>
        <p:nvGrpSpPr>
          <p:cNvPr id="1133" name="Group 1132">
            <a:extLst>
              <a:ext uri="{FF2B5EF4-FFF2-40B4-BE49-F238E27FC236}">
                <a16:creationId xmlns:a16="http://schemas.microsoft.com/office/drawing/2014/main" id="{AA2E3DCE-0743-1E13-C5EE-6C3F3B778F78}"/>
              </a:ext>
            </a:extLst>
          </p:cNvPr>
          <p:cNvGrpSpPr/>
          <p:nvPr/>
        </p:nvGrpSpPr>
        <p:grpSpPr>
          <a:xfrm>
            <a:off x="3243378" y="992352"/>
            <a:ext cx="2649600" cy="1877046"/>
            <a:chOff x="3243378" y="992352"/>
            <a:chExt cx="2649600" cy="1877046"/>
          </a:xfrm>
        </p:grpSpPr>
        <p:sp>
          <p:nvSpPr>
            <p:cNvPr id="309" name="同侧圆角矩形 308"/>
            <p:cNvSpPr/>
            <p:nvPr/>
          </p:nvSpPr>
          <p:spPr>
            <a:xfrm flipV="1">
              <a:off x="3244166" y="1537398"/>
              <a:ext cx="2648812" cy="1332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  <p:sp>
          <p:nvSpPr>
            <p:cNvPr id="310" name="同侧圆角矩形 309"/>
            <p:cNvSpPr/>
            <p:nvPr/>
          </p:nvSpPr>
          <p:spPr>
            <a:xfrm>
              <a:off x="3243378" y="992352"/>
              <a:ext cx="2647982" cy="274282"/>
            </a:xfrm>
            <a:prstGeom prst="round2SameRect">
              <a:avLst/>
            </a:prstGeom>
            <a:solidFill>
              <a:srgbClr val="C3B9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b="1" dirty="0"/>
                <a:t>February</a:t>
              </a:r>
            </a:p>
          </p:txBody>
        </p:sp>
        <p:sp>
          <p:nvSpPr>
            <p:cNvPr id="311" name="矩形 310"/>
            <p:cNvSpPr/>
            <p:nvPr/>
          </p:nvSpPr>
          <p:spPr>
            <a:xfrm>
              <a:off x="3244166" y="1266634"/>
              <a:ext cx="2648812" cy="2707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</p:grpSp>
      <p:grpSp>
        <p:nvGrpSpPr>
          <p:cNvPr id="1134" name="Group 1133">
            <a:extLst>
              <a:ext uri="{FF2B5EF4-FFF2-40B4-BE49-F238E27FC236}">
                <a16:creationId xmlns:a16="http://schemas.microsoft.com/office/drawing/2014/main" id="{A0394724-0059-F624-CF10-D59980635FA0}"/>
              </a:ext>
            </a:extLst>
          </p:cNvPr>
          <p:cNvGrpSpPr/>
          <p:nvPr/>
        </p:nvGrpSpPr>
        <p:grpSpPr>
          <a:xfrm>
            <a:off x="6054086" y="992352"/>
            <a:ext cx="2649600" cy="1874042"/>
            <a:chOff x="6054086" y="992352"/>
            <a:chExt cx="2649600" cy="1874042"/>
          </a:xfrm>
        </p:grpSpPr>
        <p:sp>
          <p:nvSpPr>
            <p:cNvPr id="362" name="同侧圆角矩形 361"/>
            <p:cNvSpPr/>
            <p:nvPr/>
          </p:nvSpPr>
          <p:spPr>
            <a:xfrm flipV="1">
              <a:off x="6054086" y="1534394"/>
              <a:ext cx="2649600" cy="1332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  <p:sp>
          <p:nvSpPr>
            <p:cNvPr id="363" name="同侧圆角矩形 362"/>
            <p:cNvSpPr/>
            <p:nvPr/>
          </p:nvSpPr>
          <p:spPr>
            <a:xfrm>
              <a:off x="6054087" y="992352"/>
              <a:ext cx="2648770" cy="272770"/>
            </a:xfrm>
            <a:prstGeom prst="round2SameRect">
              <a:avLst/>
            </a:prstGeom>
            <a:solidFill>
              <a:srgbClr val="F5B9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b="1" dirty="0"/>
                <a:t>March</a:t>
              </a:r>
            </a:p>
          </p:txBody>
        </p:sp>
        <p:sp>
          <p:nvSpPr>
            <p:cNvPr id="364" name="矩形 363"/>
            <p:cNvSpPr/>
            <p:nvPr/>
          </p:nvSpPr>
          <p:spPr>
            <a:xfrm>
              <a:off x="6054086" y="1265122"/>
              <a:ext cx="2649600" cy="2692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</p:grpSp>
      <p:grpSp>
        <p:nvGrpSpPr>
          <p:cNvPr id="1137" name="Group 1136">
            <a:extLst>
              <a:ext uri="{FF2B5EF4-FFF2-40B4-BE49-F238E27FC236}">
                <a16:creationId xmlns:a16="http://schemas.microsoft.com/office/drawing/2014/main" id="{6B58E249-8B69-6BE8-E97D-DC4B91CEADD4}"/>
              </a:ext>
            </a:extLst>
          </p:cNvPr>
          <p:cNvGrpSpPr/>
          <p:nvPr/>
        </p:nvGrpSpPr>
        <p:grpSpPr>
          <a:xfrm>
            <a:off x="3243378" y="2947603"/>
            <a:ext cx="2649600" cy="1874042"/>
            <a:chOff x="3243378" y="2947603"/>
            <a:chExt cx="2649600" cy="1874042"/>
          </a:xfrm>
        </p:grpSpPr>
        <p:sp>
          <p:nvSpPr>
            <p:cNvPr id="468" name="同侧圆角矩形 467"/>
            <p:cNvSpPr/>
            <p:nvPr/>
          </p:nvSpPr>
          <p:spPr>
            <a:xfrm flipV="1">
              <a:off x="3243378" y="3489645"/>
              <a:ext cx="2649600" cy="1332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  <p:sp>
          <p:nvSpPr>
            <p:cNvPr id="469" name="同侧圆角矩形 468"/>
            <p:cNvSpPr/>
            <p:nvPr/>
          </p:nvSpPr>
          <p:spPr>
            <a:xfrm>
              <a:off x="3243379" y="2947603"/>
              <a:ext cx="2648770" cy="272770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b="1" dirty="0"/>
                <a:t>May</a:t>
              </a:r>
            </a:p>
          </p:txBody>
        </p:sp>
        <p:sp>
          <p:nvSpPr>
            <p:cNvPr id="470" name="矩形 469"/>
            <p:cNvSpPr/>
            <p:nvPr/>
          </p:nvSpPr>
          <p:spPr>
            <a:xfrm>
              <a:off x="3243378" y="3220373"/>
              <a:ext cx="2649600" cy="2692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</p:grpSp>
      <p:grpSp>
        <p:nvGrpSpPr>
          <p:cNvPr id="1138" name="Group 1137">
            <a:extLst>
              <a:ext uri="{FF2B5EF4-FFF2-40B4-BE49-F238E27FC236}">
                <a16:creationId xmlns:a16="http://schemas.microsoft.com/office/drawing/2014/main" id="{99B9ABCA-5DED-3BC4-6006-6D024A418225}"/>
              </a:ext>
            </a:extLst>
          </p:cNvPr>
          <p:cNvGrpSpPr/>
          <p:nvPr/>
        </p:nvGrpSpPr>
        <p:grpSpPr>
          <a:xfrm>
            <a:off x="6054086" y="2947603"/>
            <a:ext cx="2649600" cy="1877047"/>
            <a:chOff x="6054086" y="2947603"/>
            <a:chExt cx="2649600" cy="1877047"/>
          </a:xfrm>
        </p:grpSpPr>
        <p:sp>
          <p:nvSpPr>
            <p:cNvPr id="646" name="同侧圆角矩形 645"/>
            <p:cNvSpPr/>
            <p:nvPr/>
          </p:nvSpPr>
          <p:spPr>
            <a:xfrm>
              <a:off x="6054086" y="2947603"/>
              <a:ext cx="2647982" cy="274282"/>
            </a:xfrm>
            <a:prstGeom prst="round2Same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b="1" dirty="0"/>
                <a:t>June</a:t>
              </a:r>
            </a:p>
          </p:txBody>
        </p:sp>
        <p:sp>
          <p:nvSpPr>
            <p:cNvPr id="648" name="同侧圆角矩形 647"/>
            <p:cNvSpPr/>
            <p:nvPr/>
          </p:nvSpPr>
          <p:spPr>
            <a:xfrm flipV="1">
              <a:off x="6054874" y="3492650"/>
              <a:ext cx="2648812" cy="1332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  <p:sp>
          <p:nvSpPr>
            <p:cNvPr id="649" name="矩形 648"/>
            <p:cNvSpPr/>
            <p:nvPr/>
          </p:nvSpPr>
          <p:spPr>
            <a:xfrm>
              <a:off x="6054874" y="3221885"/>
              <a:ext cx="2648812" cy="2707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D911295-078A-A2B0-34AC-8AAF68648E49}"/>
              </a:ext>
            </a:extLst>
          </p:cNvPr>
          <p:cNvGrpSpPr/>
          <p:nvPr/>
        </p:nvGrpSpPr>
        <p:grpSpPr>
          <a:xfrm>
            <a:off x="3351378" y="1301511"/>
            <a:ext cx="2433600" cy="1490400"/>
            <a:chOff x="3045235" y="411510"/>
            <a:chExt cx="2023200" cy="1154051"/>
          </a:xfrm>
        </p:grpSpPr>
        <p:sp>
          <p:nvSpPr>
            <p:cNvPr id="4" name="Rectangle 108">
              <a:extLst>
                <a:ext uri="{FF2B5EF4-FFF2-40B4-BE49-F238E27FC236}">
                  <a16:creationId xmlns:a16="http://schemas.microsoft.com/office/drawing/2014/main" id="{372871EC-805F-15B8-FE33-BBA03085A1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559" y="417707"/>
              <a:ext cx="287507" cy="1796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" name="Rectangle 109">
              <a:extLst>
                <a:ext uri="{FF2B5EF4-FFF2-40B4-BE49-F238E27FC236}">
                  <a16:creationId xmlns:a16="http://schemas.microsoft.com/office/drawing/2014/main" id="{F2C9C7C6-DE0C-99A7-15C2-F7C5BCCB2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066" y="417707"/>
              <a:ext cx="287507" cy="1796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" name="Rectangle 110">
              <a:extLst>
                <a:ext uri="{FF2B5EF4-FFF2-40B4-BE49-F238E27FC236}">
                  <a16:creationId xmlns:a16="http://schemas.microsoft.com/office/drawing/2014/main" id="{6E150E93-70A3-59AD-F581-1D97BE338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573" y="417707"/>
              <a:ext cx="287507" cy="1796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" name="Rectangle 111">
              <a:extLst>
                <a:ext uri="{FF2B5EF4-FFF2-40B4-BE49-F238E27FC236}">
                  <a16:creationId xmlns:a16="http://schemas.microsoft.com/office/drawing/2014/main" id="{A91D54CD-7893-4944-401C-60BC0338DD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080" y="417707"/>
              <a:ext cx="287507" cy="1796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8" name="Rectangle 112">
              <a:extLst>
                <a:ext uri="{FF2B5EF4-FFF2-40B4-BE49-F238E27FC236}">
                  <a16:creationId xmlns:a16="http://schemas.microsoft.com/office/drawing/2014/main" id="{CE73A5A3-1837-B77B-E486-E00D376DD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589" y="417707"/>
              <a:ext cx="287507" cy="1796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" name="Rectangle 113">
              <a:extLst>
                <a:ext uri="{FF2B5EF4-FFF2-40B4-BE49-F238E27FC236}">
                  <a16:creationId xmlns:a16="http://schemas.microsoft.com/office/drawing/2014/main" id="{A1461D27-1890-862C-976F-3ACCCBDE5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096" y="417707"/>
              <a:ext cx="287507" cy="1796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" name="Rectangle 114">
              <a:extLst>
                <a:ext uri="{FF2B5EF4-FFF2-40B4-BE49-F238E27FC236}">
                  <a16:creationId xmlns:a16="http://schemas.microsoft.com/office/drawing/2014/main" id="{404BBB43-87DC-3420-788C-A92FBBCA89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603" y="417707"/>
              <a:ext cx="287507" cy="1796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" name="Rectangle 115">
              <a:extLst>
                <a:ext uri="{FF2B5EF4-FFF2-40B4-BE49-F238E27FC236}">
                  <a16:creationId xmlns:a16="http://schemas.microsoft.com/office/drawing/2014/main" id="{A3C7BEFE-56EF-6B5D-337F-706F2C4A70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559" y="597398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" name="Rectangle 116">
              <a:extLst>
                <a:ext uri="{FF2B5EF4-FFF2-40B4-BE49-F238E27FC236}">
                  <a16:creationId xmlns:a16="http://schemas.microsoft.com/office/drawing/2014/main" id="{3CBEA726-0C81-4C79-D48C-B183644899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066" y="597398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" name="Rectangle 117">
              <a:extLst>
                <a:ext uri="{FF2B5EF4-FFF2-40B4-BE49-F238E27FC236}">
                  <a16:creationId xmlns:a16="http://schemas.microsoft.com/office/drawing/2014/main" id="{3D446822-9846-33FA-ECBE-3521F9F7D4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573" y="597398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" name="Rectangle 118">
              <a:extLst>
                <a:ext uri="{FF2B5EF4-FFF2-40B4-BE49-F238E27FC236}">
                  <a16:creationId xmlns:a16="http://schemas.microsoft.com/office/drawing/2014/main" id="{5B79C2B5-8FA8-A411-94B6-2284AAE227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080" y="597398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5" name="Rectangle 119">
              <a:extLst>
                <a:ext uri="{FF2B5EF4-FFF2-40B4-BE49-F238E27FC236}">
                  <a16:creationId xmlns:a16="http://schemas.microsoft.com/office/drawing/2014/main" id="{34480D5E-D940-8348-ADEE-049BFE277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589" y="597398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6" name="Rectangle 120">
              <a:extLst>
                <a:ext uri="{FF2B5EF4-FFF2-40B4-BE49-F238E27FC236}">
                  <a16:creationId xmlns:a16="http://schemas.microsoft.com/office/drawing/2014/main" id="{382ED35E-CF14-5A4D-512F-4A1364661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096" y="597398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7" name="Rectangle 121">
              <a:extLst>
                <a:ext uri="{FF2B5EF4-FFF2-40B4-BE49-F238E27FC236}">
                  <a16:creationId xmlns:a16="http://schemas.microsoft.com/office/drawing/2014/main" id="{4DC2A083-42CA-87CB-ECE7-048C32EA96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603" y="597398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8" name="Rectangle 122">
              <a:extLst>
                <a:ext uri="{FF2B5EF4-FFF2-40B4-BE49-F238E27FC236}">
                  <a16:creationId xmlns:a16="http://schemas.microsoft.com/office/drawing/2014/main" id="{A55C93E9-C8A3-48A3-BD9D-A7EF31CC0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559" y="75540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9" name="Rectangle 123">
              <a:extLst>
                <a:ext uri="{FF2B5EF4-FFF2-40B4-BE49-F238E27FC236}">
                  <a16:creationId xmlns:a16="http://schemas.microsoft.com/office/drawing/2014/main" id="{E8E162F0-BFB8-6B6E-386D-105764EE0E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066" y="75540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0" name="Rectangle 124">
              <a:extLst>
                <a:ext uri="{FF2B5EF4-FFF2-40B4-BE49-F238E27FC236}">
                  <a16:creationId xmlns:a16="http://schemas.microsoft.com/office/drawing/2014/main" id="{1AD21B58-9CCB-AEF4-DCAC-94963B941B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573" y="75540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1" name="Rectangle 125">
              <a:extLst>
                <a:ext uri="{FF2B5EF4-FFF2-40B4-BE49-F238E27FC236}">
                  <a16:creationId xmlns:a16="http://schemas.microsoft.com/office/drawing/2014/main" id="{B2C87616-046F-8B30-D0B8-9A12D78CE1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080" y="75540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2" name="Rectangle 126">
              <a:extLst>
                <a:ext uri="{FF2B5EF4-FFF2-40B4-BE49-F238E27FC236}">
                  <a16:creationId xmlns:a16="http://schemas.microsoft.com/office/drawing/2014/main" id="{8F029D22-3D1C-0CD2-05C9-BDEBD27FC6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589" y="75540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3" name="Rectangle 127">
              <a:extLst>
                <a:ext uri="{FF2B5EF4-FFF2-40B4-BE49-F238E27FC236}">
                  <a16:creationId xmlns:a16="http://schemas.microsoft.com/office/drawing/2014/main" id="{C02C8469-E2E2-CA3C-2202-6F6B744AF8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096" y="75540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4" name="Rectangle 128">
              <a:extLst>
                <a:ext uri="{FF2B5EF4-FFF2-40B4-BE49-F238E27FC236}">
                  <a16:creationId xmlns:a16="http://schemas.microsoft.com/office/drawing/2014/main" id="{7D143E0B-E5E0-E0EE-9896-A92B2EB09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603" y="75540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5" name="Rectangle 129">
              <a:extLst>
                <a:ext uri="{FF2B5EF4-FFF2-40B4-BE49-F238E27FC236}">
                  <a16:creationId xmlns:a16="http://schemas.microsoft.com/office/drawing/2014/main" id="{7FEBAA9E-CBC8-C3E4-F9CE-A2D070D453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559" y="913406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6" name="Rectangle 130">
              <a:extLst>
                <a:ext uri="{FF2B5EF4-FFF2-40B4-BE49-F238E27FC236}">
                  <a16:creationId xmlns:a16="http://schemas.microsoft.com/office/drawing/2014/main" id="{4F5BCCDF-DF2F-1B90-2BF4-E33BBF5CD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066" y="913406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7" name="Rectangle 131">
              <a:extLst>
                <a:ext uri="{FF2B5EF4-FFF2-40B4-BE49-F238E27FC236}">
                  <a16:creationId xmlns:a16="http://schemas.microsoft.com/office/drawing/2014/main" id="{00DEA91D-283B-A062-E8AB-73BE39A2E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573" y="913406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8" name="Rectangle 132">
              <a:extLst>
                <a:ext uri="{FF2B5EF4-FFF2-40B4-BE49-F238E27FC236}">
                  <a16:creationId xmlns:a16="http://schemas.microsoft.com/office/drawing/2014/main" id="{DA220B76-8C29-2D11-9260-3E37C6C096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080" y="913406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9" name="Rectangle 133">
              <a:extLst>
                <a:ext uri="{FF2B5EF4-FFF2-40B4-BE49-F238E27FC236}">
                  <a16:creationId xmlns:a16="http://schemas.microsoft.com/office/drawing/2014/main" id="{D8B0F1F3-E3A8-0996-2E9E-76D5EB3C6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589" y="913406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0" name="Rectangle 134">
              <a:extLst>
                <a:ext uri="{FF2B5EF4-FFF2-40B4-BE49-F238E27FC236}">
                  <a16:creationId xmlns:a16="http://schemas.microsoft.com/office/drawing/2014/main" id="{7254CE77-0D3C-FC0D-3461-1B76993AA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096" y="913406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1" name="Rectangle 135">
              <a:extLst>
                <a:ext uri="{FF2B5EF4-FFF2-40B4-BE49-F238E27FC236}">
                  <a16:creationId xmlns:a16="http://schemas.microsoft.com/office/drawing/2014/main" id="{168AF7C2-4341-A128-A48D-91D4A649D6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603" y="913406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2" name="Rectangle 136">
              <a:extLst>
                <a:ext uri="{FF2B5EF4-FFF2-40B4-BE49-F238E27FC236}">
                  <a16:creationId xmlns:a16="http://schemas.microsoft.com/office/drawing/2014/main" id="{F5349230-2F3D-FD9E-4579-E921CB3B9C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559" y="107141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3" name="Rectangle 137">
              <a:extLst>
                <a:ext uri="{FF2B5EF4-FFF2-40B4-BE49-F238E27FC236}">
                  <a16:creationId xmlns:a16="http://schemas.microsoft.com/office/drawing/2014/main" id="{CA8C7A6F-2908-32FA-8596-A08BA9904C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066" y="107141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4" name="Rectangle 138">
              <a:extLst>
                <a:ext uri="{FF2B5EF4-FFF2-40B4-BE49-F238E27FC236}">
                  <a16:creationId xmlns:a16="http://schemas.microsoft.com/office/drawing/2014/main" id="{05775568-EC4D-67A8-B69C-936981F9D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573" y="107141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5" name="Rectangle 139">
              <a:extLst>
                <a:ext uri="{FF2B5EF4-FFF2-40B4-BE49-F238E27FC236}">
                  <a16:creationId xmlns:a16="http://schemas.microsoft.com/office/drawing/2014/main" id="{71AF58D9-C922-8E33-A55F-4066532F0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080" y="107141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6" name="Rectangle 140">
              <a:extLst>
                <a:ext uri="{FF2B5EF4-FFF2-40B4-BE49-F238E27FC236}">
                  <a16:creationId xmlns:a16="http://schemas.microsoft.com/office/drawing/2014/main" id="{6442108F-523C-3E55-4FD3-48BF5A3E2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589" y="107141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7" name="Rectangle 141">
              <a:extLst>
                <a:ext uri="{FF2B5EF4-FFF2-40B4-BE49-F238E27FC236}">
                  <a16:creationId xmlns:a16="http://schemas.microsoft.com/office/drawing/2014/main" id="{4C700C75-C467-18DD-4FAC-09FF361DB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096" y="107141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8" name="Rectangle 142">
              <a:extLst>
                <a:ext uri="{FF2B5EF4-FFF2-40B4-BE49-F238E27FC236}">
                  <a16:creationId xmlns:a16="http://schemas.microsoft.com/office/drawing/2014/main" id="{96AA7220-9D06-2EA1-4D8B-5BB06C4EE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603" y="107141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9" name="Rectangle 143">
              <a:extLst>
                <a:ext uri="{FF2B5EF4-FFF2-40B4-BE49-F238E27FC236}">
                  <a16:creationId xmlns:a16="http://schemas.microsoft.com/office/drawing/2014/main" id="{F6B56045-1EE8-6260-AB7F-0C926DC42E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559" y="1229414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" name="Rectangle 144">
              <a:extLst>
                <a:ext uri="{FF2B5EF4-FFF2-40B4-BE49-F238E27FC236}">
                  <a16:creationId xmlns:a16="http://schemas.microsoft.com/office/drawing/2014/main" id="{CD102DCE-8D1B-8F89-79A0-0368DC201B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066" y="1229414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1" name="Rectangle 145">
              <a:extLst>
                <a:ext uri="{FF2B5EF4-FFF2-40B4-BE49-F238E27FC236}">
                  <a16:creationId xmlns:a16="http://schemas.microsoft.com/office/drawing/2014/main" id="{E66995F2-5CE0-B118-4B45-83790CECA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573" y="1229414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2" name="Rectangle 146">
              <a:extLst>
                <a:ext uri="{FF2B5EF4-FFF2-40B4-BE49-F238E27FC236}">
                  <a16:creationId xmlns:a16="http://schemas.microsoft.com/office/drawing/2014/main" id="{72AF804F-CAB5-F415-06D3-8CFBAD29E8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080" y="1229414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3" name="Rectangle 147">
              <a:extLst>
                <a:ext uri="{FF2B5EF4-FFF2-40B4-BE49-F238E27FC236}">
                  <a16:creationId xmlns:a16="http://schemas.microsoft.com/office/drawing/2014/main" id="{55B9118A-B389-6526-52E5-07A1C27E45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589" y="1229414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4" name="Rectangle 148">
              <a:extLst>
                <a:ext uri="{FF2B5EF4-FFF2-40B4-BE49-F238E27FC236}">
                  <a16:creationId xmlns:a16="http://schemas.microsoft.com/office/drawing/2014/main" id="{734261D4-F2B0-38BF-74B1-2273B7881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096" y="1229414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5" name="Rectangle 149">
              <a:extLst>
                <a:ext uri="{FF2B5EF4-FFF2-40B4-BE49-F238E27FC236}">
                  <a16:creationId xmlns:a16="http://schemas.microsoft.com/office/drawing/2014/main" id="{FEE1B355-C1CE-7626-77A6-B1D77BA6D8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603" y="1229414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6" name="Rectangle 150">
              <a:extLst>
                <a:ext uri="{FF2B5EF4-FFF2-40B4-BE49-F238E27FC236}">
                  <a16:creationId xmlns:a16="http://schemas.microsoft.com/office/drawing/2014/main" id="{909A65E2-1F40-DBEB-BCD8-2C3A3C865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559" y="1387419"/>
              <a:ext cx="287507" cy="17194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7" name="Rectangle 151">
              <a:extLst>
                <a:ext uri="{FF2B5EF4-FFF2-40B4-BE49-F238E27FC236}">
                  <a16:creationId xmlns:a16="http://schemas.microsoft.com/office/drawing/2014/main" id="{3DE8E665-E5F1-C180-9FC6-9D78298E1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066" y="1387419"/>
              <a:ext cx="287507" cy="17194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8" name="Rectangle 152">
              <a:extLst>
                <a:ext uri="{FF2B5EF4-FFF2-40B4-BE49-F238E27FC236}">
                  <a16:creationId xmlns:a16="http://schemas.microsoft.com/office/drawing/2014/main" id="{A68395B3-9143-5E03-D7DD-E8111BD7CC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573" y="1387419"/>
              <a:ext cx="287507" cy="17194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9" name="Rectangle 153">
              <a:extLst>
                <a:ext uri="{FF2B5EF4-FFF2-40B4-BE49-F238E27FC236}">
                  <a16:creationId xmlns:a16="http://schemas.microsoft.com/office/drawing/2014/main" id="{2C3CB8F0-A53C-39E0-86C2-4BF5ECC8B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080" y="1387419"/>
              <a:ext cx="287507" cy="17194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0" name="Rectangle 154">
              <a:extLst>
                <a:ext uri="{FF2B5EF4-FFF2-40B4-BE49-F238E27FC236}">
                  <a16:creationId xmlns:a16="http://schemas.microsoft.com/office/drawing/2014/main" id="{A53A4EF7-CBC5-8A57-7711-D3B90F407C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589" y="1387419"/>
              <a:ext cx="287507" cy="17194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1" name="Rectangle 155">
              <a:extLst>
                <a:ext uri="{FF2B5EF4-FFF2-40B4-BE49-F238E27FC236}">
                  <a16:creationId xmlns:a16="http://schemas.microsoft.com/office/drawing/2014/main" id="{D134FA00-DFE4-891D-A9B8-A4961E3109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096" y="1387419"/>
              <a:ext cx="287507" cy="17194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2" name="Rectangle 156">
              <a:extLst>
                <a:ext uri="{FF2B5EF4-FFF2-40B4-BE49-F238E27FC236}">
                  <a16:creationId xmlns:a16="http://schemas.microsoft.com/office/drawing/2014/main" id="{A5675B38-877B-F8BC-3C04-1E7C9DCB26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603" y="1387419"/>
              <a:ext cx="287507" cy="17194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3" name="Line 157">
              <a:extLst>
                <a:ext uri="{FF2B5EF4-FFF2-40B4-BE49-F238E27FC236}">
                  <a16:creationId xmlns:a16="http://schemas.microsoft.com/office/drawing/2014/main" id="{99F18595-CBB7-8B42-E55B-79232CE1B3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8066" y="411510"/>
              <a:ext cx="0" cy="1154051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4" name="Line 158">
              <a:extLst>
                <a:ext uri="{FF2B5EF4-FFF2-40B4-BE49-F238E27FC236}">
                  <a16:creationId xmlns:a16="http://schemas.microsoft.com/office/drawing/2014/main" id="{DC87F58B-BFF9-E469-3E4D-2641900630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5573" y="411510"/>
              <a:ext cx="0" cy="1154051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5" name="Line 159">
              <a:extLst>
                <a:ext uri="{FF2B5EF4-FFF2-40B4-BE49-F238E27FC236}">
                  <a16:creationId xmlns:a16="http://schemas.microsoft.com/office/drawing/2014/main" id="{C8765D4D-2450-514E-D845-6B45C059E1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3080" y="411510"/>
              <a:ext cx="0" cy="1154051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6" name="Line 160">
              <a:extLst>
                <a:ext uri="{FF2B5EF4-FFF2-40B4-BE49-F238E27FC236}">
                  <a16:creationId xmlns:a16="http://schemas.microsoft.com/office/drawing/2014/main" id="{970F6AAB-4B04-F86C-AA02-E76CC7B3BE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0589" y="411510"/>
              <a:ext cx="0" cy="1154051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7" name="Line 161">
              <a:extLst>
                <a:ext uri="{FF2B5EF4-FFF2-40B4-BE49-F238E27FC236}">
                  <a16:creationId xmlns:a16="http://schemas.microsoft.com/office/drawing/2014/main" id="{6B7CB294-96E5-6110-A707-BEF48678B8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8096" y="411510"/>
              <a:ext cx="0" cy="1154051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8" name="Line 162">
              <a:extLst>
                <a:ext uri="{FF2B5EF4-FFF2-40B4-BE49-F238E27FC236}">
                  <a16:creationId xmlns:a16="http://schemas.microsoft.com/office/drawing/2014/main" id="{2CDE086A-76F6-66B7-99B3-652966B2F3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75603" y="411510"/>
              <a:ext cx="0" cy="1154051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9" name="Line 163">
              <a:extLst>
                <a:ext uri="{FF2B5EF4-FFF2-40B4-BE49-F238E27FC236}">
                  <a16:creationId xmlns:a16="http://schemas.microsoft.com/office/drawing/2014/main" id="{C121626F-1FFF-9FFF-34FB-27A76ACA2E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597398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0" name="Line 164">
              <a:extLst>
                <a:ext uri="{FF2B5EF4-FFF2-40B4-BE49-F238E27FC236}">
                  <a16:creationId xmlns:a16="http://schemas.microsoft.com/office/drawing/2014/main" id="{E3EDA36A-5161-D2BF-6D04-8F5C09FF63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755401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1" name="Line 165">
              <a:extLst>
                <a:ext uri="{FF2B5EF4-FFF2-40B4-BE49-F238E27FC236}">
                  <a16:creationId xmlns:a16="http://schemas.microsoft.com/office/drawing/2014/main" id="{6D7032E1-C0EC-2881-263E-D95924F542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91340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2" name="Line 166">
              <a:extLst>
                <a:ext uri="{FF2B5EF4-FFF2-40B4-BE49-F238E27FC236}">
                  <a16:creationId xmlns:a16="http://schemas.microsoft.com/office/drawing/2014/main" id="{0D33B154-6882-7769-9638-8862F70BFA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1071411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3" name="Line 167">
              <a:extLst>
                <a:ext uri="{FF2B5EF4-FFF2-40B4-BE49-F238E27FC236}">
                  <a16:creationId xmlns:a16="http://schemas.microsoft.com/office/drawing/2014/main" id="{71B7BD62-2D80-2D1A-13B5-A74DF10359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1229414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48" name="Line 168">
              <a:extLst>
                <a:ext uri="{FF2B5EF4-FFF2-40B4-BE49-F238E27FC236}">
                  <a16:creationId xmlns:a16="http://schemas.microsoft.com/office/drawing/2014/main" id="{46DA9AB1-3DC8-C761-F7A1-FD2D6947B2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1387419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49" name="Line 169">
              <a:extLst>
                <a:ext uri="{FF2B5EF4-FFF2-40B4-BE49-F238E27FC236}">
                  <a16:creationId xmlns:a16="http://schemas.microsoft.com/office/drawing/2014/main" id="{96B2B7EE-1CAB-28FF-39E0-8329F6CBE9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50559" y="411510"/>
              <a:ext cx="0" cy="1154051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50" name="Line 170">
              <a:extLst>
                <a:ext uri="{FF2B5EF4-FFF2-40B4-BE49-F238E27FC236}">
                  <a16:creationId xmlns:a16="http://schemas.microsoft.com/office/drawing/2014/main" id="{783AB3C8-BFE2-D022-56BB-67837A592F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110" y="411510"/>
              <a:ext cx="0" cy="1154051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51" name="Line 171">
              <a:extLst>
                <a:ext uri="{FF2B5EF4-FFF2-40B4-BE49-F238E27FC236}">
                  <a16:creationId xmlns:a16="http://schemas.microsoft.com/office/drawing/2014/main" id="{C2CFA223-6B1B-D050-DBE0-FCC5BB8CE1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417707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52" name="Line 172">
              <a:extLst>
                <a:ext uri="{FF2B5EF4-FFF2-40B4-BE49-F238E27FC236}">
                  <a16:creationId xmlns:a16="http://schemas.microsoft.com/office/drawing/2014/main" id="{30BB7BD9-263C-653E-95C8-62EA1AB081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1559365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53" name="Rectangle 173">
              <a:extLst>
                <a:ext uri="{FF2B5EF4-FFF2-40B4-BE49-F238E27FC236}">
                  <a16:creationId xmlns:a16="http://schemas.microsoft.com/office/drawing/2014/main" id="{2FA89C7E-E6CC-46BF-CD5E-943FF97FF4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9493" y="436295"/>
              <a:ext cx="16350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Sat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4" name="Rectangle 174">
              <a:extLst>
                <a:ext uri="{FF2B5EF4-FFF2-40B4-BE49-F238E27FC236}">
                  <a16:creationId xmlns:a16="http://schemas.microsoft.com/office/drawing/2014/main" id="{B28CA09F-EF78-76EE-1AC9-FE0CDDD0CD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6628" y="436295"/>
              <a:ext cx="13305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Fri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5" name="Rectangle 175">
              <a:extLst>
                <a:ext uri="{FF2B5EF4-FFF2-40B4-BE49-F238E27FC236}">
                  <a16:creationId xmlns:a16="http://schemas.microsoft.com/office/drawing/2014/main" id="{F3A6727C-5D9A-91D8-95C1-D9B42E872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2500" y="436295"/>
              <a:ext cx="19717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Thu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6" name="Rectangle 176">
              <a:extLst>
                <a:ext uri="{FF2B5EF4-FFF2-40B4-BE49-F238E27FC236}">
                  <a16:creationId xmlns:a16="http://schemas.microsoft.com/office/drawing/2014/main" id="{DC112092-612A-EC6B-54E8-DFEEAE2B1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1682" y="436295"/>
              <a:ext cx="24526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Wed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7" name="Rectangle 177">
              <a:extLst>
                <a:ext uri="{FF2B5EF4-FFF2-40B4-BE49-F238E27FC236}">
                  <a16:creationId xmlns:a16="http://schemas.microsoft.com/office/drawing/2014/main" id="{7BD9D78E-30C6-57E0-7E3C-FC81939CA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4140" y="436295"/>
              <a:ext cx="19396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Tue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8" name="Rectangle 178">
              <a:extLst>
                <a:ext uri="{FF2B5EF4-FFF2-40B4-BE49-F238E27FC236}">
                  <a16:creationId xmlns:a16="http://schemas.microsoft.com/office/drawing/2014/main" id="{E574B51C-9625-7421-42F1-C1A00C01D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7349" y="436295"/>
              <a:ext cx="24365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Mon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9" name="Rectangle 179">
              <a:extLst>
                <a:ext uri="{FF2B5EF4-FFF2-40B4-BE49-F238E27FC236}">
                  <a16:creationId xmlns:a16="http://schemas.microsoft.com/office/drawing/2014/main" id="{75EEC6F2-AB4A-8180-ACAB-AE341EA9C4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2470" y="436295"/>
              <a:ext cx="19396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Sun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0" name="Rectangle 180">
              <a:extLst>
                <a:ext uri="{FF2B5EF4-FFF2-40B4-BE49-F238E27FC236}">
                  <a16:creationId xmlns:a16="http://schemas.microsoft.com/office/drawing/2014/main" id="{988153B9-B58E-80B5-11F8-3C9D09989A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35" y="605143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1" name="Rectangle 181">
              <a:extLst>
                <a:ext uri="{FF2B5EF4-FFF2-40B4-BE49-F238E27FC236}">
                  <a16:creationId xmlns:a16="http://schemas.microsoft.com/office/drawing/2014/main" id="{C0692F0E-C6F3-548F-0F70-DBBB83E60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5228" y="605143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2" name="Rectangle 182">
              <a:extLst>
                <a:ext uri="{FF2B5EF4-FFF2-40B4-BE49-F238E27FC236}">
                  <a16:creationId xmlns:a16="http://schemas.microsoft.com/office/drawing/2014/main" id="{36F43874-7EC9-0A5C-B211-7E240AD309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7721" y="605143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3" name="Rectangle 183">
              <a:extLst>
                <a:ext uri="{FF2B5EF4-FFF2-40B4-BE49-F238E27FC236}">
                  <a16:creationId xmlns:a16="http://schemas.microsoft.com/office/drawing/2014/main" id="{5AA1213D-3327-5061-4120-A7BAD40CE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0213" y="605143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4" name="Rectangle 184">
              <a:extLst>
                <a:ext uri="{FF2B5EF4-FFF2-40B4-BE49-F238E27FC236}">
                  <a16:creationId xmlns:a16="http://schemas.microsoft.com/office/drawing/2014/main" id="{C8596675-248F-F976-E6EE-D96FBE8EE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2706" y="605143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5" name="Rectangle 185">
              <a:extLst>
                <a:ext uri="{FF2B5EF4-FFF2-40B4-BE49-F238E27FC236}">
                  <a16:creationId xmlns:a16="http://schemas.microsoft.com/office/drawing/2014/main" id="{662EF4DE-96D3-5616-5AFA-B128B84828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5199" y="605143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6" name="Rectangle 186">
              <a:extLst>
                <a:ext uri="{FF2B5EF4-FFF2-40B4-BE49-F238E27FC236}">
                  <a16:creationId xmlns:a16="http://schemas.microsoft.com/office/drawing/2014/main" id="{2BE89923-F8C3-629D-3451-790B620BAE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7692" y="605143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" name="Rectangle 187">
              <a:extLst>
                <a:ext uri="{FF2B5EF4-FFF2-40B4-BE49-F238E27FC236}">
                  <a16:creationId xmlns:a16="http://schemas.microsoft.com/office/drawing/2014/main" id="{9150A268-FCBB-F435-A36B-93E2295FAB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6114" y="763148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2" name="Rectangle 188">
              <a:extLst>
                <a:ext uri="{FF2B5EF4-FFF2-40B4-BE49-F238E27FC236}">
                  <a16:creationId xmlns:a16="http://schemas.microsoft.com/office/drawing/2014/main" id="{E7978C5D-A6F7-F021-6512-D6CCDC150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607" y="763148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3" name="Rectangle 189">
              <a:extLst>
                <a:ext uri="{FF2B5EF4-FFF2-40B4-BE49-F238E27FC236}">
                  <a16:creationId xmlns:a16="http://schemas.microsoft.com/office/drawing/2014/main" id="{842A2800-E304-096F-7CD7-784AE9F94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1100" y="763148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4" name="Rectangle 190">
              <a:extLst>
                <a:ext uri="{FF2B5EF4-FFF2-40B4-BE49-F238E27FC236}">
                  <a16:creationId xmlns:a16="http://schemas.microsoft.com/office/drawing/2014/main" id="{A30F53F1-13D8-105F-9687-444BC997C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3592" y="763148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5" name="Rectangle 191">
              <a:extLst>
                <a:ext uri="{FF2B5EF4-FFF2-40B4-BE49-F238E27FC236}">
                  <a16:creationId xmlns:a16="http://schemas.microsoft.com/office/drawing/2014/main" id="{82A7383E-FCD6-C437-6E55-89E1043BC8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6085" y="763148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6" name="Rectangle 192">
              <a:extLst>
                <a:ext uri="{FF2B5EF4-FFF2-40B4-BE49-F238E27FC236}">
                  <a16:creationId xmlns:a16="http://schemas.microsoft.com/office/drawing/2014/main" id="{9AB63810-7389-ECB3-A4AD-4D92B22A92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5199" y="763148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7" name="Rectangle 193">
              <a:extLst>
                <a:ext uri="{FF2B5EF4-FFF2-40B4-BE49-F238E27FC236}">
                  <a16:creationId xmlns:a16="http://schemas.microsoft.com/office/drawing/2014/main" id="{7D05CFAB-F8AC-4A3D-F3E9-28E0531157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7692" y="763148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8" name="Rectangle 194">
              <a:extLst>
                <a:ext uri="{FF2B5EF4-FFF2-40B4-BE49-F238E27FC236}">
                  <a16:creationId xmlns:a16="http://schemas.microsoft.com/office/drawing/2014/main" id="{53CEB858-D33E-BD1C-D5D9-126D2461DC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6114" y="92115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9" name="Rectangle 195">
              <a:extLst>
                <a:ext uri="{FF2B5EF4-FFF2-40B4-BE49-F238E27FC236}">
                  <a16:creationId xmlns:a16="http://schemas.microsoft.com/office/drawing/2014/main" id="{D4DDCC24-B68D-927B-5553-04BE11526C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607" y="92115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0" name="Rectangle 196">
              <a:extLst>
                <a:ext uri="{FF2B5EF4-FFF2-40B4-BE49-F238E27FC236}">
                  <a16:creationId xmlns:a16="http://schemas.microsoft.com/office/drawing/2014/main" id="{78DD5CA6-0BA7-217E-0367-BCBB8F356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1100" y="92115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1" name="Rectangle 197">
              <a:extLst>
                <a:ext uri="{FF2B5EF4-FFF2-40B4-BE49-F238E27FC236}">
                  <a16:creationId xmlns:a16="http://schemas.microsoft.com/office/drawing/2014/main" id="{07D62281-A03D-83B9-CE83-D45D832AD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3592" y="92115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2" name="Rectangle 198">
              <a:extLst>
                <a:ext uri="{FF2B5EF4-FFF2-40B4-BE49-F238E27FC236}">
                  <a16:creationId xmlns:a16="http://schemas.microsoft.com/office/drawing/2014/main" id="{48364287-7223-B674-D28F-B42C8C912C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6085" y="92115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3" name="Rectangle 199">
              <a:extLst>
                <a:ext uri="{FF2B5EF4-FFF2-40B4-BE49-F238E27FC236}">
                  <a16:creationId xmlns:a16="http://schemas.microsoft.com/office/drawing/2014/main" id="{910B89C6-001B-E58D-B32B-2791AC666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8578" y="92115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4" name="Rectangle 200">
              <a:extLst>
                <a:ext uri="{FF2B5EF4-FFF2-40B4-BE49-F238E27FC236}">
                  <a16:creationId xmlns:a16="http://schemas.microsoft.com/office/drawing/2014/main" id="{F6B06999-C290-4514-6D4F-FC392A7DD8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1071" y="92115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5" name="Rectangle 201">
              <a:extLst>
                <a:ext uri="{FF2B5EF4-FFF2-40B4-BE49-F238E27FC236}">
                  <a16:creationId xmlns:a16="http://schemas.microsoft.com/office/drawing/2014/main" id="{1F296F9C-8A7F-4C4C-0734-B8FFB5E8B0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6114" y="1079156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6" name="Rectangle 202">
              <a:extLst>
                <a:ext uri="{FF2B5EF4-FFF2-40B4-BE49-F238E27FC236}">
                  <a16:creationId xmlns:a16="http://schemas.microsoft.com/office/drawing/2014/main" id="{0070B50C-D241-4375-EF2B-5E7F878156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607" y="1079156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7" name="Rectangle 203">
              <a:extLst>
                <a:ext uri="{FF2B5EF4-FFF2-40B4-BE49-F238E27FC236}">
                  <a16:creationId xmlns:a16="http://schemas.microsoft.com/office/drawing/2014/main" id="{9DDAB6E1-41F5-7B3E-2221-DBD6997B7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1100" y="1079156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8" name="Rectangle 204">
              <a:extLst>
                <a:ext uri="{FF2B5EF4-FFF2-40B4-BE49-F238E27FC236}">
                  <a16:creationId xmlns:a16="http://schemas.microsoft.com/office/drawing/2014/main" id="{73EDDF3E-CEB3-F54D-3F0A-D4CDA70B73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3592" y="1079156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9" name="Rectangle 206">
              <a:extLst>
                <a:ext uri="{FF2B5EF4-FFF2-40B4-BE49-F238E27FC236}">
                  <a16:creationId xmlns:a16="http://schemas.microsoft.com/office/drawing/2014/main" id="{AB3A4D65-098C-A585-64B0-3F043FDA7C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6085" y="107915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0" name="Rectangle 207">
              <a:extLst>
                <a:ext uri="{FF2B5EF4-FFF2-40B4-BE49-F238E27FC236}">
                  <a16:creationId xmlns:a16="http://schemas.microsoft.com/office/drawing/2014/main" id="{B110B18C-170B-FEED-94A9-788F25FE5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8578" y="107915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1" name="Rectangle 208">
              <a:extLst>
                <a:ext uri="{FF2B5EF4-FFF2-40B4-BE49-F238E27FC236}">
                  <a16:creationId xmlns:a16="http://schemas.microsoft.com/office/drawing/2014/main" id="{7A90574C-474D-6A5C-40B7-30D4B4F30E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1071" y="107915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92" name="Group 491">
            <a:extLst>
              <a:ext uri="{FF2B5EF4-FFF2-40B4-BE49-F238E27FC236}">
                <a16:creationId xmlns:a16="http://schemas.microsoft.com/office/drawing/2014/main" id="{7C3D3C50-C63D-3C78-D81F-5F2EB7AB86F2}"/>
              </a:ext>
            </a:extLst>
          </p:cNvPr>
          <p:cNvGrpSpPr/>
          <p:nvPr/>
        </p:nvGrpSpPr>
        <p:grpSpPr>
          <a:xfrm>
            <a:off x="6162086" y="1301511"/>
            <a:ext cx="2433600" cy="1490400"/>
            <a:chOff x="5169230" y="411510"/>
            <a:chExt cx="2023200" cy="1154050"/>
          </a:xfrm>
        </p:grpSpPr>
        <p:sp>
          <p:nvSpPr>
            <p:cNvPr id="493" name="Rectangle 251">
              <a:extLst>
                <a:ext uri="{FF2B5EF4-FFF2-40B4-BE49-F238E27FC236}">
                  <a16:creationId xmlns:a16="http://schemas.microsoft.com/office/drawing/2014/main" id="{8AF5FA4B-F08D-3EFC-697D-171E03C65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554" y="1387419"/>
              <a:ext cx="287507" cy="17194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94" name="Rectangle 252">
              <a:extLst>
                <a:ext uri="{FF2B5EF4-FFF2-40B4-BE49-F238E27FC236}">
                  <a16:creationId xmlns:a16="http://schemas.microsoft.com/office/drawing/2014/main" id="{7D0C434D-BFA0-F766-7146-7AB54C75AC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061" y="1387419"/>
              <a:ext cx="287507" cy="17194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95" name="Rectangle 253">
              <a:extLst>
                <a:ext uri="{FF2B5EF4-FFF2-40B4-BE49-F238E27FC236}">
                  <a16:creationId xmlns:a16="http://schemas.microsoft.com/office/drawing/2014/main" id="{BDA8E004-886C-E584-C128-E9D8F2E484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569" y="1387419"/>
              <a:ext cx="287507" cy="17194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96" name="Rectangle 254">
              <a:extLst>
                <a:ext uri="{FF2B5EF4-FFF2-40B4-BE49-F238E27FC236}">
                  <a16:creationId xmlns:a16="http://schemas.microsoft.com/office/drawing/2014/main" id="{A393CD1C-C2E7-AA63-9397-A840A1F633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076" y="1387419"/>
              <a:ext cx="287507" cy="17194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97" name="Rectangle 255">
              <a:extLst>
                <a:ext uri="{FF2B5EF4-FFF2-40B4-BE49-F238E27FC236}">
                  <a16:creationId xmlns:a16="http://schemas.microsoft.com/office/drawing/2014/main" id="{755EF76B-9FF7-D100-E20A-9FE0EFD97B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84" y="1387419"/>
              <a:ext cx="287507" cy="17194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98" name="Rectangle 256">
              <a:extLst>
                <a:ext uri="{FF2B5EF4-FFF2-40B4-BE49-F238E27FC236}">
                  <a16:creationId xmlns:a16="http://schemas.microsoft.com/office/drawing/2014/main" id="{A85146CC-3D36-5E98-2603-A246355E78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091" y="1387419"/>
              <a:ext cx="287507" cy="17194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99" name="Rectangle 257">
              <a:extLst>
                <a:ext uri="{FF2B5EF4-FFF2-40B4-BE49-F238E27FC236}">
                  <a16:creationId xmlns:a16="http://schemas.microsoft.com/office/drawing/2014/main" id="{D11CD45B-5520-EC6E-40FE-FD28B2164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599" y="1387419"/>
              <a:ext cx="287507" cy="17194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00" name="Line 258">
              <a:extLst>
                <a:ext uri="{FF2B5EF4-FFF2-40B4-BE49-F238E27FC236}">
                  <a16:creationId xmlns:a16="http://schemas.microsoft.com/office/drawing/2014/main" id="{F09F968A-7930-FB8C-DEAE-8498693FCA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62061" y="411510"/>
              <a:ext cx="0" cy="115405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01" name="Line 259">
              <a:extLst>
                <a:ext uri="{FF2B5EF4-FFF2-40B4-BE49-F238E27FC236}">
                  <a16:creationId xmlns:a16="http://schemas.microsoft.com/office/drawing/2014/main" id="{275B4EFB-36E8-E09E-62A6-B31A6F46F6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49569" y="411510"/>
              <a:ext cx="0" cy="115405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02" name="Line 260">
              <a:extLst>
                <a:ext uri="{FF2B5EF4-FFF2-40B4-BE49-F238E27FC236}">
                  <a16:creationId xmlns:a16="http://schemas.microsoft.com/office/drawing/2014/main" id="{19879B3C-C484-7ACE-0025-7A13B916D3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37076" y="411510"/>
              <a:ext cx="0" cy="115405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03" name="Line 261">
              <a:extLst>
                <a:ext uri="{FF2B5EF4-FFF2-40B4-BE49-F238E27FC236}">
                  <a16:creationId xmlns:a16="http://schemas.microsoft.com/office/drawing/2014/main" id="{F48FF24D-AA78-AF89-BBF7-B8FB1CF36E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24584" y="411510"/>
              <a:ext cx="0" cy="115405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04" name="Line 262">
              <a:extLst>
                <a:ext uri="{FF2B5EF4-FFF2-40B4-BE49-F238E27FC236}">
                  <a16:creationId xmlns:a16="http://schemas.microsoft.com/office/drawing/2014/main" id="{5B9C029D-5D6E-9F77-0AF8-0971D4D50D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2091" y="411510"/>
              <a:ext cx="0" cy="115405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05" name="Line 263">
              <a:extLst>
                <a:ext uri="{FF2B5EF4-FFF2-40B4-BE49-F238E27FC236}">
                  <a16:creationId xmlns:a16="http://schemas.microsoft.com/office/drawing/2014/main" id="{7ECD5290-5A4D-3DAD-BB8E-8D0E938D70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99599" y="411510"/>
              <a:ext cx="0" cy="115405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06" name="Line 270">
              <a:extLst>
                <a:ext uri="{FF2B5EF4-FFF2-40B4-BE49-F238E27FC236}">
                  <a16:creationId xmlns:a16="http://schemas.microsoft.com/office/drawing/2014/main" id="{AD4E2A9B-6FD6-F599-9AB5-C2788E6061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74554" y="411510"/>
              <a:ext cx="0" cy="115405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07" name="Line 271">
              <a:extLst>
                <a:ext uri="{FF2B5EF4-FFF2-40B4-BE49-F238E27FC236}">
                  <a16:creationId xmlns:a16="http://schemas.microsoft.com/office/drawing/2014/main" id="{68797A9A-B48A-BEDE-888C-8789EA4369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87106" y="411510"/>
              <a:ext cx="0" cy="115405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08" name="Line 273">
              <a:extLst>
                <a:ext uri="{FF2B5EF4-FFF2-40B4-BE49-F238E27FC236}">
                  <a16:creationId xmlns:a16="http://schemas.microsoft.com/office/drawing/2014/main" id="{113BF3DF-9B32-336C-D2EC-8FB21A8C90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1559364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09" name="Rectangle 209">
              <a:extLst>
                <a:ext uri="{FF2B5EF4-FFF2-40B4-BE49-F238E27FC236}">
                  <a16:creationId xmlns:a16="http://schemas.microsoft.com/office/drawing/2014/main" id="{F60D7D63-DAEA-72AA-16DF-C3F59A06A8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554" y="417707"/>
              <a:ext cx="287507" cy="1796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10" name="Rectangle 210">
              <a:extLst>
                <a:ext uri="{FF2B5EF4-FFF2-40B4-BE49-F238E27FC236}">
                  <a16:creationId xmlns:a16="http://schemas.microsoft.com/office/drawing/2014/main" id="{96BDD9BF-6A3E-0B91-6B55-3923C83EDE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061" y="417707"/>
              <a:ext cx="287507" cy="1796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11" name="Rectangle 211">
              <a:extLst>
                <a:ext uri="{FF2B5EF4-FFF2-40B4-BE49-F238E27FC236}">
                  <a16:creationId xmlns:a16="http://schemas.microsoft.com/office/drawing/2014/main" id="{BEBCF8E5-C15A-14FD-8C98-B7447DAF26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569" y="417707"/>
              <a:ext cx="287507" cy="1796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12" name="Rectangle 212">
              <a:extLst>
                <a:ext uri="{FF2B5EF4-FFF2-40B4-BE49-F238E27FC236}">
                  <a16:creationId xmlns:a16="http://schemas.microsoft.com/office/drawing/2014/main" id="{57011011-9C7F-2D48-99EE-B34853EC5D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076" y="417707"/>
              <a:ext cx="287507" cy="1796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13" name="Rectangle 213">
              <a:extLst>
                <a:ext uri="{FF2B5EF4-FFF2-40B4-BE49-F238E27FC236}">
                  <a16:creationId xmlns:a16="http://schemas.microsoft.com/office/drawing/2014/main" id="{55DCCEAA-DEEC-A95D-F19E-E292EAE91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84" y="417707"/>
              <a:ext cx="287507" cy="1796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36" name="Rectangle 214">
              <a:extLst>
                <a:ext uri="{FF2B5EF4-FFF2-40B4-BE49-F238E27FC236}">
                  <a16:creationId xmlns:a16="http://schemas.microsoft.com/office/drawing/2014/main" id="{363018EF-1877-BD48-713F-A770F742B7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091" y="417707"/>
              <a:ext cx="287507" cy="1796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40" name="Rectangle 215">
              <a:extLst>
                <a:ext uri="{FF2B5EF4-FFF2-40B4-BE49-F238E27FC236}">
                  <a16:creationId xmlns:a16="http://schemas.microsoft.com/office/drawing/2014/main" id="{1489C783-C4FC-5CB4-6167-A3AF34C26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599" y="417707"/>
              <a:ext cx="287507" cy="1796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41" name="Rectangle 216">
              <a:extLst>
                <a:ext uri="{FF2B5EF4-FFF2-40B4-BE49-F238E27FC236}">
                  <a16:creationId xmlns:a16="http://schemas.microsoft.com/office/drawing/2014/main" id="{4AF5BA73-3D0E-ABE6-D563-0501DDAB55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554" y="597398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42" name="Rectangle 217">
              <a:extLst>
                <a:ext uri="{FF2B5EF4-FFF2-40B4-BE49-F238E27FC236}">
                  <a16:creationId xmlns:a16="http://schemas.microsoft.com/office/drawing/2014/main" id="{3D3CFB06-8CCD-9694-E492-CC2018F9AE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061" y="597398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43" name="Rectangle 218">
              <a:extLst>
                <a:ext uri="{FF2B5EF4-FFF2-40B4-BE49-F238E27FC236}">
                  <a16:creationId xmlns:a16="http://schemas.microsoft.com/office/drawing/2014/main" id="{9FFD11B8-70D5-05CE-0FA4-7B98C57D63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569" y="597398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44" name="Rectangle 219">
              <a:extLst>
                <a:ext uri="{FF2B5EF4-FFF2-40B4-BE49-F238E27FC236}">
                  <a16:creationId xmlns:a16="http://schemas.microsoft.com/office/drawing/2014/main" id="{761DEE39-6685-D3E9-1D42-08DAA5362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076" y="597398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47" name="Rectangle 220">
              <a:extLst>
                <a:ext uri="{FF2B5EF4-FFF2-40B4-BE49-F238E27FC236}">
                  <a16:creationId xmlns:a16="http://schemas.microsoft.com/office/drawing/2014/main" id="{0E3CD62A-F2A8-9860-1B9D-9637434B6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84" y="597398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50" name="Rectangle 221">
              <a:extLst>
                <a:ext uri="{FF2B5EF4-FFF2-40B4-BE49-F238E27FC236}">
                  <a16:creationId xmlns:a16="http://schemas.microsoft.com/office/drawing/2014/main" id="{3531FC76-0591-F55B-7BCA-604C8C7DB1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091" y="597398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51" name="Rectangle 222">
              <a:extLst>
                <a:ext uri="{FF2B5EF4-FFF2-40B4-BE49-F238E27FC236}">
                  <a16:creationId xmlns:a16="http://schemas.microsoft.com/office/drawing/2014/main" id="{A5522F3C-E0D6-EF46-9FFD-BA24CA654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599" y="597398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52" name="Rectangle 223">
              <a:extLst>
                <a:ext uri="{FF2B5EF4-FFF2-40B4-BE49-F238E27FC236}">
                  <a16:creationId xmlns:a16="http://schemas.microsoft.com/office/drawing/2014/main" id="{693F2056-7BEB-4875-55C3-B98BB9A9F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554" y="75540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53" name="Rectangle 224">
              <a:extLst>
                <a:ext uri="{FF2B5EF4-FFF2-40B4-BE49-F238E27FC236}">
                  <a16:creationId xmlns:a16="http://schemas.microsoft.com/office/drawing/2014/main" id="{3EA1505B-E714-D51B-99AB-D01C6027EB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061" y="75540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54" name="Rectangle 225">
              <a:extLst>
                <a:ext uri="{FF2B5EF4-FFF2-40B4-BE49-F238E27FC236}">
                  <a16:creationId xmlns:a16="http://schemas.microsoft.com/office/drawing/2014/main" id="{AF2CB09D-6FED-0669-D2F6-387890BAB9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569" y="75540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55" name="Rectangle 226">
              <a:extLst>
                <a:ext uri="{FF2B5EF4-FFF2-40B4-BE49-F238E27FC236}">
                  <a16:creationId xmlns:a16="http://schemas.microsoft.com/office/drawing/2014/main" id="{9182AC38-3BEA-5D44-BCA6-3364EE345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076" y="75540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56" name="Rectangle 227">
              <a:extLst>
                <a:ext uri="{FF2B5EF4-FFF2-40B4-BE49-F238E27FC236}">
                  <a16:creationId xmlns:a16="http://schemas.microsoft.com/office/drawing/2014/main" id="{4E4289F3-E32E-2C89-145B-78D3329473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84" y="75540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57" name="Rectangle 228">
              <a:extLst>
                <a:ext uri="{FF2B5EF4-FFF2-40B4-BE49-F238E27FC236}">
                  <a16:creationId xmlns:a16="http://schemas.microsoft.com/office/drawing/2014/main" id="{C0A7DB42-F268-0FAE-43E4-429D5572E1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091" y="75540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58" name="Rectangle 229">
              <a:extLst>
                <a:ext uri="{FF2B5EF4-FFF2-40B4-BE49-F238E27FC236}">
                  <a16:creationId xmlns:a16="http://schemas.microsoft.com/office/drawing/2014/main" id="{360BA3AB-6EBA-D043-2849-C26CDABD1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599" y="75540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59" name="Rectangle 230">
              <a:extLst>
                <a:ext uri="{FF2B5EF4-FFF2-40B4-BE49-F238E27FC236}">
                  <a16:creationId xmlns:a16="http://schemas.microsoft.com/office/drawing/2014/main" id="{6038D57D-9626-3A24-5D9C-E3D2BCCCE7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554" y="913406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60" name="Rectangle 231">
              <a:extLst>
                <a:ext uri="{FF2B5EF4-FFF2-40B4-BE49-F238E27FC236}">
                  <a16:creationId xmlns:a16="http://schemas.microsoft.com/office/drawing/2014/main" id="{30062CA5-3FD1-2744-B7F0-938E519C42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061" y="913406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61" name="Rectangle 232">
              <a:extLst>
                <a:ext uri="{FF2B5EF4-FFF2-40B4-BE49-F238E27FC236}">
                  <a16:creationId xmlns:a16="http://schemas.microsoft.com/office/drawing/2014/main" id="{D9BA9BA3-3F64-0CE2-9B61-28C8D27987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569" y="913406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62" name="Rectangle 233">
              <a:extLst>
                <a:ext uri="{FF2B5EF4-FFF2-40B4-BE49-F238E27FC236}">
                  <a16:creationId xmlns:a16="http://schemas.microsoft.com/office/drawing/2014/main" id="{A2A728EC-CCC3-000F-5CF7-47EBDFBF3D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076" y="913406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63" name="Rectangle 234">
              <a:extLst>
                <a:ext uri="{FF2B5EF4-FFF2-40B4-BE49-F238E27FC236}">
                  <a16:creationId xmlns:a16="http://schemas.microsoft.com/office/drawing/2014/main" id="{ED1E3D08-A8C0-3E7B-5113-A604A0C7A9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84" y="913406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64" name="Rectangle 235">
              <a:extLst>
                <a:ext uri="{FF2B5EF4-FFF2-40B4-BE49-F238E27FC236}">
                  <a16:creationId xmlns:a16="http://schemas.microsoft.com/office/drawing/2014/main" id="{A0F83123-631F-1CE5-51C9-957B453D10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091" y="913406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65" name="Rectangle 236">
              <a:extLst>
                <a:ext uri="{FF2B5EF4-FFF2-40B4-BE49-F238E27FC236}">
                  <a16:creationId xmlns:a16="http://schemas.microsoft.com/office/drawing/2014/main" id="{D7B5D602-4A89-B34F-769B-3141A0892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599" y="913406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66" name="Rectangle 237">
              <a:extLst>
                <a:ext uri="{FF2B5EF4-FFF2-40B4-BE49-F238E27FC236}">
                  <a16:creationId xmlns:a16="http://schemas.microsoft.com/office/drawing/2014/main" id="{31982436-AC3E-2DAF-15FF-B00AB2B9AA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554" y="107141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67" name="Rectangle 238">
              <a:extLst>
                <a:ext uri="{FF2B5EF4-FFF2-40B4-BE49-F238E27FC236}">
                  <a16:creationId xmlns:a16="http://schemas.microsoft.com/office/drawing/2014/main" id="{B1B37C59-6409-BF09-8031-F7D6069743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061" y="107141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68" name="Rectangle 239">
              <a:extLst>
                <a:ext uri="{FF2B5EF4-FFF2-40B4-BE49-F238E27FC236}">
                  <a16:creationId xmlns:a16="http://schemas.microsoft.com/office/drawing/2014/main" id="{18599062-CA14-5F01-CE9D-3C8E774239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569" y="107141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69" name="Rectangle 240">
              <a:extLst>
                <a:ext uri="{FF2B5EF4-FFF2-40B4-BE49-F238E27FC236}">
                  <a16:creationId xmlns:a16="http://schemas.microsoft.com/office/drawing/2014/main" id="{3921FB37-10DD-DB91-48B2-AF39FAE50E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076" y="107141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70" name="Rectangle 241">
              <a:extLst>
                <a:ext uri="{FF2B5EF4-FFF2-40B4-BE49-F238E27FC236}">
                  <a16:creationId xmlns:a16="http://schemas.microsoft.com/office/drawing/2014/main" id="{82270602-5655-D394-A868-4D98D6706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84" y="107141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71" name="Rectangle 242">
              <a:extLst>
                <a:ext uri="{FF2B5EF4-FFF2-40B4-BE49-F238E27FC236}">
                  <a16:creationId xmlns:a16="http://schemas.microsoft.com/office/drawing/2014/main" id="{B9F4D1D1-AC03-BF7B-2929-5D267083AB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091" y="107141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72" name="Rectangle 243">
              <a:extLst>
                <a:ext uri="{FF2B5EF4-FFF2-40B4-BE49-F238E27FC236}">
                  <a16:creationId xmlns:a16="http://schemas.microsoft.com/office/drawing/2014/main" id="{DC33AB22-2F6A-6568-79FD-625B669B3A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599" y="107141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73" name="Rectangle 244">
              <a:extLst>
                <a:ext uri="{FF2B5EF4-FFF2-40B4-BE49-F238E27FC236}">
                  <a16:creationId xmlns:a16="http://schemas.microsoft.com/office/drawing/2014/main" id="{7F5A1278-BBC5-EA4F-CD03-E6F3789ED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554" y="1229414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74" name="Rectangle 245">
              <a:extLst>
                <a:ext uri="{FF2B5EF4-FFF2-40B4-BE49-F238E27FC236}">
                  <a16:creationId xmlns:a16="http://schemas.microsoft.com/office/drawing/2014/main" id="{514B6577-45D9-FE37-E87D-1C1625AE7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061" y="1229414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75" name="Rectangle 246">
              <a:extLst>
                <a:ext uri="{FF2B5EF4-FFF2-40B4-BE49-F238E27FC236}">
                  <a16:creationId xmlns:a16="http://schemas.microsoft.com/office/drawing/2014/main" id="{847D51DC-2CD9-CC16-355D-E09AE7B91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569" y="1229414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76" name="Rectangle 247">
              <a:extLst>
                <a:ext uri="{FF2B5EF4-FFF2-40B4-BE49-F238E27FC236}">
                  <a16:creationId xmlns:a16="http://schemas.microsoft.com/office/drawing/2014/main" id="{1BF4C7D3-A88D-7962-0E5C-F05B371E03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076" y="1229414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77" name="Rectangle 248">
              <a:extLst>
                <a:ext uri="{FF2B5EF4-FFF2-40B4-BE49-F238E27FC236}">
                  <a16:creationId xmlns:a16="http://schemas.microsoft.com/office/drawing/2014/main" id="{A712711E-0682-0854-5C43-475B76D307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84" y="1229414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78" name="Rectangle 249">
              <a:extLst>
                <a:ext uri="{FF2B5EF4-FFF2-40B4-BE49-F238E27FC236}">
                  <a16:creationId xmlns:a16="http://schemas.microsoft.com/office/drawing/2014/main" id="{043ED28C-AB59-797F-D500-C1C6079D28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091" y="1229414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79" name="Rectangle 250">
              <a:extLst>
                <a:ext uri="{FF2B5EF4-FFF2-40B4-BE49-F238E27FC236}">
                  <a16:creationId xmlns:a16="http://schemas.microsoft.com/office/drawing/2014/main" id="{809F9243-47B1-9AE1-38E9-4844A46041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599" y="1229414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80" name="Line 264">
              <a:extLst>
                <a:ext uri="{FF2B5EF4-FFF2-40B4-BE49-F238E27FC236}">
                  <a16:creationId xmlns:a16="http://schemas.microsoft.com/office/drawing/2014/main" id="{62CE62D0-DAF2-8894-145D-A9323416AD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597398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81" name="Line 265">
              <a:extLst>
                <a:ext uri="{FF2B5EF4-FFF2-40B4-BE49-F238E27FC236}">
                  <a16:creationId xmlns:a16="http://schemas.microsoft.com/office/drawing/2014/main" id="{37C37C7D-0455-4C2E-0B3D-E2E9487F2E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755401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82" name="Line 266">
              <a:extLst>
                <a:ext uri="{FF2B5EF4-FFF2-40B4-BE49-F238E27FC236}">
                  <a16:creationId xmlns:a16="http://schemas.microsoft.com/office/drawing/2014/main" id="{57508CA0-F028-D4BB-61CF-397B00151E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91340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83" name="Line 267">
              <a:extLst>
                <a:ext uri="{FF2B5EF4-FFF2-40B4-BE49-F238E27FC236}">
                  <a16:creationId xmlns:a16="http://schemas.microsoft.com/office/drawing/2014/main" id="{F59E3945-D9E0-5A78-77F8-8F502DE526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1071411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84" name="Line 268">
              <a:extLst>
                <a:ext uri="{FF2B5EF4-FFF2-40B4-BE49-F238E27FC236}">
                  <a16:creationId xmlns:a16="http://schemas.microsoft.com/office/drawing/2014/main" id="{3895A40B-502F-8259-A601-BC20AEA84C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1229414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85" name="Line 269">
              <a:extLst>
                <a:ext uri="{FF2B5EF4-FFF2-40B4-BE49-F238E27FC236}">
                  <a16:creationId xmlns:a16="http://schemas.microsoft.com/office/drawing/2014/main" id="{1E3EBB1A-237D-E675-C0DB-37D0688503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1387419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86" name="Line 272">
              <a:extLst>
                <a:ext uri="{FF2B5EF4-FFF2-40B4-BE49-F238E27FC236}">
                  <a16:creationId xmlns:a16="http://schemas.microsoft.com/office/drawing/2014/main" id="{FFD23CEA-08BB-5BE9-B5BB-59E5D6FBBB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417707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87" name="Rectangle 274">
              <a:extLst>
                <a:ext uri="{FF2B5EF4-FFF2-40B4-BE49-F238E27FC236}">
                  <a16:creationId xmlns:a16="http://schemas.microsoft.com/office/drawing/2014/main" id="{5185A268-8B12-8F6A-F2B4-C229B7DFA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2157" y="436295"/>
              <a:ext cx="16350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Sat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8" name="Rectangle 275">
              <a:extLst>
                <a:ext uri="{FF2B5EF4-FFF2-40B4-BE49-F238E27FC236}">
                  <a16:creationId xmlns:a16="http://schemas.microsoft.com/office/drawing/2014/main" id="{1808B390-5EB6-7915-7DCA-219306EE7C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9292" y="436295"/>
              <a:ext cx="13305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Fri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9" name="Rectangle 276">
              <a:extLst>
                <a:ext uri="{FF2B5EF4-FFF2-40B4-BE49-F238E27FC236}">
                  <a16:creationId xmlns:a16="http://schemas.microsoft.com/office/drawing/2014/main" id="{7A7DDD47-565D-9D53-5371-6D7CD2480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76495" y="436295"/>
              <a:ext cx="19717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Thu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0" name="Rectangle 277">
              <a:extLst>
                <a:ext uri="{FF2B5EF4-FFF2-40B4-BE49-F238E27FC236}">
                  <a16:creationId xmlns:a16="http://schemas.microsoft.com/office/drawing/2014/main" id="{140BCA4A-55A1-71AD-B5BF-08187E8EB3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4346" y="436295"/>
              <a:ext cx="24526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Wed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1" name="Rectangle 278">
              <a:extLst>
                <a:ext uri="{FF2B5EF4-FFF2-40B4-BE49-F238E27FC236}">
                  <a16:creationId xmlns:a16="http://schemas.microsoft.com/office/drawing/2014/main" id="{9CD6A5D8-6C1E-703D-A159-A227CCA5C2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8136" y="436295"/>
              <a:ext cx="19396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Tue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2" name="Rectangle 279">
              <a:extLst>
                <a:ext uri="{FF2B5EF4-FFF2-40B4-BE49-F238E27FC236}">
                  <a16:creationId xmlns:a16="http://schemas.microsoft.com/office/drawing/2014/main" id="{B348EFB5-6B2B-096A-3948-C40EC5292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0013" y="436295"/>
              <a:ext cx="24365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Mon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3" name="Rectangle 280">
              <a:extLst>
                <a:ext uri="{FF2B5EF4-FFF2-40B4-BE49-F238E27FC236}">
                  <a16:creationId xmlns:a16="http://schemas.microsoft.com/office/drawing/2014/main" id="{0E4AAA6A-EA8F-57DF-8BDB-6D05EFE560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6465" y="436295"/>
              <a:ext cx="19396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Sun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4" name="Rectangle 281">
              <a:extLst>
                <a:ext uri="{FF2B5EF4-FFF2-40B4-BE49-F238E27FC236}">
                  <a16:creationId xmlns:a16="http://schemas.microsoft.com/office/drawing/2014/main" id="{2AEACE07-7457-EE9A-9C20-7E36AB875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6731" y="605142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5" name="Rectangle 282">
              <a:extLst>
                <a:ext uri="{FF2B5EF4-FFF2-40B4-BE49-F238E27FC236}">
                  <a16:creationId xmlns:a16="http://schemas.microsoft.com/office/drawing/2014/main" id="{2F844E6E-A3A0-4ED6-722F-26FE383FE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9223" y="605142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6" name="Rectangle 283">
              <a:extLst>
                <a:ext uri="{FF2B5EF4-FFF2-40B4-BE49-F238E27FC236}">
                  <a16:creationId xmlns:a16="http://schemas.microsoft.com/office/drawing/2014/main" id="{189A15A2-2204-78AF-FD64-17922B9113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1716" y="605142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7" name="Rectangle 284">
              <a:extLst>
                <a:ext uri="{FF2B5EF4-FFF2-40B4-BE49-F238E27FC236}">
                  <a16:creationId xmlns:a16="http://schemas.microsoft.com/office/drawing/2014/main" id="{35EAA1A2-0C83-78AE-EB42-C9463A9BEC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209" y="605142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8" name="Rectangle 285">
              <a:extLst>
                <a:ext uri="{FF2B5EF4-FFF2-40B4-BE49-F238E27FC236}">
                  <a16:creationId xmlns:a16="http://schemas.microsoft.com/office/drawing/2014/main" id="{3CD18BB8-8088-EF1E-52F1-0944FCEA5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6702" y="605142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9" name="Rectangle 286">
              <a:extLst>
                <a:ext uri="{FF2B5EF4-FFF2-40B4-BE49-F238E27FC236}">
                  <a16:creationId xmlns:a16="http://schemas.microsoft.com/office/drawing/2014/main" id="{DCE83A57-8A92-287A-E291-7ADD22EEB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9195" y="605142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0" name="Rectangle 287">
              <a:extLst>
                <a:ext uri="{FF2B5EF4-FFF2-40B4-BE49-F238E27FC236}">
                  <a16:creationId xmlns:a16="http://schemas.microsoft.com/office/drawing/2014/main" id="{8563DBD6-231E-C9B7-B3A5-6CCC52670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1687" y="605142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1" name="Rectangle 288">
              <a:extLst>
                <a:ext uri="{FF2B5EF4-FFF2-40B4-BE49-F238E27FC236}">
                  <a16:creationId xmlns:a16="http://schemas.microsoft.com/office/drawing/2014/main" id="{E688195F-1239-9E01-A013-62BC7F6242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0110" y="76314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2" name="Rectangle 289">
              <a:extLst>
                <a:ext uri="{FF2B5EF4-FFF2-40B4-BE49-F238E27FC236}">
                  <a16:creationId xmlns:a16="http://schemas.microsoft.com/office/drawing/2014/main" id="{E1EC5675-BFE1-5BF8-9B8E-8BE9614DF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2602" y="76314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3" name="Rectangle 290">
              <a:extLst>
                <a:ext uri="{FF2B5EF4-FFF2-40B4-BE49-F238E27FC236}">
                  <a16:creationId xmlns:a16="http://schemas.microsoft.com/office/drawing/2014/main" id="{37C1E93D-0649-A133-7A5E-B4E5A5F159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5095" y="76314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9" name="Rectangle 291">
              <a:extLst>
                <a:ext uri="{FF2B5EF4-FFF2-40B4-BE49-F238E27FC236}">
                  <a16:creationId xmlns:a16="http://schemas.microsoft.com/office/drawing/2014/main" id="{A5CA4BAC-39C9-E7C2-62F1-7CCFC94FA9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7588" y="76314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0" name="Rectangle 292">
              <a:extLst>
                <a:ext uri="{FF2B5EF4-FFF2-40B4-BE49-F238E27FC236}">
                  <a16:creationId xmlns:a16="http://schemas.microsoft.com/office/drawing/2014/main" id="{F5FF7F5C-8510-A858-4782-990AFDFF65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0081" y="76314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1" name="Rectangle 293">
              <a:extLst>
                <a:ext uri="{FF2B5EF4-FFF2-40B4-BE49-F238E27FC236}">
                  <a16:creationId xmlns:a16="http://schemas.microsoft.com/office/drawing/2014/main" id="{3B6C7AF7-552C-F522-E514-F4073D0A2F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9195" y="763147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2" name="Rectangle 294">
              <a:extLst>
                <a:ext uri="{FF2B5EF4-FFF2-40B4-BE49-F238E27FC236}">
                  <a16:creationId xmlns:a16="http://schemas.microsoft.com/office/drawing/2014/main" id="{BB7D738B-4EC5-8669-C0B6-788EDFCFA9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1687" y="763147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3" name="Rectangle 295">
              <a:extLst>
                <a:ext uri="{FF2B5EF4-FFF2-40B4-BE49-F238E27FC236}">
                  <a16:creationId xmlns:a16="http://schemas.microsoft.com/office/drawing/2014/main" id="{03B813CE-79EE-8CDF-65BC-3AC95E51B5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0110" y="92115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4" name="Rectangle 296">
              <a:extLst>
                <a:ext uri="{FF2B5EF4-FFF2-40B4-BE49-F238E27FC236}">
                  <a16:creationId xmlns:a16="http://schemas.microsoft.com/office/drawing/2014/main" id="{5BB8E570-4BDD-EC87-8E6A-CE8D24A854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2602" y="92115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5" name="Rectangle 297">
              <a:extLst>
                <a:ext uri="{FF2B5EF4-FFF2-40B4-BE49-F238E27FC236}">
                  <a16:creationId xmlns:a16="http://schemas.microsoft.com/office/drawing/2014/main" id="{0E07ECE5-891A-381C-511F-2FCE1F9B85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5095" y="92115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6" name="Rectangle 298">
              <a:extLst>
                <a:ext uri="{FF2B5EF4-FFF2-40B4-BE49-F238E27FC236}">
                  <a16:creationId xmlns:a16="http://schemas.microsoft.com/office/drawing/2014/main" id="{CB26664A-7F90-F00E-FD42-5C146FBDF7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7588" y="92115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7" name="Rectangle 299">
              <a:extLst>
                <a:ext uri="{FF2B5EF4-FFF2-40B4-BE49-F238E27FC236}">
                  <a16:creationId xmlns:a16="http://schemas.microsoft.com/office/drawing/2014/main" id="{EF486792-DCCD-A149-74DA-72A9293928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0081" y="92115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8" name="Rectangle 300">
              <a:extLst>
                <a:ext uri="{FF2B5EF4-FFF2-40B4-BE49-F238E27FC236}">
                  <a16:creationId xmlns:a16="http://schemas.microsoft.com/office/drawing/2014/main" id="{389922BE-4EF1-C3E2-6621-3F7E8EF977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2573" y="92115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9" name="Rectangle 301">
              <a:extLst>
                <a:ext uri="{FF2B5EF4-FFF2-40B4-BE49-F238E27FC236}">
                  <a16:creationId xmlns:a16="http://schemas.microsoft.com/office/drawing/2014/main" id="{6B1AD0F2-E261-3FEF-01E0-E36209FB60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3735" y="92115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0" name="Rectangle 302">
              <a:extLst>
                <a:ext uri="{FF2B5EF4-FFF2-40B4-BE49-F238E27FC236}">
                  <a16:creationId xmlns:a16="http://schemas.microsoft.com/office/drawing/2014/main" id="{7F7898A6-A13B-DC53-9C8D-06D0EC3151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0110" y="107915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1" name="Rectangle 303">
              <a:extLst>
                <a:ext uri="{FF2B5EF4-FFF2-40B4-BE49-F238E27FC236}">
                  <a16:creationId xmlns:a16="http://schemas.microsoft.com/office/drawing/2014/main" id="{1854EF08-099B-5357-EEE2-F848B517D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2602" y="107915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2" name="Rectangle 304">
              <a:extLst>
                <a:ext uri="{FF2B5EF4-FFF2-40B4-BE49-F238E27FC236}">
                  <a16:creationId xmlns:a16="http://schemas.microsoft.com/office/drawing/2014/main" id="{88E56D0A-7D4C-B3AD-104C-AC14CDA2D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5095" y="107915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3" name="Rectangle 305">
              <a:extLst>
                <a:ext uri="{FF2B5EF4-FFF2-40B4-BE49-F238E27FC236}">
                  <a16:creationId xmlns:a16="http://schemas.microsoft.com/office/drawing/2014/main" id="{7EA05A70-62FE-5598-0911-045A9BB78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7588" y="107915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4" name="Rectangle 306">
              <a:extLst>
                <a:ext uri="{FF2B5EF4-FFF2-40B4-BE49-F238E27FC236}">
                  <a16:creationId xmlns:a16="http://schemas.microsoft.com/office/drawing/2014/main" id="{AD13EFB4-F297-D7B7-80A3-3CDDA092D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0081" y="107915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5" name="Rectangle 307">
              <a:extLst>
                <a:ext uri="{FF2B5EF4-FFF2-40B4-BE49-F238E27FC236}">
                  <a16:creationId xmlns:a16="http://schemas.microsoft.com/office/drawing/2014/main" id="{B0FB4149-C263-B296-FCBB-252CD194A9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2573" y="107915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6" name="Rectangle 308">
              <a:extLst>
                <a:ext uri="{FF2B5EF4-FFF2-40B4-BE49-F238E27FC236}">
                  <a16:creationId xmlns:a16="http://schemas.microsoft.com/office/drawing/2014/main" id="{5C3EB709-A4F7-D982-8F96-9E387E41BD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3735" y="107915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7" name="Rectangle 309">
              <a:extLst>
                <a:ext uri="{FF2B5EF4-FFF2-40B4-BE49-F238E27FC236}">
                  <a16:creationId xmlns:a16="http://schemas.microsoft.com/office/drawing/2014/main" id="{6202436B-2545-2F49-C45A-0B6926237D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0081" y="1237160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8" name="Rectangle 310">
              <a:extLst>
                <a:ext uri="{FF2B5EF4-FFF2-40B4-BE49-F238E27FC236}">
                  <a16:creationId xmlns:a16="http://schemas.microsoft.com/office/drawing/2014/main" id="{232CB745-9D7B-C65C-337F-0057DD88A2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2573" y="1237160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9" name="Rectangle 311">
              <a:extLst>
                <a:ext uri="{FF2B5EF4-FFF2-40B4-BE49-F238E27FC236}">
                  <a16:creationId xmlns:a16="http://schemas.microsoft.com/office/drawing/2014/main" id="{230D1176-9198-602B-5019-EE6154241F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3735" y="1237160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80" name="Group 279">
            <a:extLst>
              <a:ext uri="{FF2B5EF4-FFF2-40B4-BE49-F238E27FC236}">
                <a16:creationId xmlns:a16="http://schemas.microsoft.com/office/drawing/2014/main" id="{A63B0184-C4FD-6470-2D61-740D4384AB98}"/>
              </a:ext>
            </a:extLst>
          </p:cNvPr>
          <p:cNvGrpSpPr/>
          <p:nvPr/>
        </p:nvGrpSpPr>
        <p:grpSpPr>
          <a:xfrm>
            <a:off x="540670" y="1301511"/>
            <a:ext cx="2433600" cy="1490400"/>
            <a:chOff x="899592" y="411510"/>
            <a:chExt cx="2023200" cy="1155600"/>
          </a:xfrm>
        </p:grpSpPr>
        <p:sp>
          <p:nvSpPr>
            <p:cNvPr id="281" name="Rectangle 5">
              <a:extLst>
                <a:ext uri="{FF2B5EF4-FFF2-40B4-BE49-F238E27FC236}">
                  <a16:creationId xmlns:a16="http://schemas.microsoft.com/office/drawing/2014/main" id="{98665907-FE61-C397-5275-D6F78A285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16" y="417707"/>
              <a:ext cx="287507" cy="1796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82" name="Rectangle 6">
              <a:extLst>
                <a:ext uri="{FF2B5EF4-FFF2-40B4-BE49-F238E27FC236}">
                  <a16:creationId xmlns:a16="http://schemas.microsoft.com/office/drawing/2014/main" id="{2465E9A9-2BBA-6CFC-0ADB-71D529438E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423" y="417707"/>
              <a:ext cx="287507" cy="1796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83" name="Rectangle 7">
              <a:extLst>
                <a:ext uri="{FF2B5EF4-FFF2-40B4-BE49-F238E27FC236}">
                  <a16:creationId xmlns:a16="http://schemas.microsoft.com/office/drawing/2014/main" id="{BDF68CE6-C2E5-9D33-CBC3-1A1A05D33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930" y="417707"/>
              <a:ext cx="287507" cy="1796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84" name="Rectangle 8">
              <a:extLst>
                <a:ext uri="{FF2B5EF4-FFF2-40B4-BE49-F238E27FC236}">
                  <a16:creationId xmlns:a16="http://schemas.microsoft.com/office/drawing/2014/main" id="{9773FEF9-F76B-6530-E043-387680FB40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437" y="417707"/>
              <a:ext cx="287507" cy="1796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85" name="Rectangle 9">
              <a:extLst>
                <a:ext uri="{FF2B5EF4-FFF2-40B4-BE49-F238E27FC236}">
                  <a16:creationId xmlns:a16="http://schemas.microsoft.com/office/drawing/2014/main" id="{B098C02E-50CC-B25E-0E39-727F0F52C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946" y="417707"/>
              <a:ext cx="287507" cy="1796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86" name="Rectangle 10">
              <a:extLst>
                <a:ext uri="{FF2B5EF4-FFF2-40B4-BE49-F238E27FC236}">
                  <a16:creationId xmlns:a16="http://schemas.microsoft.com/office/drawing/2014/main" id="{AEEF57D4-B680-A3EA-CD87-C4ECA5D27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53" y="417707"/>
              <a:ext cx="287507" cy="1796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87" name="Rectangle 11">
              <a:extLst>
                <a:ext uri="{FF2B5EF4-FFF2-40B4-BE49-F238E27FC236}">
                  <a16:creationId xmlns:a16="http://schemas.microsoft.com/office/drawing/2014/main" id="{2B22691B-978A-E05C-EC1D-ED34DB4233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960" y="417707"/>
              <a:ext cx="287507" cy="1796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88" name="Rectangle 12">
              <a:extLst>
                <a:ext uri="{FF2B5EF4-FFF2-40B4-BE49-F238E27FC236}">
                  <a16:creationId xmlns:a16="http://schemas.microsoft.com/office/drawing/2014/main" id="{76E02B8E-FD86-35BA-400F-26E4D3BE23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16" y="597398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89" name="Rectangle 13">
              <a:extLst>
                <a:ext uri="{FF2B5EF4-FFF2-40B4-BE49-F238E27FC236}">
                  <a16:creationId xmlns:a16="http://schemas.microsoft.com/office/drawing/2014/main" id="{31A5DC54-A7AD-3CD2-FCFE-2FB8F8A6F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423" y="597398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90" name="Rectangle 14">
              <a:extLst>
                <a:ext uri="{FF2B5EF4-FFF2-40B4-BE49-F238E27FC236}">
                  <a16:creationId xmlns:a16="http://schemas.microsoft.com/office/drawing/2014/main" id="{7BB35C88-0D70-70E6-C462-FC6729221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930" y="597398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91" name="Rectangle 15">
              <a:extLst>
                <a:ext uri="{FF2B5EF4-FFF2-40B4-BE49-F238E27FC236}">
                  <a16:creationId xmlns:a16="http://schemas.microsoft.com/office/drawing/2014/main" id="{E59F596B-CB62-7882-D1DE-6C6100C09F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437" y="597398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92" name="Rectangle 16">
              <a:extLst>
                <a:ext uri="{FF2B5EF4-FFF2-40B4-BE49-F238E27FC236}">
                  <a16:creationId xmlns:a16="http://schemas.microsoft.com/office/drawing/2014/main" id="{A3CAB460-3342-54B5-8DF0-FD4B1078F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946" y="597398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93" name="Rectangle 17">
              <a:extLst>
                <a:ext uri="{FF2B5EF4-FFF2-40B4-BE49-F238E27FC236}">
                  <a16:creationId xmlns:a16="http://schemas.microsoft.com/office/drawing/2014/main" id="{BD760CBB-2AF9-4545-0260-289A72C7A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53" y="597398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94" name="Rectangle 18">
              <a:extLst>
                <a:ext uri="{FF2B5EF4-FFF2-40B4-BE49-F238E27FC236}">
                  <a16:creationId xmlns:a16="http://schemas.microsoft.com/office/drawing/2014/main" id="{733F96C1-D49B-E59C-C6C4-39F2B911E3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960" y="597398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95" name="Rectangle 19">
              <a:extLst>
                <a:ext uri="{FF2B5EF4-FFF2-40B4-BE49-F238E27FC236}">
                  <a16:creationId xmlns:a16="http://schemas.microsoft.com/office/drawing/2014/main" id="{AC53F479-8701-ADAC-BDF3-1450C2FD4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16" y="75540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96" name="Rectangle 20">
              <a:extLst>
                <a:ext uri="{FF2B5EF4-FFF2-40B4-BE49-F238E27FC236}">
                  <a16:creationId xmlns:a16="http://schemas.microsoft.com/office/drawing/2014/main" id="{9ABC3C4F-1E0B-9BF2-89FB-1BC0FFFF81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423" y="75540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97" name="Rectangle 21">
              <a:extLst>
                <a:ext uri="{FF2B5EF4-FFF2-40B4-BE49-F238E27FC236}">
                  <a16:creationId xmlns:a16="http://schemas.microsoft.com/office/drawing/2014/main" id="{D5929DF3-113D-92BF-4F8D-1A823E653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930" y="75540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98" name="Rectangle 22">
              <a:extLst>
                <a:ext uri="{FF2B5EF4-FFF2-40B4-BE49-F238E27FC236}">
                  <a16:creationId xmlns:a16="http://schemas.microsoft.com/office/drawing/2014/main" id="{983787F9-516B-D2D6-BF48-9661C2304E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437" y="75540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99" name="Rectangle 23">
              <a:extLst>
                <a:ext uri="{FF2B5EF4-FFF2-40B4-BE49-F238E27FC236}">
                  <a16:creationId xmlns:a16="http://schemas.microsoft.com/office/drawing/2014/main" id="{9796E486-B4D6-98FE-10FB-DDFBE18390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946" y="75540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00" name="Rectangle 24">
              <a:extLst>
                <a:ext uri="{FF2B5EF4-FFF2-40B4-BE49-F238E27FC236}">
                  <a16:creationId xmlns:a16="http://schemas.microsoft.com/office/drawing/2014/main" id="{76213A14-4921-FA22-3A32-CC9041B03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53" y="75540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01" name="Rectangle 25">
              <a:extLst>
                <a:ext uri="{FF2B5EF4-FFF2-40B4-BE49-F238E27FC236}">
                  <a16:creationId xmlns:a16="http://schemas.microsoft.com/office/drawing/2014/main" id="{62B30747-31CB-B3C9-4A13-76763ABA34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960" y="75540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02" name="Rectangle 26">
              <a:extLst>
                <a:ext uri="{FF2B5EF4-FFF2-40B4-BE49-F238E27FC236}">
                  <a16:creationId xmlns:a16="http://schemas.microsoft.com/office/drawing/2014/main" id="{52152837-9011-A6C9-DB00-FED46F032E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16" y="913406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03" name="Rectangle 27">
              <a:extLst>
                <a:ext uri="{FF2B5EF4-FFF2-40B4-BE49-F238E27FC236}">
                  <a16:creationId xmlns:a16="http://schemas.microsoft.com/office/drawing/2014/main" id="{F9743A86-0039-34FE-5070-D08D2C600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423" y="913406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04" name="Rectangle 28">
              <a:extLst>
                <a:ext uri="{FF2B5EF4-FFF2-40B4-BE49-F238E27FC236}">
                  <a16:creationId xmlns:a16="http://schemas.microsoft.com/office/drawing/2014/main" id="{EE1F35E2-CE12-ACA1-AE00-ED4DACA0F7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930" y="913406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05" name="Rectangle 29">
              <a:extLst>
                <a:ext uri="{FF2B5EF4-FFF2-40B4-BE49-F238E27FC236}">
                  <a16:creationId xmlns:a16="http://schemas.microsoft.com/office/drawing/2014/main" id="{A9833B3F-4CBF-4C51-4D55-95A26772D5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437" y="913406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06" name="Rectangle 30">
              <a:extLst>
                <a:ext uri="{FF2B5EF4-FFF2-40B4-BE49-F238E27FC236}">
                  <a16:creationId xmlns:a16="http://schemas.microsoft.com/office/drawing/2014/main" id="{983E8DF1-C3F3-497A-F6DC-0BD23624EE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946" y="913406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07" name="Rectangle 31">
              <a:extLst>
                <a:ext uri="{FF2B5EF4-FFF2-40B4-BE49-F238E27FC236}">
                  <a16:creationId xmlns:a16="http://schemas.microsoft.com/office/drawing/2014/main" id="{75AD2267-E01C-7084-85E0-2A9CA6898E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53" y="913406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08" name="Rectangle 32">
              <a:extLst>
                <a:ext uri="{FF2B5EF4-FFF2-40B4-BE49-F238E27FC236}">
                  <a16:creationId xmlns:a16="http://schemas.microsoft.com/office/drawing/2014/main" id="{27BD5F29-3EDD-E6ED-234E-00D7288D55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960" y="913406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12" name="Rectangle 33">
              <a:extLst>
                <a:ext uri="{FF2B5EF4-FFF2-40B4-BE49-F238E27FC236}">
                  <a16:creationId xmlns:a16="http://schemas.microsoft.com/office/drawing/2014/main" id="{BB76824D-6ACA-D596-2625-6BCC513B46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16" y="107141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13" name="Rectangle 34">
              <a:extLst>
                <a:ext uri="{FF2B5EF4-FFF2-40B4-BE49-F238E27FC236}">
                  <a16:creationId xmlns:a16="http://schemas.microsoft.com/office/drawing/2014/main" id="{A5FFEB3A-5738-F4E6-6F83-9D4A589CE3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423" y="107141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14" name="Rectangle 35">
              <a:extLst>
                <a:ext uri="{FF2B5EF4-FFF2-40B4-BE49-F238E27FC236}">
                  <a16:creationId xmlns:a16="http://schemas.microsoft.com/office/drawing/2014/main" id="{4E714F3F-88F5-0C5A-7529-BB1BDE0206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930" y="107141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15" name="Rectangle 36">
              <a:extLst>
                <a:ext uri="{FF2B5EF4-FFF2-40B4-BE49-F238E27FC236}">
                  <a16:creationId xmlns:a16="http://schemas.microsoft.com/office/drawing/2014/main" id="{F3329B72-B311-DF4C-FC43-AE52C6F1C1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437" y="107141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16" name="Rectangle 37">
              <a:extLst>
                <a:ext uri="{FF2B5EF4-FFF2-40B4-BE49-F238E27FC236}">
                  <a16:creationId xmlns:a16="http://schemas.microsoft.com/office/drawing/2014/main" id="{910707C8-6C53-C444-2C58-41E789E2F6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946" y="107141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17" name="Rectangle 38">
              <a:extLst>
                <a:ext uri="{FF2B5EF4-FFF2-40B4-BE49-F238E27FC236}">
                  <a16:creationId xmlns:a16="http://schemas.microsoft.com/office/drawing/2014/main" id="{B2FBFDDD-45B4-6E82-813A-E2B5330B50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53" y="107141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18" name="Rectangle 39">
              <a:extLst>
                <a:ext uri="{FF2B5EF4-FFF2-40B4-BE49-F238E27FC236}">
                  <a16:creationId xmlns:a16="http://schemas.microsoft.com/office/drawing/2014/main" id="{6BE2D84D-9806-8AA3-B461-B96F3A6D8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960" y="107141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19" name="Rectangle 40">
              <a:extLst>
                <a:ext uri="{FF2B5EF4-FFF2-40B4-BE49-F238E27FC236}">
                  <a16:creationId xmlns:a16="http://schemas.microsoft.com/office/drawing/2014/main" id="{61206812-CA25-DB2F-7BD7-C81C0A316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16" y="1229414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04" name="Rectangle 41">
              <a:extLst>
                <a:ext uri="{FF2B5EF4-FFF2-40B4-BE49-F238E27FC236}">
                  <a16:creationId xmlns:a16="http://schemas.microsoft.com/office/drawing/2014/main" id="{6F931083-9154-3652-8890-FB91140CB4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423" y="1229414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05" name="Rectangle 42">
              <a:extLst>
                <a:ext uri="{FF2B5EF4-FFF2-40B4-BE49-F238E27FC236}">
                  <a16:creationId xmlns:a16="http://schemas.microsoft.com/office/drawing/2014/main" id="{1F0DE8E1-5342-C68A-8BC7-DBDBF28B4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930" y="1229414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20" name="Rectangle 43">
              <a:extLst>
                <a:ext uri="{FF2B5EF4-FFF2-40B4-BE49-F238E27FC236}">
                  <a16:creationId xmlns:a16="http://schemas.microsoft.com/office/drawing/2014/main" id="{0115B596-1710-A900-DB75-53628B1C15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437" y="1229414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21" name="Rectangle 44">
              <a:extLst>
                <a:ext uri="{FF2B5EF4-FFF2-40B4-BE49-F238E27FC236}">
                  <a16:creationId xmlns:a16="http://schemas.microsoft.com/office/drawing/2014/main" id="{A39AD153-68D6-2696-C20F-26B50E8AE2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946" y="1229414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22" name="Rectangle 45">
              <a:extLst>
                <a:ext uri="{FF2B5EF4-FFF2-40B4-BE49-F238E27FC236}">
                  <a16:creationId xmlns:a16="http://schemas.microsoft.com/office/drawing/2014/main" id="{E0FFF1DC-E224-3F89-52FC-4D1D098C4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53" y="1229414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23" name="Rectangle 46">
              <a:extLst>
                <a:ext uri="{FF2B5EF4-FFF2-40B4-BE49-F238E27FC236}">
                  <a16:creationId xmlns:a16="http://schemas.microsoft.com/office/drawing/2014/main" id="{0745AB9B-9468-140F-0FD6-3A9FA81F8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960" y="1229414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24" name="Rectangle 47">
              <a:extLst>
                <a:ext uri="{FF2B5EF4-FFF2-40B4-BE49-F238E27FC236}">
                  <a16:creationId xmlns:a16="http://schemas.microsoft.com/office/drawing/2014/main" id="{55EDD597-CBDF-C336-8C9F-C1FC985206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16" y="1387419"/>
              <a:ext cx="287507" cy="17349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25" name="Rectangle 48">
              <a:extLst>
                <a:ext uri="{FF2B5EF4-FFF2-40B4-BE49-F238E27FC236}">
                  <a16:creationId xmlns:a16="http://schemas.microsoft.com/office/drawing/2014/main" id="{553B21DA-D4E6-171A-D672-BF0AB9538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423" y="1387419"/>
              <a:ext cx="287507" cy="17349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26" name="Rectangle 49">
              <a:extLst>
                <a:ext uri="{FF2B5EF4-FFF2-40B4-BE49-F238E27FC236}">
                  <a16:creationId xmlns:a16="http://schemas.microsoft.com/office/drawing/2014/main" id="{77C0EBB9-76DB-58E9-F400-C1035641F9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930" y="1387419"/>
              <a:ext cx="287507" cy="17349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27" name="Rectangle 50">
              <a:extLst>
                <a:ext uri="{FF2B5EF4-FFF2-40B4-BE49-F238E27FC236}">
                  <a16:creationId xmlns:a16="http://schemas.microsoft.com/office/drawing/2014/main" id="{9359CE45-AECB-7E8F-D8D6-364FF8B0DB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437" y="1387419"/>
              <a:ext cx="287507" cy="17349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28" name="Rectangle 51">
              <a:extLst>
                <a:ext uri="{FF2B5EF4-FFF2-40B4-BE49-F238E27FC236}">
                  <a16:creationId xmlns:a16="http://schemas.microsoft.com/office/drawing/2014/main" id="{33538666-0E33-041C-7897-AD35CEFF5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946" y="1387419"/>
              <a:ext cx="287507" cy="17349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29" name="Rectangle 52">
              <a:extLst>
                <a:ext uri="{FF2B5EF4-FFF2-40B4-BE49-F238E27FC236}">
                  <a16:creationId xmlns:a16="http://schemas.microsoft.com/office/drawing/2014/main" id="{20192128-CFE4-EDD5-4331-AC47B6025F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53" y="1387419"/>
              <a:ext cx="287507" cy="17349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30" name="Rectangle 53">
              <a:extLst>
                <a:ext uri="{FF2B5EF4-FFF2-40B4-BE49-F238E27FC236}">
                  <a16:creationId xmlns:a16="http://schemas.microsoft.com/office/drawing/2014/main" id="{273E50F6-DC19-D07B-0CF5-DEDEC49311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960" y="1387419"/>
              <a:ext cx="287507" cy="17349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31" name="Line 54">
              <a:extLst>
                <a:ext uri="{FF2B5EF4-FFF2-40B4-BE49-F238E27FC236}">
                  <a16:creationId xmlns:a16="http://schemas.microsoft.com/office/drawing/2014/main" id="{1EC15A75-3666-8D96-4F61-AA36F4C729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2423" y="411510"/>
              <a:ext cx="0" cy="115560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32" name="Line 55">
              <a:extLst>
                <a:ext uri="{FF2B5EF4-FFF2-40B4-BE49-F238E27FC236}">
                  <a16:creationId xmlns:a16="http://schemas.microsoft.com/office/drawing/2014/main" id="{CBAAF2F0-FAFC-9BAB-6247-D03A1DAB01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9930" y="411510"/>
              <a:ext cx="0" cy="115560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33" name="Line 56">
              <a:extLst>
                <a:ext uri="{FF2B5EF4-FFF2-40B4-BE49-F238E27FC236}">
                  <a16:creationId xmlns:a16="http://schemas.microsoft.com/office/drawing/2014/main" id="{690CA74C-E43E-BA68-7BE9-830B2D6B88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7437" y="411510"/>
              <a:ext cx="0" cy="115560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34" name="Line 57">
              <a:extLst>
                <a:ext uri="{FF2B5EF4-FFF2-40B4-BE49-F238E27FC236}">
                  <a16:creationId xmlns:a16="http://schemas.microsoft.com/office/drawing/2014/main" id="{CD31B739-253C-9385-716B-5ACF5808CA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4946" y="411510"/>
              <a:ext cx="0" cy="115560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35" name="Line 58">
              <a:extLst>
                <a:ext uri="{FF2B5EF4-FFF2-40B4-BE49-F238E27FC236}">
                  <a16:creationId xmlns:a16="http://schemas.microsoft.com/office/drawing/2014/main" id="{B5ED4421-EE15-B8AF-C282-E866A03880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42453" y="411510"/>
              <a:ext cx="0" cy="115560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36" name="Line 59">
              <a:extLst>
                <a:ext uri="{FF2B5EF4-FFF2-40B4-BE49-F238E27FC236}">
                  <a16:creationId xmlns:a16="http://schemas.microsoft.com/office/drawing/2014/main" id="{159D3C34-0837-968C-6EAD-584842D915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9960" y="411510"/>
              <a:ext cx="0" cy="115560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37" name="Line 60">
              <a:extLst>
                <a:ext uri="{FF2B5EF4-FFF2-40B4-BE49-F238E27FC236}">
                  <a16:creationId xmlns:a16="http://schemas.microsoft.com/office/drawing/2014/main" id="{7B46B186-D729-3A49-2136-62696B133F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597398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38" name="Line 61">
              <a:extLst>
                <a:ext uri="{FF2B5EF4-FFF2-40B4-BE49-F238E27FC236}">
                  <a16:creationId xmlns:a16="http://schemas.microsoft.com/office/drawing/2014/main" id="{E61292BB-A08E-9531-52F4-C11EBECC76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755401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39" name="Line 62">
              <a:extLst>
                <a:ext uri="{FF2B5EF4-FFF2-40B4-BE49-F238E27FC236}">
                  <a16:creationId xmlns:a16="http://schemas.microsoft.com/office/drawing/2014/main" id="{3F45A8E8-A6A6-C9D9-98AF-ABFC4C8925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91340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40" name="Line 63">
              <a:extLst>
                <a:ext uri="{FF2B5EF4-FFF2-40B4-BE49-F238E27FC236}">
                  <a16:creationId xmlns:a16="http://schemas.microsoft.com/office/drawing/2014/main" id="{AAF37BAE-1372-846D-5C27-360399235E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1071411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41" name="Line 64">
              <a:extLst>
                <a:ext uri="{FF2B5EF4-FFF2-40B4-BE49-F238E27FC236}">
                  <a16:creationId xmlns:a16="http://schemas.microsoft.com/office/drawing/2014/main" id="{978242AB-05AC-C801-207E-D0CBB40F07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1229414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42" name="Line 65">
              <a:extLst>
                <a:ext uri="{FF2B5EF4-FFF2-40B4-BE49-F238E27FC236}">
                  <a16:creationId xmlns:a16="http://schemas.microsoft.com/office/drawing/2014/main" id="{F497E445-D606-AE58-08BA-02E0393AF4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1387419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43" name="Line 66">
              <a:extLst>
                <a:ext uri="{FF2B5EF4-FFF2-40B4-BE49-F238E27FC236}">
                  <a16:creationId xmlns:a16="http://schemas.microsoft.com/office/drawing/2014/main" id="{905B5E7E-1ED3-A610-B307-72A84C9CD9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4916" y="411510"/>
              <a:ext cx="0" cy="115560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44" name="Line 67">
              <a:extLst>
                <a:ext uri="{FF2B5EF4-FFF2-40B4-BE49-F238E27FC236}">
                  <a16:creationId xmlns:a16="http://schemas.microsoft.com/office/drawing/2014/main" id="{37AAF25C-E8BE-8639-5705-BA848849AA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17467" y="411510"/>
              <a:ext cx="0" cy="115560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45" name="Line 68">
              <a:extLst>
                <a:ext uri="{FF2B5EF4-FFF2-40B4-BE49-F238E27FC236}">
                  <a16:creationId xmlns:a16="http://schemas.microsoft.com/office/drawing/2014/main" id="{E50D54F7-02B1-27B7-869A-DF7748C373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417707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46" name="Line 69">
              <a:extLst>
                <a:ext uri="{FF2B5EF4-FFF2-40B4-BE49-F238E27FC236}">
                  <a16:creationId xmlns:a16="http://schemas.microsoft.com/office/drawing/2014/main" id="{E3851150-54CD-9ABB-BFF5-DC2BA300BA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1560913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47" name="Rectangle 70">
              <a:extLst>
                <a:ext uri="{FF2B5EF4-FFF2-40B4-BE49-F238E27FC236}">
                  <a16:creationId xmlns:a16="http://schemas.microsoft.com/office/drawing/2014/main" id="{3E8B462C-7299-19D0-EB61-8986444DF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3850" y="436295"/>
              <a:ext cx="16350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Sat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8" name="Rectangle 71">
              <a:extLst>
                <a:ext uri="{FF2B5EF4-FFF2-40B4-BE49-F238E27FC236}">
                  <a16:creationId xmlns:a16="http://schemas.microsoft.com/office/drawing/2014/main" id="{2CBD4A6C-E394-BF2E-1E09-BB429AB78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9653" y="436295"/>
              <a:ext cx="13305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Fri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9" name="Rectangle 72">
              <a:extLst>
                <a:ext uri="{FF2B5EF4-FFF2-40B4-BE49-F238E27FC236}">
                  <a16:creationId xmlns:a16="http://schemas.microsoft.com/office/drawing/2014/main" id="{927C6430-1E72-170E-0DC7-08886AB68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6857" y="436295"/>
              <a:ext cx="19717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Thu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0" name="Rectangle 73">
              <a:extLst>
                <a:ext uri="{FF2B5EF4-FFF2-40B4-BE49-F238E27FC236}">
                  <a16:creationId xmlns:a16="http://schemas.microsoft.com/office/drawing/2014/main" id="{C328469D-19DB-7636-468B-3CBA0F04E2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4707" y="436295"/>
              <a:ext cx="24526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Wed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1" name="Rectangle 74">
              <a:extLst>
                <a:ext uri="{FF2B5EF4-FFF2-40B4-BE49-F238E27FC236}">
                  <a16:creationId xmlns:a16="http://schemas.microsoft.com/office/drawing/2014/main" id="{70177009-1E49-7B0B-5F06-C44573D02D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8497" y="436295"/>
              <a:ext cx="19396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Tue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2" name="Rectangle 75">
              <a:extLst>
                <a:ext uri="{FF2B5EF4-FFF2-40B4-BE49-F238E27FC236}">
                  <a16:creationId xmlns:a16="http://schemas.microsoft.com/office/drawing/2014/main" id="{8B37230F-578E-2E33-C57D-10F9085A5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1706" y="436295"/>
              <a:ext cx="24365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Mon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3" name="Rectangle 76">
              <a:extLst>
                <a:ext uri="{FF2B5EF4-FFF2-40B4-BE49-F238E27FC236}">
                  <a16:creationId xmlns:a16="http://schemas.microsoft.com/office/drawing/2014/main" id="{96922806-38EC-A9F4-DCBA-473104168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6827" y="436295"/>
              <a:ext cx="19396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Sun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4" name="Rectangle 77">
              <a:extLst>
                <a:ext uri="{FF2B5EF4-FFF2-40B4-BE49-F238E27FC236}">
                  <a16:creationId xmlns:a16="http://schemas.microsoft.com/office/drawing/2014/main" id="{13AB325B-9519-8ECC-AF63-F22713D1BF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7092" y="605143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5" name="Rectangle 78">
              <a:extLst>
                <a:ext uri="{FF2B5EF4-FFF2-40B4-BE49-F238E27FC236}">
                  <a16:creationId xmlns:a16="http://schemas.microsoft.com/office/drawing/2014/main" id="{C02383F1-EE0D-3586-2EA7-40E7BE2CB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9585" y="605143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6" name="Rectangle 79">
              <a:extLst>
                <a:ext uri="{FF2B5EF4-FFF2-40B4-BE49-F238E27FC236}">
                  <a16:creationId xmlns:a16="http://schemas.microsoft.com/office/drawing/2014/main" id="{B6E12C05-2C60-5F79-86B2-E32470B51F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2078" y="605143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7" name="Rectangle 80">
              <a:extLst>
                <a:ext uri="{FF2B5EF4-FFF2-40B4-BE49-F238E27FC236}">
                  <a16:creationId xmlns:a16="http://schemas.microsoft.com/office/drawing/2014/main" id="{5B90422D-84C1-3806-F368-A779ED13BC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471" y="763148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8" name="Rectangle 81">
              <a:extLst>
                <a:ext uri="{FF2B5EF4-FFF2-40B4-BE49-F238E27FC236}">
                  <a16:creationId xmlns:a16="http://schemas.microsoft.com/office/drawing/2014/main" id="{0642630B-DF6C-8465-735F-C965B171E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9585" y="763148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9" name="Rectangle 82">
              <a:extLst>
                <a:ext uri="{FF2B5EF4-FFF2-40B4-BE49-F238E27FC236}">
                  <a16:creationId xmlns:a16="http://schemas.microsoft.com/office/drawing/2014/main" id="{65947D5A-6CB5-26A7-BA66-EC6F17C660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2078" y="763148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0" name="Rectangle 83">
              <a:extLst>
                <a:ext uri="{FF2B5EF4-FFF2-40B4-BE49-F238E27FC236}">
                  <a16:creationId xmlns:a16="http://schemas.microsoft.com/office/drawing/2014/main" id="{28E1F396-B6FA-793B-421E-8E639C5A5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571" y="763148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5" name="Rectangle 84">
              <a:extLst>
                <a:ext uri="{FF2B5EF4-FFF2-40B4-BE49-F238E27FC236}">
                  <a16:creationId xmlns:a16="http://schemas.microsoft.com/office/drawing/2014/main" id="{5DFAF78B-DBB8-A725-2273-9DAE80E5B5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7063" y="763148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6" name="Rectangle 85">
              <a:extLst>
                <a:ext uri="{FF2B5EF4-FFF2-40B4-BE49-F238E27FC236}">
                  <a16:creationId xmlns:a16="http://schemas.microsoft.com/office/drawing/2014/main" id="{3EFC9001-3C04-3E38-0504-DF1885120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556" y="763148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7" name="Rectangle 86">
              <a:extLst>
                <a:ext uri="{FF2B5EF4-FFF2-40B4-BE49-F238E27FC236}">
                  <a16:creationId xmlns:a16="http://schemas.microsoft.com/office/drawing/2014/main" id="{82F6BAA5-89E2-DD7C-C860-B3F04ECAF1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2049" y="763148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8" name="Rectangle 87">
              <a:extLst>
                <a:ext uri="{FF2B5EF4-FFF2-40B4-BE49-F238E27FC236}">
                  <a16:creationId xmlns:a16="http://schemas.microsoft.com/office/drawing/2014/main" id="{B8DCFE72-6B49-EAE9-4237-5845BF7F2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471" y="92115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9" name="Rectangle 88">
              <a:extLst>
                <a:ext uri="{FF2B5EF4-FFF2-40B4-BE49-F238E27FC236}">
                  <a16:creationId xmlns:a16="http://schemas.microsoft.com/office/drawing/2014/main" id="{CBD38E06-E088-9FD8-76CE-F320ACEC91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2964" y="92115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0" name="Rectangle 89">
              <a:extLst>
                <a:ext uri="{FF2B5EF4-FFF2-40B4-BE49-F238E27FC236}">
                  <a16:creationId xmlns:a16="http://schemas.microsoft.com/office/drawing/2014/main" id="{B6051EF0-4B25-0073-DF4C-073523C8CF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5457" y="92115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1" name="Rectangle 90">
              <a:extLst>
                <a:ext uri="{FF2B5EF4-FFF2-40B4-BE49-F238E27FC236}">
                  <a16:creationId xmlns:a16="http://schemas.microsoft.com/office/drawing/2014/main" id="{19594A48-C715-4DDE-6A4A-59A1F6C4FF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7949" y="92115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2" name="Rectangle 91">
              <a:extLst>
                <a:ext uri="{FF2B5EF4-FFF2-40B4-BE49-F238E27FC236}">
                  <a16:creationId xmlns:a16="http://schemas.microsoft.com/office/drawing/2014/main" id="{D65D4CEF-2A50-14EB-5069-4D6C63CA9C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0442" y="92115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3" name="Rectangle 92">
              <a:extLst>
                <a:ext uri="{FF2B5EF4-FFF2-40B4-BE49-F238E27FC236}">
                  <a16:creationId xmlns:a16="http://schemas.microsoft.com/office/drawing/2014/main" id="{63A156FD-3A49-9463-15EB-ADC2BB8273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2935" y="92115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4" name="Rectangle 93">
              <a:extLst>
                <a:ext uri="{FF2B5EF4-FFF2-40B4-BE49-F238E27FC236}">
                  <a16:creationId xmlns:a16="http://schemas.microsoft.com/office/drawing/2014/main" id="{A5C19893-CEE9-CFCD-D189-37BBC44DC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428" y="92115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5" name="Rectangle 94">
              <a:extLst>
                <a:ext uri="{FF2B5EF4-FFF2-40B4-BE49-F238E27FC236}">
                  <a16:creationId xmlns:a16="http://schemas.microsoft.com/office/drawing/2014/main" id="{AF13C1D0-0AAF-117D-6001-7DDAA52C62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471" y="1079156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6" name="Rectangle 95">
              <a:extLst>
                <a:ext uri="{FF2B5EF4-FFF2-40B4-BE49-F238E27FC236}">
                  <a16:creationId xmlns:a16="http://schemas.microsoft.com/office/drawing/2014/main" id="{22EFDA11-F2A8-04E6-01A2-8176C32A0B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2964" y="1079156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7" name="Rectangle 96">
              <a:extLst>
                <a:ext uri="{FF2B5EF4-FFF2-40B4-BE49-F238E27FC236}">
                  <a16:creationId xmlns:a16="http://schemas.microsoft.com/office/drawing/2014/main" id="{6CB4327C-8320-5F97-57CE-A95A3C9B5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5457" y="1079156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8" name="Rectangle 97">
              <a:extLst>
                <a:ext uri="{FF2B5EF4-FFF2-40B4-BE49-F238E27FC236}">
                  <a16:creationId xmlns:a16="http://schemas.microsoft.com/office/drawing/2014/main" id="{E1F6E2CD-C40B-CBAA-6E1D-997E728DB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7949" y="1079156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9" name="Rectangle 98">
              <a:extLst>
                <a:ext uri="{FF2B5EF4-FFF2-40B4-BE49-F238E27FC236}">
                  <a16:creationId xmlns:a16="http://schemas.microsoft.com/office/drawing/2014/main" id="{ED3B286F-408E-BFC7-DB16-DC752CDF62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0442" y="1079156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0" name="Rectangle 99">
              <a:extLst>
                <a:ext uri="{FF2B5EF4-FFF2-40B4-BE49-F238E27FC236}">
                  <a16:creationId xmlns:a16="http://schemas.microsoft.com/office/drawing/2014/main" id="{8F90EEE3-14E9-96DA-E270-D52BA6DF4C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2935" y="1079156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1" name="Rectangle 100">
              <a:extLst>
                <a:ext uri="{FF2B5EF4-FFF2-40B4-BE49-F238E27FC236}">
                  <a16:creationId xmlns:a16="http://schemas.microsoft.com/office/drawing/2014/main" id="{90967A1D-CC82-1877-FBD8-044419194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428" y="1079156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2" name="Rectangle 101">
              <a:extLst>
                <a:ext uri="{FF2B5EF4-FFF2-40B4-BE49-F238E27FC236}">
                  <a16:creationId xmlns:a16="http://schemas.microsoft.com/office/drawing/2014/main" id="{25D26916-301E-D6B1-B6D0-61417AAB4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471" y="123716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31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3" name="Rectangle 102">
              <a:extLst>
                <a:ext uri="{FF2B5EF4-FFF2-40B4-BE49-F238E27FC236}">
                  <a16:creationId xmlns:a16="http://schemas.microsoft.com/office/drawing/2014/main" id="{8A7EC1AD-1576-22B2-FDF9-1625067827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2964" y="123716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4" name="Rectangle 103">
              <a:extLst>
                <a:ext uri="{FF2B5EF4-FFF2-40B4-BE49-F238E27FC236}">
                  <a16:creationId xmlns:a16="http://schemas.microsoft.com/office/drawing/2014/main" id="{EE294890-36C3-BFD2-68E8-777AD3A0EE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5457" y="123716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5" name="Rectangle 104">
              <a:extLst>
                <a:ext uri="{FF2B5EF4-FFF2-40B4-BE49-F238E27FC236}">
                  <a16:creationId xmlns:a16="http://schemas.microsoft.com/office/drawing/2014/main" id="{1A217952-D9B2-3641-D9E7-C773BA29CD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7949" y="123716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6" name="Rectangle 105">
              <a:extLst>
                <a:ext uri="{FF2B5EF4-FFF2-40B4-BE49-F238E27FC236}">
                  <a16:creationId xmlns:a16="http://schemas.microsoft.com/office/drawing/2014/main" id="{01B74306-30BA-7C60-AEDE-7563FF9F5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0442" y="123716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7" name="Rectangle 106">
              <a:extLst>
                <a:ext uri="{FF2B5EF4-FFF2-40B4-BE49-F238E27FC236}">
                  <a16:creationId xmlns:a16="http://schemas.microsoft.com/office/drawing/2014/main" id="{7D43FAB9-4251-F2C7-2E47-74FE9FEE67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2935" y="123716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8" name="Rectangle 107">
              <a:extLst>
                <a:ext uri="{FF2B5EF4-FFF2-40B4-BE49-F238E27FC236}">
                  <a16:creationId xmlns:a16="http://schemas.microsoft.com/office/drawing/2014/main" id="{18669B6B-F085-EAE0-30B9-B561A95B0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428" y="123716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136" name="Group 1135">
            <a:extLst>
              <a:ext uri="{FF2B5EF4-FFF2-40B4-BE49-F238E27FC236}">
                <a16:creationId xmlns:a16="http://schemas.microsoft.com/office/drawing/2014/main" id="{25B8E67C-11D5-E958-B49B-FD5DC249C842}"/>
              </a:ext>
            </a:extLst>
          </p:cNvPr>
          <p:cNvGrpSpPr/>
          <p:nvPr/>
        </p:nvGrpSpPr>
        <p:grpSpPr>
          <a:xfrm>
            <a:off x="432670" y="2947603"/>
            <a:ext cx="2649600" cy="1877045"/>
            <a:chOff x="432670" y="2947603"/>
            <a:chExt cx="2649600" cy="1877045"/>
          </a:xfrm>
        </p:grpSpPr>
        <p:sp>
          <p:nvSpPr>
            <p:cNvPr id="415" name="同侧圆角矩形 414"/>
            <p:cNvSpPr/>
            <p:nvPr/>
          </p:nvSpPr>
          <p:spPr>
            <a:xfrm flipV="1">
              <a:off x="433458" y="3492648"/>
              <a:ext cx="2648812" cy="1332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  <p:sp>
          <p:nvSpPr>
            <p:cNvPr id="416" name="同侧圆角矩形 415"/>
            <p:cNvSpPr/>
            <p:nvPr/>
          </p:nvSpPr>
          <p:spPr>
            <a:xfrm>
              <a:off x="432670" y="2947603"/>
              <a:ext cx="2647982" cy="274282"/>
            </a:xfrm>
            <a:prstGeom prst="round2Same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b="1" dirty="0"/>
                <a:t>April</a:t>
              </a:r>
            </a:p>
          </p:txBody>
        </p:sp>
        <p:sp>
          <p:nvSpPr>
            <p:cNvPr id="417" name="矩形 416"/>
            <p:cNvSpPr/>
            <p:nvPr/>
          </p:nvSpPr>
          <p:spPr>
            <a:xfrm>
              <a:off x="433458" y="3221885"/>
              <a:ext cx="2648812" cy="2707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</p:grpSp>
      <p:grpSp>
        <p:nvGrpSpPr>
          <p:cNvPr id="389" name="Group 388">
            <a:extLst>
              <a:ext uri="{FF2B5EF4-FFF2-40B4-BE49-F238E27FC236}">
                <a16:creationId xmlns:a16="http://schemas.microsoft.com/office/drawing/2014/main" id="{C8458BDD-5B98-5B3C-6B53-4ECB8445D269}"/>
              </a:ext>
            </a:extLst>
          </p:cNvPr>
          <p:cNvGrpSpPr/>
          <p:nvPr/>
        </p:nvGrpSpPr>
        <p:grpSpPr>
          <a:xfrm>
            <a:off x="540670" y="3253729"/>
            <a:ext cx="2433600" cy="1490400"/>
            <a:chOff x="7319638" y="411510"/>
            <a:chExt cx="2023200" cy="1154050"/>
          </a:xfrm>
        </p:grpSpPr>
        <p:sp>
          <p:nvSpPr>
            <p:cNvPr id="390" name="Rectangle 312">
              <a:extLst>
                <a:ext uri="{FF2B5EF4-FFF2-40B4-BE49-F238E27FC236}">
                  <a16:creationId xmlns:a16="http://schemas.microsoft.com/office/drawing/2014/main" id="{A35529A9-CF26-A7A9-859A-25B536919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417707"/>
              <a:ext cx="287507" cy="1796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91" name="Rectangle 313">
              <a:extLst>
                <a:ext uri="{FF2B5EF4-FFF2-40B4-BE49-F238E27FC236}">
                  <a16:creationId xmlns:a16="http://schemas.microsoft.com/office/drawing/2014/main" id="{9A5F920B-C9CB-5D95-3984-78D1329CA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417707"/>
              <a:ext cx="287507" cy="1796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92" name="Rectangle 314">
              <a:extLst>
                <a:ext uri="{FF2B5EF4-FFF2-40B4-BE49-F238E27FC236}">
                  <a16:creationId xmlns:a16="http://schemas.microsoft.com/office/drawing/2014/main" id="{80E1057B-E23B-8A22-21A4-48DC37B36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417707"/>
              <a:ext cx="287507" cy="1796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93" name="Rectangle 315">
              <a:extLst>
                <a:ext uri="{FF2B5EF4-FFF2-40B4-BE49-F238E27FC236}">
                  <a16:creationId xmlns:a16="http://schemas.microsoft.com/office/drawing/2014/main" id="{7AE721FF-66DE-640F-4C8E-0F920A5DDC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417707"/>
              <a:ext cx="287507" cy="1796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94" name="Rectangle 316">
              <a:extLst>
                <a:ext uri="{FF2B5EF4-FFF2-40B4-BE49-F238E27FC236}">
                  <a16:creationId xmlns:a16="http://schemas.microsoft.com/office/drawing/2014/main" id="{827FA11A-503F-AD48-9AB0-0A181B98D3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417707"/>
              <a:ext cx="287507" cy="1796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95" name="Rectangle 317">
              <a:extLst>
                <a:ext uri="{FF2B5EF4-FFF2-40B4-BE49-F238E27FC236}">
                  <a16:creationId xmlns:a16="http://schemas.microsoft.com/office/drawing/2014/main" id="{67C873FA-8498-8E0C-FCEF-9A0AB76C9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417707"/>
              <a:ext cx="287507" cy="1796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96" name="Rectangle 318">
              <a:extLst>
                <a:ext uri="{FF2B5EF4-FFF2-40B4-BE49-F238E27FC236}">
                  <a16:creationId xmlns:a16="http://schemas.microsoft.com/office/drawing/2014/main" id="{0D04C51F-644F-A292-245B-D5E7FE160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417707"/>
              <a:ext cx="287507" cy="1796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97" name="Rectangle 319">
              <a:extLst>
                <a:ext uri="{FF2B5EF4-FFF2-40B4-BE49-F238E27FC236}">
                  <a16:creationId xmlns:a16="http://schemas.microsoft.com/office/drawing/2014/main" id="{C5C63DC7-4444-9747-4BAA-5BD257DB0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597398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98" name="Rectangle 320">
              <a:extLst>
                <a:ext uri="{FF2B5EF4-FFF2-40B4-BE49-F238E27FC236}">
                  <a16:creationId xmlns:a16="http://schemas.microsoft.com/office/drawing/2014/main" id="{46EBFC54-2817-EFA6-54C4-13D58613C9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597398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99" name="Rectangle 321">
              <a:extLst>
                <a:ext uri="{FF2B5EF4-FFF2-40B4-BE49-F238E27FC236}">
                  <a16:creationId xmlns:a16="http://schemas.microsoft.com/office/drawing/2014/main" id="{D85C4AA2-3C62-DB64-1C8A-8FE2BA220C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597398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0" name="Rectangle 322">
              <a:extLst>
                <a:ext uri="{FF2B5EF4-FFF2-40B4-BE49-F238E27FC236}">
                  <a16:creationId xmlns:a16="http://schemas.microsoft.com/office/drawing/2014/main" id="{B71DE40C-22E0-9A9A-1B58-9E6068F07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597398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1" name="Rectangle 323">
              <a:extLst>
                <a:ext uri="{FF2B5EF4-FFF2-40B4-BE49-F238E27FC236}">
                  <a16:creationId xmlns:a16="http://schemas.microsoft.com/office/drawing/2014/main" id="{3D892A19-98CF-5B68-E00C-84C9D8D3B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597398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2" name="Rectangle 324">
              <a:extLst>
                <a:ext uri="{FF2B5EF4-FFF2-40B4-BE49-F238E27FC236}">
                  <a16:creationId xmlns:a16="http://schemas.microsoft.com/office/drawing/2014/main" id="{16514DC5-C2C9-136E-1EA1-87FD21B585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597398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3" name="Rectangle 325">
              <a:extLst>
                <a:ext uri="{FF2B5EF4-FFF2-40B4-BE49-F238E27FC236}">
                  <a16:creationId xmlns:a16="http://schemas.microsoft.com/office/drawing/2014/main" id="{60668157-FB4E-A73A-663D-CE2CC83289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597398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4" name="Rectangle 326">
              <a:extLst>
                <a:ext uri="{FF2B5EF4-FFF2-40B4-BE49-F238E27FC236}">
                  <a16:creationId xmlns:a16="http://schemas.microsoft.com/office/drawing/2014/main" id="{7D19FC21-CB0E-0113-129D-FC0E94E806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75540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5" name="Rectangle 327">
              <a:extLst>
                <a:ext uri="{FF2B5EF4-FFF2-40B4-BE49-F238E27FC236}">
                  <a16:creationId xmlns:a16="http://schemas.microsoft.com/office/drawing/2014/main" id="{D6B6B772-2427-F833-45E0-6EC6EA96B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75540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6" name="Rectangle 328">
              <a:extLst>
                <a:ext uri="{FF2B5EF4-FFF2-40B4-BE49-F238E27FC236}">
                  <a16:creationId xmlns:a16="http://schemas.microsoft.com/office/drawing/2014/main" id="{5063FA6C-3441-D9A3-BF97-AB960B6FBF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75540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7" name="Rectangle 329">
              <a:extLst>
                <a:ext uri="{FF2B5EF4-FFF2-40B4-BE49-F238E27FC236}">
                  <a16:creationId xmlns:a16="http://schemas.microsoft.com/office/drawing/2014/main" id="{067BC6DD-4115-D108-D0F5-1A45EDF39A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75540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8" name="Rectangle 330">
              <a:extLst>
                <a:ext uri="{FF2B5EF4-FFF2-40B4-BE49-F238E27FC236}">
                  <a16:creationId xmlns:a16="http://schemas.microsoft.com/office/drawing/2014/main" id="{6818EB56-50D6-4FCF-21F2-02DCE0D18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75540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9" name="Rectangle 331">
              <a:extLst>
                <a:ext uri="{FF2B5EF4-FFF2-40B4-BE49-F238E27FC236}">
                  <a16:creationId xmlns:a16="http://schemas.microsoft.com/office/drawing/2014/main" id="{2DDBB9CF-462E-6AB7-039C-5EBCE2E1C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75540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10" name="Rectangle 332">
              <a:extLst>
                <a:ext uri="{FF2B5EF4-FFF2-40B4-BE49-F238E27FC236}">
                  <a16:creationId xmlns:a16="http://schemas.microsoft.com/office/drawing/2014/main" id="{8A4E6AC7-510A-C198-3550-F5F109A11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75540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11" name="Rectangle 333">
              <a:extLst>
                <a:ext uri="{FF2B5EF4-FFF2-40B4-BE49-F238E27FC236}">
                  <a16:creationId xmlns:a16="http://schemas.microsoft.com/office/drawing/2014/main" id="{2054FD45-036E-0F56-6956-7C9DA0CE3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913406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12" name="Rectangle 334">
              <a:extLst>
                <a:ext uri="{FF2B5EF4-FFF2-40B4-BE49-F238E27FC236}">
                  <a16:creationId xmlns:a16="http://schemas.microsoft.com/office/drawing/2014/main" id="{3060A051-7475-0B9F-6D63-5ED2C0911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913406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13" name="Rectangle 335">
              <a:extLst>
                <a:ext uri="{FF2B5EF4-FFF2-40B4-BE49-F238E27FC236}">
                  <a16:creationId xmlns:a16="http://schemas.microsoft.com/office/drawing/2014/main" id="{19C5E5CC-66E4-BF92-3DEF-2DEC4BF98E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913406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18" name="Rectangle 336">
              <a:extLst>
                <a:ext uri="{FF2B5EF4-FFF2-40B4-BE49-F238E27FC236}">
                  <a16:creationId xmlns:a16="http://schemas.microsoft.com/office/drawing/2014/main" id="{DAF12BDF-CA66-2B10-F42E-B1B5AB8F82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913406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19" name="Rectangle 337">
              <a:extLst>
                <a:ext uri="{FF2B5EF4-FFF2-40B4-BE49-F238E27FC236}">
                  <a16:creationId xmlns:a16="http://schemas.microsoft.com/office/drawing/2014/main" id="{832FDD20-2946-1C91-3C29-182454076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913406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20" name="Rectangle 338">
              <a:extLst>
                <a:ext uri="{FF2B5EF4-FFF2-40B4-BE49-F238E27FC236}">
                  <a16:creationId xmlns:a16="http://schemas.microsoft.com/office/drawing/2014/main" id="{48E68868-3711-1E03-F2AD-FAA58DD1A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913406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21" name="Rectangle 339">
              <a:extLst>
                <a:ext uri="{FF2B5EF4-FFF2-40B4-BE49-F238E27FC236}">
                  <a16:creationId xmlns:a16="http://schemas.microsoft.com/office/drawing/2014/main" id="{37284735-7DF7-47FA-0564-A445E7362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913406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22" name="Rectangle 340">
              <a:extLst>
                <a:ext uri="{FF2B5EF4-FFF2-40B4-BE49-F238E27FC236}">
                  <a16:creationId xmlns:a16="http://schemas.microsoft.com/office/drawing/2014/main" id="{D527838A-8190-A621-2C22-85302DCD4F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107141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23" name="Rectangle 341">
              <a:extLst>
                <a:ext uri="{FF2B5EF4-FFF2-40B4-BE49-F238E27FC236}">
                  <a16:creationId xmlns:a16="http://schemas.microsoft.com/office/drawing/2014/main" id="{848D1D7C-D985-CD96-27B4-B21844D409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107141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24" name="Rectangle 342">
              <a:extLst>
                <a:ext uri="{FF2B5EF4-FFF2-40B4-BE49-F238E27FC236}">
                  <a16:creationId xmlns:a16="http://schemas.microsoft.com/office/drawing/2014/main" id="{12448D69-8158-5D6F-C685-96CEAD163D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107141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25" name="Rectangle 343">
              <a:extLst>
                <a:ext uri="{FF2B5EF4-FFF2-40B4-BE49-F238E27FC236}">
                  <a16:creationId xmlns:a16="http://schemas.microsoft.com/office/drawing/2014/main" id="{919B4012-6A33-7074-FB26-2AAC508B56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107141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26" name="Rectangle 344">
              <a:extLst>
                <a:ext uri="{FF2B5EF4-FFF2-40B4-BE49-F238E27FC236}">
                  <a16:creationId xmlns:a16="http://schemas.microsoft.com/office/drawing/2014/main" id="{D63C1905-BB09-6EEC-981D-48AC83DBC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107141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27" name="Rectangle 345">
              <a:extLst>
                <a:ext uri="{FF2B5EF4-FFF2-40B4-BE49-F238E27FC236}">
                  <a16:creationId xmlns:a16="http://schemas.microsoft.com/office/drawing/2014/main" id="{9CBC0EF4-40B8-05A9-98C0-9DFB763FDA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107141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28" name="Rectangle 346">
              <a:extLst>
                <a:ext uri="{FF2B5EF4-FFF2-40B4-BE49-F238E27FC236}">
                  <a16:creationId xmlns:a16="http://schemas.microsoft.com/office/drawing/2014/main" id="{22E2D1A7-047A-4A3C-2843-907EAB0AE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1071411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29" name="Rectangle 347">
              <a:extLst>
                <a:ext uri="{FF2B5EF4-FFF2-40B4-BE49-F238E27FC236}">
                  <a16:creationId xmlns:a16="http://schemas.microsoft.com/office/drawing/2014/main" id="{B484FC0D-575F-7871-3FCE-6A639478F9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1229414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30" name="Rectangle 348">
              <a:extLst>
                <a:ext uri="{FF2B5EF4-FFF2-40B4-BE49-F238E27FC236}">
                  <a16:creationId xmlns:a16="http://schemas.microsoft.com/office/drawing/2014/main" id="{E7B2381B-5B19-4620-A2E2-74C5D00C2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1229414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31" name="Rectangle 349">
              <a:extLst>
                <a:ext uri="{FF2B5EF4-FFF2-40B4-BE49-F238E27FC236}">
                  <a16:creationId xmlns:a16="http://schemas.microsoft.com/office/drawing/2014/main" id="{7B343502-4F2D-0AD2-F778-5F8A4AD82C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1229414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32" name="Rectangle 350">
              <a:extLst>
                <a:ext uri="{FF2B5EF4-FFF2-40B4-BE49-F238E27FC236}">
                  <a16:creationId xmlns:a16="http://schemas.microsoft.com/office/drawing/2014/main" id="{D99DAFE9-F8F9-1FF1-ED4A-FDD1BFA769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1229414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33" name="Rectangle 351">
              <a:extLst>
                <a:ext uri="{FF2B5EF4-FFF2-40B4-BE49-F238E27FC236}">
                  <a16:creationId xmlns:a16="http://schemas.microsoft.com/office/drawing/2014/main" id="{622F47B2-B53F-D9F8-3222-331F90AD6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1229414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34" name="Rectangle 352">
              <a:extLst>
                <a:ext uri="{FF2B5EF4-FFF2-40B4-BE49-F238E27FC236}">
                  <a16:creationId xmlns:a16="http://schemas.microsoft.com/office/drawing/2014/main" id="{42283D83-C596-9067-30A6-1D6538832F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1229414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35" name="Rectangle 353">
              <a:extLst>
                <a:ext uri="{FF2B5EF4-FFF2-40B4-BE49-F238E27FC236}">
                  <a16:creationId xmlns:a16="http://schemas.microsoft.com/office/drawing/2014/main" id="{94150E85-74FB-EF68-5A29-0D42F3522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1229414"/>
              <a:ext cx="287507" cy="1580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36" name="Rectangle 354">
              <a:extLst>
                <a:ext uri="{FF2B5EF4-FFF2-40B4-BE49-F238E27FC236}">
                  <a16:creationId xmlns:a16="http://schemas.microsoft.com/office/drawing/2014/main" id="{2F682BA7-6512-D055-0602-3D7DABBDEB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1387419"/>
              <a:ext cx="287507" cy="17194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37" name="Rectangle 355">
              <a:extLst>
                <a:ext uri="{FF2B5EF4-FFF2-40B4-BE49-F238E27FC236}">
                  <a16:creationId xmlns:a16="http://schemas.microsoft.com/office/drawing/2014/main" id="{BEFD3802-E453-8D32-C394-CF87FE6F85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1387419"/>
              <a:ext cx="287507" cy="17194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38" name="Rectangle 356">
              <a:extLst>
                <a:ext uri="{FF2B5EF4-FFF2-40B4-BE49-F238E27FC236}">
                  <a16:creationId xmlns:a16="http://schemas.microsoft.com/office/drawing/2014/main" id="{A7EF8DBB-9040-42E9-1A84-6DF97C59FD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1387419"/>
              <a:ext cx="287507" cy="17194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39" name="Rectangle 357">
              <a:extLst>
                <a:ext uri="{FF2B5EF4-FFF2-40B4-BE49-F238E27FC236}">
                  <a16:creationId xmlns:a16="http://schemas.microsoft.com/office/drawing/2014/main" id="{32E5421E-06F4-7907-E65C-679B39354A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1387419"/>
              <a:ext cx="287507" cy="17194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40" name="Rectangle 358">
              <a:extLst>
                <a:ext uri="{FF2B5EF4-FFF2-40B4-BE49-F238E27FC236}">
                  <a16:creationId xmlns:a16="http://schemas.microsoft.com/office/drawing/2014/main" id="{8D72FDF3-95DF-2A51-31E9-9AAC891D0C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1387419"/>
              <a:ext cx="287507" cy="17194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41" name="Rectangle 359">
              <a:extLst>
                <a:ext uri="{FF2B5EF4-FFF2-40B4-BE49-F238E27FC236}">
                  <a16:creationId xmlns:a16="http://schemas.microsoft.com/office/drawing/2014/main" id="{6DE75652-1F0A-658D-7313-B904BB74E8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1387419"/>
              <a:ext cx="287507" cy="17194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42" name="Rectangle 360">
              <a:extLst>
                <a:ext uri="{FF2B5EF4-FFF2-40B4-BE49-F238E27FC236}">
                  <a16:creationId xmlns:a16="http://schemas.microsoft.com/office/drawing/2014/main" id="{2D87EE8F-F570-FE9E-A23B-1F77EE60C8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1387419"/>
              <a:ext cx="287507" cy="17194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43" name="Line 361">
              <a:extLst>
                <a:ext uri="{FF2B5EF4-FFF2-40B4-BE49-F238E27FC236}">
                  <a16:creationId xmlns:a16="http://schemas.microsoft.com/office/drawing/2014/main" id="{23C6408F-835C-1EC5-AF32-D01B52F625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12469" y="411510"/>
              <a:ext cx="0" cy="115405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44" name="Line 362">
              <a:extLst>
                <a:ext uri="{FF2B5EF4-FFF2-40B4-BE49-F238E27FC236}">
                  <a16:creationId xmlns:a16="http://schemas.microsoft.com/office/drawing/2014/main" id="{C8D6C008-0C57-F1E7-5B44-81F0EE4F24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99977" y="411510"/>
              <a:ext cx="0" cy="115405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45" name="Line 363">
              <a:extLst>
                <a:ext uri="{FF2B5EF4-FFF2-40B4-BE49-F238E27FC236}">
                  <a16:creationId xmlns:a16="http://schemas.microsoft.com/office/drawing/2014/main" id="{C7268691-C1F7-BA94-08DA-2FD017E87B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87484" y="411510"/>
              <a:ext cx="0" cy="115405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46" name="Line 364">
              <a:extLst>
                <a:ext uri="{FF2B5EF4-FFF2-40B4-BE49-F238E27FC236}">
                  <a16:creationId xmlns:a16="http://schemas.microsoft.com/office/drawing/2014/main" id="{2C720DF7-F7D8-8010-41A1-B9242D96E8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74992" y="411510"/>
              <a:ext cx="0" cy="115405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47" name="Line 365">
              <a:extLst>
                <a:ext uri="{FF2B5EF4-FFF2-40B4-BE49-F238E27FC236}">
                  <a16:creationId xmlns:a16="http://schemas.microsoft.com/office/drawing/2014/main" id="{8D2D96F6-F96A-4E11-E0C6-6A535940AE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62499" y="411510"/>
              <a:ext cx="0" cy="115405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877" name="Line 366">
              <a:extLst>
                <a:ext uri="{FF2B5EF4-FFF2-40B4-BE49-F238E27FC236}">
                  <a16:creationId xmlns:a16="http://schemas.microsoft.com/office/drawing/2014/main" id="{A2BF265E-88C3-B021-E8CB-4D287F60B3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50007" y="411510"/>
              <a:ext cx="0" cy="115405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878" name="Line 367">
              <a:extLst>
                <a:ext uri="{FF2B5EF4-FFF2-40B4-BE49-F238E27FC236}">
                  <a16:creationId xmlns:a16="http://schemas.microsoft.com/office/drawing/2014/main" id="{9EE34D0B-3318-5891-0F9E-BB25114548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597398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879" name="Line 368">
              <a:extLst>
                <a:ext uri="{FF2B5EF4-FFF2-40B4-BE49-F238E27FC236}">
                  <a16:creationId xmlns:a16="http://schemas.microsoft.com/office/drawing/2014/main" id="{DAC93A74-A130-AA7E-384B-9744B6AEF8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755401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880" name="Line 369">
              <a:extLst>
                <a:ext uri="{FF2B5EF4-FFF2-40B4-BE49-F238E27FC236}">
                  <a16:creationId xmlns:a16="http://schemas.microsoft.com/office/drawing/2014/main" id="{D7ABDD61-ADF0-AF82-938A-E16536972C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91340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881" name="Line 370">
              <a:extLst>
                <a:ext uri="{FF2B5EF4-FFF2-40B4-BE49-F238E27FC236}">
                  <a16:creationId xmlns:a16="http://schemas.microsoft.com/office/drawing/2014/main" id="{44C13313-3086-AFDA-26EA-36343CBB41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1071411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882" name="Line 371">
              <a:extLst>
                <a:ext uri="{FF2B5EF4-FFF2-40B4-BE49-F238E27FC236}">
                  <a16:creationId xmlns:a16="http://schemas.microsoft.com/office/drawing/2014/main" id="{A4BDDF5E-19AF-DB1A-2CC4-55EBCF6EAE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1229414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883" name="Line 372">
              <a:extLst>
                <a:ext uri="{FF2B5EF4-FFF2-40B4-BE49-F238E27FC236}">
                  <a16:creationId xmlns:a16="http://schemas.microsoft.com/office/drawing/2014/main" id="{2B1AF3F6-8D6E-96AD-2914-A511A3610C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1387419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884" name="Line 373">
              <a:extLst>
                <a:ext uri="{FF2B5EF4-FFF2-40B4-BE49-F238E27FC236}">
                  <a16:creationId xmlns:a16="http://schemas.microsoft.com/office/drawing/2014/main" id="{9BC9D5CA-2F7D-4FFA-E2EE-A84DC27C95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24962" y="411510"/>
              <a:ext cx="0" cy="115405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885" name="Line 374">
              <a:extLst>
                <a:ext uri="{FF2B5EF4-FFF2-40B4-BE49-F238E27FC236}">
                  <a16:creationId xmlns:a16="http://schemas.microsoft.com/office/drawing/2014/main" id="{F85B8479-8090-EFCC-CAF3-FE9576FED4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37514" y="411510"/>
              <a:ext cx="0" cy="115405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886" name="Line 375">
              <a:extLst>
                <a:ext uri="{FF2B5EF4-FFF2-40B4-BE49-F238E27FC236}">
                  <a16:creationId xmlns:a16="http://schemas.microsoft.com/office/drawing/2014/main" id="{162DE94F-E235-E093-A1F9-F91246AE20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417707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887" name="Line 376">
              <a:extLst>
                <a:ext uri="{FF2B5EF4-FFF2-40B4-BE49-F238E27FC236}">
                  <a16:creationId xmlns:a16="http://schemas.microsoft.com/office/drawing/2014/main" id="{6D4D254B-A120-CCF6-A6F0-75A330AB00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1559364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888" name="Rectangle 377">
              <a:extLst>
                <a:ext uri="{FF2B5EF4-FFF2-40B4-BE49-F238E27FC236}">
                  <a16:creationId xmlns:a16="http://schemas.microsoft.com/office/drawing/2014/main" id="{E0653594-CA3C-633D-F9BE-60F75FE536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13897" y="436295"/>
              <a:ext cx="16350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Sat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9" name="Rectangle 378">
              <a:extLst>
                <a:ext uri="{FF2B5EF4-FFF2-40B4-BE49-F238E27FC236}">
                  <a16:creationId xmlns:a16="http://schemas.microsoft.com/office/drawing/2014/main" id="{84F16C3D-4B8D-C529-7296-F44A8BEF4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39700" y="436295"/>
              <a:ext cx="13305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Fri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0" name="Rectangle 379">
              <a:extLst>
                <a:ext uri="{FF2B5EF4-FFF2-40B4-BE49-F238E27FC236}">
                  <a16:creationId xmlns:a16="http://schemas.microsoft.com/office/drawing/2014/main" id="{B1090C18-9223-3C74-4ADC-006BE47B3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26902" y="436295"/>
              <a:ext cx="19717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Thu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1" name="Rectangle 380">
              <a:extLst>
                <a:ext uri="{FF2B5EF4-FFF2-40B4-BE49-F238E27FC236}">
                  <a16:creationId xmlns:a16="http://schemas.microsoft.com/office/drawing/2014/main" id="{E14DFFF7-243C-F61C-BA51-871AC74C9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6085" y="436295"/>
              <a:ext cx="24526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Wed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2" name="Rectangle 381">
              <a:extLst>
                <a:ext uri="{FF2B5EF4-FFF2-40B4-BE49-F238E27FC236}">
                  <a16:creationId xmlns:a16="http://schemas.microsoft.com/office/drawing/2014/main" id="{B8DC0F85-A6C8-7ABA-3AD9-9354A95ACC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8544" y="436295"/>
              <a:ext cx="19396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Tue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3" name="Rectangle 382">
              <a:extLst>
                <a:ext uri="{FF2B5EF4-FFF2-40B4-BE49-F238E27FC236}">
                  <a16:creationId xmlns:a16="http://schemas.microsoft.com/office/drawing/2014/main" id="{89091FC4-6EBF-89F7-E6CF-C245D7B9D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1753" y="436295"/>
              <a:ext cx="24365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Mon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4" name="Rectangle 383">
              <a:extLst>
                <a:ext uri="{FF2B5EF4-FFF2-40B4-BE49-F238E27FC236}">
                  <a16:creationId xmlns:a16="http://schemas.microsoft.com/office/drawing/2014/main" id="{6035A322-B855-E5F1-C4C6-075E9D182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76872" y="436295"/>
              <a:ext cx="19396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Sun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5" name="Rectangle 384">
              <a:extLst>
                <a:ext uri="{FF2B5EF4-FFF2-40B4-BE49-F238E27FC236}">
                  <a16:creationId xmlns:a16="http://schemas.microsoft.com/office/drawing/2014/main" id="{BE3B38F4-1FB5-9969-8458-BD716B3424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7139" y="605142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6" name="Rectangle 385">
              <a:extLst>
                <a:ext uri="{FF2B5EF4-FFF2-40B4-BE49-F238E27FC236}">
                  <a16:creationId xmlns:a16="http://schemas.microsoft.com/office/drawing/2014/main" id="{49AB4C39-80E4-907F-A7A6-9D7CBBD9A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79631" y="605142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7" name="Rectangle 386">
              <a:extLst>
                <a:ext uri="{FF2B5EF4-FFF2-40B4-BE49-F238E27FC236}">
                  <a16:creationId xmlns:a16="http://schemas.microsoft.com/office/drawing/2014/main" id="{D751CBA6-5349-BB63-4A69-D6C35FE5E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2124" y="605142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8" name="Rectangle 387">
              <a:extLst>
                <a:ext uri="{FF2B5EF4-FFF2-40B4-BE49-F238E27FC236}">
                  <a16:creationId xmlns:a16="http://schemas.microsoft.com/office/drawing/2014/main" id="{CF37613E-5A84-C51F-76D6-42CC3B6EB8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04617" y="605142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9" name="Rectangle 388">
              <a:extLst>
                <a:ext uri="{FF2B5EF4-FFF2-40B4-BE49-F238E27FC236}">
                  <a16:creationId xmlns:a16="http://schemas.microsoft.com/office/drawing/2014/main" id="{09ECFD63-FBC5-3265-E12A-717917B1E7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0518" y="76314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0" name="Rectangle 389">
              <a:extLst>
                <a:ext uri="{FF2B5EF4-FFF2-40B4-BE49-F238E27FC236}">
                  <a16:creationId xmlns:a16="http://schemas.microsoft.com/office/drawing/2014/main" id="{F8D7A707-2E4E-7030-0BCD-82A17D826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3010" y="76314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1" name="Rectangle 390">
              <a:extLst>
                <a:ext uri="{FF2B5EF4-FFF2-40B4-BE49-F238E27FC236}">
                  <a16:creationId xmlns:a16="http://schemas.microsoft.com/office/drawing/2014/main" id="{FB13A864-0FE3-388B-1B55-660D4253B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2124" y="763147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2" name="Rectangle 391">
              <a:extLst>
                <a:ext uri="{FF2B5EF4-FFF2-40B4-BE49-F238E27FC236}">
                  <a16:creationId xmlns:a16="http://schemas.microsoft.com/office/drawing/2014/main" id="{7DFCC373-DAB0-E849-74B4-96C543E099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04617" y="763147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3" name="Rectangle 392">
              <a:extLst>
                <a:ext uri="{FF2B5EF4-FFF2-40B4-BE49-F238E27FC236}">
                  <a16:creationId xmlns:a16="http://schemas.microsoft.com/office/drawing/2014/main" id="{0745F4A9-F4AD-FDDB-7B59-28A80781FB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17110" y="763147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4" name="Rectangle 393">
              <a:extLst>
                <a:ext uri="{FF2B5EF4-FFF2-40B4-BE49-F238E27FC236}">
                  <a16:creationId xmlns:a16="http://schemas.microsoft.com/office/drawing/2014/main" id="{B8536DCA-D5C0-1FDF-75B5-7328C46F14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9602" y="763147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5" name="Rectangle 394">
              <a:extLst>
                <a:ext uri="{FF2B5EF4-FFF2-40B4-BE49-F238E27FC236}">
                  <a16:creationId xmlns:a16="http://schemas.microsoft.com/office/drawing/2014/main" id="{22320FB6-C9A2-E66E-ED09-499DB38F5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2095" y="763147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6" name="Rectangle 395">
              <a:extLst>
                <a:ext uri="{FF2B5EF4-FFF2-40B4-BE49-F238E27FC236}">
                  <a16:creationId xmlns:a16="http://schemas.microsoft.com/office/drawing/2014/main" id="{DD1819FB-141B-D453-B8A7-23BDF13735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0518" y="92115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7" name="Rectangle 396">
              <a:extLst>
                <a:ext uri="{FF2B5EF4-FFF2-40B4-BE49-F238E27FC236}">
                  <a16:creationId xmlns:a16="http://schemas.microsoft.com/office/drawing/2014/main" id="{F46D3B19-24E2-4907-C49C-D9A94091F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3010" y="92115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8" name="Rectangle 397">
              <a:extLst>
                <a:ext uri="{FF2B5EF4-FFF2-40B4-BE49-F238E27FC236}">
                  <a16:creationId xmlns:a16="http://schemas.microsoft.com/office/drawing/2014/main" id="{1051CD1E-601C-AC38-4EBC-CBF8314D5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5503" y="92115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9" name="Rectangle 398">
              <a:extLst>
                <a:ext uri="{FF2B5EF4-FFF2-40B4-BE49-F238E27FC236}">
                  <a16:creationId xmlns:a16="http://schemas.microsoft.com/office/drawing/2014/main" id="{A21A714F-E320-41D8-D2ED-2A1CE129B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7996" y="92115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0" name="Rectangle 399">
              <a:extLst>
                <a:ext uri="{FF2B5EF4-FFF2-40B4-BE49-F238E27FC236}">
                  <a16:creationId xmlns:a16="http://schemas.microsoft.com/office/drawing/2014/main" id="{B6FA219D-5BA3-D62C-9DFC-79E4C18BCA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0489" y="92115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1" name="Rectangle 400">
              <a:extLst>
                <a:ext uri="{FF2B5EF4-FFF2-40B4-BE49-F238E27FC236}">
                  <a16:creationId xmlns:a16="http://schemas.microsoft.com/office/drawing/2014/main" id="{10BDEF84-8D64-B6CD-558D-C48D16AC6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2981" y="92115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2" name="Rectangle 401">
              <a:extLst>
                <a:ext uri="{FF2B5EF4-FFF2-40B4-BE49-F238E27FC236}">
                  <a16:creationId xmlns:a16="http://schemas.microsoft.com/office/drawing/2014/main" id="{BF85C2DF-B24F-6700-8AA8-115654BF1B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5474" y="92115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3" name="Rectangle 402">
              <a:extLst>
                <a:ext uri="{FF2B5EF4-FFF2-40B4-BE49-F238E27FC236}">
                  <a16:creationId xmlns:a16="http://schemas.microsoft.com/office/drawing/2014/main" id="{85FB7F60-EE44-8C34-F6B0-3A760488D2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0518" y="107915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4" name="Rectangle 403">
              <a:extLst>
                <a:ext uri="{FF2B5EF4-FFF2-40B4-BE49-F238E27FC236}">
                  <a16:creationId xmlns:a16="http://schemas.microsoft.com/office/drawing/2014/main" id="{1D83489B-35B4-CE2C-8A80-121A693D7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3010" y="107915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5" name="Rectangle 404">
              <a:extLst>
                <a:ext uri="{FF2B5EF4-FFF2-40B4-BE49-F238E27FC236}">
                  <a16:creationId xmlns:a16="http://schemas.microsoft.com/office/drawing/2014/main" id="{E6BE091E-B4E1-090E-9C8E-3D80541729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5503" y="107915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6" name="Rectangle 405">
              <a:extLst>
                <a:ext uri="{FF2B5EF4-FFF2-40B4-BE49-F238E27FC236}">
                  <a16:creationId xmlns:a16="http://schemas.microsoft.com/office/drawing/2014/main" id="{C2027295-3897-0624-FFEE-BE8B18012A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7996" y="107915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7" name="Rectangle 407">
              <a:extLst>
                <a:ext uri="{FF2B5EF4-FFF2-40B4-BE49-F238E27FC236}">
                  <a16:creationId xmlns:a16="http://schemas.microsoft.com/office/drawing/2014/main" id="{E2FE7875-738F-2B7B-01D0-F7CD2370BF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0489" y="107915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8" name="Rectangle 408">
              <a:extLst>
                <a:ext uri="{FF2B5EF4-FFF2-40B4-BE49-F238E27FC236}">
                  <a16:creationId xmlns:a16="http://schemas.microsoft.com/office/drawing/2014/main" id="{B7973384-C7CF-133A-97FB-250A9B78B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2981" y="107915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9" name="Rectangle 409">
              <a:extLst>
                <a:ext uri="{FF2B5EF4-FFF2-40B4-BE49-F238E27FC236}">
                  <a16:creationId xmlns:a16="http://schemas.microsoft.com/office/drawing/2014/main" id="{0BFEC618-79B9-10A7-81FD-D178A9526A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5474" y="107915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0" name="Rectangle 410">
              <a:extLst>
                <a:ext uri="{FF2B5EF4-FFF2-40B4-BE49-F238E27FC236}">
                  <a16:creationId xmlns:a16="http://schemas.microsoft.com/office/drawing/2014/main" id="{AAE097BD-255A-BD0C-0F8D-8DB847C6A1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5503" y="1237160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1" name="Rectangle 411">
              <a:extLst>
                <a:ext uri="{FF2B5EF4-FFF2-40B4-BE49-F238E27FC236}">
                  <a16:creationId xmlns:a16="http://schemas.microsoft.com/office/drawing/2014/main" id="{49DA1ECE-A43E-2DFE-3569-3BA68D4C3D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7996" y="1237160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2" name="Rectangle 412">
              <a:extLst>
                <a:ext uri="{FF2B5EF4-FFF2-40B4-BE49-F238E27FC236}">
                  <a16:creationId xmlns:a16="http://schemas.microsoft.com/office/drawing/2014/main" id="{2D283321-2F18-F888-2B56-F275812B0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0489" y="1237160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3" name="Rectangle 413">
              <a:extLst>
                <a:ext uri="{FF2B5EF4-FFF2-40B4-BE49-F238E27FC236}">
                  <a16:creationId xmlns:a16="http://schemas.microsoft.com/office/drawing/2014/main" id="{6057AD25-FD48-A8CA-9D48-C380C64075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2981" y="1237160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4" name="Rectangle 414">
              <a:extLst>
                <a:ext uri="{FF2B5EF4-FFF2-40B4-BE49-F238E27FC236}">
                  <a16:creationId xmlns:a16="http://schemas.microsoft.com/office/drawing/2014/main" id="{343C44F6-3B0B-C0A5-BA13-5040C15AE6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5474" y="1237160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25" name="Group 924">
            <a:extLst>
              <a:ext uri="{FF2B5EF4-FFF2-40B4-BE49-F238E27FC236}">
                <a16:creationId xmlns:a16="http://schemas.microsoft.com/office/drawing/2014/main" id="{2E6C0040-063D-1E22-121C-0D97DADED717}"/>
              </a:ext>
            </a:extLst>
          </p:cNvPr>
          <p:cNvGrpSpPr/>
          <p:nvPr/>
        </p:nvGrpSpPr>
        <p:grpSpPr>
          <a:xfrm>
            <a:off x="6162086" y="3253729"/>
            <a:ext cx="2433600" cy="1490400"/>
            <a:chOff x="3045235" y="2156173"/>
            <a:chExt cx="2023200" cy="1135780"/>
          </a:xfrm>
        </p:grpSpPr>
        <p:sp>
          <p:nvSpPr>
            <p:cNvPr id="926" name="Rectangle 518">
              <a:extLst>
                <a:ext uri="{FF2B5EF4-FFF2-40B4-BE49-F238E27FC236}">
                  <a16:creationId xmlns:a16="http://schemas.microsoft.com/office/drawing/2014/main" id="{E1419BE2-907F-6484-32FE-3BD259A091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559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27" name="Rectangle 519">
              <a:extLst>
                <a:ext uri="{FF2B5EF4-FFF2-40B4-BE49-F238E27FC236}">
                  <a16:creationId xmlns:a16="http://schemas.microsoft.com/office/drawing/2014/main" id="{42F4C875-7D4B-2538-6E94-FBDC6D3C6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066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28" name="Rectangle 520">
              <a:extLst>
                <a:ext uri="{FF2B5EF4-FFF2-40B4-BE49-F238E27FC236}">
                  <a16:creationId xmlns:a16="http://schemas.microsoft.com/office/drawing/2014/main" id="{CB1872E5-B4C7-8C83-C500-FB2DBA7A69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573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29" name="Rectangle 521">
              <a:extLst>
                <a:ext uri="{FF2B5EF4-FFF2-40B4-BE49-F238E27FC236}">
                  <a16:creationId xmlns:a16="http://schemas.microsoft.com/office/drawing/2014/main" id="{2FD70AC9-CB7C-E161-770C-3AE03B2059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080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30" name="Rectangle 522">
              <a:extLst>
                <a:ext uri="{FF2B5EF4-FFF2-40B4-BE49-F238E27FC236}">
                  <a16:creationId xmlns:a16="http://schemas.microsoft.com/office/drawing/2014/main" id="{EC11292E-AC9F-7142-E726-E1E08D5C66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589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31" name="Rectangle 523">
              <a:extLst>
                <a:ext uri="{FF2B5EF4-FFF2-40B4-BE49-F238E27FC236}">
                  <a16:creationId xmlns:a16="http://schemas.microsoft.com/office/drawing/2014/main" id="{811F245B-44CF-A483-3AD6-2E2B7CD0EB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096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32" name="Rectangle 524">
              <a:extLst>
                <a:ext uri="{FF2B5EF4-FFF2-40B4-BE49-F238E27FC236}">
                  <a16:creationId xmlns:a16="http://schemas.microsoft.com/office/drawing/2014/main" id="{1E99CC09-079C-3AF8-08C8-0EDD25C6B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603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33" name="Rectangle 525">
              <a:extLst>
                <a:ext uri="{FF2B5EF4-FFF2-40B4-BE49-F238E27FC236}">
                  <a16:creationId xmlns:a16="http://schemas.microsoft.com/office/drawing/2014/main" id="{E58D2369-C72C-F5EA-2CCE-5DB56F3F3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559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34" name="Rectangle 526">
              <a:extLst>
                <a:ext uri="{FF2B5EF4-FFF2-40B4-BE49-F238E27FC236}">
                  <a16:creationId xmlns:a16="http://schemas.microsoft.com/office/drawing/2014/main" id="{A0B213CC-9D55-50D4-24B1-E6FE092880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066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35" name="Rectangle 527">
              <a:extLst>
                <a:ext uri="{FF2B5EF4-FFF2-40B4-BE49-F238E27FC236}">
                  <a16:creationId xmlns:a16="http://schemas.microsoft.com/office/drawing/2014/main" id="{5E780398-7893-D1EC-588A-C650329201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573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36" name="Rectangle 528">
              <a:extLst>
                <a:ext uri="{FF2B5EF4-FFF2-40B4-BE49-F238E27FC236}">
                  <a16:creationId xmlns:a16="http://schemas.microsoft.com/office/drawing/2014/main" id="{D76DD63C-A741-45C6-858D-01E05197A3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080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37" name="Rectangle 529">
              <a:extLst>
                <a:ext uri="{FF2B5EF4-FFF2-40B4-BE49-F238E27FC236}">
                  <a16:creationId xmlns:a16="http://schemas.microsoft.com/office/drawing/2014/main" id="{B9F4DF9B-3171-80DF-8563-78885AFA9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589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38" name="Rectangle 530">
              <a:extLst>
                <a:ext uri="{FF2B5EF4-FFF2-40B4-BE49-F238E27FC236}">
                  <a16:creationId xmlns:a16="http://schemas.microsoft.com/office/drawing/2014/main" id="{B9E2B39D-98A2-E58B-2194-6FB53C4B5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096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39" name="Rectangle 531">
              <a:extLst>
                <a:ext uri="{FF2B5EF4-FFF2-40B4-BE49-F238E27FC236}">
                  <a16:creationId xmlns:a16="http://schemas.microsoft.com/office/drawing/2014/main" id="{2AE3B8AB-5FDB-955E-B3EB-A3D7C92EB5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603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40" name="Rectangle 532">
              <a:extLst>
                <a:ext uri="{FF2B5EF4-FFF2-40B4-BE49-F238E27FC236}">
                  <a16:creationId xmlns:a16="http://schemas.microsoft.com/office/drawing/2014/main" id="{791E7B14-F199-B3E5-C2F5-2896C46D7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559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41" name="Rectangle 533">
              <a:extLst>
                <a:ext uri="{FF2B5EF4-FFF2-40B4-BE49-F238E27FC236}">
                  <a16:creationId xmlns:a16="http://schemas.microsoft.com/office/drawing/2014/main" id="{5A271735-CD58-A627-5063-CB8D834EBD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066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42" name="Rectangle 534">
              <a:extLst>
                <a:ext uri="{FF2B5EF4-FFF2-40B4-BE49-F238E27FC236}">
                  <a16:creationId xmlns:a16="http://schemas.microsoft.com/office/drawing/2014/main" id="{DE989E2E-88E1-C9C6-33C4-D1BC9CEFCC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573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43" name="Rectangle 535">
              <a:extLst>
                <a:ext uri="{FF2B5EF4-FFF2-40B4-BE49-F238E27FC236}">
                  <a16:creationId xmlns:a16="http://schemas.microsoft.com/office/drawing/2014/main" id="{35D7EA89-BED0-0AEE-6945-7A50D13C0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080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44" name="Rectangle 536">
              <a:extLst>
                <a:ext uri="{FF2B5EF4-FFF2-40B4-BE49-F238E27FC236}">
                  <a16:creationId xmlns:a16="http://schemas.microsoft.com/office/drawing/2014/main" id="{6867759E-3826-5C97-5D94-EC5FFB557D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589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45" name="Rectangle 537">
              <a:extLst>
                <a:ext uri="{FF2B5EF4-FFF2-40B4-BE49-F238E27FC236}">
                  <a16:creationId xmlns:a16="http://schemas.microsoft.com/office/drawing/2014/main" id="{A3C75572-3A18-9BBE-5318-5E65E1F291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096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46" name="Rectangle 538">
              <a:extLst>
                <a:ext uri="{FF2B5EF4-FFF2-40B4-BE49-F238E27FC236}">
                  <a16:creationId xmlns:a16="http://schemas.microsoft.com/office/drawing/2014/main" id="{AD155C00-723F-1EC8-32B1-9CC531E600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603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47" name="Rectangle 539">
              <a:extLst>
                <a:ext uri="{FF2B5EF4-FFF2-40B4-BE49-F238E27FC236}">
                  <a16:creationId xmlns:a16="http://schemas.microsoft.com/office/drawing/2014/main" id="{1B351656-E371-E130-8917-1FA4A2C18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559" y="2650123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48" name="Rectangle 540">
              <a:extLst>
                <a:ext uri="{FF2B5EF4-FFF2-40B4-BE49-F238E27FC236}">
                  <a16:creationId xmlns:a16="http://schemas.microsoft.com/office/drawing/2014/main" id="{77FCD0D8-99B4-17E7-F7D9-FBCAD57490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066" y="2650123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49" name="Rectangle 541">
              <a:extLst>
                <a:ext uri="{FF2B5EF4-FFF2-40B4-BE49-F238E27FC236}">
                  <a16:creationId xmlns:a16="http://schemas.microsoft.com/office/drawing/2014/main" id="{9A45471D-5DCA-DA39-DE57-C13D8CFAA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573" y="2650123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50" name="Rectangle 542">
              <a:extLst>
                <a:ext uri="{FF2B5EF4-FFF2-40B4-BE49-F238E27FC236}">
                  <a16:creationId xmlns:a16="http://schemas.microsoft.com/office/drawing/2014/main" id="{192DEFC7-71E6-5E5C-155A-23F3E0F016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080" y="2650123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51" name="Rectangle 543">
              <a:extLst>
                <a:ext uri="{FF2B5EF4-FFF2-40B4-BE49-F238E27FC236}">
                  <a16:creationId xmlns:a16="http://schemas.microsoft.com/office/drawing/2014/main" id="{BE9E5833-439F-781C-152A-0DA5EC7EF4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589" y="2650123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52" name="Rectangle 544">
              <a:extLst>
                <a:ext uri="{FF2B5EF4-FFF2-40B4-BE49-F238E27FC236}">
                  <a16:creationId xmlns:a16="http://schemas.microsoft.com/office/drawing/2014/main" id="{DBA2CA1D-02D3-F6E2-86B7-2D09AA93C2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096" y="2650123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53" name="Rectangle 545">
              <a:extLst>
                <a:ext uri="{FF2B5EF4-FFF2-40B4-BE49-F238E27FC236}">
                  <a16:creationId xmlns:a16="http://schemas.microsoft.com/office/drawing/2014/main" id="{0B1B3731-0276-ECE6-65FD-4F45108FF3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603" y="2650123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54" name="Rectangle 546">
              <a:extLst>
                <a:ext uri="{FF2B5EF4-FFF2-40B4-BE49-F238E27FC236}">
                  <a16:creationId xmlns:a16="http://schemas.microsoft.com/office/drawing/2014/main" id="{59760574-BDDC-44CC-5175-AAC837E577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559" y="2805626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55" name="Rectangle 547">
              <a:extLst>
                <a:ext uri="{FF2B5EF4-FFF2-40B4-BE49-F238E27FC236}">
                  <a16:creationId xmlns:a16="http://schemas.microsoft.com/office/drawing/2014/main" id="{FC3B2EA8-30B6-EE1D-D954-5D94AA6582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066" y="2805626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56" name="Rectangle 548">
              <a:extLst>
                <a:ext uri="{FF2B5EF4-FFF2-40B4-BE49-F238E27FC236}">
                  <a16:creationId xmlns:a16="http://schemas.microsoft.com/office/drawing/2014/main" id="{EE049C55-A05D-B722-DE1F-7A7588C267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573" y="2805626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57" name="Rectangle 549">
              <a:extLst>
                <a:ext uri="{FF2B5EF4-FFF2-40B4-BE49-F238E27FC236}">
                  <a16:creationId xmlns:a16="http://schemas.microsoft.com/office/drawing/2014/main" id="{14475D0B-EBDF-EEEF-CA9A-1FACC31CA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080" y="2805626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58" name="Rectangle 550">
              <a:extLst>
                <a:ext uri="{FF2B5EF4-FFF2-40B4-BE49-F238E27FC236}">
                  <a16:creationId xmlns:a16="http://schemas.microsoft.com/office/drawing/2014/main" id="{47607446-17A0-3AB7-1EB3-FC607DAAC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589" y="2805626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59" name="Rectangle 551">
              <a:extLst>
                <a:ext uri="{FF2B5EF4-FFF2-40B4-BE49-F238E27FC236}">
                  <a16:creationId xmlns:a16="http://schemas.microsoft.com/office/drawing/2014/main" id="{29584AD5-B337-0292-A4F7-5A771553C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096" y="2805626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60" name="Rectangle 552">
              <a:extLst>
                <a:ext uri="{FF2B5EF4-FFF2-40B4-BE49-F238E27FC236}">
                  <a16:creationId xmlns:a16="http://schemas.microsoft.com/office/drawing/2014/main" id="{3C589BF1-7F86-BFE6-0211-F572591DE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603" y="2805626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61" name="Rectangle 553">
              <a:extLst>
                <a:ext uri="{FF2B5EF4-FFF2-40B4-BE49-F238E27FC236}">
                  <a16:creationId xmlns:a16="http://schemas.microsoft.com/office/drawing/2014/main" id="{BA94A57B-95D6-9E18-9D7E-B0C78DEA0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559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62" name="Rectangle 554">
              <a:extLst>
                <a:ext uri="{FF2B5EF4-FFF2-40B4-BE49-F238E27FC236}">
                  <a16:creationId xmlns:a16="http://schemas.microsoft.com/office/drawing/2014/main" id="{E3BEFBB5-AC16-252D-1FE9-CF0D50DE76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066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63" name="Rectangle 555">
              <a:extLst>
                <a:ext uri="{FF2B5EF4-FFF2-40B4-BE49-F238E27FC236}">
                  <a16:creationId xmlns:a16="http://schemas.microsoft.com/office/drawing/2014/main" id="{75670F62-314F-6D0D-DC59-4578A4BA9C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573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64" name="Rectangle 556">
              <a:extLst>
                <a:ext uri="{FF2B5EF4-FFF2-40B4-BE49-F238E27FC236}">
                  <a16:creationId xmlns:a16="http://schemas.microsoft.com/office/drawing/2014/main" id="{600DC088-106F-EC58-4404-1A75E20063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080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65" name="Rectangle 557">
              <a:extLst>
                <a:ext uri="{FF2B5EF4-FFF2-40B4-BE49-F238E27FC236}">
                  <a16:creationId xmlns:a16="http://schemas.microsoft.com/office/drawing/2014/main" id="{BF643C4A-C43A-A296-D935-608B5B2350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589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66" name="Rectangle 558">
              <a:extLst>
                <a:ext uri="{FF2B5EF4-FFF2-40B4-BE49-F238E27FC236}">
                  <a16:creationId xmlns:a16="http://schemas.microsoft.com/office/drawing/2014/main" id="{CD6C68D7-4620-4063-B286-827AC876C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096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67" name="Rectangle 559">
              <a:extLst>
                <a:ext uri="{FF2B5EF4-FFF2-40B4-BE49-F238E27FC236}">
                  <a16:creationId xmlns:a16="http://schemas.microsoft.com/office/drawing/2014/main" id="{C13929C1-1562-CC8E-C106-3DDA950D22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603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68" name="Rectangle 560">
              <a:extLst>
                <a:ext uri="{FF2B5EF4-FFF2-40B4-BE49-F238E27FC236}">
                  <a16:creationId xmlns:a16="http://schemas.microsoft.com/office/drawing/2014/main" id="{29AE32F9-3025-847D-F08B-3B0030330D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559" y="3116632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69" name="Rectangle 561">
              <a:extLst>
                <a:ext uri="{FF2B5EF4-FFF2-40B4-BE49-F238E27FC236}">
                  <a16:creationId xmlns:a16="http://schemas.microsoft.com/office/drawing/2014/main" id="{2BCFB620-FEA7-B580-DE68-DF2024509A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066" y="3116632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70" name="Rectangle 562">
              <a:extLst>
                <a:ext uri="{FF2B5EF4-FFF2-40B4-BE49-F238E27FC236}">
                  <a16:creationId xmlns:a16="http://schemas.microsoft.com/office/drawing/2014/main" id="{DD69D6DC-878A-544A-6613-16AB2AF14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573" y="3116632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71" name="Rectangle 563">
              <a:extLst>
                <a:ext uri="{FF2B5EF4-FFF2-40B4-BE49-F238E27FC236}">
                  <a16:creationId xmlns:a16="http://schemas.microsoft.com/office/drawing/2014/main" id="{6577D70D-9415-FEDA-D5C6-C59822A974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080" y="3116632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72" name="Rectangle 564">
              <a:extLst>
                <a:ext uri="{FF2B5EF4-FFF2-40B4-BE49-F238E27FC236}">
                  <a16:creationId xmlns:a16="http://schemas.microsoft.com/office/drawing/2014/main" id="{9773852D-C722-2946-97CA-73159F68BD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589" y="3116632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73" name="Rectangle 565">
              <a:extLst>
                <a:ext uri="{FF2B5EF4-FFF2-40B4-BE49-F238E27FC236}">
                  <a16:creationId xmlns:a16="http://schemas.microsoft.com/office/drawing/2014/main" id="{BFD2907A-0ABD-6CA1-81C2-802063E522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096" y="3116632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74" name="Rectangle 566">
              <a:extLst>
                <a:ext uri="{FF2B5EF4-FFF2-40B4-BE49-F238E27FC236}">
                  <a16:creationId xmlns:a16="http://schemas.microsoft.com/office/drawing/2014/main" id="{52ADF707-A4D5-45C4-2881-FC398BB6A5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603" y="3116632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75" name="Line 567">
              <a:extLst>
                <a:ext uri="{FF2B5EF4-FFF2-40B4-BE49-F238E27FC236}">
                  <a16:creationId xmlns:a16="http://schemas.microsoft.com/office/drawing/2014/main" id="{8E68FFF9-A264-A60A-04F8-EBBB6E623A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8066" y="2156173"/>
              <a:ext cx="0" cy="1134256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76" name="Line 568">
              <a:extLst>
                <a:ext uri="{FF2B5EF4-FFF2-40B4-BE49-F238E27FC236}">
                  <a16:creationId xmlns:a16="http://schemas.microsoft.com/office/drawing/2014/main" id="{E23F8C6F-C668-68CA-112F-1DEAB318CA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5573" y="2156173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77" name="Line 569">
              <a:extLst>
                <a:ext uri="{FF2B5EF4-FFF2-40B4-BE49-F238E27FC236}">
                  <a16:creationId xmlns:a16="http://schemas.microsoft.com/office/drawing/2014/main" id="{6F24DF76-4D70-BC04-FDDD-93AE0A97BD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3080" y="2156173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78" name="Line 570">
              <a:extLst>
                <a:ext uri="{FF2B5EF4-FFF2-40B4-BE49-F238E27FC236}">
                  <a16:creationId xmlns:a16="http://schemas.microsoft.com/office/drawing/2014/main" id="{A70C7AC3-E770-8A48-0DA2-4101321926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0589" y="2156173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79" name="Line 571">
              <a:extLst>
                <a:ext uri="{FF2B5EF4-FFF2-40B4-BE49-F238E27FC236}">
                  <a16:creationId xmlns:a16="http://schemas.microsoft.com/office/drawing/2014/main" id="{B8382AF7-75B5-7579-392A-E93274F171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8096" y="2156173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80" name="Line 572">
              <a:extLst>
                <a:ext uri="{FF2B5EF4-FFF2-40B4-BE49-F238E27FC236}">
                  <a16:creationId xmlns:a16="http://schemas.microsoft.com/office/drawing/2014/main" id="{473CDADE-DB5C-76CE-1239-0266E4944C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75603" y="2156173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81" name="Line 573">
              <a:extLst>
                <a:ext uri="{FF2B5EF4-FFF2-40B4-BE49-F238E27FC236}">
                  <a16:creationId xmlns:a16="http://schemas.microsoft.com/office/drawing/2014/main" id="{79AF970C-16D9-1020-B4BC-1A1431AEFF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2337594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82" name="Line 574">
              <a:extLst>
                <a:ext uri="{FF2B5EF4-FFF2-40B4-BE49-F238E27FC236}">
                  <a16:creationId xmlns:a16="http://schemas.microsoft.com/office/drawing/2014/main" id="{296578D0-C4FC-0980-53E2-1DBF644938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2493097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83" name="Line 575">
              <a:extLst>
                <a:ext uri="{FF2B5EF4-FFF2-40B4-BE49-F238E27FC236}">
                  <a16:creationId xmlns:a16="http://schemas.microsoft.com/office/drawing/2014/main" id="{22CAAC0D-4C6E-B0CA-55D7-9195BEBB78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2650123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84" name="Line 576">
              <a:extLst>
                <a:ext uri="{FF2B5EF4-FFF2-40B4-BE49-F238E27FC236}">
                  <a16:creationId xmlns:a16="http://schemas.microsoft.com/office/drawing/2014/main" id="{74848CBE-AB51-51A6-3B29-76E14D1A27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280562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85" name="Line 577">
              <a:extLst>
                <a:ext uri="{FF2B5EF4-FFF2-40B4-BE49-F238E27FC236}">
                  <a16:creationId xmlns:a16="http://schemas.microsoft.com/office/drawing/2014/main" id="{DAC9AAED-3F01-E7F5-D503-568D85AA76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2961130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86" name="Line 578">
              <a:extLst>
                <a:ext uri="{FF2B5EF4-FFF2-40B4-BE49-F238E27FC236}">
                  <a16:creationId xmlns:a16="http://schemas.microsoft.com/office/drawing/2014/main" id="{084C6913-4FB4-2406-8ED8-80EB7D6F6B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3116632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87" name="Line 579">
              <a:extLst>
                <a:ext uri="{FF2B5EF4-FFF2-40B4-BE49-F238E27FC236}">
                  <a16:creationId xmlns:a16="http://schemas.microsoft.com/office/drawing/2014/main" id="{661AAF4D-1029-CCA3-2879-77EA5E5F68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50559" y="2156173"/>
              <a:ext cx="0" cy="1134256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88" name="Line 580">
              <a:extLst>
                <a:ext uri="{FF2B5EF4-FFF2-40B4-BE49-F238E27FC236}">
                  <a16:creationId xmlns:a16="http://schemas.microsoft.com/office/drawing/2014/main" id="{E1E3D4A5-192E-1FBB-54BF-D26326C3BF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110" y="2156173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89" name="Line 581">
              <a:extLst>
                <a:ext uri="{FF2B5EF4-FFF2-40B4-BE49-F238E27FC236}">
                  <a16:creationId xmlns:a16="http://schemas.microsoft.com/office/drawing/2014/main" id="{B57CA8BD-64A9-A643-209A-4BCE7EB76B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2162272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90" name="Line 582">
              <a:extLst>
                <a:ext uri="{FF2B5EF4-FFF2-40B4-BE49-F238E27FC236}">
                  <a16:creationId xmlns:a16="http://schemas.microsoft.com/office/drawing/2014/main" id="{09629D5D-36DE-5599-F6B3-DBCDBF6D14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328585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91" name="Rectangle 583">
              <a:extLst>
                <a:ext uri="{FF2B5EF4-FFF2-40B4-BE49-F238E27FC236}">
                  <a16:creationId xmlns:a16="http://schemas.microsoft.com/office/drawing/2014/main" id="{F8CC6FCF-8B45-6491-06FA-224E32E268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9493" y="2180566"/>
              <a:ext cx="16350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Sat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2" name="Rectangle 584">
              <a:extLst>
                <a:ext uri="{FF2B5EF4-FFF2-40B4-BE49-F238E27FC236}">
                  <a16:creationId xmlns:a16="http://schemas.microsoft.com/office/drawing/2014/main" id="{94F06D75-C18A-C58A-4EFC-7EB95C67F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6628" y="2180566"/>
              <a:ext cx="13305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Fri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3" name="Rectangle 585">
              <a:extLst>
                <a:ext uri="{FF2B5EF4-FFF2-40B4-BE49-F238E27FC236}">
                  <a16:creationId xmlns:a16="http://schemas.microsoft.com/office/drawing/2014/main" id="{1F7D10D4-1FB3-E707-7990-92E8204C1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2500" y="2180566"/>
              <a:ext cx="19717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Thu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4" name="Rectangle 586">
              <a:extLst>
                <a:ext uri="{FF2B5EF4-FFF2-40B4-BE49-F238E27FC236}">
                  <a16:creationId xmlns:a16="http://schemas.microsoft.com/office/drawing/2014/main" id="{84C9F6BC-4E1B-B829-0B9F-313E1A9DAB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1682" y="2180566"/>
              <a:ext cx="24526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Wed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5" name="Rectangle 587">
              <a:extLst>
                <a:ext uri="{FF2B5EF4-FFF2-40B4-BE49-F238E27FC236}">
                  <a16:creationId xmlns:a16="http://schemas.microsoft.com/office/drawing/2014/main" id="{7FE08477-50F3-048D-4E16-B868D9E0D4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4140" y="2180566"/>
              <a:ext cx="19396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Tue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6" name="Rectangle 588">
              <a:extLst>
                <a:ext uri="{FF2B5EF4-FFF2-40B4-BE49-F238E27FC236}">
                  <a16:creationId xmlns:a16="http://schemas.microsoft.com/office/drawing/2014/main" id="{EE5D37D5-1745-B445-92F5-71D73DCDC2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7349" y="2180566"/>
              <a:ext cx="24365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Mon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7" name="Rectangle 589">
              <a:extLst>
                <a:ext uri="{FF2B5EF4-FFF2-40B4-BE49-F238E27FC236}">
                  <a16:creationId xmlns:a16="http://schemas.microsoft.com/office/drawing/2014/main" id="{2699C625-740C-C0AD-587A-A022835C44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2470" y="2180566"/>
              <a:ext cx="19396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Sun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8" name="Rectangle 590">
              <a:extLst>
                <a:ext uri="{FF2B5EF4-FFF2-40B4-BE49-F238E27FC236}">
                  <a16:creationId xmlns:a16="http://schemas.microsoft.com/office/drawing/2014/main" id="{6D6B4688-94D1-8557-64C7-1145E66EAD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35" y="2346741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9" name="Rectangle 591">
              <a:extLst>
                <a:ext uri="{FF2B5EF4-FFF2-40B4-BE49-F238E27FC236}">
                  <a16:creationId xmlns:a16="http://schemas.microsoft.com/office/drawing/2014/main" id="{665199CA-60DD-BACA-0AD1-A524A3FEB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5228" y="2346741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0" name="Rectangle 592">
              <a:extLst>
                <a:ext uri="{FF2B5EF4-FFF2-40B4-BE49-F238E27FC236}">
                  <a16:creationId xmlns:a16="http://schemas.microsoft.com/office/drawing/2014/main" id="{12A4EE77-DE5F-9D9F-7A24-FAE54C770D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7721" y="2346741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1" name="Rectangle 593">
              <a:extLst>
                <a:ext uri="{FF2B5EF4-FFF2-40B4-BE49-F238E27FC236}">
                  <a16:creationId xmlns:a16="http://schemas.microsoft.com/office/drawing/2014/main" id="{7A7913B7-B3D8-59A6-7FCD-1004F5CFF7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0213" y="2346741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2" name="Rectangle 594">
              <a:extLst>
                <a:ext uri="{FF2B5EF4-FFF2-40B4-BE49-F238E27FC236}">
                  <a16:creationId xmlns:a16="http://schemas.microsoft.com/office/drawing/2014/main" id="{AE7D85AD-0F99-9DA5-5550-3B35D5AF2A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2706" y="2346741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3" name="Rectangle 595">
              <a:extLst>
                <a:ext uri="{FF2B5EF4-FFF2-40B4-BE49-F238E27FC236}">
                  <a16:creationId xmlns:a16="http://schemas.microsoft.com/office/drawing/2014/main" id="{7F07A5F8-8661-AAFF-4C7E-D487B8F067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5199" y="2346741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4" name="Rectangle 596">
              <a:extLst>
                <a:ext uri="{FF2B5EF4-FFF2-40B4-BE49-F238E27FC236}">
                  <a16:creationId xmlns:a16="http://schemas.microsoft.com/office/drawing/2014/main" id="{9A06602D-F00E-744B-B11A-F694BE4EC1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6114" y="2502244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5" name="Rectangle 597">
              <a:extLst>
                <a:ext uri="{FF2B5EF4-FFF2-40B4-BE49-F238E27FC236}">
                  <a16:creationId xmlns:a16="http://schemas.microsoft.com/office/drawing/2014/main" id="{AF654DB7-189C-4B85-C0E1-42BCE2312F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607" y="2502244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6" name="Rectangle 598">
              <a:extLst>
                <a:ext uri="{FF2B5EF4-FFF2-40B4-BE49-F238E27FC236}">
                  <a16:creationId xmlns:a16="http://schemas.microsoft.com/office/drawing/2014/main" id="{5D1C8AAF-B36B-8CEF-E414-B2C7C75D6E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1100" y="2502244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7" name="Rectangle 599">
              <a:extLst>
                <a:ext uri="{FF2B5EF4-FFF2-40B4-BE49-F238E27FC236}">
                  <a16:creationId xmlns:a16="http://schemas.microsoft.com/office/drawing/2014/main" id="{A1FAFA9D-F4D3-77A0-3229-983B5D0C2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3592" y="2502244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8" name="Rectangle 600">
              <a:extLst>
                <a:ext uri="{FF2B5EF4-FFF2-40B4-BE49-F238E27FC236}">
                  <a16:creationId xmlns:a16="http://schemas.microsoft.com/office/drawing/2014/main" id="{DEF40556-9931-64E9-0667-1A01582AA8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2706" y="2502244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9" name="Rectangle 601">
              <a:extLst>
                <a:ext uri="{FF2B5EF4-FFF2-40B4-BE49-F238E27FC236}">
                  <a16:creationId xmlns:a16="http://schemas.microsoft.com/office/drawing/2014/main" id="{4333A807-60F0-7BCF-694E-E01DD446E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5199" y="2502244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0" name="Rectangle 602">
              <a:extLst>
                <a:ext uri="{FF2B5EF4-FFF2-40B4-BE49-F238E27FC236}">
                  <a16:creationId xmlns:a16="http://schemas.microsoft.com/office/drawing/2014/main" id="{F4570D3D-672D-2EFF-7A0E-E719CB9D5F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7692" y="2502244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1" name="Rectangle 603">
              <a:extLst>
                <a:ext uri="{FF2B5EF4-FFF2-40B4-BE49-F238E27FC236}">
                  <a16:creationId xmlns:a16="http://schemas.microsoft.com/office/drawing/2014/main" id="{1B4F04DA-5A23-6E43-65E1-5805AECFD9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6114" y="265774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2" name="Rectangle 604">
              <a:extLst>
                <a:ext uri="{FF2B5EF4-FFF2-40B4-BE49-F238E27FC236}">
                  <a16:creationId xmlns:a16="http://schemas.microsoft.com/office/drawing/2014/main" id="{654F10D8-CCAE-D728-F40B-6F45284184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607" y="265774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3" name="Rectangle 605">
              <a:extLst>
                <a:ext uri="{FF2B5EF4-FFF2-40B4-BE49-F238E27FC236}">
                  <a16:creationId xmlns:a16="http://schemas.microsoft.com/office/drawing/2014/main" id="{581C8CC2-F769-9033-7582-A7360A038F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1100" y="265774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4" name="Rectangle 606">
              <a:extLst>
                <a:ext uri="{FF2B5EF4-FFF2-40B4-BE49-F238E27FC236}">
                  <a16:creationId xmlns:a16="http://schemas.microsoft.com/office/drawing/2014/main" id="{69643867-527A-D324-4C35-DF3A6893A0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3592" y="265774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5" name="Rectangle 608">
              <a:extLst>
                <a:ext uri="{FF2B5EF4-FFF2-40B4-BE49-F238E27FC236}">
                  <a16:creationId xmlns:a16="http://schemas.microsoft.com/office/drawing/2014/main" id="{DC880E6C-E01F-9038-70F9-72EA84F4E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6085" y="265774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6" name="Rectangle 609">
              <a:extLst>
                <a:ext uri="{FF2B5EF4-FFF2-40B4-BE49-F238E27FC236}">
                  <a16:creationId xmlns:a16="http://schemas.microsoft.com/office/drawing/2014/main" id="{E6247DBE-8968-721C-4A40-116A2C6D71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8578" y="265774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7" name="Rectangle 610">
              <a:extLst>
                <a:ext uri="{FF2B5EF4-FFF2-40B4-BE49-F238E27FC236}">
                  <a16:creationId xmlns:a16="http://schemas.microsoft.com/office/drawing/2014/main" id="{3B442AF6-BB62-46E0-F2DD-1B0D3B23C1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1071" y="265774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8" name="Rectangle 611">
              <a:extLst>
                <a:ext uri="{FF2B5EF4-FFF2-40B4-BE49-F238E27FC236}">
                  <a16:creationId xmlns:a16="http://schemas.microsoft.com/office/drawing/2014/main" id="{1A5B5402-445C-D72E-C0A7-6398B72C4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6114" y="2813249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9" name="Rectangle 612">
              <a:extLst>
                <a:ext uri="{FF2B5EF4-FFF2-40B4-BE49-F238E27FC236}">
                  <a16:creationId xmlns:a16="http://schemas.microsoft.com/office/drawing/2014/main" id="{0612CFCA-1241-6BAC-D232-993961E9A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607" y="2813249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0" name="Rectangle 613">
              <a:extLst>
                <a:ext uri="{FF2B5EF4-FFF2-40B4-BE49-F238E27FC236}">
                  <a16:creationId xmlns:a16="http://schemas.microsoft.com/office/drawing/2014/main" id="{6AB61B65-BEE8-25CB-0C3A-3DFDA75B61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1100" y="2813249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1" name="Rectangle 614">
              <a:extLst>
                <a:ext uri="{FF2B5EF4-FFF2-40B4-BE49-F238E27FC236}">
                  <a16:creationId xmlns:a16="http://schemas.microsoft.com/office/drawing/2014/main" id="{CAA8229A-FC3D-9F95-C8A6-A4829D6AE9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3592" y="2813249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2" name="Rectangle 615">
              <a:extLst>
                <a:ext uri="{FF2B5EF4-FFF2-40B4-BE49-F238E27FC236}">
                  <a16:creationId xmlns:a16="http://schemas.microsoft.com/office/drawing/2014/main" id="{DA40708B-8048-6E2F-BA91-5560E178D7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6085" y="2813249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3" name="Rectangle 616">
              <a:extLst>
                <a:ext uri="{FF2B5EF4-FFF2-40B4-BE49-F238E27FC236}">
                  <a16:creationId xmlns:a16="http://schemas.microsoft.com/office/drawing/2014/main" id="{20259809-D78A-E36E-6C5C-1F7B01228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8578" y="2813249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4" name="Rectangle 617">
              <a:extLst>
                <a:ext uri="{FF2B5EF4-FFF2-40B4-BE49-F238E27FC236}">
                  <a16:creationId xmlns:a16="http://schemas.microsoft.com/office/drawing/2014/main" id="{F4AA0023-5F23-B17C-1AEE-5B56F49343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1071" y="2813249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5" name="Rectangle 618">
              <a:extLst>
                <a:ext uri="{FF2B5EF4-FFF2-40B4-BE49-F238E27FC236}">
                  <a16:creationId xmlns:a16="http://schemas.microsoft.com/office/drawing/2014/main" id="{D982CBA2-6522-29FB-B0E6-525A324BD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6085" y="296875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6" name="Rectangle 619">
              <a:extLst>
                <a:ext uri="{FF2B5EF4-FFF2-40B4-BE49-F238E27FC236}">
                  <a16:creationId xmlns:a16="http://schemas.microsoft.com/office/drawing/2014/main" id="{95955289-5FF6-4202-8D51-CC085C8C73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8578" y="296875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7" name="Rectangle 620">
              <a:extLst>
                <a:ext uri="{FF2B5EF4-FFF2-40B4-BE49-F238E27FC236}">
                  <a16:creationId xmlns:a16="http://schemas.microsoft.com/office/drawing/2014/main" id="{2C7A64A0-B554-F825-04C6-0A8EC3044E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1071" y="296875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029" name="Group 1028">
            <a:extLst>
              <a:ext uri="{FF2B5EF4-FFF2-40B4-BE49-F238E27FC236}">
                <a16:creationId xmlns:a16="http://schemas.microsoft.com/office/drawing/2014/main" id="{90374869-DD48-E85E-166B-125902CF96D3}"/>
              </a:ext>
            </a:extLst>
          </p:cNvPr>
          <p:cNvGrpSpPr/>
          <p:nvPr/>
        </p:nvGrpSpPr>
        <p:grpSpPr>
          <a:xfrm>
            <a:off x="3351378" y="3253729"/>
            <a:ext cx="2433600" cy="1490400"/>
            <a:chOff x="899592" y="2156173"/>
            <a:chExt cx="2023200" cy="1134256"/>
          </a:xfrm>
        </p:grpSpPr>
        <p:sp>
          <p:nvSpPr>
            <p:cNvPr id="1030" name="Rectangle 415">
              <a:extLst>
                <a:ext uri="{FF2B5EF4-FFF2-40B4-BE49-F238E27FC236}">
                  <a16:creationId xmlns:a16="http://schemas.microsoft.com/office/drawing/2014/main" id="{8E373688-4816-18A1-D35C-52E1CD1019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16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31" name="Rectangle 416">
              <a:extLst>
                <a:ext uri="{FF2B5EF4-FFF2-40B4-BE49-F238E27FC236}">
                  <a16:creationId xmlns:a16="http://schemas.microsoft.com/office/drawing/2014/main" id="{B829EB19-0291-0981-285C-7E4E38C129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423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32" name="Rectangle 417">
              <a:extLst>
                <a:ext uri="{FF2B5EF4-FFF2-40B4-BE49-F238E27FC236}">
                  <a16:creationId xmlns:a16="http://schemas.microsoft.com/office/drawing/2014/main" id="{C314375F-9540-48CB-4F6A-3573EA205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930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33" name="Rectangle 418">
              <a:extLst>
                <a:ext uri="{FF2B5EF4-FFF2-40B4-BE49-F238E27FC236}">
                  <a16:creationId xmlns:a16="http://schemas.microsoft.com/office/drawing/2014/main" id="{24C9A612-03F0-D32A-79BA-D918507B2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437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34" name="Rectangle 419">
              <a:extLst>
                <a:ext uri="{FF2B5EF4-FFF2-40B4-BE49-F238E27FC236}">
                  <a16:creationId xmlns:a16="http://schemas.microsoft.com/office/drawing/2014/main" id="{EBD72989-1270-CA10-97BE-E6A2CBEA6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946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35" name="Rectangle 420">
              <a:extLst>
                <a:ext uri="{FF2B5EF4-FFF2-40B4-BE49-F238E27FC236}">
                  <a16:creationId xmlns:a16="http://schemas.microsoft.com/office/drawing/2014/main" id="{6003312F-6F9E-9DAC-2909-BADA586756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53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36" name="Rectangle 421">
              <a:extLst>
                <a:ext uri="{FF2B5EF4-FFF2-40B4-BE49-F238E27FC236}">
                  <a16:creationId xmlns:a16="http://schemas.microsoft.com/office/drawing/2014/main" id="{F912C646-16A6-274E-15F0-5DFAC72DD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960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37" name="Rectangle 422">
              <a:extLst>
                <a:ext uri="{FF2B5EF4-FFF2-40B4-BE49-F238E27FC236}">
                  <a16:creationId xmlns:a16="http://schemas.microsoft.com/office/drawing/2014/main" id="{0D389FEE-D090-08A6-9959-4F6E54E28C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16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38" name="Rectangle 423">
              <a:extLst>
                <a:ext uri="{FF2B5EF4-FFF2-40B4-BE49-F238E27FC236}">
                  <a16:creationId xmlns:a16="http://schemas.microsoft.com/office/drawing/2014/main" id="{F08B4346-41F9-27FE-9A9C-7BCBD5A0FE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423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39" name="Rectangle 424">
              <a:extLst>
                <a:ext uri="{FF2B5EF4-FFF2-40B4-BE49-F238E27FC236}">
                  <a16:creationId xmlns:a16="http://schemas.microsoft.com/office/drawing/2014/main" id="{183ECD86-5F7B-C791-DDAC-5BE9B84F3D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930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40" name="Rectangle 425">
              <a:extLst>
                <a:ext uri="{FF2B5EF4-FFF2-40B4-BE49-F238E27FC236}">
                  <a16:creationId xmlns:a16="http://schemas.microsoft.com/office/drawing/2014/main" id="{B6C378DE-2FC2-3B61-9E39-80E85282D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437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41" name="Rectangle 426">
              <a:extLst>
                <a:ext uri="{FF2B5EF4-FFF2-40B4-BE49-F238E27FC236}">
                  <a16:creationId xmlns:a16="http://schemas.microsoft.com/office/drawing/2014/main" id="{0608F5E0-D89B-1171-17FC-E451F287F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946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42" name="Rectangle 427">
              <a:extLst>
                <a:ext uri="{FF2B5EF4-FFF2-40B4-BE49-F238E27FC236}">
                  <a16:creationId xmlns:a16="http://schemas.microsoft.com/office/drawing/2014/main" id="{EF29DC83-D78C-D59D-F1B7-0F8BE77DF1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53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43" name="Rectangle 428">
              <a:extLst>
                <a:ext uri="{FF2B5EF4-FFF2-40B4-BE49-F238E27FC236}">
                  <a16:creationId xmlns:a16="http://schemas.microsoft.com/office/drawing/2014/main" id="{7E7232DA-CC32-AF1B-B0C9-F820EB9F5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960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44" name="Rectangle 429">
              <a:extLst>
                <a:ext uri="{FF2B5EF4-FFF2-40B4-BE49-F238E27FC236}">
                  <a16:creationId xmlns:a16="http://schemas.microsoft.com/office/drawing/2014/main" id="{47455377-8F03-3FDB-E099-5DD02FB5B6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16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45" name="Rectangle 430">
              <a:extLst>
                <a:ext uri="{FF2B5EF4-FFF2-40B4-BE49-F238E27FC236}">
                  <a16:creationId xmlns:a16="http://schemas.microsoft.com/office/drawing/2014/main" id="{31CCAAA6-7AD8-DBA5-002A-476867019E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423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46" name="Rectangle 431">
              <a:extLst>
                <a:ext uri="{FF2B5EF4-FFF2-40B4-BE49-F238E27FC236}">
                  <a16:creationId xmlns:a16="http://schemas.microsoft.com/office/drawing/2014/main" id="{DD486997-720F-961C-EE43-A8A906315F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930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47" name="Rectangle 432">
              <a:extLst>
                <a:ext uri="{FF2B5EF4-FFF2-40B4-BE49-F238E27FC236}">
                  <a16:creationId xmlns:a16="http://schemas.microsoft.com/office/drawing/2014/main" id="{BF955791-EE2F-A068-BB3F-8AADFC229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437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48" name="Rectangle 433">
              <a:extLst>
                <a:ext uri="{FF2B5EF4-FFF2-40B4-BE49-F238E27FC236}">
                  <a16:creationId xmlns:a16="http://schemas.microsoft.com/office/drawing/2014/main" id="{B6332568-5A59-6D9E-D58B-A5F130686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946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49" name="Rectangle 434">
              <a:extLst>
                <a:ext uri="{FF2B5EF4-FFF2-40B4-BE49-F238E27FC236}">
                  <a16:creationId xmlns:a16="http://schemas.microsoft.com/office/drawing/2014/main" id="{3DB5A884-7C11-8BCC-5DBD-5BF3D39067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53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50" name="Rectangle 435">
              <a:extLst>
                <a:ext uri="{FF2B5EF4-FFF2-40B4-BE49-F238E27FC236}">
                  <a16:creationId xmlns:a16="http://schemas.microsoft.com/office/drawing/2014/main" id="{BBB779F3-0125-DD3C-0E35-BAF1590864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960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51" name="Rectangle 436">
              <a:extLst>
                <a:ext uri="{FF2B5EF4-FFF2-40B4-BE49-F238E27FC236}">
                  <a16:creationId xmlns:a16="http://schemas.microsoft.com/office/drawing/2014/main" id="{06FC8BBB-A708-FAB6-8B05-359F1132CD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16" y="2650123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52" name="Rectangle 437">
              <a:extLst>
                <a:ext uri="{FF2B5EF4-FFF2-40B4-BE49-F238E27FC236}">
                  <a16:creationId xmlns:a16="http://schemas.microsoft.com/office/drawing/2014/main" id="{E20342C3-1655-478E-7344-F41604849C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423" y="2650123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53" name="Rectangle 438">
              <a:extLst>
                <a:ext uri="{FF2B5EF4-FFF2-40B4-BE49-F238E27FC236}">
                  <a16:creationId xmlns:a16="http://schemas.microsoft.com/office/drawing/2014/main" id="{E5217E9F-996F-2938-CAE8-3DA4112A1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930" y="2650123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54" name="Rectangle 439">
              <a:extLst>
                <a:ext uri="{FF2B5EF4-FFF2-40B4-BE49-F238E27FC236}">
                  <a16:creationId xmlns:a16="http://schemas.microsoft.com/office/drawing/2014/main" id="{CBEA225C-EC53-0F8A-78F3-E55FB67074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437" y="2650123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55" name="Rectangle 440">
              <a:extLst>
                <a:ext uri="{FF2B5EF4-FFF2-40B4-BE49-F238E27FC236}">
                  <a16:creationId xmlns:a16="http://schemas.microsoft.com/office/drawing/2014/main" id="{2A85B7D8-BCC3-AC2A-B9DE-1478EB50B9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946" y="2650123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56" name="Rectangle 441">
              <a:extLst>
                <a:ext uri="{FF2B5EF4-FFF2-40B4-BE49-F238E27FC236}">
                  <a16:creationId xmlns:a16="http://schemas.microsoft.com/office/drawing/2014/main" id="{F0576312-1FB5-0368-2ACA-A85DF6F5A4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53" y="2650123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57" name="Rectangle 442">
              <a:extLst>
                <a:ext uri="{FF2B5EF4-FFF2-40B4-BE49-F238E27FC236}">
                  <a16:creationId xmlns:a16="http://schemas.microsoft.com/office/drawing/2014/main" id="{E320E51B-EF64-DA2A-93C3-BA32ADF61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960" y="2650123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58" name="Rectangle 443">
              <a:extLst>
                <a:ext uri="{FF2B5EF4-FFF2-40B4-BE49-F238E27FC236}">
                  <a16:creationId xmlns:a16="http://schemas.microsoft.com/office/drawing/2014/main" id="{128C068C-1216-DDEA-C018-6BD957F8B2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16" y="2805626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59" name="Rectangle 444">
              <a:extLst>
                <a:ext uri="{FF2B5EF4-FFF2-40B4-BE49-F238E27FC236}">
                  <a16:creationId xmlns:a16="http://schemas.microsoft.com/office/drawing/2014/main" id="{F3A65631-CD5F-D2F3-FDA5-81FDD7CE07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423" y="2805626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60" name="Rectangle 445">
              <a:extLst>
                <a:ext uri="{FF2B5EF4-FFF2-40B4-BE49-F238E27FC236}">
                  <a16:creationId xmlns:a16="http://schemas.microsoft.com/office/drawing/2014/main" id="{74092558-9CF9-EC7A-B16E-2C62D52F6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930" y="2805626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61" name="Rectangle 446">
              <a:extLst>
                <a:ext uri="{FF2B5EF4-FFF2-40B4-BE49-F238E27FC236}">
                  <a16:creationId xmlns:a16="http://schemas.microsoft.com/office/drawing/2014/main" id="{A0B31307-2FA4-A7B9-BEF3-BFDBD3682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437" y="2805626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62" name="Rectangle 447">
              <a:extLst>
                <a:ext uri="{FF2B5EF4-FFF2-40B4-BE49-F238E27FC236}">
                  <a16:creationId xmlns:a16="http://schemas.microsoft.com/office/drawing/2014/main" id="{A753698D-E5E1-96F0-6B02-B08BE4F76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946" y="2805626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63" name="Rectangle 448">
              <a:extLst>
                <a:ext uri="{FF2B5EF4-FFF2-40B4-BE49-F238E27FC236}">
                  <a16:creationId xmlns:a16="http://schemas.microsoft.com/office/drawing/2014/main" id="{1C13F6FE-3015-B57C-C47B-29551F602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53" y="2805626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64" name="Rectangle 449">
              <a:extLst>
                <a:ext uri="{FF2B5EF4-FFF2-40B4-BE49-F238E27FC236}">
                  <a16:creationId xmlns:a16="http://schemas.microsoft.com/office/drawing/2014/main" id="{A317040A-A637-383B-1659-57A147738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960" y="2805626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65" name="Rectangle 450">
              <a:extLst>
                <a:ext uri="{FF2B5EF4-FFF2-40B4-BE49-F238E27FC236}">
                  <a16:creationId xmlns:a16="http://schemas.microsoft.com/office/drawing/2014/main" id="{146CE5C8-4186-6FA3-16BA-F701BEFFB5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16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66" name="Rectangle 451">
              <a:extLst>
                <a:ext uri="{FF2B5EF4-FFF2-40B4-BE49-F238E27FC236}">
                  <a16:creationId xmlns:a16="http://schemas.microsoft.com/office/drawing/2014/main" id="{5BC6E7A7-8A15-2073-1D4F-78EEA6C2FF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423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67" name="Rectangle 452">
              <a:extLst>
                <a:ext uri="{FF2B5EF4-FFF2-40B4-BE49-F238E27FC236}">
                  <a16:creationId xmlns:a16="http://schemas.microsoft.com/office/drawing/2014/main" id="{C91C71D4-E3BD-587A-2184-3187DC12CA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930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68" name="Rectangle 453">
              <a:extLst>
                <a:ext uri="{FF2B5EF4-FFF2-40B4-BE49-F238E27FC236}">
                  <a16:creationId xmlns:a16="http://schemas.microsoft.com/office/drawing/2014/main" id="{2AF0152D-67F0-D8CC-8FFE-6CABD4B9B8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437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69" name="Rectangle 454">
              <a:extLst>
                <a:ext uri="{FF2B5EF4-FFF2-40B4-BE49-F238E27FC236}">
                  <a16:creationId xmlns:a16="http://schemas.microsoft.com/office/drawing/2014/main" id="{D00AB397-4B09-5EF6-3182-60B572D282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946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70" name="Rectangle 455">
              <a:extLst>
                <a:ext uri="{FF2B5EF4-FFF2-40B4-BE49-F238E27FC236}">
                  <a16:creationId xmlns:a16="http://schemas.microsoft.com/office/drawing/2014/main" id="{D00B3F6A-988C-98D9-DA7E-B1B047BDE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53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71" name="Rectangle 456">
              <a:extLst>
                <a:ext uri="{FF2B5EF4-FFF2-40B4-BE49-F238E27FC236}">
                  <a16:creationId xmlns:a16="http://schemas.microsoft.com/office/drawing/2014/main" id="{00B14DEC-EBAF-2CD7-D99C-D3F10C900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960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72" name="Rectangle 457">
              <a:extLst>
                <a:ext uri="{FF2B5EF4-FFF2-40B4-BE49-F238E27FC236}">
                  <a16:creationId xmlns:a16="http://schemas.microsoft.com/office/drawing/2014/main" id="{5E3D30D4-1877-674E-E008-089150327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16" y="3116632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73" name="Rectangle 458">
              <a:extLst>
                <a:ext uri="{FF2B5EF4-FFF2-40B4-BE49-F238E27FC236}">
                  <a16:creationId xmlns:a16="http://schemas.microsoft.com/office/drawing/2014/main" id="{9FE3A5C9-B23E-C47C-9812-DC77DA8C3A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423" y="3116632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74" name="Rectangle 459">
              <a:extLst>
                <a:ext uri="{FF2B5EF4-FFF2-40B4-BE49-F238E27FC236}">
                  <a16:creationId xmlns:a16="http://schemas.microsoft.com/office/drawing/2014/main" id="{D9C8BCA1-4FE6-7F67-CAF1-B11FF32DD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930" y="3116632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75" name="Rectangle 460">
              <a:extLst>
                <a:ext uri="{FF2B5EF4-FFF2-40B4-BE49-F238E27FC236}">
                  <a16:creationId xmlns:a16="http://schemas.microsoft.com/office/drawing/2014/main" id="{0789EB9C-EAFA-78BC-6982-6959D07947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437" y="3116632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76" name="Rectangle 461">
              <a:extLst>
                <a:ext uri="{FF2B5EF4-FFF2-40B4-BE49-F238E27FC236}">
                  <a16:creationId xmlns:a16="http://schemas.microsoft.com/office/drawing/2014/main" id="{C396BCF0-CD0E-3530-512D-8CDC4410CA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946" y="3116632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77" name="Rectangle 462">
              <a:extLst>
                <a:ext uri="{FF2B5EF4-FFF2-40B4-BE49-F238E27FC236}">
                  <a16:creationId xmlns:a16="http://schemas.microsoft.com/office/drawing/2014/main" id="{03F88CB7-0040-6DCC-77B1-95E81D3AAA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53" y="3116632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78" name="Rectangle 463">
              <a:extLst>
                <a:ext uri="{FF2B5EF4-FFF2-40B4-BE49-F238E27FC236}">
                  <a16:creationId xmlns:a16="http://schemas.microsoft.com/office/drawing/2014/main" id="{EA62752D-B252-A2D2-2CFD-6B4EC99F9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960" y="3116632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79" name="Line 464">
              <a:extLst>
                <a:ext uri="{FF2B5EF4-FFF2-40B4-BE49-F238E27FC236}">
                  <a16:creationId xmlns:a16="http://schemas.microsoft.com/office/drawing/2014/main" id="{F475B835-3E82-529D-F679-7E57E13CC2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2423" y="2156173"/>
              <a:ext cx="0" cy="1134256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80" name="Line 465">
              <a:extLst>
                <a:ext uri="{FF2B5EF4-FFF2-40B4-BE49-F238E27FC236}">
                  <a16:creationId xmlns:a16="http://schemas.microsoft.com/office/drawing/2014/main" id="{FDF886F1-676C-EBA7-0B81-F9E47C1974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9930" y="2156173"/>
              <a:ext cx="0" cy="1134256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81" name="Line 466">
              <a:extLst>
                <a:ext uri="{FF2B5EF4-FFF2-40B4-BE49-F238E27FC236}">
                  <a16:creationId xmlns:a16="http://schemas.microsoft.com/office/drawing/2014/main" id="{540E86A8-F683-17E5-54F6-75E9AA7D30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7437" y="2156173"/>
              <a:ext cx="0" cy="1134256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82" name="Line 467">
              <a:extLst>
                <a:ext uri="{FF2B5EF4-FFF2-40B4-BE49-F238E27FC236}">
                  <a16:creationId xmlns:a16="http://schemas.microsoft.com/office/drawing/2014/main" id="{606283FC-B832-B1C7-AB97-9A65DFD65D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4946" y="2156173"/>
              <a:ext cx="0" cy="1134256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83" name="Line 468">
              <a:extLst>
                <a:ext uri="{FF2B5EF4-FFF2-40B4-BE49-F238E27FC236}">
                  <a16:creationId xmlns:a16="http://schemas.microsoft.com/office/drawing/2014/main" id="{31831AAE-6888-CCF2-4F17-7ECA40061A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42453" y="2156173"/>
              <a:ext cx="0" cy="1134256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84" name="Line 469">
              <a:extLst>
                <a:ext uri="{FF2B5EF4-FFF2-40B4-BE49-F238E27FC236}">
                  <a16:creationId xmlns:a16="http://schemas.microsoft.com/office/drawing/2014/main" id="{0BBABD24-D556-7B60-6857-B5D3DDC22A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9960" y="2156173"/>
              <a:ext cx="0" cy="1134256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85" name="Line 470">
              <a:extLst>
                <a:ext uri="{FF2B5EF4-FFF2-40B4-BE49-F238E27FC236}">
                  <a16:creationId xmlns:a16="http://schemas.microsoft.com/office/drawing/2014/main" id="{6050ED12-061D-AF5C-44A8-2499D6D810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2337594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86" name="Line 471">
              <a:extLst>
                <a:ext uri="{FF2B5EF4-FFF2-40B4-BE49-F238E27FC236}">
                  <a16:creationId xmlns:a16="http://schemas.microsoft.com/office/drawing/2014/main" id="{A5FD65D8-D431-75DF-F88E-D2AC40C84C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2493097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87" name="Line 472">
              <a:extLst>
                <a:ext uri="{FF2B5EF4-FFF2-40B4-BE49-F238E27FC236}">
                  <a16:creationId xmlns:a16="http://schemas.microsoft.com/office/drawing/2014/main" id="{459DBBFF-C5DD-7E31-2B1D-12C518107C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2650123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88" name="Line 473">
              <a:extLst>
                <a:ext uri="{FF2B5EF4-FFF2-40B4-BE49-F238E27FC236}">
                  <a16:creationId xmlns:a16="http://schemas.microsoft.com/office/drawing/2014/main" id="{D83E0429-FE67-B982-88D4-0D435F0E89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280562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89" name="Line 474">
              <a:extLst>
                <a:ext uri="{FF2B5EF4-FFF2-40B4-BE49-F238E27FC236}">
                  <a16:creationId xmlns:a16="http://schemas.microsoft.com/office/drawing/2014/main" id="{7C1F8CB4-C562-FD70-8EF4-484B5EABB9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2961130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90" name="Line 475">
              <a:extLst>
                <a:ext uri="{FF2B5EF4-FFF2-40B4-BE49-F238E27FC236}">
                  <a16:creationId xmlns:a16="http://schemas.microsoft.com/office/drawing/2014/main" id="{3B6AC1A5-F284-9A8B-A95B-605518F2BD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3116632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91" name="Line 476">
              <a:extLst>
                <a:ext uri="{FF2B5EF4-FFF2-40B4-BE49-F238E27FC236}">
                  <a16:creationId xmlns:a16="http://schemas.microsoft.com/office/drawing/2014/main" id="{B856E77F-B3ED-718E-A23B-C31B54B68F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4916" y="2156173"/>
              <a:ext cx="0" cy="1134256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92" name="Line 477">
              <a:extLst>
                <a:ext uri="{FF2B5EF4-FFF2-40B4-BE49-F238E27FC236}">
                  <a16:creationId xmlns:a16="http://schemas.microsoft.com/office/drawing/2014/main" id="{72EEBA30-5AF5-4FCD-B913-3250E7D936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17467" y="2156173"/>
              <a:ext cx="0" cy="1134256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93" name="Line 478">
              <a:extLst>
                <a:ext uri="{FF2B5EF4-FFF2-40B4-BE49-F238E27FC236}">
                  <a16:creationId xmlns:a16="http://schemas.microsoft.com/office/drawing/2014/main" id="{A72513B3-86DF-1C95-CC0E-123686D705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2162272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94" name="Line 479">
              <a:extLst>
                <a:ext uri="{FF2B5EF4-FFF2-40B4-BE49-F238E27FC236}">
                  <a16:creationId xmlns:a16="http://schemas.microsoft.com/office/drawing/2014/main" id="{9D1827FC-E03D-893A-63C6-BF74551931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328585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95" name="Rectangle 480">
              <a:extLst>
                <a:ext uri="{FF2B5EF4-FFF2-40B4-BE49-F238E27FC236}">
                  <a16:creationId xmlns:a16="http://schemas.microsoft.com/office/drawing/2014/main" id="{5EF4B2D5-79E5-321B-FFD0-04DA82767E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3850" y="2180566"/>
              <a:ext cx="16350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Sat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6" name="Rectangle 481">
              <a:extLst>
                <a:ext uri="{FF2B5EF4-FFF2-40B4-BE49-F238E27FC236}">
                  <a16:creationId xmlns:a16="http://schemas.microsoft.com/office/drawing/2014/main" id="{A90DFECC-644C-547F-B36E-3A8443944E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9653" y="2180566"/>
              <a:ext cx="13305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Fri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7" name="Rectangle 482">
              <a:extLst>
                <a:ext uri="{FF2B5EF4-FFF2-40B4-BE49-F238E27FC236}">
                  <a16:creationId xmlns:a16="http://schemas.microsoft.com/office/drawing/2014/main" id="{FA842FD9-090D-3E91-A10F-C8F988F9CB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6857" y="2180566"/>
              <a:ext cx="19717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Thu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8" name="Rectangle 483">
              <a:extLst>
                <a:ext uri="{FF2B5EF4-FFF2-40B4-BE49-F238E27FC236}">
                  <a16:creationId xmlns:a16="http://schemas.microsoft.com/office/drawing/2014/main" id="{17C5F662-B209-4F5A-29E7-A9866A64A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4707" y="2180566"/>
              <a:ext cx="24526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Wed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9" name="Rectangle 484">
              <a:extLst>
                <a:ext uri="{FF2B5EF4-FFF2-40B4-BE49-F238E27FC236}">
                  <a16:creationId xmlns:a16="http://schemas.microsoft.com/office/drawing/2014/main" id="{BCEEEDFF-866E-48E2-869B-C038981236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8497" y="2180566"/>
              <a:ext cx="19396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Tue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0" name="Rectangle 485">
              <a:extLst>
                <a:ext uri="{FF2B5EF4-FFF2-40B4-BE49-F238E27FC236}">
                  <a16:creationId xmlns:a16="http://schemas.microsoft.com/office/drawing/2014/main" id="{03BC90CB-7FCE-0B43-1991-02D147F95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1706" y="2180566"/>
              <a:ext cx="24365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Mon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1" name="Rectangle 486">
              <a:extLst>
                <a:ext uri="{FF2B5EF4-FFF2-40B4-BE49-F238E27FC236}">
                  <a16:creationId xmlns:a16="http://schemas.microsoft.com/office/drawing/2014/main" id="{C59AA77D-0E4C-2722-C1DA-DED6BD9986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6827" y="2180566"/>
              <a:ext cx="19396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Sun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2" name="Rectangle 487">
              <a:extLst>
                <a:ext uri="{FF2B5EF4-FFF2-40B4-BE49-F238E27FC236}">
                  <a16:creationId xmlns:a16="http://schemas.microsoft.com/office/drawing/2014/main" id="{705CBE9A-146A-50CF-603D-FFD78E78BF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7092" y="2346741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3" name="Rectangle 488">
              <a:extLst>
                <a:ext uri="{FF2B5EF4-FFF2-40B4-BE49-F238E27FC236}">
                  <a16:creationId xmlns:a16="http://schemas.microsoft.com/office/drawing/2014/main" id="{E0016DA5-DE50-2573-FCD0-41910643C8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9585" y="2346741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4" name="Rectangle 489">
              <a:extLst>
                <a:ext uri="{FF2B5EF4-FFF2-40B4-BE49-F238E27FC236}">
                  <a16:creationId xmlns:a16="http://schemas.microsoft.com/office/drawing/2014/main" id="{60870A27-887E-6BDD-5FDA-8C8B2C95A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7092" y="2502244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5" name="Rectangle 490">
              <a:extLst>
                <a:ext uri="{FF2B5EF4-FFF2-40B4-BE49-F238E27FC236}">
                  <a16:creationId xmlns:a16="http://schemas.microsoft.com/office/drawing/2014/main" id="{9786B6D2-757C-4D50-E6B1-87DF4D1969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9585" y="2502244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6" name="Rectangle 491">
              <a:extLst>
                <a:ext uri="{FF2B5EF4-FFF2-40B4-BE49-F238E27FC236}">
                  <a16:creationId xmlns:a16="http://schemas.microsoft.com/office/drawing/2014/main" id="{1D08FD06-2B30-93DE-A0B7-CA06F33B3D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2078" y="2502244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7" name="Rectangle 492">
              <a:extLst>
                <a:ext uri="{FF2B5EF4-FFF2-40B4-BE49-F238E27FC236}">
                  <a16:creationId xmlns:a16="http://schemas.microsoft.com/office/drawing/2014/main" id="{AA80722A-1724-C0AC-F080-FE7E7DF37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571" y="2502244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8" name="Rectangle 493">
              <a:extLst>
                <a:ext uri="{FF2B5EF4-FFF2-40B4-BE49-F238E27FC236}">
                  <a16:creationId xmlns:a16="http://schemas.microsoft.com/office/drawing/2014/main" id="{6D584943-4C5F-D8ED-AE9A-600C80C46C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7063" y="2502244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9" name="Rectangle 494">
              <a:extLst>
                <a:ext uri="{FF2B5EF4-FFF2-40B4-BE49-F238E27FC236}">
                  <a16:creationId xmlns:a16="http://schemas.microsoft.com/office/drawing/2014/main" id="{BC2DF920-26A9-F2DF-1A1F-77C887E6F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556" y="2502244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0" name="Rectangle 495">
              <a:extLst>
                <a:ext uri="{FF2B5EF4-FFF2-40B4-BE49-F238E27FC236}">
                  <a16:creationId xmlns:a16="http://schemas.microsoft.com/office/drawing/2014/main" id="{5A4AB15A-E318-695D-C8FE-F4B079B01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2049" y="2502244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1" name="Rectangle 496">
              <a:extLst>
                <a:ext uri="{FF2B5EF4-FFF2-40B4-BE49-F238E27FC236}">
                  <a16:creationId xmlns:a16="http://schemas.microsoft.com/office/drawing/2014/main" id="{EB3BBADD-EF53-2C52-121F-742F890F76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471" y="265774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2" name="Rectangle 497">
              <a:extLst>
                <a:ext uri="{FF2B5EF4-FFF2-40B4-BE49-F238E27FC236}">
                  <a16:creationId xmlns:a16="http://schemas.microsoft.com/office/drawing/2014/main" id="{9F44E697-096D-CC1E-CC5D-3BDCFE4C47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2964" y="265774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3" name="Rectangle 498">
              <a:extLst>
                <a:ext uri="{FF2B5EF4-FFF2-40B4-BE49-F238E27FC236}">
                  <a16:creationId xmlns:a16="http://schemas.microsoft.com/office/drawing/2014/main" id="{4A800BCE-7CE7-69EC-6774-8B8FBEAC07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5457" y="265774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4" name="Rectangle 499">
              <a:extLst>
                <a:ext uri="{FF2B5EF4-FFF2-40B4-BE49-F238E27FC236}">
                  <a16:creationId xmlns:a16="http://schemas.microsoft.com/office/drawing/2014/main" id="{134BC89E-3960-E7F8-D22D-7985FEFC6C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7949" y="265774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5" name="Rectangle 500">
              <a:extLst>
                <a:ext uri="{FF2B5EF4-FFF2-40B4-BE49-F238E27FC236}">
                  <a16:creationId xmlns:a16="http://schemas.microsoft.com/office/drawing/2014/main" id="{73B9912B-0345-1653-AD15-A0F34818E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0442" y="265774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6" name="Rectangle 501">
              <a:extLst>
                <a:ext uri="{FF2B5EF4-FFF2-40B4-BE49-F238E27FC236}">
                  <a16:creationId xmlns:a16="http://schemas.microsoft.com/office/drawing/2014/main" id="{AA806F2F-A2CC-FD3D-EBA6-722C830EB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2935" y="265774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7" name="Rectangle 502">
              <a:extLst>
                <a:ext uri="{FF2B5EF4-FFF2-40B4-BE49-F238E27FC236}">
                  <a16:creationId xmlns:a16="http://schemas.microsoft.com/office/drawing/2014/main" id="{B33EA9D3-3ABF-2671-FC9F-289E5ED83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428" y="265774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8" name="Rectangle 503">
              <a:extLst>
                <a:ext uri="{FF2B5EF4-FFF2-40B4-BE49-F238E27FC236}">
                  <a16:creationId xmlns:a16="http://schemas.microsoft.com/office/drawing/2014/main" id="{5F8A6DA7-F88B-2AF5-C2C8-C97BC875C5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471" y="2813249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9" name="Rectangle 504">
              <a:extLst>
                <a:ext uri="{FF2B5EF4-FFF2-40B4-BE49-F238E27FC236}">
                  <a16:creationId xmlns:a16="http://schemas.microsoft.com/office/drawing/2014/main" id="{42A1575D-B5D5-1CB0-0C50-8276E05A9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2964" y="2813249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0" name="Rectangle 505">
              <a:extLst>
                <a:ext uri="{FF2B5EF4-FFF2-40B4-BE49-F238E27FC236}">
                  <a16:creationId xmlns:a16="http://schemas.microsoft.com/office/drawing/2014/main" id="{562F888D-1CCF-8A8F-6E87-316EE1739B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5457" y="2813249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1" name="Rectangle 506">
              <a:extLst>
                <a:ext uri="{FF2B5EF4-FFF2-40B4-BE49-F238E27FC236}">
                  <a16:creationId xmlns:a16="http://schemas.microsoft.com/office/drawing/2014/main" id="{6898CDED-3A15-59A8-7CC9-08E2EE7722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7949" y="2813249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2" name="Rectangle 507">
              <a:extLst>
                <a:ext uri="{FF2B5EF4-FFF2-40B4-BE49-F238E27FC236}">
                  <a16:creationId xmlns:a16="http://schemas.microsoft.com/office/drawing/2014/main" id="{760E01CC-DBA0-63DC-16C7-8E5555357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0442" y="2813249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3" name="Rectangle 508">
              <a:extLst>
                <a:ext uri="{FF2B5EF4-FFF2-40B4-BE49-F238E27FC236}">
                  <a16:creationId xmlns:a16="http://schemas.microsoft.com/office/drawing/2014/main" id="{D6288827-66B7-896D-A721-2372F6AECF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2935" y="2813249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4" name="Rectangle 509">
              <a:extLst>
                <a:ext uri="{FF2B5EF4-FFF2-40B4-BE49-F238E27FC236}">
                  <a16:creationId xmlns:a16="http://schemas.microsoft.com/office/drawing/2014/main" id="{828D66DA-A8DF-57EF-E3F6-2B48FD4801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428" y="2813249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5" name="Rectangle 510">
              <a:extLst>
                <a:ext uri="{FF2B5EF4-FFF2-40B4-BE49-F238E27FC236}">
                  <a16:creationId xmlns:a16="http://schemas.microsoft.com/office/drawing/2014/main" id="{00604073-AB6E-E8F8-30E9-661C081E7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471" y="296875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30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6" name="Rectangle 511">
              <a:extLst>
                <a:ext uri="{FF2B5EF4-FFF2-40B4-BE49-F238E27FC236}">
                  <a16:creationId xmlns:a16="http://schemas.microsoft.com/office/drawing/2014/main" id="{AF02CDBE-6A21-A92C-4C66-91FAC586AB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2964" y="296875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7" name="Rectangle 512">
              <a:extLst>
                <a:ext uri="{FF2B5EF4-FFF2-40B4-BE49-F238E27FC236}">
                  <a16:creationId xmlns:a16="http://schemas.microsoft.com/office/drawing/2014/main" id="{DFCB536F-C581-2BD6-9E94-77A276531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5457" y="296875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8" name="Rectangle 513">
              <a:extLst>
                <a:ext uri="{FF2B5EF4-FFF2-40B4-BE49-F238E27FC236}">
                  <a16:creationId xmlns:a16="http://schemas.microsoft.com/office/drawing/2014/main" id="{A1C8DDED-EFCA-92AD-352A-8263B0E39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7949" y="296875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9" name="Rectangle 514">
              <a:extLst>
                <a:ext uri="{FF2B5EF4-FFF2-40B4-BE49-F238E27FC236}">
                  <a16:creationId xmlns:a16="http://schemas.microsoft.com/office/drawing/2014/main" id="{766B3A8A-B0AA-5EF4-E648-879298E0E7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0442" y="296875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0" name="Rectangle 515">
              <a:extLst>
                <a:ext uri="{FF2B5EF4-FFF2-40B4-BE49-F238E27FC236}">
                  <a16:creationId xmlns:a16="http://schemas.microsoft.com/office/drawing/2014/main" id="{46A12FFE-FA3C-8F3C-1D5D-AB6DE3FB2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2935" y="296875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1" name="Rectangle 516">
              <a:extLst>
                <a:ext uri="{FF2B5EF4-FFF2-40B4-BE49-F238E27FC236}">
                  <a16:creationId xmlns:a16="http://schemas.microsoft.com/office/drawing/2014/main" id="{D1E387DD-06E5-D65A-9139-69546747A9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428" y="296875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2" name="Rectangle 517">
              <a:extLst>
                <a:ext uri="{FF2B5EF4-FFF2-40B4-BE49-F238E27FC236}">
                  <a16:creationId xmlns:a16="http://schemas.microsoft.com/office/drawing/2014/main" id="{6DD695D2-E5EF-700C-953F-4ABF557D6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428" y="3130353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31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8654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H2 Calendar 2026</a:t>
            </a:r>
            <a:endParaRPr lang="zh-CN" altLang="en-US" dirty="0"/>
          </a:p>
        </p:txBody>
      </p:sp>
      <p:grpSp>
        <p:nvGrpSpPr>
          <p:cNvPr id="1221" name="Group 1220">
            <a:extLst>
              <a:ext uri="{FF2B5EF4-FFF2-40B4-BE49-F238E27FC236}">
                <a16:creationId xmlns:a16="http://schemas.microsoft.com/office/drawing/2014/main" id="{F4868DBB-5107-081E-A6D0-39F448745C36}"/>
              </a:ext>
            </a:extLst>
          </p:cNvPr>
          <p:cNvGrpSpPr/>
          <p:nvPr/>
        </p:nvGrpSpPr>
        <p:grpSpPr>
          <a:xfrm>
            <a:off x="432670" y="992352"/>
            <a:ext cx="2649600" cy="1874042"/>
            <a:chOff x="432670" y="992352"/>
            <a:chExt cx="2649600" cy="1874042"/>
          </a:xfrm>
        </p:grpSpPr>
        <p:sp>
          <p:nvSpPr>
            <p:cNvPr id="260" name="同侧圆角矩形 259"/>
            <p:cNvSpPr/>
            <p:nvPr/>
          </p:nvSpPr>
          <p:spPr>
            <a:xfrm flipV="1">
              <a:off x="432670" y="1534394"/>
              <a:ext cx="2649600" cy="1332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  <p:sp>
          <p:nvSpPr>
            <p:cNvPr id="261" name="同侧圆角矩形 260"/>
            <p:cNvSpPr/>
            <p:nvPr/>
          </p:nvSpPr>
          <p:spPr>
            <a:xfrm>
              <a:off x="432671" y="992352"/>
              <a:ext cx="2648770" cy="272770"/>
            </a:xfrm>
            <a:prstGeom prst="round2Same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b="1" dirty="0"/>
                <a:t>July</a:t>
              </a:r>
            </a:p>
          </p:txBody>
        </p:sp>
        <p:sp>
          <p:nvSpPr>
            <p:cNvPr id="262" name="矩形 261"/>
            <p:cNvSpPr/>
            <p:nvPr/>
          </p:nvSpPr>
          <p:spPr>
            <a:xfrm>
              <a:off x="432670" y="1265122"/>
              <a:ext cx="2649600" cy="2692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</p:grpSp>
      <p:grpSp>
        <p:nvGrpSpPr>
          <p:cNvPr id="1222" name="Group 1221">
            <a:extLst>
              <a:ext uri="{FF2B5EF4-FFF2-40B4-BE49-F238E27FC236}">
                <a16:creationId xmlns:a16="http://schemas.microsoft.com/office/drawing/2014/main" id="{4F44EE55-A6D9-B722-1B67-C47F4D632E47}"/>
              </a:ext>
            </a:extLst>
          </p:cNvPr>
          <p:cNvGrpSpPr/>
          <p:nvPr/>
        </p:nvGrpSpPr>
        <p:grpSpPr>
          <a:xfrm>
            <a:off x="3243378" y="992352"/>
            <a:ext cx="2649600" cy="1877047"/>
            <a:chOff x="3243378" y="992352"/>
            <a:chExt cx="2649600" cy="1877047"/>
          </a:xfrm>
        </p:grpSpPr>
        <p:sp>
          <p:nvSpPr>
            <p:cNvPr id="313" name="同侧圆角矩形 312"/>
            <p:cNvSpPr/>
            <p:nvPr/>
          </p:nvSpPr>
          <p:spPr>
            <a:xfrm flipV="1">
              <a:off x="3244166" y="1537399"/>
              <a:ext cx="2648812" cy="1332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  <p:sp>
          <p:nvSpPr>
            <p:cNvPr id="314" name="同侧圆角矩形 313"/>
            <p:cNvSpPr/>
            <p:nvPr/>
          </p:nvSpPr>
          <p:spPr>
            <a:xfrm>
              <a:off x="3243378" y="992352"/>
              <a:ext cx="2647982" cy="274282"/>
            </a:xfrm>
            <a:prstGeom prst="round2SameRect">
              <a:avLst/>
            </a:prstGeom>
            <a:solidFill>
              <a:srgbClr val="73BC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b="1" dirty="0"/>
                <a:t>August</a:t>
              </a:r>
            </a:p>
          </p:txBody>
        </p:sp>
        <p:sp>
          <p:nvSpPr>
            <p:cNvPr id="315" name="矩形 314"/>
            <p:cNvSpPr/>
            <p:nvPr/>
          </p:nvSpPr>
          <p:spPr>
            <a:xfrm>
              <a:off x="3244166" y="1266634"/>
              <a:ext cx="2648812" cy="2707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</p:grpSp>
      <p:grpSp>
        <p:nvGrpSpPr>
          <p:cNvPr id="1223" name="Group 1222">
            <a:extLst>
              <a:ext uri="{FF2B5EF4-FFF2-40B4-BE49-F238E27FC236}">
                <a16:creationId xmlns:a16="http://schemas.microsoft.com/office/drawing/2014/main" id="{D1FAA378-5C10-57CC-3257-D3DE3F91D769}"/>
              </a:ext>
            </a:extLst>
          </p:cNvPr>
          <p:cNvGrpSpPr/>
          <p:nvPr/>
        </p:nvGrpSpPr>
        <p:grpSpPr>
          <a:xfrm>
            <a:off x="6054086" y="992352"/>
            <a:ext cx="2649600" cy="1874042"/>
            <a:chOff x="6054086" y="992352"/>
            <a:chExt cx="2649600" cy="1874042"/>
          </a:xfrm>
        </p:grpSpPr>
        <p:sp>
          <p:nvSpPr>
            <p:cNvPr id="366" name="同侧圆角矩形 365"/>
            <p:cNvSpPr/>
            <p:nvPr/>
          </p:nvSpPr>
          <p:spPr>
            <a:xfrm flipV="1">
              <a:off x="6054086" y="1534394"/>
              <a:ext cx="2649600" cy="1332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  <p:sp>
          <p:nvSpPr>
            <p:cNvPr id="367" name="同侧圆角矩形 366"/>
            <p:cNvSpPr/>
            <p:nvPr/>
          </p:nvSpPr>
          <p:spPr>
            <a:xfrm>
              <a:off x="6054087" y="992352"/>
              <a:ext cx="2648770" cy="272770"/>
            </a:xfrm>
            <a:prstGeom prst="round2Same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b="1" dirty="0"/>
                <a:t>September</a:t>
              </a:r>
            </a:p>
          </p:txBody>
        </p:sp>
        <p:sp>
          <p:nvSpPr>
            <p:cNvPr id="368" name="矩形 367"/>
            <p:cNvSpPr/>
            <p:nvPr/>
          </p:nvSpPr>
          <p:spPr>
            <a:xfrm>
              <a:off x="6054086" y="1265122"/>
              <a:ext cx="2649600" cy="2692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</p:grpSp>
      <p:grpSp>
        <p:nvGrpSpPr>
          <p:cNvPr id="1224" name="Group 1223">
            <a:extLst>
              <a:ext uri="{FF2B5EF4-FFF2-40B4-BE49-F238E27FC236}">
                <a16:creationId xmlns:a16="http://schemas.microsoft.com/office/drawing/2014/main" id="{13C39CCD-E34B-4294-C4E4-71C000430662}"/>
              </a:ext>
            </a:extLst>
          </p:cNvPr>
          <p:cNvGrpSpPr/>
          <p:nvPr/>
        </p:nvGrpSpPr>
        <p:grpSpPr>
          <a:xfrm>
            <a:off x="432670" y="2947603"/>
            <a:ext cx="2649600" cy="1877045"/>
            <a:chOff x="432670" y="2947603"/>
            <a:chExt cx="2649600" cy="1877045"/>
          </a:xfrm>
        </p:grpSpPr>
        <p:sp>
          <p:nvSpPr>
            <p:cNvPr id="419" name="同侧圆角矩形 418"/>
            <p:cNvSpPr/>
            <p:nvPr/>
          </p:nvSpPr>
          <p:spPr>
            <a:xfrm flipV="1">
              <a:off x="433458" y="3492649"/>
              <a:ext cx="2648812" cy="1331999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  <p:sp>
          <p:nvSpPr>
            <p:cNvPr id="420" name="同侧圆角矩形 419"/>
            <p:cNvSpPr/>
            <p:nvPr/>
          </p:nvSpPr>
          <p:spPr>
            <a:xfrm>
              <a:off x="432670" y="2947603"/>
              <a:ext cx="2647982" cy="274282"/>
            </a:xfrm>
            <a:prstGeom prst="round2Same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b="1" dirty="0"/>
                <a:t>October</a:t>
              </a:r>
            </a:p>
          </p:txBody>
        </p:sp>
        <p:sp>
          <p:nvSpPr>
            <p:cNvPr id="421" name="矩形 420"/>
            <p:cNvSpPr/>
            <p:nvPr/>
          </p:nvSpPr>
          <p:spPr>
            <a:xfrm>
              <a:off x="433458" y="3221885"/>
              <a:ext cx="2648812" cy="2707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</p:grpSp>
      <p:grpSp>
        <p:nvGrpSpPr>
          <p:cNvPr id="1225" name="Group 1224">
            <a:extLst>
              <a:ext uri="{FF2B5EF4-FFF2-40B4-BE49-F238E27FC236}">
                <a16:creationId xmlns:a16="http://schemas.microsoft.com/office/drawing/2014/main" id="{F4BBB211-DD42-6BA2-E34C-6F460BDDA5D0}"/>
              </a:ext>
            </a:extLst>
          </p:cNvPr>
          <p:cNvGrpSpPr/>
          <p:nvPr/>
        </p:nvGrpSpPr>
        <p:grpSpPr>
          <a:xfrm>
            <a:off x="3243378" y="2947603"/>
            <a:ext cx="2649600" cy="1874042"/>
            <a:chOff x="3243378" y="2947603"/>
            <a:chExt cx="2649600" cy="1874042"/>
          </a:xfrm>
        </p:grpSpPr>
        <p:sp>
          <p:nvSpPr>
            <p:cNvPr id="472" name="同侧圆角矩形 471"/>
            <p:cNvSpPr/>
            <p:nvPr/>
          </p:nvSpPr>
          <p:spPr>
            <a:xfrm flipV="1">
              <a:off x="3243378" y="3489645"/>
              <a:ext cx="2649600" cy="1332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  <p:sp>
          <p:nvSpPr>
            <p:cNvPr id="473" name="同侧圆角矩形 472"/>
            <p:cNvSpPr/>
            <p:nvPr/>
          </p:nvSpPr>
          <p:spPr>
            <a:xfrm>
              <a:off x="3243379" y="2947603"/>
              <a:ext cx="2648770" cy="272770"/>
            </a:xfrm>
            <a:prstGeom prst="round2Same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b="1" dirty="0"/>
                <a:t>November</a:t>
              </a:r>
            </a:p>
          </p:txBody>
        </p:sp>
        <p:sp>
          <p:nvSpPr>
            <p:cNvPr id="474" name="矩形 473"/>
            <p:cNvSpPr/>
            <p:nvPr/>
          </p:nvSpPr>
          <p:spPr>
            <a:xfrm>
              <a:off x="3243378" y="3220373"/>
              <a:ext cx="2649600" cy="2692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</p:grpSp>
      <p:grpSp>
        <p:nvGrpSpPr>
          <p:cNvPr id="1226" name="Group 1225">
            <a:extLst>
              <a:ext uri="{FF2B5EF4-FFF2-40B4-BE49-F238E27FC236}">
                <a16:creationId xmlns:a16="http://schemas.microsoft.com/office/drawing/2014/main" id="{5BF32660-DEAD-21CA-702B-BF3244DB3362}"/>
              </a:ext>
            </a:extLst>
          </p:cNvPr>
          <p:cNvGrpSpPr/>
          <p:nvPr/>
        </p:nvGrpSpPr>
        <p:grpSpPr>
          <a:xfrm>
            <a:off x="6054086" y="2947603"/>
            <a:ext cx="2649600" cy="1877047"/>
            <a:chOff x="6054086" y="2947603"/>
            <a:chExt cx="2649600" cy="1877047"/>
          </a:xfrm>
        </p:grpSpPr>
        <p:sp>
          <p:nvSpPr>
            <p:cNvPr id="525" name="同侧圆角矩形 524"/>
            <p:cNvSpPr/>
            <p:nvPr/>
          </p:nvSpPr>
          <p:spPr>
            <a:xfrm flipV="1">
              <a:off x="6054874" y="3492650"/>
              <a:ext cx="2648812" cy="1332000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  <p:sp>
          <p:nvSpPr>
            <p:cNvPr id="526" name="同侧圆角矩形 525"/>
            <p:cNvSpPr/>
            <p:nvPr/>
          </p:nvSpPr>
          <p:spPr>
            <a:xfrm>
              <a:off x="6054086" y="2947603"/>
              <a:ext cx="2647982" cy="274282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b="1" dirty="0"/>
                <a:t>December</a:t>
              </a:r>
            </a:p>
          </p:txBody>
        </p:sp>
        <p:sp>
          <p:nvSpPr>
            <p:cNvPr id="527" name="矩形 526"/>
            <p:cNvSpPr/>
            <p:nvPr/>
          </p:nvSpPr>
          <p:spPr>
            <a:xfrm>
              <a:off x="6054874" y="3221885"/>
              <a:ext cx="2648812" cy="2707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1E3C155-B538-3315-B415-9D9B5983DB6A}"/>
              </a:ext>
            </a:extLst>
          </p:cNvPr>
          <p:cNvGrpSpPr/>
          <p:nvPr/>
        </p:nvGrpSpPr>
        <p:grpSpPr>
          <a:xfrm>
            <a:off x="540670" y="1301801"/>
            <a:ext cx="2433600" cy="1490400"/>
            <a:chOff x="5169230" y="2156175"/>
            <a:chExt cx="2023200" cy="1135780"/>
          </a:xfrm>
        </p:grpSpPr>
        <p:sp>
          <p:nvSpPr>
            <p:cNvPr id="4" name="Rectangle 621">
              <a:extLst>
                <a:ext uri="{FF2B5EF4-FFF2-40B4-BE49-F238E27FC236}">
                  <a16:creationId xmlns:a16="http://schemas.microsoft.com/office/drawing/2014/main" id="{2293DC79-A253-142A-064C-EACD81B817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554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" name="Rectangle 622">
              <a:extLst>
                <a:ext uri="{FF2B5EF4-FFF2-40B4-BE49-F238E27FC236}">
                  <a16:creationId xmlns:a16="http://schemas.microsoft.com/office/drawing/2014/main" id="{D4607E01-95CE-AFFA-39B8-08F2A4D152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061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" name="Rectangle 623">
              <a:extLst>
                <a:ext uri="{FF2B5EF4-FFF2-40B4-BE49-F238E27FC236}">
                  <a16:creationId xmlns:a16="http://schemas.microsoft.com/office/drawing/2014/main" id="{FA054A14-9FE0-0B3E-99E5-CC617C814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569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7" name="Rectangle 624">
              <a:extLst>
                <a:ext uri="{FF2B5EF4-FFF2-40B4-BE49-F238E27FC236}">
                  <a16:creationId xmlns:a16="http://schemas.microsoft.com/office/drawing/2014/main" id="{6C5F4BDB-5D0A-D81F-0E15-0CAA2E53E0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076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8" name="Rectangle 625">
              <a:extLst>
                <a:ext uri="{FF2B5EF4-FFF2-40B4-BE49-F238E27FC236}">
                  <a16:creationId xmlns:a16="http://schemas.microsoft.com/office/drawing/2014/main" id="{73387DD2-A0DC-F528-25BC-80D5956F63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84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9" name="Rectangle 626">
              <a:extLst>
                <a:ext uri="{FF2B5EF4-FFF2-40B4-BE49-F238E27FC236}">
                  <a16:creationId xmlns:a16="http://schemas.microsoft.com/office/drawing/2014/main" id="{4FBC9625-AAA1-1F19-99CA-10D253A50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091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" name="Rectangle 627">
              <a:extLst>
                <a:ext uri="{FF2B5EF4-FFF2-40B4-BE49-F238E27FC236}">
                  <a16:creationId xmlns:a16="http://schemas.microsoft.com/office/drawing/2014/main" id="{0BD7BA42-2659-FE4D-7526-A44926E33B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599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" name="Rectangle 628">
              <a:extLst>
                <a:ext uri="{FF2B5EF4-FFF2-40B4-BE49-F238E27FC236}">
                  <a16:creationId xmlns:a16="http://schemas.microsoft.com/office/drawing/2014/main" id="{160A9A51-6DA3-D2F1-717E-5E17525E3F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554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2" name="Rectangle 629">
              <a:extLst>
                <a:ext uri="{FF2B5EF4-FFF2-40B4-BE49-F238E27FC236}">
                  <a16:creationId xmlns:a16="http://schemas.microsoft.com/office/drawing/2014/main" id="{FE1EE972-CCB8-8895-94B2-8672EB6CD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061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3" name="Rectangle 630">
              <a:extLst>
                <a:ext uri="{FF2B5EF4-FFF2-40B4-BE49-F238E27FC236}">
                  <a16:creationId xmlns:a16="http://schemas.microsoft.com/office/drawing/2014/main" id="{1C90782D-0D1D-16A0-0F31-1314C4A52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569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4" name="Rectangle 631">
              <a:extLst>
                <a:ext uri="{FF2B5EF4-FFF2-40B4-BE49-F238E27FC236}">
                  <a16:creationId xmlns:a16="http://schemas.microsoft.com/office/drawing/2014/main" id="{ADA15287-9FBE-A056-24D2-51C1995915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076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5" name="Rectangle 632">
              <a:extLst>
                <a:ext uri="{FF2B5EF4-FFF2-40B4-BE49-F238E27FC236}">
                  <a16:creationId xmlns:a16="http://schemas.microsoft.com/office/drawing/2014/main" id="{78008697-146F-BD3C-287A-A972FC9F2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84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6" name="Rectangle 633">
              <a:extLst>
                <a:ext uri="{FF2B5EF4-FFF2-40B4-BE49-F238E27FC236}">
                  <a16:creationId xmlns:a16="http://schemas.microsoft.com/office/drawing/2014/main" id="{E4F03D2C-67C7-88E3-FE9D-8B1CBC5A3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091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7" name="Rectangle 634">
              <a:extLst>
                <a:ext uri="{FF2B5EF4-FFF2-40B4-BE49-F238E27FC236}">
                  <a16:creationId xmlns:a16="http://schemas.microsoft.com/office/drawing/2014/main" id="{B92D1614-7ECA-130A-64B1-87F50E1724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599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8" name="Rectangle 635">
              <a:extLst>
                <a:ext uri="{FF2B5EF4-FFF2-40B4-BE49-F238E27FC236}">
                  <a16:creationId xmlns:a16="http://schemas.microsoft.com/office/drawing/2014/main" id="{36F0B90B-1BB8-AE09-B0D0-8C58E59AF1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554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9" name="Rectangle 636">
              <a:extLst>
                <a:ext uri="{FF2B5EF4-FFF2-40B4-BE49-F238E27FC236}">
                  <a16:creationId xmlns:a16="http://schemas.microsoft.com/office/drawing/2014/main" id="{B0D32C8F-76F5-D3D7-45A5-6D96D89E71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061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0" name="Rectangle 637">
              <a:extLst>
                <a:ext uri="{FF2B5EF4-FFF2-40B4-BE49-F238E27FC236}">
                  <a16:creationId xmlns:a16="http://schemas.microsoft.com/office/drawing/2014/main" id="{B2EABEC3-6C60-DC39-FF3A-E569FFD1E8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569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1" name="Rectangle 638">
              <a:extLst>
                <a:ext uri="{FF2B5EF4-FFF2-40B4-BE49-F238E27FC236}">
                  <a16:creationId xmlns:a16="http://schemas.microsoft.com/office/drawing/2014/main" id="{906CB45F-F208-38C3-8851-2C94E733B4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076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2" name="Rectangle 639">
              <a:extLst>
                <a:ext uri="{FF2B5EF4-FFF2-40B4-BE49-F238E27FC236}">
                  <a16:creationId xmlns:a16="http://schemas.microsoft.com/office/drawing/2014/main" id="{9348E534-EB51-DC9F-49B2-53349C65E0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84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3" name="Rectangle 640">
              <a:extLst>
                <a:ext uri="{FF2B5EF4-FFF2-40B4-BE49-F238E27FC236}">
                  <a16:creationId xmlns:a16="http://schemas.microsoft.com/office/drawing/2014/main" id="{630B6CE4-1F2B-4824-71C7-7C483DA88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091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4" name="Rectangle 641">
              <a:extLst>
                <a:ext uri="{FF2B5EF4-FFF2-40B4-BE49-F238E27FC236}">
                  <a16:creationId xmlns:a16="http://schemas.microsoft.com/office/drawing/2014/main" id="{666CE1FB-56A7-A7B6-33DA-C8FC653A2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599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5" name="Rectangle 642">
              <a:extLst>
                <a:ext uri="{FF2B5EF4-FFF2-40B4-BE49-F238E27FC236}">
                  <a16:creationId xmlns:a16="http://schemas.microsoft.com/office/drawing/2014/main" id="{183C4B95-8668-CCE0-FE76-FFB918FDD7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554" y="265012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6" name="Rectangle 643">
              <a:extLst>
                <a:ext uri="{FF2B5EF4-FFF2-40B4-BE49-F238E27FC236}">
                  <a16:creationId xmlns:a16="http://schemas.microsoft.com/office/drawing/2014/main" id="{6E5C5A5F-B9E7-ECED-17F7-082B38A1A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061" y="265012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7" name="Rectangle 644">
              <a:extLst>
                <a:ext uri="{FF2B5EF4-FFF2-40B4-BE49-F238E27FC236}">
                  <a16:creationId xmlns:a16="http://schemas.microsoft.com/office/drawing/2014/main" id="{4CE304D5-6906-5491-0B42-FEB0FDD7C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569" y="265012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8" name="Rectangle 645">
              <a:extLst>
                <a:ext uri="{FF2B5EF4-FFF2-40B4-BE49-F238E27FC236}">
                  <a16:creationId xmlns:a16="http://schemas.microsoft.com/office/drawing/2014/main" id="{6DA5B9FD-5F2B-EB73-1B22-4AB470591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076" y="265012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9" name="Rectangle 646">
              <a:extLst>
                <a:ext uri="{FF2B5EF4-FFF2-40B4-BE49-F238E27FC236}">
                  <a16:creationId xmlns:a16="http://schemas.microsoft.com/office/drawing/2014/main" id="{240EE793-B0DA-55F0-9726-AA21CF5B6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84" y="265012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0" name="Rectangle 647">
              <a:extLst>
                <a:ext uri="{FF2B5EF4-FFF2-40B4-BE49-F238E27FC236}">
                  <a16:creationId xmlns:a16="http://schemas.microsoft.com/office/drawing/2014/main" id="{D1F7FF80-2645-1008-8905-0FF3C8A11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091" y="265012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1" name="Rectangle 648">
              <a:extLst>
                <a:ext uri="{FF2B5EF4-FFF2-40B4-BE49-F238E27FC236}">
                  <a16:creationId xmlns:a16="http://schemas.microsoft.com/office/drawing/2014/main" id="{D337426E-CC03-FCD2-1C2E-31AEBBE21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599" y="265012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2" name="Rectangle 649">
              <a:extLst>
                <a:ext uri="{FF2B5EF4-FFF2-40B4-BE49-F238E27FC236}">
                  <a16:creationId xmlns:a16="http://schemas.microsoft.com/office/drawing/2014/main" id="{0DA2DBB9-4023-CA5B-5852-7D7245A978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554" y="2805627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3" name="Rectangle 650">
              <a:extLst>
                <a:ext uri="{FF2B5EF4-FFF2-40B4-BE49-F238E27FC236}">
                  <a16:creationId xmlns:a16="http://schemas.microsoft.com/office/drawing/2014/main" id="{326176B2-150B-F039-19D7-0DFD7AA27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061" y="2805627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4" name="Rectangle 651">
              <a:extLst>
                <a:ext uri="{FF2B5EF4-FFF2-40B4-BE49-F238E27FC236}">
                  <a16:creationId xmlns:a16="http://schemas.microsoft.com/office/drawing/2014/main" id="{2041A8F7-9B88-C866-DC27-11AC993F15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569" y="2805627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5" name="Rectangle 652">
              <a:extLst>
                <a:ext uri="{FF2B5EF4-FFF2-40B4-BE49-F238E27FC236}">
                  <a16:creationId xmlns:a16="http://schemas.microsoft.com/office/drawing/2014/main" id="{E6B1CFEB-AF3E-91BF-47CF-83FDD081D3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076" y="2805627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6" name="Rectangle 653">
              <a:extLst>
                <a:ext uri="{FF2B5EF4-FFF2-40B4-BE49-F238E27FC236}">
                  <a16:creationId xmlns:a16="http://schemas.microsoft.com/office/drawing/2014/main" id="{1ACE1C09-7EDD-C8CE-D117-F5C7EF27D8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84" y="2805627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7" name="Rectangle 654">
              <a:extLst>
                <a:ext uri="{FF2B5EF4-FFF2-40B4-BE49-F238E27FC236}">
                  <a16:creationId xmlns:a16="http://schemas.microsoft.com/office/drawing/2014/main" id="{5869A244-5771-A270-B630-F86364A605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091" y="2805627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8" name="Rectangle 655">
              <a:extLst>
                <a:ext uri="{FF2B5EF4-FFF2-40B4-BE49-F238E27FC236}">
                  <a16:creationId xmlns:a16="http://schemas.microsoft.com/office/drawing/2014/main" id="{7DD078B3-1695-A44A-9B05-C61F839E24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599" y="2805627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9" name="Rectangle 656">
              <a:extLst>
                <a:ext uri="{FF2B5EF4-FFF2-40B4-BE49-F238E27FC236}">
                  <a16:creationId xmlns:a16="http://schemas.microsoft.com/office/drawing/2014/main" id="{6B7802AB-C66B-1E69-7018-3A3132A21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554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" name="Rectangle 657">
              <a:extLst>
                <a:ext uri="{FF2B5EF4-FFF2-40B4-BE49-F238E27FC236}">
                  <a16:creationId xmlns:a16="http://schemas.microsoft.com/office/drawing/2014/main" id="{65A7CFFF-2270-7C4C-0396-FB058B2B3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061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1" name="Rectangle 658">
              <a:extLst>
                <a:ext uri="{FF2B5EF4-FFF2-40B4-BE49-F238E27FC236}">
                  <a16:creationId xmlns:a16="http://schemas.microsoft.com/office/drawing/2014/main" id="{FC99CB6D-E760-7CB2-1293-5F5455572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569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2" name="Rectangle 659">
              <a:extLst>
                <a:ext uri="{FF2B5EF4-FFF2-40B4-BE49-F238E27FC236}">
                  <a16:creationId xmlns:a16="http://schemas.microsoft.com/office/drawing/2014/main" id="{28F13C62-8B84-C3E9-E10A-7C92AC80F3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076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3" name="Rectangle 660">
              <a:extLst>
                <a:ext uri="{FF2B5EF4-FFF2-40B4-BE49-F238E27FC236}">
                  <a16:creationId xmlns:a16="http://schemas.microsoft.com/office/drawing/2014/main" id="{D3589220-E90A-F9B8-BDAF-64A7292833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84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4" name="Rectangle 661">
              <a:extLst>
                <a:ext uri="{FF2B5EF4-FFF2-40B4-BE49-F238E27FC236}">
                  <a16:creationId xmlns:a16="http://schemas.microsoft.com/office/drawing/2014/main" id="{5C4A0BA1-745A-68B4-6AC0-EFDB7A317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091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5" name="Rectangle 662">
              <a:extLst>
                <a:ext uri="{FF2B5EF4-FFF2-40B4-BE49-F238E27FC236}">
                  <a16:creationId xmlns:a16="http://schemas.microsoft.com/office/drawing/2014/main" id="{C14D04CC-BC7C-5ED5-14EE-9D8382E298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599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6" name="Rectangle 663">
              <a:extLst>
                <a:ext uri="{FF2B5EF4-FFF2-40B4-BE49-F238E27FC236}">
                  <a16:creationId xmlns:a16="http://schemas.microsoft.com/office/drawing/2014/main" id="{331DF2C9-4BE4-BCD9-081F-E78E892FE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554" y="3116633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7" name="Rectangle 664">
              <a:extLst>
                <a:ext uri="{FF2B5EF4-FFF2-40B4-BE49-F238E27FC236}">
                  <a16:creationId xmlns:a16="http://schemas.microsoft.com/office/drawing/2014/main" id="{6DF10673-37CD-A3BA-0416-F78DFF66F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061" y="3116633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8" name="Rectangle 665">
              <a:extLst>
                <a:ext uri="{FF2B5EF4-FFF2-40B4-BE49-F238E27FC236}">
                  <a16:creationId xmlns:a16="http://schemas.microsoft.com/office/drawing/2014/main" id="{09EE7667-D8A8-953C-11E5-4B36384554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569" y="3116633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9" name="Rectangle 666">
              <a:extLst>
                <a:ext uri="{FF2B5EF4-FFF2-40B4-BE49-F238E27FC236}">
                  <a16:creationId xmlns:a16="http://schemas.microsoft.com/office/drawing/2014/main" id="{4D0E6685-6A1D-00F6-B8A0-191CD03A03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076" y="3116633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0" name="Rectangle 667">
              <a:extLst>
                <a:ext uri="{FF2B5EF4-FFF2-40B4-BE49-F238E27FC236}">
                  <a16:creationId xmlns:a16="http://schemas.microsoft.com/office/drawing/2014/main" id="{3F47F0E7-2511-E962-A566-BFBDCABBC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84" y="3116633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1" name="Rectangle 668">
              <a:extLst>
                <a:ext uri="{FF2B5EF4-FFF2-40B4-BE49-F238E27FC236}">
                  <a16:creationId xmlns:a16="http://schemas.microsoft.com/office/drawing/2014/main" id="{0EC672B0-B869-C900-AD5F-E14B66CEA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091" y="3116633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2" name="Rectangle 669">
              <a:extLst>
                <a:ext uri="{FF2B5EF4-FFF2-40B4-BE49-F238E27FC236}">
                  <a16:creationId xmlns:a16="http://schemas.microsoft.com/office/drawing/2014/main" id="{2BE5A85D-50A7-2B19-95B8-3EB9DDDA23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599" y="3116633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3" name="Line 670">
              <a:extLst>
                <a:ext uri="{FF2B5EF4-FFF2-40B4-BE49-F238E27FC236}">
                  <a16:creationId xmlns:a16="http://schemas.microsoft.com/office/drawing/2014/main" id="{4ADB4649-D417-57E2-3ECC-1AC43A1C0E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62061" y="2156175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4" name="Line 671">
              <a:extLst>
                <a:ext uri="{FF2B5EF4-FFF2-40B4-BE49-F238E27FC236}">
                  <a16:creationId xmlns:a16="http://schemas.microsoft.com/office/drawing/2014/main" id="{03160A52-62CB-D158-AFC7-C30BDAF839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49569" y="2156175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5" name="Line 672">
              <a:extLst>
                <a:ext uri="{FF2B5EF4-FFF2-40B4-BE49-F238E27FC236}">
                  <a16:creationId xmlns:a16="http://schemas.microsoft.com/office/drawing/2014/main" id="{5AB4AE1F-F467-2B62-3267-946CB752AD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37076" y="2156175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6" name="Line 673">
              <a:extLst>
                <a:ext uri="{FF2B5EF4-FFF2-40B4-BE49-F238E27FC236}">
                  <a16:creationId xmlns:a16="http://schemas.microsoft.com/office/drawing/2014/main" id="{2460C694-8584-298D-541D-5BA26325E5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24584" y="2156175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7" name="Line 674">
              <a:extLst>
                <a:ext uri="{FF2B5EF4-FFF2-40B4-BE49-F238E27FC236}">
                  <a16:creationId xmlns:a16="http://schemas.microsoft.com/office/drawing/2014/main" id="{6A05CA82-53AF-49CA-9BAB-25DB0EEA7D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2091" y="2156175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8" name="Line 675">
              <a:extLst>
                <a:ext uri="{FF2B5EF4-FFF2-40B4-BE49-F238E27FC236}">
                  <a16:creationId xmlns:a16="http://schemas.microsoft.com/office/drawing/2014/main" id="{4584F5C8-6EC5-B3E0-99F6-D412EA8232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99599" y="2156175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9" name="Line 676">
              <a:extLst>
                <a:ext uri="{FF2B5EF4-FFF2-40B4-BE49-F238E27FC236}">
                  <a16:creationId xmlns:a16="http://schemas.microsoft.com/office/drawing/2014/main" id="{6B77B8C9-CFF0-64C0-5D4B-43C21D49C0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2337594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0" name="Line 677">
              <a:extLst>
                <a:ext uri="{FF2B5EF4-FFF2-40B4-BE49-F238E27FC236}">
                  <a16:creationId xmlns:a16="http://schemas.microsoft.com/office/drawing/2014/main" id="{EFEEA016-F183-6DA7-C678-EF90107FF8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2493097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1" name="Line 678">
              <a:extLst>
                <a:ext uri="{FF2B5EF4-FFF2-40B4-BE49-F238E27FC236}">
                  <a16:creationId xmlns:a16="http://schemas.microsoft.com/office/drawing/2014/main" id="{65B14379-0649-1D46-C3E7-1C82E3A535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2650124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2" name="Line 679">
              <a:extLst>
                <a:ext uri="{FF2B5EF4-FFF2-40B4-BE49-F238E27FC236}">
                  <a16:creationId xmlns:a16="http://schemas.microsoft.com/office/drawing/2014/main" id="{7CA5F304-1383-D850-2702-2250CAADE5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2805627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3" name="Line 680">
              <a:extLst>
                <a:ext uri="{FF2B5EF4-FFF2-40B4-BE49-F238E27FC236}">
                  <a16:creationId xmlns:a16="http://schemas.microsoft.com/office/drawing/2014/main" id="{9C1D5D59-8F0D-9410-0F52-47E05FB190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2961130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48" name="Line 681">
              <a:extLst>
                <a:ext uri="{FF2B5EF4-FFF2-40B4-BE49-F238E27FC236}">
                  <a16:creationId xmlns:a16="http://schemas.microsoft.com/office/drawing/2014/main" id="{92A02027-B40A-C055-7A41-6F5FC2E679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3116633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49" name="Line 683">
              <a:extLst>
                <a:ext uri="{FF2B5EF4-FFF2-40B4-BE49-F238E27FC236}">
                  <a16:creationId xmlns:a16="http://schemas.microsoft.com/office/drawing/2014/main" id="{5968A1DA-450B-3924-F87E-1399259248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87106" y="2156175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50" name="Line 684">
              <a:extLst>
                <a:ext uri="{FF2B5EF4-FFF2-40B4-BE49-F238E27FC236}">
                  <a16:creationId xmlns:a16="http://schemas.microsoft.com/office/drawing/2014/main" id="{03A9DF64-B3F3-8D23-0EAF-B6FBF048D4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2162272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51" name="Line 685">
              <a:extLst>
                <a:ext uri="{FF2B5EF4-FFF2-40B4-BE49-F238E27FC236}">
                  <a16:creationId xmlns:a16="http://schemas.microsoft.com/office/drawing/2014/main" id="{81E56A9E-C24E-B220-B946-67E18030B7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328585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52" name="Rectangle 686">
              <a:extLst>
                <a:ext uri="{FF2B5EF4-FFF2-40B4-BE49-F238E27FC236}">
                  <a16:creationId xmlns:a16="http://schemas.microsoft.com/office/drawing/2014/main" id="{E10CC28F-8480-D3B0-F2CC-067DA5E814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2157" y="2180567"/>
              <a:ext cx="16350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Sat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3" name="Rectangle 687">
              <a:extLst>
                <a:ext uri="{FF2B5EF4-FFF2-40B4-BE49-F238E27FC236}">
                  <a16:creationId xmlns:a16="http://schemas.microsoft.com/office/drawing/2014/main" id="{81FCEF35-F3D6-6E9B-65AF-8C8F38C5CB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9292" y="2180567"/>
              <a:ext cx="13305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Fri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4" name="Rectangle 688">
              <a:extLst>
                <a:ext uri="{FF2B5EF4-FFF2-40B4-BE49-F238E27FC236}">
                  <a16:creationId xmlns:a16="http://schemas.microsoft.com/office/drawing/2014/main" id="{DE9488AB-40EF-E484-DE52-8116D421E2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76495" y="2180567"/>
              <a:ext cx="19717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Thu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5" name="Rectangle 689">
              <a:extLst>
                <a:ext uri="{FF2B5EF4-FFF2-40B4-BE49-F238E27FC236}">
                  <a16:creationId xmlns:a16="http://schemas.microsoft.com/office/drawing/2014/main" id="{772B32D0-EE32-6CDE-1AF3-D46703377E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4346" y="2180567"/>
              <a:ext cx="24526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Wed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6" name="Rectangle 690">
              <a:extLst>
                <a:ext uri="{FF2B5EF4-FFF2-40B4-BE49-F238E27FC236}">
                  <a16:creationId xmlns:a16="http://schemas.microsoft.com/office/drawing/2014/main" id="{D4BD9D6C-61E0-CEE9-3E77-5FBDD797D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8136" y="2180567"/>
              <a:ext cx="19396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Tue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7" name="Rectangle 691">
              <a:extLst>
                <a:ext uri="{FF2B5EF4-FFF2-40B4-BE49-F238E27FC236}">
                  <a16:creationId xmlns:a16="http://schemas.microsoft.com/office/drawing/2014/main" id="{522B2AF3-FF46-7548-9CD0-65864E74AA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0013" y="2180567"/>
              <a:ext cx="24365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Mon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8" name="Rectangle 692">
              <a:extLst>
                <a:ext uri="{FF2B5EF4-FFF2-40B4-BE49-F238E27FC236}">
                  <a16:creationId xmlns:a16="http://schemas.microsoft.com/office/drawing/2014/main" id="{A1A8F2AD-E05B-8D9A-8417-01C3A83D5E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6465" y="2180567"/>
              <a:ext cx="19396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Sun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9" name="Rectangle 693">
              <a:extLst>
                <a:ext uri="{FF2B5EF4-FFF2-40B4-BE49-F238E27FC236}">
                  <a16:creationId xmlns:a16="http://schemas.microsoft.com/office/drawing/2014/main" id="{611A1356-2A80-3F49-86F6-F5B57DC8E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6731" y="2346741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0" name="Rectangle 694">
              <a:extLst>
                <a:ext uri="{FF2B5EF4-FFF2-40B4-BE49-F238E27FC236}">
                  <a16:creationId xmlns:a16="http://schemas.microsoft.com/office/drawing/2014/main" id="{275E9AF0-5EB1-F253-6C9E-37CED224F4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9223" y="2346741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1" name="Rectangle 695">
              <a:extLst>
                <a:ext uri="{FF2B5EF4-FFF2-40B4-BE49-F238E27FC236}">
                  <a16:creationId xmlns:a16="http://schemas.microsoft.com/office/drawing/2014/main" id="{EC2FDD4C-A279-ED1A-2824-DCDD03D8C5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1716" y="2346741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2" name="Rectangle 696">
              <a:extLst>
                <a:ext uri="{FF2B5EF4-FFF2-40B4-BE49-F238E27FC236}">
                  <a16:creationId xmlns:a16="http://schemas.microsoft.com/office/drawing/2014/main" id="{647A9982-9F8F-AF17-115B-676366867E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209" y="2346741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3" name="Rectangle 697">
              <a:extLst>
                <a:ext uri="{FF2B5EF4-FFF2-40B4-BE49-F238E27FC236}">
                  <a16:creationId xmlns:a16="http://schemas.microsoft.com/office/drawing/2014/main" id="{5BBE60B4-F036-B295-DE09-B459F6A3D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0110" y="2502244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4" name="Rectangle 698">
              <a:extLst>
                <a:ext uri="{FF2B5EF4-FFF2-40B4-BE49-F238E27FC236}">
                  <a16:creationId xmlns:a16="http://schemas.microsoft.com/office/drawing/2014/main" id="{5E8A26AA-7035-EBE9-9DE8-74C015352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2602" y="2502244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5" name="Rectangle 699">
              <a:extLst>
                <a:ext uri="{FF2B5EF4-FFF2-40B4-BE49-F238E27FC236}">
                  <a16:creationId xmlns:a16="http://schemas.microsoft.com/office/drawing/2014/main" id="{09D09657-01B4-365B-ACE7-1A205D546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1716" y="2502244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6" name="Rectangle 700">
              <a:extLst>
                <a:ext uri="{FF2B5EF4-FFF2-40B4-BE49-F238E27FC236}">
                  <a16:creationId xmlns:a16="http://schemas.microsoft.com/office/drawing/2014/main" id="{95FB8573-4638-4E0D-4AC2-265CCBF81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209" y="2502244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7" name="Rectangle 701">
              <a:extLst>
                <a:ext uri="{FF2B5EF4-FFF2-40B4-BE49-F238E27FC236}">
                  <a16:creationId xmlns:a16="http://schemas.microsoft.com/office/drawing/2014/main" id="{33105A6E-3E46-B6BB-7692-F0A3FC030B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6702" y="2502244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8" name="Rectangle 702">
              <a:extLst>
                <a:ext uri="{FF2B5EF4-FFF2-40B4-BE49-F238E27FC236}">
                  <a16:creationId xmlns:a16="http://schemas.microsoft.com/office/drawing/2014/main" id="{5EDBFE0C-F276-46D4-8858-B46B94854A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9195" y="2502244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9" name="Rectangle 703">
              <a:extLst>
                <a:ext uri="{FF2B5EF4-FFF2-40B4-BE49-F238E27FC236}">
                  <a16:creationId xmlns:a16="http://schemas.microsoft.com/office/drawing/2014/main" id="{32577DD4-3D4F-F5EC-B498-5872FC66E2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1687" y="2502244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0" name="Rectangle 704">
              <a:extLst>
                <a:ext uri="{FF2B5EF4-FFF2-40B4-BE49-F238E27FC236}">
                  <a16:creationId xmlns:a16="http://schemas.microsoft.com/office/drawing/2014/main" id="{BD5A077B-CA55-5FB4-6E11-CCAF2AB673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0110" y="265774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5" name="Rectangle 705">
              <a:extLst>
                <a:ext uri="{FF2B5EF4-FFF2-40B4-BE49-F238E27FC236}">
                  <a16:creationId xmlns:a16="http://schemas.microsoft.com/office/drawing/2014/main" id="{F55CF5EE-130B-35A5-CDC2-3373148213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2602" y="265774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6" name="Rectangle 706">
              <a:extLst>
                <a:ext uri="{FF2B5EF4-FFF2-40B4-BE49-F238E27FC236}">
                  <a16:creationId xmlns:a16="http://schemas.microsoft.com/office/drawing/2014/main" id="{33E40E43-CDBA-65AD-0B13-F173C482D9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5095" y="265774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7" name="Rectangle 707">
              <a:extLst>
                <a:ext uri="{FF2B5EF4-FFF2-40B4-BE49-F238E27FC236}">
                  <a16:creationId xmlns:a16="http://schemas.microsoft.com/office/drawing/2014/main" id="{ECA18586-3387-92C1-099A-E826CE4C4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7588" y="265774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8" name="Rectangle 708">
              <a:extLst>
                <a:ext uri="{FF2B5EF4-FFF2-40B4-BE49-F238E27FC236}">
                  <a16:creationId xmlns:a16="http://schemas.microsoft.com/office/drawing/2014/main" id="{A66DC87C-5F2A-066C-FBC9-F4A07F7A18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0081" y="265774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9" name="Rectangle 709">
              <a:extLst>
                <a:ext uri="{FF2B5EF4-FFF2-40B4-BE49-F238E27FC236}">
                  <a16:creationId xmlns:a16="http://schemas.microsoft.com/office/drawing/2014/main" id="{A6C72714-CDE9-08A0-43F0-9928EE8635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2573" y="265774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0" name="Rectangle 710">
              <a:extLst>
                <a:ext uri="{FF2B5EF4-FFF2-40B4-BE49-F238E27FC236}">
                  <a16:creationId xmlns:a16="http://schemas.microsoft.com/office/drawing/2014/main" id="{B131E58B-4B93-1CE6-BF35-290AAA52AA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3735" y="265774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1" name="Rectangle 711">
              <a:extLst>
                <a:ext uri="{FF2B5EF4-FFF2-40B4-BE49-F238E27FC236}">
                  <a16:creationId xmlns:a16="http://schemas.microsoft.com/office/drawing/2014/main" id="{B6CA610E-FDAB-5F64-CEFD-133582AC6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0110" y="2813249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2" name="Rectangle 712">
              <a:extLst>
                <a:ext uri="{FF2B5EF4-FFF2-40B4-BE49-F238E27FC236}">
                  <a16:creationId xmlns:a16="http://schemas.microsoft.com/office/drawing/2014/main" id="{8B13EFE4-DBF6-BF0E-7A3E-34A449E4BF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2602" y="2813249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3" name="Rectangle 713">
              <a:extLst>
                <a:ext uri="{FF2B5EF4-FFF2-40B4-BE49-F238E27FC236}">
                  <a16:creationId xmlns:a16="http://schemas.microsoft.com/office/drawing/2014/main" id="{75FCB087-BFA4-A6D5-7584-B99254500C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5095" y="2813249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4" name="Rectangle 714">
              <a:extLst>
                <a:ext uri="{FF2B5EF4-FFF2-40B4-BE49-F238E27FC236}">
                  <a16:creationId xmlns:a16="http://schemas.microsoft.com/office/drawing/2014/main" id="{0F32AFF5-CBE5-0A97-399C-7F85E5CD3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7588" y="2813249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5" name="Rectangle 715">
              <a:extLst>
                <a:ext uri="{FF2B5EF4-FFF2-40B4-BE49-F238E27FC236}">
                  <a16:creationId xmlns:a16="http://schemas.microsoft.com/office/drawing/2014/main" id="{8C615F2A-CEDD-9DFA-90B9-2507796888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0081" y="2813249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6" name="Rectangle 716">
              <a:extLst>
                <a:ext uri="{FF2B5EF4-FFF2-40B4-BE49-F238E27FC236}">
                  <a16:creationId xmlns:a16="http://schemas.microsoft.com/office/drawing/2014/main" id="{6A84BFA9-1002-FB0D-2D1C-4A819FB98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2573" y="2813249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7" name="Rectangle 717">
              <a:extLst>
                <a:ext uri="{FF2B5EF4-FFF2-40B4-BE49-F238E27FC236}">
                  <a16:creationId xmlns:a16="http://schemas.microsoft.com/office/drawing/2014/main" id="{757B24A7-250B-6001-DA7B-4154895A7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3735" y="2813249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8" name="Rectangle 718">
              <a:extLst>
                <a:ext uri="{FF2B5EF4-FFF2-40B4-BE49-F238E27FC236}">
                  <a16:creationId xmlns:a16="http://schemas.microsoft.com/office/drawing/2014/main" id="{47C1928D-AC06-963D-3961-A12DAE67B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2602" y="296875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9" name="Rectangle 719">
              <a:extLst>
                <a:ext uri="{FF2B5EF4-FFF2-40B4-BE49-F238E27FC236}">
                  <a16:creationId xmlns:a16="http://schemas.microsoft.com/office/drawing/2014/main" id="{D4085C3C-A1C3-D8CD-0FAD-CE4029C8FA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5095" y="296875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0" name="Rectangle 720">
              <a:extLst>
                <a:ext uri="{FF2B5EF4-FFF2-40B4-BE49-F238E27FC236}">
                  <a16:creationId xmlns:a16="http://schemas.microsoft.com/office/drawing/2014/main" id="{AB7BA781-8F03-6754-5C23-FB4C291FC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7588" y="296875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1" name="Rectangle 721">
              <a:extLst>
                <a:ext uri="{FF2B5EF4-FFF2-40B4-BE49-F238E27FC236}">
                  <a16:creationId xmlns:a16="http://schemas.microsoft.com/office/drawing/2014/main" id="{C8C780B0-324B-FBC2-61E8-B994D7560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0081" y="296875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2" name="Rectangle 722">
              <a:extLst>
                <a:ext uri="{FF2B5EF4-FFF2-40B4-BE49-F238E27FC236}">
                  <a16:creationId xmlns:a16="http://schemas.microsoft.com/office/drawing/2014/main" id="{F9EF7EEB-5CD2-2961-F83C-2DB1BC2308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2573" y="296875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3" name="Rectangle 723">
              <a:extLst>
                <a:ext uri="{FF2B5EF4-FFF2-40B4-BE49-F238E27FC236}">
                  <a16:creationId xmlns:a16="http://schemas.microsoft.com/office/drawing/2014/main" id="{A7A2296C-3D5F-C5F6-88F5-6D6B89427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3735" y="296875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0" name="Line 683">
              <a:extLst>
                <a:ext uri="{FF2B5EF4-FFF2-40B4-BE49-F238E27FC236}">
                  <a16:creationId xmlns:a16="http://schemas.microsoft.com/office/drawing/2014/main" id="{24351669-E50C-EBF6-4529-9D979E61D4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79745" y="2156175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</p:grpSp>
      <p:grpSp>
        <p:nvGrpSpPr>
          <p:cNvPr id="494" name="Group 493">
            <a:extLst>
              <a:ext uri="{FF2B5EF4-FFF2-40B4-BE49-F238E27FC236}">
                <a16:creationId xmlns:a16="http://schemas.microsoft.com/office/drawing/2014/main" id="{6A21CB40-C652-3B1C-7D77-227E52DCADB3}"/>
              </a:ext>
            </a:extLst>
          </p:cNvPr>
          <p:cNvGrpSpPr/>
          <p:nvPr/>
        </p:nvGrpSpPr>
        <p:grpSpPr>
          <a:xfrm>
            <a:off x="3351378" y="1301801"/>
            <a:ext cx="2433600" cy="1490400"/>
            <a:chOff x="7319638" y="2156175"/>
            <a:chExt cx="2023200" cy="1135780"/>
          </a:xfrm>
        </p:grpSpPr>
        <p:sp>
          <p:nvSpPr>
            <p:cNvPr id="495" name="Rectangle 724">
              <a:extLst>
                <a:ext uri="{FF2B5EF4-FFF2-40B4-BE49-F238E27FC236}">
                  <a16:creationId xmlns:a16="http://schemas.microsoft.com/office/drawing/2014/main" id="{F34ECB86-CAB1-40F7-E699-3C3F2E0AC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96" name="Rectangle 725">
              <a:extLst>
                <a:ext uri="{FF2B5EF4-FFF2-40B4-BE49-F238E27FC236}">
                  <a16:creationId xmlns:a16="http://schemas.microsoft.com/office/drawing/2014/main" id="{DC52C23F-0459-6D01-AA95-5297A1DC6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97" name="Rectangle 726">
              <a:extLst>
                <a:ext uri="{FF2B5EF4-FFF2-40B4-BE49-F238E27FC236}">
                  <a16:creationId xmlns:a16="http://schemas.microsoft.com/office/drawing/2014/main" id="{F0DED2E5-6D6C-4B32-4F08-B73D17259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98" name="Rectangle 727">
              <a:extLst>
                <a:ext uri="{FF2B5EF4-FFF2-40B4-BE49-F238E27FC236}">
                  <a16:creationId xmlns:a16="http://schemas.microsoft.com/office/drawing/2014/main" id="{5A7A3C3F-6DBF-49B6-7998-AA909B9F7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99" name="Rectangle 728">
              <a:extLst>
                <a:ext uri="{FF2B5EF4-FFF2-40B4-BE49-F238E27FC236}">
                  <a16:creationId xmlns:a16="http://schemas.microsoft.com/office/drawing/2014/main" id="{0E7AC1F1-3E89-06D6-1F5B-771706763C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00" name="Rectangle 729">
              <a:extLst>
                <a:ext uri="{FF2B5EF4-FFF2-40B4-BE49-F238E27FC236}">
                  <a16:creationId xmlns:a16="http://schemas.microsoft.com/office/drawing/2014/main" id="{4E265A65-EEC4-DAEE-3298-50C91E79C8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01" name="Rectangle 730">
              <a:extLst>
                <a:ext uri="{FF2B5EF4-FFF2-40B4-BE49-F238E27FC236}">
                  <a16:creationId xmlns:a16="http://schemas.microsoft.com/office/drawing/2014/main" id="{807BC565-F23B-4254-CB06-8E782625D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2162272"/>
              <a:ext cx="287507" cy="1753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02" name="Rectangle 731">
              <a:extLst>
                <a:ext uri="{FF2B5EF4-FFF2-40B4-BE49-F238E27FC236}">
                  <a16:creationId xmlns:a16="http://schemas.microsoft.com/office/drawing/2014/main" id="{52CCD29B-53E1-0BE6-734E-FDA6C755D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03" name="Rectangle 732">
              <a:extLst>
                <a:ext uri="{FF2B5EF4-FFF2-40B4-BE49-F238E27FC236}">
                  <a16:creationId xmlns:a16="http://schemas.microsoft.com/office/drawing/2014/main" id="{31CFD4C6-69B2-16B9-CC47-B17EC3866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04" name="Rectangle 733">
              <a:extLst>
                <a:ext uri="{FF2B5EF4-FFF2-40B4-BE49-F238E27FC236}">
                  <a16:creationId xmlns:a16="http://schemas.microsoft.com/office/drawing/2014/main" id="{34350148-F2E4-9F4E-4352-BA9B2ACC21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05" name="Rectangle 734">
              <a:extLst>
                <a:ext uri="{FF2B5EF4-FFF2-40B4-BE49-F238E27FC236}">
                  <a16:creationId xmlns:a16="http://schemas.microsoft.com/office/drawing/2014/main" id="{D68585EA-8E11-A52D-872F-1DBDA41DC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06" name="Rectangle 735">
              <a:extLst>
                <a:ext uri="{FF2B5EF4-FFF2-40B4-BE49-F238E27FC236}">
                  <a16:creationId xmlns:a16="http://schemas.microsoft.com/office/drawing/2014/main" id="{3BD6BAA4-9FE7-2843-F742-9E8DCEC86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07" name="Rectangle 736">
              <a:extLst>
                <a:ext uri="{FF2B5EF4-FFF2-40B4-BE49-F238E27FC236}">
                  <a16:creationId xmlns:a16="http://schemas.microsoft.com/office/drawing/2014/main" id="{52F5E966-C903-30D6-E0B1-ED9075C686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08" name="Rectangle 737">
              <a:extLst>
                <a:ext uri="{FF2B5EF4-FFF2-40B4-BE49-F238E27FC236}">
                  <a16:creationId xmlns:a16="http://schemas.microsoft.com/office/drawing/2014/main" id="{4D6ED321-EFE9-A707-ACF1-D5A4BB6266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233759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09" name="Rectangle 738">
              <a:extLst>
                <a:ext uri="{FF2B5EF4-FFF2-40B4-BE49-F238E27FC236}">
                  <a16:creationId xmlns:a16="http://schemas.microsoft.com/office/drawing/2014/main" id="{0C4F7C68-1A65-BCE9-2DE9-E7569624D0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10" name="Rectangle 739">
              <a:extLst>
                <a:ext uri="{FF2B5EF4-FFF2-40B4-BE49-F238E27FC236}">
                  <a16:creationId xmlns:a16="http://schemas.microsoft.com/office/drawing/2014/main" id="{F05CF668-F0F8-A2EC-CAD3-AFC59722C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11" name="Rectangle 740">
              <a:extLst>
                <a:ext uri="{FF2B5EF4-FFF2-40B4-BE49-F238E27FC236}">
                  <a16:creationId xmlns:a16="http://schemas.microsoft.com/office/drawing/2014/main" id="{DC920CED-8CED-248C-25C9-23B094E26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12" name="Rectangle 741">
              <a:extLst>
                <a:ext uri="{FF2B5EF4-FFF2-40B4-BE49-F238E27FC236}">
                  <a16:creationId xmlns:a16="http://schemas.microsoft.com/office/drawing/2014/main" id="{120D04B9-77CF-379C-1EEB-0C0A386416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13" name="Rectangle 742">
              <a:extLst>
                <a:ext uri="{FF2B5EF4-FFF2-40B4-BE49-F238E27FC236}">
                  <a16:creationId xmlns:a16="http://schemas.microsoft.com/office/drawing/2014/main" id="{3F0EBC6E-BF6B-95FA-9B00-4BD8F79FC9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14" name="Rectangle 743">
              <a:extLst>
                <a:ext uri="{FF2B5EF4-FFF2-40B4-BE49-F238E27FC236}">
                  <a16:creationId xmlns:a16="http://schemas.microsoft.com/office/drawing/2014/main" id="{F679A6B9-1712-1FE7-8500-C310E63CBB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15" name="Rectangle 744">
              <a:extLst>
                <a:ext uri="{FF2B5EF4-FFF2-40B4-BE49-F238E27FC236}">
                  <a16:creationId xmlns:a16="http://schemas.microsoft.com/office/drawing/2014/main" id="{B3D824E6-34DA-5AEE-90F6-2DE971E66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2493097"/>
              <a:ext cx="287507" cy="1570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16" name="Rectangle 745">
              <a:extLst>
                <a:ext uri="{FF2B5EF4-FFF2-40B4-BE49-F238E27FC236}">
                  <a16:creationId xmlns:a16="http://schemas.microsoft.com/office/drawing/2014/main" id="{1B2BE1EF-3147-2717-96CB-A65A68FAC9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265012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17" name="Rectangle 746">
              <a:extLst>
                <a:ext uri="{FF2B5EF4-FFF2-40B4-BE49-F238E27FC236}">
                  <a16:creationId xmlns:a16="http://schemas.microsoft.com/office/drawing/2014/main" id="{C7CD6C77-16CD-5116-F43D-C436AD0450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265012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18" name="Rectangle 747">
              <a:extLst>
                <a:ext uri="{FF2B5EF4-FFF2-40B4-BE49-F238E27FC236}">
                  <a16:creationId xmlns:a16="http://schemas.microsoft.com/office/drawing/2014/main" id="{32AF4C4D-846B-09F8-4659-3E901380E4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265012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19" name="Rectangle 748">
              <a:extLst>
                <a:ext uri="{FF2B5EF4-FFF2-40B4-BE49-F238E27FC236}">
                  <a16:creationId xmlns:a16="http://schemas.microsoft.com/office/drawing/2014/main" id="{DF6AE8FF-38ED-34F7-8503-1FFB1C272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265012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20" name="Rectangle 749">
              <a:extLst>
                <a:ext uri="{FF2B5EF4-FFF2-40B4-BE49-F238E27FC236}">
                  <a16:creationId xmlns:a16="http://schemas.microsoft.com/office/drawing/2014/main" id="{092452A0-1D21-9998-A91D-351C4E6DBC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265012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21" name="Rectangle 750">
              <a:extLst>
                <a:ext uri="{FF2B5EF4-FFF2-40B4-BE49-F238E27FC236}">
                  <a16:creationId xmlns:a16="http://schemas.microsoft.com/office/drawing/2014/main" id="{E9311B55-BF92-79A2-5E92-810DFEF499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265012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22" name="Rectangle 751">
              <a:extLst>
                <a:ext uri="{FF2B5EF4-FFF2-40B4-BE49-F238E27FC236}">
                  <a16:creationId xmlns:a16="http://schemas.microsoft.com/office/drawing/2014/main" id="{55DA8151-757B-4E24-9614-CD9D42729B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2650124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23" name="Rectangle 752">
              <a:extLst>
                <a:ext uri="{FF2B5EF4-FFF2-40B4-BE49-F238E27FC236}">
                  <a16:creationId xmlns:a16="http://schemas.microsoft.com/office/drawing/2014/main" id="{C5DD79A5-D772-E8C9-83EA-CC1450222C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2805627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28" name="Rectangle 753">
              <a:extLst>
                <a:ext uri="{FF2B5EF4-FFF2-40B4-BE49-F238E27FC236}">
                  <a16:creationId xmlns:a16="http://schemas.microsoft.com/office/drawing/2014/main" id="{0CAE4EC4-C7C1-3599-B59A-F4AA12B6BF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2805627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29" name="Rectangle 754">
              <a:extLst>
                <a:ext uri="{FF2B5EF4-FFF2-40B4-BE49-F238E27FC236}">
                  <a16:creationId xmlns:a16="http://schemas.microsoft.com/office/drawing/2014/main" id="{7564EF22-4853-2679-17D6-06365086A7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2805627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30" name="Rectangle 755">
              <a:extLst>
                <a:ext uri="{FF2B5EF4-FFF2-40B4-BE49-F238E27FC236}">
                  <a16:creationId xmlns:a16="http://schemas.microsoft.com/office/drawing/2014/main" id="{E9605720-69BA-19EC-27F9-1CAF94FAC0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2805627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31" name="Rectangle 756">
              <a:extLst>
                <a:ext uri="{FF2B5EF4-FFF2-40B4-BE49-F238E27FC236}">
                  <a16:creationId xmlns:a16="http://schemas.microsoft.com/office/drawing/2014/main" id="{63FF4715-0DF2-D90E-4AA4-872F57B2E5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2805627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32" name="Rectangle 757">
              <a:extLst>
                <a:ext uri="{FF2B5EF4-FFF2-40B4-BE49-F238E27FC236}">
                  <a16:creationId xmlns:a16="http://schemas.microsoft.com/office/drawing/2014/main" id="{45CB6A2E-26A4-C11B-14F4-7635BE19B5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2805627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33" name="Rectangle 758">
              <a:extLst>
                <a:ext uri="{FF2B5EF4-FFF2-40B4-BE49-F238E27FC236}">
                  <a16:creationId xmlns:a16="http://schemas.microsoft.com/office/drawing/2014/main" id="{D12145EF-1D9A-5C92-D74D-23972545F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2805627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34" name="Rectangle 759">
              <a:extLst>
                <a:ext uri="{FF2B5EF4-FFF2-40B4-BE49-F238E27FC236}">
                  <a16:creationId xmlns:a16="http://schemas.microsoft.com/office/drawing/2014/main" id="{41B9F2D1-E351-C9DE-DFA6-32374E93C8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35" name="Rectangle 760">
              <a:extLst>
                <a:ext uri="{FF2B5EF4-FFF2-40B4-BE49-F238E27FC236}">
                  <a16:creationId xmlns:a16="http://schemas.microsoft.com/office/drawing/2014/main" id="{548DA498-43F6-5542-B225-56DCE1FC97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36" name="Rectangle 761">
              <a:extLst>
                <a:ext uri="{FF2B5EF4-FFF2-40B4-BE49-F238E27FC236}">
                  <a16:creationId xmlns:a16="http://schemas.microsoft.com/office/drawing/2014/main" id="{11948E47-F389-4D3D-C770-3200C0429C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37" name="Rectangle 762">
              <a:extLst>
                <a:ext uri="{FF2B5EF4-FFF2-40B4-BE49-F238E27FC236}">
                  <a16:creationId xmlns:a16="http://schemas.microsoft.com/office/drawing/2014/main" id="{D9730555-8586-25A4-A90D-F2A06594C6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38" name="Rectangle 763">
              <a:extLst>
                <a:ext uri="{FF2B5EF4-FFF2-40B4-BE49-F238E27FC236}">
                  <a16:creationId xmlns:a16="http://schemas.microsoft.com/office/drawing/2014/main" id="{42A4D544-E349-27DA-2677-369D4A5724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39" name="Rectangle 764">
              <a:extLst>
                <a:ext uri="{FF2B5EF4-FFF2-40B4-BE49-F238E27FC236}">
                  <a16:creationId xmlns:a16="http://schemas.microsoft.com/office/drawing/2014/main" id="{E2219C51-FFCC-DB14-2844-EF922CA6E0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40" name="Rectangle 765">
              <a:extLst>
                <a:ext uri="{FF2B5EF4-FFF2-40B4-BE49-F238E27FC236}">
                  <a16:creationId xmlns:a16="http://schemas.microsoft.com/office/drawing/2014/main" id="{39B8A1F7-A978-984D-C5EE-3BB0A5C861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2961130"/>
              <a:ext cx="287507" cy="1555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41" name="Rectangle 766">
              <a:extLst>
                <a:ext uri="{FF2B5EF4-FFF2-40B4-BE49-F238E27FC236}">
                  <a16:creationId xmlns:a16="http://schemas.microsoft.com/office/drawing/2014/main" id="{814CE7C0-A96F-DE30-7B32-0217E83A1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3116633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42" name="Rectangle 767">
              <a:extLst>
                <a:ext uri="{FF2B5EF4-FFF2-40B4-BE49-F238E27FC236}">
                  <a16:creationId xmlns:a16="http://schemas.microsoft.com/office/drawing/2014/main" id="{CE85EF6B-C2FD-D3A8-D5F1-4D57D6E4B9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3116633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43" name="Rectangle 768">
              <a:extLst>
                <a:ext uri="{FF2B5EF4-FFF2-40B4-BE49-F238E27FC236}">
                  <a16:creationId xmlns:a16="http://schemas.microsoft.com/office/drawing/2014/main" id="{2DDAFFCB-56F0-8E6B-806A-3071F739A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3116633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44" name="Rectangle 769">
              <a:extLst>
                <a:ext uri="{FF2B5EF4-FFF2-40B4-BE49-F238E27FC236}">
                  <a16:creationId xmlns:a16="http://schemas.microsoft.com/office/drawing/2014/main" id="{28D7F5D8-56BB-DD73-6A2A-1B36146B1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3116633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45" name="Rectangle 770">
              <a:extLst>
                <a:ext uri="{FF2B5EF4-FFF2-40B4-BE49-F238E27FC236}">
                  <a16:creationId xmlns:a16="http://schemas.microsoft.com/office/drawing/2014/main" id="{A23A2215-FF2B-00FB-6579-EFD702FED1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3116633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46" name="Rectangle 771">
              <a:extLst>
                <a:ext uri="{FF2B5EF4-FFF2-40B4-BE49-F238E27FC236}">
                  <a16:creationId xmlns:a16="http://schemas.microsoft.com/office/drawing/2014/main" id="{205F91AE-BA5D-5D9F-100D-29B7B4381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3116633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47" name="Rectangle 772">
              <a:extLst>
                <a:ext uri="{FF2B5EF4-FFF2-40B4-BE49-F238E27FC236}">
                  <a16:creationId xmlns:a16="http://schemas.microsoft.com/office/drawing/2014/main" id="{375FE6D4-2D80-33A7-9891-D6A4511317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3116633"/>
              <a:ext cx="287507" cy="16922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48" name="Line 773">
              <a:extLst>
                <a:ext uri="{FF2B5EF4-FFF2-40B4-BE49-F238E27FC236}">
                  <a16:creationId xmlns:a16="http://schemas.microsoft.com/office/drawing/2014/main" id="{E21C4FA8-FFF1-4B76-9D0C-3F836C655F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12469" y="2156175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49" name="Line 774">
              <a:extLst>
                <a:ext uri="{FF2B5EF4-FFF2-40B4-BE49-F238E27FC236}">
                  <a16:creationId xmlns:a16="http://schemas.microsoft.com/office/drawing/2014/main" id="{69ABB71E-EBFF-1207-83CC-D72D4EEA9F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99977" y="2156175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50" name="Line 775">
              <a:extLst>
                <a:ext uri="{FF2B5EF4-FFF2-40B4-BE49-F238E27FC236}">
                  <a16:creationId xmlns:a16="http://schemas.microsoft.com/office/drawing/2014/main" id="{2F9DF7E9-EAAB-8807-3751-2E71585A55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87484" y="2156175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51" name="Line 776">
              <a:extLst>
                <a:ext uri="{FF2B5EF4-FFF2-40B4-BE49-F238E27FC236}">
                  <a16:creationId xmlns:a16="http://schemas.microsoft.com/office/drawing/2014/main" id="{DF2F32AE-9EA5-B917-FC0C-2C278C23BF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74992" y="2156175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52" name="Line 777">
              <a:extLst>
                <a:ext uri="{FF2B5EF4-FFF2-40B4-BE49-F238E27FC236}">
                  <a16:creationId xmlns:a16="http://schemas.microsoft.com/office/drawing/2014/main" id="{000086A9-F9BE-53CB-AFDF-1AE4BC306A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62499" y="2156175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53" name="Line 778">
              <a:extLst>
                <a:ext uri="{FF2B5EF4-FFF2-40B4-BE49-F238E27FC236}">
                  <a16:creationId xmlns:a16="http://schemas.microsoft.com/office/drawing/2014/main" id="{DCFB33D0-C000-7C29-9E0B-DA5CE2562F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50007" y="2156175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54" name="Line 779">
              <a:extLst>
                <a:ext uri="{FF2B5EF4-FFF2-40B4-BE49-F238E27FC236}">
                  <a16:creationId xmlns:a16="http://schemas.microsoft.com/office/drawing/2014/main" id="{DFC120DF-6386-ADA0-A7C2-CDEB69BBF7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2337594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55" name="Line 780">
              <a:extLst>
                <a:ext uri="{FF2B5EF4-FFF2-40B4-BE49-F238E27FC236}">
                  <a16:creationId xmlns:a16="http://schemas.microsoft.com/office/drawing/2014/main" id="{97409043-D83E-DD26-34F7-D9B8CE6BB4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2493097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56" name="Line 781">
              <a:extLst>
                <a:ext uri="{FF2B5EF4-FFF2-40B4-BE49-F238E27FC236}">
                  <a16:creationId xmlns:a16="http://schemas.microsoft.com/office/drawing/2014/main" id="{516C2B16-BC59-1277-EE94-1E2731FD65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2650124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57" name="Line 782">
              <a:extLst>
                <a:ext uri="{FF2B5EF4-FFF2-40B4-BE49-F238E27FC236}">
                  <a16:creationId xmlns:a16="http://schemas.microsoft.com/office/drawing/2014/main" id="{B68DBC11-E900-766F-6E30-95A57AC799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2805627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58" name="Line 783">
              <a:extLst>
                <a:ext uri="{FF2B5EF4-FFF2-40B4-BE49-F238E27FC236}">
                  <a16:creationId xmlns:a16="http://schemas.microsoft.com/office/drawing/2014/main" id="{544459F8-8BC6-C142-E98B-912507235B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2961130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59" name="Line 784">
              <a:extLst>
                <a:ext uri="{FF2B5EF4-FFF2-40B4-BE49-F238E27FC236}">
                  <a16:creationId xmlns:a16="http://schemas.microsoft.com/office/drawing/2014/main" id="{A166F3F8-CBE7-7D65-0468-0AE048563D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3116633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60" name="Line 785">
              <a:extLst>
                <a:ext uri="{FF2B5EF4-FFF2-40B4-BE49-F238E27FC236}">
                  <a16:creationId xmlns:a16="http://schemas.microsoft.com/office/drawing/2014/main" id="{26DBE6E9-75EB-19D8-96BD-A2E7D0398D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24962" y="2156175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61" name="Line 786">
              <a:extLst>
                <a:ext uri="{FF2B5EF4-FFF2-40B4-BE49-F238E27FC236}">
                  <a16:creationId xmlns:a16="http://schemas.microsoft.com/office/drawing/2014/main" id="{DAF32C0B-A51E-5333-3A7F-A4FB7AE8F7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37514" y="2156175"/>
              <a:ext cx="0" cy="11357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62" name="Line 787">
              <a:extLst>
                <a:ext uri="{FF2B5EF4-FFF2-40B4-BE49-F238E27FC236}">
                  <a16:creationId xmlns:a16="http://schemas.microsoft.com/office/drawing/2014/main" id="{25A797D0-D28A-63C7-63DE-08BBE0FF34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2162272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63" name="Line 788">
              <a:extLst>
                <a:ext uri="{FF2B5EF4-FFF2-40B4-BE49-F238E27FC236}">
                  <a16:creationId xmlns:a16="http://schemas.microsoft.com/office/drawing/2014/main" id="{10ACE122-450E-1F28-E3F7-61AA4A8A20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328585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64" name="Rectangle 789">
              <a:extLst>
                <a:ext uri="{FF2B5EF4-FFF2-40B4-BE49-F238E27FC236}">
                  <a16:creationId xmlns:a16="http://schemas.microsoft.com/office/drawing/2014/main" id="{22C55AE0-05EB-DE4E-8DB9-25DA5E66C5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13897" y="2180567"/>
              <a:ext cx="16350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Sat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5" name="Rectangle 790">
              <a:extLst>
                <a:ext uri="{FF2B5EF4-FFF2-40B4-BE49-F238E27FC236}">
                  <a16:creationId xmlns:a16="http://schemas.microsoft.com/office/drawing/2014/main" id="{5414AB20-1302-E04B-AFEF-E6E54B88C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39700" y="2180567"/>
              <a:ext cx="13305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Fri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6" name="Rectangle 791">
              <a:extLst>
                <a:ext uri="{FF2B5EF4-FFF2-40B4-BE49-F238E27FC236}">
                  <a16:creationId xmlns:a16="http://schemas.microsoft.com/office/drawing/2014/main" id="{F38D1C07-9825-9787-A544-9C1049BA7E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26902" y="2180567"/>
              <a:ext cx="19717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Thu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7" name="Rectangle 792">
              <a:extLst>
                <a:ext uri="{FF2B5EF4-FFF2-40B4-BE49-F238E27FC236}">
                  <a16:creationId xmlns:a16="http://schemas.microsoft.com/office/drawing/2014/main" id="{6E33A296-B6C8-C6F0-305D-3DD5612B1D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6085" y="2180567"/>
              <a:ext cx="24526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Wed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8" name="Rectangle 793">
              <a:extLst>
                <a:ext uri="{FF2B5EF4-FFF2-40B4-BE49-F238E27FC236}">
                  <a16:creationId xmlns:a16="http://schemas.microsoft.com/office/drawing/2014/main" id="{8A9AAAA2-D58C-E5F1-B5EB-A08295FC0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8544" y="2180567"/>
              <a:ext cx="19396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Tue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9" name="Rectangle 794">
              <a:extLst>
                <a:ext uri="{FF2B5EF4-FFF2-40B4-BE49-F238E27FC236}">
                  <a16:creationId xmlns:a16="http://schemas.microsoft.com/office/drawing/2014/main" id="{32CA5555-D19F-3017-1526-4D1F74F86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1753" y="2180567"/>
              <a:ext cx="24365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Mon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0" name="Rectangle 795">
              <a:extLst>
                <a:ext uri="{FF2B5EF4-FFF2-40B4-BE49-F238E27FC236}">
                  <a16:creationId xmlns:a16="http://schemas.microsoft.com/office/drawing/2014/main" id="{C1D2A801-B514-EBC9-6E9C-A95FE75513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76872" y="2180567"/>
              <a:ext cx="19396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Sun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1" name="Rectangle 796">
              <a:extLst>
                <a:ext uri="{FF2B5EF4-FFF2-40B4-BE49-F238E27FC236}">
                  <a16:creationId xmlns:a16="http://schemas.microsoft.com/office/drawing/2014/main" id="{49CBD7B4-F7C3-65DD-C4B7-C4B8CC9424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7139" y="2346741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2" name="Rectangle 797">
              <a:extLst>
                <a:ext uri="{FF2B5EF4-FFF2-40B4-BE49-F238E27FC236}">
                  <a16:creationId xmlns:a16="http://schemas.microsoft.com/office/drawing/2014/main" id="{CD17071C-FE7F-C2BC-D6B5-4FB8E5914B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7139" y="2502244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3" name="Rectangle 798">
              <a:extLst>
                <a:ext uri="{FF2B5EF4-FFF2-40B4-BE49-F238E27FC236}">
                  <a16:creationId xmlns:a16="http://schemas.microsoft.com/office/drawing/2014/main" id="{9F145D25-BCD1-EE27-0FA3-60878C1744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79631" y="2502244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4" name="Rectangle 799">
              <a:extLst>
                <a:ext uri="{FF2B5EF4-FFF2-40B4-BE49-F238E27FC236}">
                  <a16:creationId xmlns:a16="http://schemas.microsoft.com/office/drawing/2014/main" id="{195C1C7F-147C-969F-0EAE-5B3BA99A39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2124" y="2502244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5" name="Rectangle 800">
              <a:extLst>
                <a:ext uri="{FF2B5EF4-FFF2-40B4-BE49-F238E27FC236}">
                  <a16:creationId xmlns:a16="http://schemas.microsoft.com/office/drawing/2014/main" id="{8FFCDC96-4488-5547-D61B-5F11433BB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04617" y="2502244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6" name="Rectangle 801">
              <a:extLst>
                <a:ext uri="{FF2B5EF4-FFF2-40B4-BE49-F238E27FC236}">
                  <a16:creationId xmlns:a16="http://schemas.microsoft.com/office/drawing/2014/main" id="{7FFAD61C-11E6-DDFC-B327-F9E89367D8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17110" y="2502244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6" name="Rectangle 802">
              <a:extLst>
                <a:ext uri="{FF2B5EF4-FFF2-40B4-BE49-F238E27FC236}">
                  <a16:creationId xmlns:a16="http://schemas.microsoft.com/office/drawing/2014/main" id="{F5F749FA-7DB4-B10A-6380-A65C8A294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9602" y="2502244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7" name="Rectangle 803">
              <a:extLst>
                <a:ext uri="{FF2B5EF4-FFF2-40B4-BE49-F238E27FC236}">
                  <a16:creationId xmlns:a16="http://schemas.microsoft.com/office/drawing/2014/main" id="{38D8CB71-43C6-2410-2935-3385A66D9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2095" y="2502244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8" name="Rectangle 804">
              <a:extLst>
                <a:ext uri="{FF2B5EF4-FFF2-40B4-BE49-F238E27FC236}">
                  <a16:creationId xmlns:a16="http://schemas.microsoft.com/office/drawing/2014/main" id="{36ECE53F-70D7-B75C-C931-A30147F61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0518" y="265774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9" name="Rectangle 805">
              <a:extLst>
                <a:ext uri="{FF2B5EF4-FFF2-40B4-BE49-F238E27FC236}">
                  <a16:creationId xmlns:a16="http://schemas.microsoft.com/office/drawing/2014/main" id="{637A0F0A-9FE1-4E8B-831A-57613D3C86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3010" y="265774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3" name="Rectangle 806">
              <a:extLst>
                <a:ext uri="{FF2B5EF4-FFF2-40B4-BE49-F238E27FC236}">
                  <a16:creationId xmlns:a16="http://schemas.microsoft.com/office/drawing/2014/main" id="{7BAB1898-3FCF-5029-AAF9-7BDAD692C0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5503" y="265774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4" name="Rectangle 807">
              <a:extLst>
                <a:ext uri="{FF2B5EF4-FFF2-40B4-BE49-F238E27FC236}">
                  <a16:creationId xmlns:a16="http://schemas.microsoft.com/office/drawing/2014/main" id="{3B525424-4873-31F8-ABB9-F52A7627FF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7996" y="265774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5" name="Rectangle 809">
              <a:extLst>
                <a:ext uri="{FF2B5EF4-FFF2-40B4-BE49-F238E27FC236}">
                  <a16:creationId xmlns:a16="http://schemas.microsoft.com/office/drawing/2014/main" id="{B8F6261C-8D1F-97E0-1834-7F5CABB52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0489" y="265774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6" name="Rectangle 810">
              <a:extLst>
                <a:ext uri="{FF2B5EF4-FFF2-40B4-BE49-F238E27FC236}">
                  <a16:creationId xmlns:a16="http://schemas.microsoft.com/office/drawing/2014/main" id="{52FA9C5B-F8B9-DF7E-6A9A-E16EDE7D8B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2981" y="265774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7" name="Rectangle 811">
              <a:extLst>
                <a:ext uri="{FF2B5EF4-FFF2-40B4-BE49-F238E27FC236}">
                  <a16:creationId xmlns:a16="http://schemas.microsoft.com/office/drawing/2014/main" id="{ABC9F881-2A29-67D5-0069-AD2E35946F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2095" y="2657747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8" name="Rectangle 812">
              <a:extLst>
                <a:ext uri="{FF2B5EF4-FFF2-40B4-BE49-F238E27FC236}">
                  <a16:creationId xmlns:a16="http://schemas.microsoft.com/office/drawing/2014/main" id="{85DFF87D-8509-EE9C-9706-6549EECE64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0518" y="2813249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9" name="Rectangle 813">
              <a:extLst>
                <a:ext uri="{FF2B5EF4-FFF2-40B4-BE49-F238E27FC236}">
                  <a16:creationId xmlns:a16="http://schemas.microsoft.com/office/drawing/2014/main" id="{8618BCDE-679B-4D36-E209-954FDAF46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3010" y="2813249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0" name="Rectangle 814">
              <a:extLst>
                <a:ext uri="{FF2B5EF4-FFF2-40B4-BE49-F238E27FC236}">
                  <a16:creationId xmlns:a16="http://schemas.microsoft.com/office/drawing/2014/main" id="{CD22DDC4-BBE1-6005-1938-71A9D80C3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5503" y="2813249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1" name="Rectangle 815">
              <a:extLst>
                <a:ext uri="{FF2B5EF4-FFF2-40B4-BE49-F238E27FC236}">
                  <a16:creationId xmlns:a16="http://schemas.microsoft.com/office/drawing/2014/main" id="{E12E72E3-FD17-1CEE-C6A1-981C053881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7996" y="2813249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2" name="Rectangle 816">
              <a:extLst>
                <a:ext uri="{FF2B5EF4-FFF2-40B4-BE49-F238E27FC236}">
                  <a16:creationId xmlns:a16="http://schemas.microsoft.com/office/drawing/2014/main" id="{7CA23802-1C1C-7683-52A6-23DA89CA3A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0489" y="2813249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3" name="Rectangle 817">
              <a:extLst>
                <a:ext uri="{FF2B5EF4-FFF2-40B4-BE49-F238E27FC236}">
                  <a16:creationId xmlns:a16="http://schemas.microsoft.com/office/drawing/2014/main" id="{8D069833-B8C5-568F-9E46-BA4EA0869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2981" y="2813249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4" name="Rectangle 818">
              <a:extLst>
                <a:ext uri="{FF2B5EF4-FFF2-40B4-BE49-F238E27FC236}">
                  <a16:creationId xmlns:a16="http://schemas.microsoft.com/office/drawing/2014/main" id="{E9179F0F-509D-CD58-60C0-13F7F92A3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5474" y="2813249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5" name="Rectangle 819">
              <a:extLst>
                <a:ext uri="{FF2B5EF4-FFF2-40B4-BE49-F238E27FC236}">
                  <a16:creationId xmlns:a16="http://schemas.microsoft.com/office/drawing/2014/main" id="{0FFAD213-01D7-A8E2-2914-695FC9CB37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0518" y="296875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6" name="Rectangle 820">
              <a:extLst>
                <a:ext uri="{FF2B5EF4-FFF2-40B4-BE49-F238E27FC236}">
                  <a16:creationId xmlns:a16="http://schemas.microsoft.com/office/drawing/2014/main" id="{9BE746E7-6E68-55B2-1145-BCA3DFE68D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3010" y="296875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7" name="Rectangle 821">
              <a:extLst>
                <a:ext uri="{FF2B5EF4-FFF2-40B4-BE49-F238E27FC236}">
                  <a16:creationId xmlns:a16="http://schemas.microsoft.com/office/drawing/2014/main" id="{9AE13E29-A9B1-7417-F2AE-1B9CD9BFB2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5503" y="296875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8" name="Rectangle 822">
              <a:extLst>
                <a:ext uri="{FF2B5EF4-FFF2-40B4-BE49-F238E27FC236}">
                  <a16:creationId xmlns:a16="http://schemas.microsoft.com/office/drawing/2014/main" id="{4E233713-542C-1256-7F3B-2AC1ED111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7996" y="296875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9" name="Rectangle 823">
              <a:extLst>
                <a:ext uri="{FF2B5EF4-FFF2-40B4-BE49-F238E27FC236}">
                  <a16:creationId xmlns:a16="http://schemas.microsoft.com/office/drawing/2014/main" id="{23E3E325-4E69-1BFA-CC07-85230723A5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0489" y="296875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0" name="Rectangle 824">
              <a:extLst>
                <a:ext uri="{FF2B5EF4-FFF2-40B4-BE49-F238E27FC236}">
                  <a16:creationId xmlns:a16="http://schemas.microsoft.com/office/drawing/2014/main" id="{CD411BD3-1B85-111E-BDBA-7467FEF1B2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2981" y="296875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1" name="Rectangle 825">
              <a:extLst>
                <a:ext uri="{FF2B5EF4-FFF2-40B4-BE49-F238E27FC236}">
                  <a16:creationId xmlns:a16="http://schemas.microsoft.com/office/drawing/2014/main" id="{705F7336-29FA-B78C-FBEF-2A4B137741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5474" y="296875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2" name="Rectangle 826">
              <a:extLst>
                <a:ext uri="{FF2B5EF4-FFF2-40B4-BE49-F238E27FC236}">
                  <a16:creationId xmlns:a16="http://schemas.microsoft.com/office/drawing/2014/main" id="{5C2F12FB-9AD2-3FF5-DC4E-1CDD98205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2981" y="3130353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3" name="Rectangle 827">
              <a:extLst>
                <a:ext uri="{FF2B5EF4-FFF2-40B4-BE49-F238E27FC236}">
                  <a16:creationId xmlns:a16="http://schemas.microsoft.com/office/drawing/2014/main" id="{2F299ECB-9935-7243-A25D-6549E7F192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5474" y="3130353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30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84" name="Group 283">
            <a:extLst>
              <a:ext uri="{FF2B5EF4-FFF2-40B4-BE49-F238E27FC236}">
                <a16:creationId xmlns:a16="http://schemas.microsoft.com/office/drawing/2014/main" id="{D3FEEFF8-8A61-CB8F-2D23-544715C6F258}"/>
              </a:ext>
            </a:extLst>
          </p:cNvPr>
          <p:cNvGrpSpPr/>
          <p:nvPr/>
        </p:nvGrpSpPr>
        <p:grpSpPr>
          <a:xfrm>
            <a:off x="6162086" y="1301801"/>
            <a:ext cx="2433600" cy="1490400"/>
            <a:chOff x="899592" y="3934173"/>
            <a:chExt cx="2023200" cy="1155599"/>
          </a:xfrm>
        </p:grpSpPr>
        <p:sp>
          <p:nvSpPr>
            <p:cNvPr id="285" name="Rectangle 828">
              <a:extLst>
                <a:ext uri="{FF2B5EF4-FFF2-40B4-BE49-F238E27FC236}">
                  <a16:creationId xmlns:a16="http://schemas.microsoft.com/office/drawing/2014/main" id="{C691AC06-FB78-7D80-0E2A-7BF1D5B83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16" y="3940385"/>
              <a:ext cx="287507" cy="17862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86" name="Rectangle 829">
              <a:extLst>
                <a:ext uri="{FF2B5EF4-FFF2-40B4-BE49-F238E27FC236}">
                  <a16:creationId xmlns:a16="http://schemas.microsoft.com/office/drawing/2014/main" id="{D308E93E-CF72-9BCF-9805-CF2A80EC51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423" y="3940385"/>
              <a:ext cx="287507" cy="17862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87" name="Rectangle 830">
              <a:extLst>
                <a:ext uri="{FF2B5EF4-FFF2-40B4-BE49-F238E27FC236}">
                  <a16:creationId xmlns:a16="http://schemas.microsoft.com/office/drawing/2014/main" id="{C75B8826-3616-86E8-5C09-B7B0BB6F4B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930" y="3940385"/>
              <a:ext cx="287507" cy="17862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88" name="Rectangle 831">
              <a:extLst>
                <a:ext uri="{FF2B5EF4-FFF2-40B4-BE49-F238E27FC236}">
                  <a16:creationId xmlns:a16="http://schemas.microsoft.com/office/drawing/2014/main" id="{C11C65C0-4E3C-BBF1-453B-1554A3B19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437" y="3940385"/>
              <a:ext cx="287507" cy="17862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89" name="Rectangle 832">
              <a:extLst>
                <a:ext uri="{FF2B5EF4-FFF2-40B4-BE49-F238E27FC236}">
                  <a16:creationId xmlns:a16="http://schemas.microsoft.com/office/drawing/2014/main" id="{C251920A-E3DD-D661-CA66-A972C1BDB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946" y="3940385"/>
              <a:ext cx="287507" cy="17862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90" name="Rectangle 833">
              <a:extLst>
                <a:ext uri="{FF2B5EF4-FFF2-40B4-BE49-F238E27FC236}">
                  <a16:creationId xmlns:a16="http://schemas.microsoft.com/office/drawing/2014/main" id="{5A87FDC5-5BB3-D4C8-B6BC-86E2E53068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53" y="3940385"/>
              <a:ext cx="287507" cy="17862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91" name="Rectangle 834">
              <a:extLst>
                <a:ext uri="{FF2B5EF4-FFF2-40B4-BE49-F238E27FC236}">
                  <a16:creationId xmlns:a16="http://schemas.microsoft.com/office/drawing/2014/main" id="{00F654C3-A121-C2B5-DDBE-38381FA3D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960" y="3940385"/>
              <a:ext cx="287507" cy="17862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92" name="Rectangle 835">
              <a:extLst>
                <a:ext uri="{FF2B5EF4-FFF2-40B4-BE49-F238E27FC236}">
                  <a16:creationId xmlns:a16="http://schemas.microsoft.com/office/drawing/2014/main" id="{36E4EABB-0DB1-D5BA-25F9-F122404C7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16" y="411900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93" name="Rectangle 836">
              <a:extLst>
                <a:ext uri="{FF2B5EF4-FFF2-40B4-BE49-F238E27FC236}">
                  <a16:creationId xmlns:a16="http://schemas.microsoft.com/office/drawing/2014/main" id="{2717D839-903B-FD7A-71F5-4D52DA27C5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423" y="411900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94" name="Rectangle 837">
              <a:extLst>
                <a:ext uri="{FF2B5EF4-FFF2-40B4-BE49-F238E27FC236}">
                  <a16:creationId xmlns:a16="http://schemas.microsoft.com/office/drawing/2014/main" id="{8643D924-08AE-D431-4A99-74291DBAA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930" y="411900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95" name="Rectangle 838">
              <a:extLst>
                <a:ext uri="{FF2B5EF4-FFF2-40B4-BE49-F238E27FC236}">
                  <a16:creationId xmlns:a16="http://schemas.microsoft.com/office/drawing/2014/main" id="{6F6EA9EB-00CA-2E60-6CB0-01C2718BF6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437" y="411900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96" name="Rectangle 839">
              <a:extLst>
                <a:ext uri="{FF2B5EF4-FFF2-40B4-BE49-F238E27FC236}">
                  <a16:creationId xmlns:a16="http://schemas.microsoft.com/office/drawing/2014/main" id="{9E3D9CDF-25CF-C4D5-54F7-B936CD5575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946" y="411900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97" name="Rectangle 840">
              <a:extLst>
                <a:ext uri="{FF2B5EF4-FFF2-40B4-BE49-F238E27FC236}">
                  <a16:creationId xmlns:a16="http://schemas.microsoft.com/office/drawing/2014/main" id="{54EFE7E2-5A66-97E4-EB6D-F08F22AB59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53" y="411900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98" name="Rectangle 841">
              <a:extLst>
                <a:ext uri="{FF2B5EF4-FFF2-40B4-BE49-F238E27FC236}">
                  <a16:creationId xmlns:a16="http://schemas.microsoft.com/office/drawing/2014/main" id="{0D113C6C-26E2-A9A2-B742-B6ECEFC43D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960" y="411900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99" name="Rectangle 842">
              <a:extLst>
                <a:ext uri="{FF2B5EF4-FFF2-40B4-BE49-F238E27FC236}">
                  <a16:creationId xmlns:a16="http://schemas.microsoft.com/office/drawing/2014/main" id="{753951E8-D091-8D21-E4FE-5C4206BA1F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16" y="427743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00" name="Rectangle 843">
              <a:extLst>
                <a:ext uri="{FF2B5EF4-FFF2-40B4-BE49-F238E27FC236}">
                  <a16:creationId xmlns:a16="http://schemas.microsoft.com/office/drawing/2014/main" id="{59F2607C-2786-8207-FA89-F2647245F9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423" y="427743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01" name="Rectangle 844">
              <a:extLst>
                <a:ext uri="{FF2B5EF4-FFF2-40B4-BE49-F238E27FC236}">
                  <a16:creationId xmlns:a16="http://schemas.microsoft.com/office/drawing/2014/main" id="{D096A43D-30BD-D2F5-2B3A-CFE451D6E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930" y="427743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02" name="Rectangle 845">
              <a:extLst>
                <a:ext uri="{FF2B5EF4-FFF2-40B4-BE49-F238E27FC236}">
                  <a16:creationId xmlns:a16="http://schemas.microsoft.com/office/drawing/2014/main" id="{3B037656-7E24-6DA2-CA82-D313FDE58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437" y="427743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03" name="Rectangle 846">
              <a:extLst>
                <a:ext uri="{FF2B5EF4-FFF2-40B4-BE49-F238E27FC236}">
                  <a16:creationId xmlns:a16="http://schemas.microsoft.com/office/drawing/2014/main" id="{F0DAF811-5473-4292-0586-67EDFCD86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946" y="427743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04" name="Rectangle 847">
              <a:extLst>
                <a:ext uri="{FF2B5EF4-FFF2-40B4-BE49-F238E27FC236}">
                  <a16:creationId xmlns:a16="http://schemas.microsoft.com/office/drawing/2014/main" id="{B816A6AF-CD49-FBB1-DA92-FA16A8F031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53" y="427743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05" name="Rectangle 848">
              <a:extLst>
                <a:ext uri="{FF2B5EF4-FFF2-40B4-BE49-F238E27FC236}">
                  <a16:creationId xmlns:a16="http://schemas.microsoft.com/office/drawing/2014/main" id="{E2676796-D992-80A6-0AE3-DFD08EE236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960" y="427743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06" name="Rectangle 849">
              <a:extLst>
                <a:ext uri="{FF2B5EF4-FFF2-40B4-BE49-F238E27FC236}">
                  <a16:creationId xmlns:a16="http://schemas.microsoft.com/office/drawing/2014/main" id="{9746A634-8527-5E13-B161-3F1F9100E2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16" y="4435865"/>
              <a:ext cx="287507" cy="1599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07" name="Rectangle 850">
              <a:extLst>
                <a:ext uri="{FF2B5EF4-FFF2-40B4-BE49-F238E27FC236}">
                  <a16:creationId xmlns:a16="http://schemas.microsoft.com/office/drawing/2014/main" id="{4F073911-AED1-6853-F27E-D8F1DDF673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423" y="4435865"/>
              <a:ext cx="287507" cy="1599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08" name="Rectangle 851">
              <a:extLst>
                <a:ext uri="{FF2B5EF4-FFF2-40B4-BE49-F238E27FC236}">
                  <a16:creationId xmlns:a16="http://schemas.microsoft.com/office/drawing/2014/main" id="{1CB95565-2185-9D56-CBC5-6081345976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930" y="4435865"/>
              <a:ext cx="287507" cy="1599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09" name="Rectangle 852">
              <a:extLst>
                <a:ext uri="{FF2B5EF4-FFF2-40B4-BE49-F238E27FC236}">
                  <a16:creationId xmlns:a16="http://schemas.microsoft.com/office/drawing/2014/main" id="{CE585109-FBA7-F883-830E-424EB5CEB1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437" y="4435865"/>
              <a:ext cx="287507" cy="1599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10" name="Rectangle 853">
              <a:extLst>
                <a:ext uri="{FF2B5EF4-FFF2-40B4-BE49-F238E27FC236}">
                  <a16:creationId xmlns:a16="http://schemas.microsoft.com/office/drawing/2014/main" id="{96639908-91A6-C5F2-D33A-090331AD9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946" y="4435865"/>
              <a:ext cx="287507" cy="1599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11" name="Rectangle 854">
              <a:extLst>
                <a:ext uri="{FF2B5EF4-FFF2-40B4-BE49-F238E27FC236}">
                  <a16:creationId xmlns:a16="http://schemas.microsoft.com/office/drawing/2014/main" id="{D11BD06D-0AB8-464F-8B6E-A29E659C5B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53" y="4435865"/>
              <a:ext cx="287507" cy="1599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12" name="Rectangle 855">
              <a:extLst>
                <a:ext uri="{FF2B5EF4-FFF2-40B4-BE49-F238E27FC236}">
                  <a16:creationId xmlns:a16="http://schemas.microsoft.com/office/drawing/2014/main" id="{399FB1BC-F392-C83F-77B0-BC700F3E18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960" y="4435865"/>
              <a:ext cx="287507" cy="1599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16" name="Rectangle 856">
              <a:extLst>
                <a:ext uri="{FF2B5EF4-FFF2-40B4-BE49-F238E27FC236}">
                  <a16:creationId xmlns:a16="http://schemas.microsoft.com/office/drawing/2014/main" id="{2962896F-CD28-B5C4-E14F-63F064FEDB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16" y="459584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17" name="Rectangle 857">
              <a:extLst>
                <a:ext uri="{FF2B5EF4-FFF2-40B4-BE49-F238E27FC236}">
                  <a16:creationId xmlns:a16="http://schemas.microsoft.com/office/drawing/2014/main" id="{897D083C-8D42-C5F2-C554-7225B49FC0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423" y="459584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18" name="Rectangle 858">
              <a:extLst>
                <a:ext uri="{FF2B5EF4-FFF2-40B4-BE49-F238E27FC236}">
                  <a16:creationId xmlns:a16="http://schemas.microsoft.com/office/drawing/2014/main" id="{2380A91D-E32B-221E-5035-2EF55C973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930" y="459584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19" name="Rectangle 859">
              <a:extLst>
                <a:ext uri="{FF2B5EF4-FFF2-40B4-BE49-F238E27FC236}">
                  <a16:creationId xmlns:a16="http://schemas.microsoft.com/office/drawing/2014/main" id="{D62D9E98-5C2E-47F8-CFA0-A45943E552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437" y="459584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20" name="Rectangle 860">
              <a:extLst>
                <a:ext uri="{FF2B5EF4-FFF2-40B4-BE49-F238E27FC236}">
                  <a16:creationId xmlns:a16="http://schemas.microsoft.com/office/drawing/2014/main" id="{EBFE3669-F45C-D687-C31D-EF3A50CA7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946" y="459584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21" name="Rectangle 861">
              <a:extLst>
                <a:ext uri="{FF2B5EF4-FFF2-40B4-BE49-F238E27FC236}">
                  <a16:creationId xmlns:a16="http://schemas.microsoft.com/office/drawing/2014/main" id="{BA18C4CD-A603-0D9E-6EB8-AF8D71B800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53" y="459584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22" name="Rectangle 862">
              <a:extLst>
                <a:ext uri="{FF2B5EF4-FFF2-40B4-BE49-F238E27FC236}">
                  <a16:creationId xmlns:a16="http://schemas.microsoft.com/office/drawing/2014/main" id="{11205251-ADEE-FF66-6C7B-6007B8096D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960" y="459584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23" name="Rectangle 863">
              <a:extLst>
                <a:ext uri="{FF2B5EF4-FFF2-40B4-BE49-F238E27FC236}">
                  <a16:creationId xmlns:a16="http://schemas.microsoft.com/office/drawing/2014/main" id="{F11CA875-3800-FB6C-CC40-90A90A21D9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16" y="4754275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24" name="Rectangle 864">
              <a:extLst>
                <a:ext uri="{FF2B5EF4-FFF2-40B4-BE49-F238E27FC236}">
                  <a16:creationId xmlns:a16="http://schemas.microsoft.com/office/drawing/2014/main" id="{0A699F72-34E9-5C0E-57D7-929145A1A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423" y="4754275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25" name="Rectangle 865">
              <a:extLst>
                <a:ext uri="{FF2B5EF4-FFF2-40B4-BE49-F238E27FC236}">
                  <a16:creationId xmlns:a16="http://schemas.microsoft.com/office/drawing/2014/main" id="{5D6DF01F-5779-D606-262D-1C755ED1CB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930" y="4754275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26" name="Rectangle 866">
              <a:extLst>
                <a:ext uri="{FF2B5EF4-FFF2-40B4-BE49-F238E27FC236}">
                  <a16:creationId xmlns:a16="http://schemas.microsoft.com/office/drawing/2014/main" id="{7D8F6FBC-8C77-329C-9C70-ECCFA0D3F2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437" y="4754275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27" name="Rectangle 867">
              <a:extLst>
                <a:ext uri="{FF2B5EF4-FFF2-40B4-BE49-F238E27FC236}">
                  <a16:creationId xmlns:a16="http://schemas.microsoft.com/office/drawing/2014/main" id="{3863D958-7E4F-1B3E-2A52-28E32786C0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946" y="4754275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28" name="Rectangle 868">
              <a:extLst>
                <a:ext uri="{FF2B5EF4-FFF2-40B4-BE49-F238E27FC236}">
                  <a16:creationId xmlns:a16="http://schemas.microsoft.com/office/drawing/2014/main" id="{18D8BD05-3E7C-F90C-30ED-2B5FF9BA73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53" y="4754275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29" name="Rectangle 869">
              <a:extLst>
                <a:ext uri="{FF2B5EF4-FFF2-40B4-BE49-F238E27FC236}">
                  <a16:creationId xmlns:a16="http://schemas.microsoft.com/office/drawing/2014/main" id="{E1BF1893-220B-109E-9695-958518499A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960" y="4754275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30" name="Rectangle 870">
              <a:extLst>
                <a:ext uri="{FF2B5EF4-FFF2-40B4-BE49-F238E27FC236}">
                  <a16:creationId xmlns:a16="http://schemas.microsoft.com/office/drawing/2014/main" id="{4E8F987B-C745-53DD-EB70-4B5C4547B6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16" y="4912704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31" name="Rectangle 871">
              <a:extLst>
                <a:ext uri="{FF2B5EF4-FFF2-40B4-BE49-F238E27FC236}">
                  <a16:creationId xmlns:a16="http://schemas.microsoft.com/office/drawing/2014/main" id="{EA95390E-8357-69E9-8C96-866AE14A97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423" y="4912704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32" name="Rectangle 872">
              <a:extLst>
                <a:ext uri="{FF2B5EF4-FFF2-40B4-BE49-F238E27FC236}">
                  <a16:creationId xmlns:a16="http://schemas.microsoft.com/office/drawing/2014/main" id="{0F554EC3-EC0A-229F-DFF8-C6AF43BC45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930" y="4912704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33" name="Rectangle 873">
              <a:extLst>
                <a:ext uri="{FF2B5EF4-FFF2-40B4-BE49-F238E27FC236}">
                  <a16:creationId xmlns:a16="http://schemas.microsoft.com/office/drawing/2014/main" id="{D508F072-6D10-4BFE-9192-486CE8E7E6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437" y="4912704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34" name="Rectangle 874">
              <a:extLst>
                <a:ext uri="{FF2B5EF4-FFF2-40B4-BE49-F238E27FC236}">
                  <a16:creationId xmlns:a16="http://schemas.microsoft.com/office/drawing/2014/main" id="{2B16B3C5-DE49-9D26-F921-30AEFF5311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946" y="4912704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35" name="Rectangle 875">
              <a:extLst>
                <a:ext uri="{FF2B5EF4-FFF2-40B4-BE49-F238E27FC236}">
                  <a16:creationId xmlns:a16="http://schemas.microsoft.com/office/drawing/2014/main" id="{E976E2B2-F6FD-09CB-DDDC-C39BC91E6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53" y="4912704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36" name="Rectangle 876">
              <a:extLst>
                <a:ext uri="{FF2B5EF4-FFF2-40B4-BE49-F238E27FC236}">
                  <a16:creationId xmlns:a16="http://schemas.microsoft.com/office/drawing/2014/main" id="{049D4813-BEDF-5732-A84D-B35E728221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960" y="4912704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37" name="Line 877">
              <a:extLst>
                <a:ext uri="{FF2B5EF4-FFF2-40B4-BE49-F238E27FC236}">
                  <a16:creationId xmlns:a16="http://schemas.microsoft.com/office/drawing/2014/main" id="{7A876C7C-0F1F-E8FD-02B1-643680AFDB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2423" y="3934173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38" name="Line 878">
              <a:extLst>
                <a:ext uri="{FF2B5EF4-FFF2-40B4-BE49-F238E27FC236}">
                  <a16:creationId xmlns:a16="http://schemas.microsoft.com/office/drawing/2014/main" id="{FAB5EAB3-832E-1B0F-A041-45B935400A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9930" y="3934173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39" name="Line 879">
              <a:extLst>
                <a:ext uri="{FF2B5EF4-FFF2-40B4-BE49-F238E27FC236}">
                  <a16:creationId xmlns:a16="http://schemas.microsoft.com/office/drawing/2014/main" id="{77357576-4FF8-FF08-8475-75CC42FC27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7437" y="3934173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40" name="Line 880">
              <a:extLst>
                <a:ext uri="{FF2B5EF4-FFF2-40B4-BE49-F238E27FC236}">
                  <a16:creationId xmlns:a16="http://schemas.microsoft.com/office/drawing/2014/main" id="{223EE178-97AD-08BE-1763-B32C829DBE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4946" y="3934173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41" name="Line 881">
              <a:extLst>
                <a:ext uri="{FF2B5EF4-FFF2-40B4-BE49-F238E27FC236}">
                  <a16:creationId xmlns:a16="http://schemas.microsoft.com/office/drawing/2014/main" id="{55ECD170-1D4C-5109-DF3B-804095C61A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42453" y="3934173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42" name="Line 882">
              <a:extLst>
                <a:ext uri="{FF2B5EF4-FFF2-40B4-BE49-F238E27FC236}">
                  <a16:creationId xmlns:a16="http://schemas.microsoft.com/office/drawing/2014/main" id="{3CDD4144-F57F-E1D1-969F-4403C4EE6C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9960" y="3934173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43" name="Line 883">
              <a:extLst>
                <a:ext uri="{FF2B5EF4-FFF2-40B4-BE49-F238E27FC236}">
                  <a16:creationId xmlns:a16="http://schemas.microsoft.com/office/drawing/2014/main" id="{3B1D5DBE-38E1-026D-06EF-C3C197F69F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4119007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44" name="Line 884">
              <a:extLst>
                <a:ext uri="{FF2B5EF4-FFF2-40B4-BE49-F238E27FC236}">
                  <a16:creationId xmlns:a16="http://schemas.microsoft.com/office/drawing/2014/main" id="{722954EC-8073-3305-4AC8-EFFF886BD5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427743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45" name="Line 885">
              <a:extLst>
                <a:ext uri="{FF2B5EF4-FFF2-40B4-BE49-F238E27FC236}">
                  <a16:creationId xmlns:a16="http://schemas.microsoft.com/office/drawing/2014/main" id="{1FD38BE0-FB4F-4194-CD5E-44F80394CF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4435865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46" name="Line 886">
              <a:extLst>
                <a:ext uri="{FF2B5EF4-FFF2-40B4-BE49-F238E27FC236}">
                  <a16:creationId xmlns:a16="http://schemas.microsoft.com/office/drawing/2014/main" id="{CAD1A20E-1305-1E03-BA0C-D9B2C71393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459584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47" name="Line 887">
              <a:extLst>
                <a:ext uri="{FF2B5EF4-FFF2-40B4-BE49-F238E27FC236}">
                  <a16:creationId xmlns:a16="http://schemas.microsoft.com/office/drawing/2014/main" id="{F3D1AAF7-30BD-6F38-6208-1FDF7AF0A2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4754275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48" name="Line 888">
              <a:extLst>
                <a:ext uri="{FF2B5EF4-FFF2-40B4-BE49-F238E27FC236}">
                  <a16:creationId xmlns:a16="http://schemas.microsoft.com/office/drawing/2014/main" id="{D8B36CAA-98B6-A0FB-E268-A7167F000D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4912704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49" name="Line 889">
              <a:extLst>
                <a:ext uri="{FF2B5EF4-FFF2-40B4-BE49-F238E27FC236}">
                  <a16:creationId xmlns:a16="http://schemas.microsoft.com/office/drawing/2014/main" id="{380E5487-8EA9-8576-FD5E-F00821D7C2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4916" y="3934173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50" name="Line 890">
              <a:extLst>
                <a:ext uri="{FF2B5EF4-FFF2-40B4-BE49-F238E27FC236}">
                  <a16:creationId xmlns:a16="http://schemas.microsoft.com/office/drawing/2014/main" id="{CA19E391-6352-D4F4-5040-C88998B955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17467" y="3934173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51" name="Line 891">
              <a:extLst>
                <a:ext uri="{FF2B5EF4-FFF2-40B4-BE49-F238E27FC236}">
                  <a16:creationId xmlns:a16="http://schemas.microsoft.com/office/drawing/2014/main" id="{F86D2AC0-48C5-5865-66B3-407FF56BAF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3940385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52" name="Line 892">
              <a:extLst>
                <a:ext uri="{FF2B5EF4-FFF2-40B4-BE49-F238E27FC236}">
                  <a16:creationId xmlns:a16="http://schemas.microsoft.com/office/drawing/2014/main" id="{D95522CD-4A21-544D-0584-89CB3A5485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592" y="5083559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53" name="Rectangle 893">
              <a:extLst>
                <a:ext uri="{FF2B5EF4-FFF2-40B4-BE49-F238E27FC236}">
                  <a16:creationId xmlns:a16="http://schemas.microsoft.com/office/drawing/2014/main" id="{5D22F9D8-B7E6-C587-0BA7-D4CF9C256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3850" y="3959025"/>
              <a:ext cx="16350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Sat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4" name="Rectangle 894">
              <a:extLst>
                <a:ext uri="{FF2B5EF4-FFF2-40B4-BE49-F238E27FC236}">
                  <a16:creationId xmlns:a16="http://schemas.microsoft.com/office/drawing/2014/main" id="{1E4B1ACD-14F7-0B1F-FF6D-45E6E2203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9653" y="3959025"/>
              <a:ext cx="13305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Fri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5" name="Rectangle 895">
              <a:extLst>
                <a:ext uri="{FF2B5EF4-FFF2-40B4-BE49-F238E27FC236}">
                  <a16:creationId xmlns:a16="http://schemas.microsoft.com/office/drawing/2014/main" id="{50DEDEB6-2EF6-C1B8-132C-9D1433FB9B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6857" y="3959025"/>
              <a:ext cx="19717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Thu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6" name="Rectangle 896">
              <a:extLst>
                <a:ext uri="{FF2B5EF4-FFF2-40B4-BE49-F238E27FC236}">
                  <a16:creationId xmlns:a16="http://schemas.microsoft.com/office/drawing/2014/main" id="{5F2E4BC0-CC54-B5C5-5D7F-BA298C3D4F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4707" y="3959025"/>
              <a:ext cx="24526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Wed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7" name="Rectangle 897">
              <a:extLst>
                <a:ext uri="{FF2B5EF4-FFF2-40B4-BE49-F238E27FC236}">
                  <a16:creationId xmlns:a16="http://schemas.microsoft.com/office/drawing/2014/main" id="{0F3EF60A-B50F-DE3B-1C9B-39C1270498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8497" y="3959025"/>
              <a:ext cx="19396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Tue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8" name="Rectangle 898">
              <a:extLst>
                <a:ext uri="{FF2B5EF4-FFF2-40B4-BE49-F238E27FC236}">
                  <a16:creationId xmlns:a16="http://schemas.microsoft.com/office/drawing/2014/main" id="{BF2F9179-DCF2-0DB0-E743-894CAEE6C6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1706" y="3959025"/>
              <a:ext cx="24365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Mon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9" name="Rectangle 899">
              <a:extLst>
                <a:ext uri="{FF2B5EF4-FFF2-40B4-BE49-F238E27FC236}">
                  <a16:creationId xmlns:a16="http://schemas.microsoft.com/office/drawing/2014/main" id="{1A8A9667-1AA0-3804-D4CE-F106BF1CB0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6827" y="3959025"/>
              <a:ext cx="19396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Sun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0" name="Rectangle 900">
              <a:extLst>
                <a:ext uri="{FF2B5EF4-FFF2-40B4-BE49-F238E27FC236}">
                  <a16:creationId xmlns:a16="http://schemas.microsoft.com/office/drawing/2014/main" id="{61C77F25-E468-80D2-5B98-81BBEB7BE8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7092" y="4129879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1" name="Rectangle 901">
              <a:extLst>
                <a:ext uri="{FF2B5EF4-FFF2-40B4-BE49-F238E27FC236}">
                  <a16:creationId xmlns:a16="http://schemas.microsoft.com/office/drawing/2014/main" id="{6B438476-5C84-6AAB-0DA1-7FD9AA4C6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9585" y="4129879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2" name="Rectangle 902">
              <a:extLst>
                <a:ext uri="{FF2B5EF4-FFF2-40B4-BE49-F238E27FC236}">
                  <a16:creationId xmlns:a16="http://schemas.microsoft.com/office/drawing/2014/main" id="{D3921EE0-7A9B-1F42-9C6E-D360DC818B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2078" y="4129879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3" name="Rectangle 903">
              <a:extLst>
                <a:ext uri="{FF2B5EF4-FFF2-40B4-BE49-F238E27FC236}">
                  <a16:creationId xmlns:a16="http://schemas.microsoft.com/office/drawing/2014/main" id="{93B7E18F-01DC-23D7-A9F7-EEBABDB17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571" y="4129879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4" name="Rectangle 904">
              <a:extLst>
                <a:ext uri="{FF2B5EF4-FFF2-40B4-BE49-F238E27FC236}">
                  <a16:creationId xmlns:a16="http://schemas.microsoft.com/office/drawing/2014/main" id="{A7DF3391-DFE7-CE7D-EF5B-A268FDD43C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7063" y="4129879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9" name="Rectangle 905">
              <a:extLst>
                <a:ext uri="{FF2B5EF4-FFF2-40B4-BE49-F238E27FC236}">
                  <a16:creationId xmlns:a16="http://schemas.microsoft.com/office/drawing/2014/main" id="{C1928D69-08B2-1D42-E68D-B76F68F47C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471" y="428675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0" name="Rectangle 906">
              <a:extLst>
                <a:ext uri="{FF2B5EF4-FFF2-40B4-BE49-F238E27FC236}">
                  <a16:creationId xmlns:a16="http://schemas.microsoft.com/office/drawing/2014/main" id="{586EE4D5-85D0-62F1-3FAC-2DE5AD57C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2964" y="428675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1" name="Rectangle 907">
              <a:extLst>
                <a:ext uri="{FF2B5EF4-FFF2-40B4-BE49-F238E27FC236}">
                  <a16:creationId xmlns:a16="http://schemas.microsoft.com/office/drawing/2014/main" id="{1085B2FF-F627-991B-BD17-6B236457CF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5457" y="428675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2" name="Rectangle 908">
              <a:extLst>
                <a:ext uri="{FF2B5EF4-FFF2-40B4-BE49-F238E27FC236}">
                  <a16:creationId xmlns:a16="http://schemas.microsoft.com/office/drawing/2014/main" id="{28E1D820-AEB9-97D0-2D45-FE2DFBAE51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571" y="4286755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3" name="Rectangle 909">
              <a:extLst>
                <a:ext uri="{FF2B5EF4-FFF2-40B4-BE49-F238E27FC236}">
                  <a16:creationId xmlns:a16="http://schemas.microsoft.com/office/drawing/2014/main" id="{8EC6C77B-50EF-06C0-B278-698CE6E4AF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7063" y="4286755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4" name="Rectangle 910">
              <a:extLst>
                <a:ext uri="{FF2B5EF4-FFF2-40B4-BE49-F238E27FC236}">
                  <a16:creationId xmlns:a16="http://schemas.microsoft.com/office/drawing/2014/main" id="{4A46A2FA-3340-E7FB-EEF2-F39351464D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556" y="4286755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5" name="Rectangle 911">
              <a:extLst>
                <a:ext uri="{FF2B5EF4-FFF2-40B4-BE49-F238E27FC236}">
                  <a16:creationId xmlns:a16="http://schemas.microsoft.com/office/drawing/2014/main" id="{00BE9581-B295-4B59-84CC-FD44AE7452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2049" y="4286755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6" name="Rectangle 912">
              <a:extLst>
                <a:ext uri="{FF2B5EF4-FFF2-40B4-BE49-F238E27FC236}">
                  <a16:creationId xmlns:a16="http://schemas.microsoft.com/office/drawing/2014/main" id="{7CA729AC-C203-00CB-DC24-1F6E1CC66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471" y="4445184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7" name="Rectangle 913">
              <a:extLst>
                <a:ext uri="{FF2B5EF4-FFF2-40B4-BE49-F238E27FC236}">
                  <a16:creationId xmlns:a16="http://schemas.microsoft.com/office/drawing/2014/main" id="{AF812D66-D86A-E4F0-3A9B-B125C98A8F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2964" y="4445184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8" name="Rectangle 914">
              <a:extLst>
                <a:ext uri="{FF2B5EF4-FFF2-40B4-BE49-F238E27FC236}">
                  <a16:creationId xmlns:a16="http://schemas.microsoft.com/office/drawing/2014/main" id="{1B51D9F2-70A4-1D88-A56B-08329FA601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5457" y="4445184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9" name="Rectangle 915">
              <a:extLst>
                <a:ext uri="{FF2B5EF4-FFF2-40B4-BE49-F238E27FC236}">
                  <a16:creationId xmlns:a16="http://schemas.microsoft.com/office/drawing/2014/main" id="{AAD373AB-BF1F-0739-F373-507A9D53A6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7949" y="4445184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0" name="Rectangle 916">
              <a:extLst>
                <a:ext uri="{FF2B5EF4-FFF2-40B4-BE49-F238E27FC236}">
                  <a16:creationId xmlns:a16="http://schemas.microsoft.com/office/drawing/2014/main" id="{22F00A93-06A4-591A-9797-C827220D9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0442" y="4445184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1" name="Rectangle 917">
              <a:extLst>
                <a:ext uri="{FF2B5EF4-FFF2-40B4-BE49-F238E27FC236}">
                  <a16:creationId xmlns:a16="http://schemas.microsoft.com/office/drawing/2014/main" id="{B43E7F9D-BC33-FD11-1102-FBDB68061D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2935" y="4445184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2" name="Rectangle 918">
              <a:extLst>
                <a:ext uri="{FF2B5EF4-FFF2-40B4-BE49-F238E27FC236}">
                  <a16:creationId xmlns:a16="http://schemas.microsoft.com/office/drawing/2014/main" id="{36C27A60-5A84-0E5E-C020-B0CB1D4FA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428" y="4445184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3" name="Rectangle 919">
              <a:extLst>
                <a:ext uri="{FF2B5EF4-FFF2-40B4-BE49-F238E27FC236}">
                  <a16:creationId xmlns:a16="http://schemas.microsoft.com/office/drawing/2014/main" id="{7F60041E-F1E5-093E-9B31-7F30084501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471" y="460361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4" name="Rectangle 920">
              <a:extLst>
                <a:ext uri="{FF2B5EF4-FFF2-40B4-BE49-F238E27FC236}">
                  <a16:creationId xmlns:a16="http://schemas.microsoft.com/office/drawing/2014/main" id="{873E07B7-A182-39BF-F793-B70874343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2964" y="460361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5" name="Rectangle 921">
              <a:extLst>
                <a:ext uri="{FF2B5EF4-FFF2-40B4-BE49-F238E27FC236}">
                  <a16:creationId xmlns:a16="http://schemas.microsoft.com/office/drawing/2014/main" id="{35588901-232C-A02C-C5E6-A7A950F55D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5457" y="460361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6" name="Rectangle 922">
              <a:extLst>
                <a:ext uri="{FF2B5EF4-FFF2-40B4-BE49-F238E27FC236}">
                  <a16:creationId xmlns:a16="http://schemas.microsoft.com/office/drawing/2014/main" id="{B3BF306C-5AA3-2F93-1109-94EDD7C5ED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7949" y="460361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7" name="Rectangle 923">
              <a:extLst>
                <a:ext uri="{FF2B5EF4-FFF2-40B4-BE49-F238E27FC236}">
                  <a16:creationId xmlns:a16="http://schemas.microsoft.com/office/drawing/2014/main" id="{5A893069-803C-55BE-3A1D-D00300BD7B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0442" y="460361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8" name="Rectangle 924">
              <a:extLst>
                <a:ext uri="{FF2B5EF4-FFF2-40B4-BE49-F238E27FC236}">
                  <a16:creationId xmlns:a16="http://schemas.microsoft.com/office/drawing/2014/main" id="{9FB1A91B-9FAD-74B7-B27C-9C0E934A1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2935" y="460361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9" name="Rectangle 925">
              <a:extLst>
                <a:ext uri="{FF2B5EF4-FFF2-40B4-BE49-F238E27FC236}">
                  <a16:creationId xmlns:a16="http://schemas.microsoft.com/office/drawing/2014/main" id="{398F477E-9BE4-2B21-6AFB-639CC338D5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428" y="460361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0" name="Rectangle 926">
              <a:extLst>
                <a:ext uri="{FF2B5EF4-FFF2-40B4-BE49-F238E27FC236}">
                  <a16:creationId xmlns:a16="http://schemas.microsoft.com/office/drawing/2014/main" id="{D3C1FA78-E548-47E4-70A6-E1F317934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7949" y="476204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1" name="Rectangle 927">
              <a:extLst>
                <a:ext uri="{FF2B5EF4-FFF2-40B4-BE49-F238E27FC236}">
                  <a16:creationId xmlns:a16="http://schemas.microsoft.com/office/drawing/2014/main" id="{39013F7A-F824-1825-8100-9837BFE48D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0442" y="476204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2" name="Rectangle 928">
              <a:extLst>
                <a:ext uri="{FF2B5EF4-FFF2-40B4-BE49-F238E27FC236}">
                  <a16:creationId xmlns:a16="http://schemas.microsoft.com/office/drawing/2014/main" id="{6B73E916-D9FB-6F03-39D7-33144910F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2935" y="476204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3" name="Rectangle 929">
              <a:extLst>
                <a:ext uri="{FF2B5EF4-FFF2-40B4-BE49-F238E27FC236}">
                  <a16:creationId xmlns:a16="http://schemas.microsoft.com/office/drawing/2014/main" id="{36AEC050-7411-5F6A-0D7A-DDB74374F0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428" y="476204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4" name="Group 393">
            <a:extLst>
              <a:ext uri="{FF2B5EF4-FFF2-40B4-BE49-F238E27FC236}">
                <a16:creationId xmlns:a16="http://schemas.microsoft.com/office/drawing/2014/main" id="{41C7D608-1D39-8A48-F9B5-EAE44E9DC6BA}"/>
              </a:ext>
            </a:extLst>
          </p:cNvPr>
          <p:cNvGrpSpPr/>
          <p:nvPr/>
        </p:nvGrpSpPr>
        <p:grpSpPr>
          <a:xfrm>
            <a:off x="540670" y="3251348"/>
            <a:ext cx="2433600" cy="1490400"/>
            <a:chOff x="3045235" y="3934173"/>
            <a:chExt cx="2023200" cy="1155599"/>
          </a:xfrm>
        </p:grpSpPr>
        <p:sp>
          <p:nvSpPr>
            <p:cNvPr id="395" name="Rectangle 930">
              <a:extLst>
                <a:ext uri="{FF2B5EF4-FFF2-40B4-BE49-F238E27FC236}">
                  <a16:creationId xmlns:a16="http://schemas.microsoft.com/office/drawing/2014/main" id="{FD49C5DF-80EB-E3FE-D3A4-5E68CD3534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559" y="3940385"/>
              <a:ext cx="287507" cy="17862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96" name="Rectangle 931">
              <a:extLst>
                <a:ext uri="{FF2B5EF4-FFF2-40B4-BE49-F238E27FC236}">
                  <a16:creationId xmlns:a16="http://schemas.microsoft.com/office/drawing/2014/main" id="{8845F04D-6F4B-4919-85DD-6D72BA940E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066" y="3940385"/>
              <a:ext cx="287507" cy="17862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97" name="Rectangle 932">
              <a:extLst>
                <a:ext uri="{FF2B5EF4-FFF2-40B4-BE49-F238E27FC236}">
                  <a16:creationId xmlns:a16="http://schemas.microsoft.com/office/drawing/2014/main" id="{CE668A77-FF5D-C3D4-542C-FAAD01D06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573" y="3940385"/>
              <a:ext cx="287507" cy="17862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98" name="Rectangle 933">
              <a:extLst>
                <a:ext uri="{FF2B5EF4-FFF2-40B4-BE49-F238E27FC236}">
                  <a16:creationId xmlns:a16="http://schemas.microsoft.com/office/drawing/2014/main" id="{F8BFDFB3-3527-E5EF-1C4E-5E5144A5D8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080" y="3940385"/>
              <a:ext cx="287507" cy="17862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99" name="Rectangle 934">
              <a:extLst>
                <a:ext uri="{FF2B5EF4-FFF2-40B4-BE49-F238E27FC236}">
                  <a16:creationId xmlns:a16="http://schemas.microsoft.com/office/drawing/2014/main" id="{F5AC18B5-43DC-5E96-AC60-8C94687946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589" y="3940385"/>
              <a:ext cx="287507" cy="17862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0" name="Rectangle 935">
              <a:extLst>
                <a:ext uri="{FF2B5EF4-FFF2-40B4-BE49-F238E27FC236}">
                  <a16:creationId xmlns:a16="http://schemas.microsoft.com/office/drawing/2014/main" id="{07228776-75EC-7B74-C454-E3367EAB74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096" y="3940385"/>
              <a:ext cx="287507" cy="17862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1" name="Rectangle 936">
              <a:extLst>
                <a:ext uri="{FF2B5EF4-FFF2-40B4-BE49-F238E27FC236}">
                  <a16:creationId xmlns:a16="http://schemas.microsoft.com/office/drawing/2014/main" id="{4D713A87-1691-178D-F8A0-369F508981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603" y="3940385"/>
              <a:ext cx="287507" cy="17862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2" name="Rectangle 937">
              <a:extLst>
                <a:ext uri="{FF2B5EF4-FFF2-40B4-BE49-F238E27FC236}">
                  <a16:creationId xmlns:a16="http://schemas.microsoft.com/office/drawing/2014/main" id="{B694DB92-9817-FFB0-5770-BE0C49A5C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559" y="411900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3" name="Rectangle 938">
              <a:extLst>
                <a:ext uri="{FF2B5EF4-FFF2-40B4-BE49-F238E27FC236}">
                  <a16:creationId xmlns:a16="http://schemas.microsoft.com/office/drawing/2014/main" id="{99779D19-3075-D78E-1747-D94A4E05BA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066" y="411900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4" name="Rectangle 939">
              <a:extLst>
                <a:ext uri="{FF2B5EF4-FFF2-40B4-BE49-F238E27FC236}">
                  <a16:creationId xmlns:a16="http://schemas.microsoft.com/office/drawing/2014/main" id="{D6AA422A-180B-355A-765A-B37E7EFB2A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573" y="411900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5" name="Rectangle 940">
              <a:extLst>
                <a:ext uri="{FF2B5EF4-FFF2-40B4-BE49-F238E27FC236}">
                  <a16:creationId xmlns:a16="http://schemas.microsoft.com/office/drawing/2014/main" id="{298C9590-D7D7-E659-4848-A5464578C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080" y="411900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6" name="Rectangle 941">
              <a:extLst>
                <a:ext uri="{FF2B5EF4-FFF2-40B4-BE49-F238E27FC236}">
                  <a16:creationId xmlns:a16="http://schemas.microsoft.com/office/drawing/2014/main" id="{DC8A79F4-54B8-F9A5-FE3B-FFBB8A10F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589" y="411900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7" name="Rectangle 942">
              <a:extLst>
                <a:ext uri="{FF2B5EF4-FFF2-40B4-BE49-F238E27FC236}">
                  <a16:creationId xmlns:a16="http://schemas.microsoft.com/office/drawing/2014/main" id="{092EF0AF-D7D0-7679-7B38-1245F7693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096" y="411900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8" name="Rectangle 943">
              <a:extLst>
                <a:ext uri="{FF2B5EF4-FFF2-40B4-BE49-F238E27FC236}">
                  <a16:creationId xmlns:a16="http://schemas.microsoft.com/office/drawing/2014/main" id="{79FD181B-8B25-5469-DDA4-3E5EA54DC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603" y="411900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09" name="Rectangle 944">
              <a:extLst>
                <a:ext uri="{FF2B5EF4-FFF2-40B4-BE49-F238E27FC236}">
                  <a16:creationId xmlns:a16="http://schemas.microsoft.com/office/drawing/2014/main" id="{D5F8FBBC-1F59-9ADD-1989-124BA9A7DD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559" y="427743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10" name="Rectangle 945">
              <a:extLst>
                <a:ext uri="{FF2B5EF4-FFF2-40B4-BE49-F238E27FC236}">
                  <a16:creationId xmlns:a16="http://schemas.microsoft.com/office/drawing/2014/main" id="{6205A1F0-FF5F-F455-C705-70B4F09E7B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066" y="427743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11" name="Rectangle 946">
              <a:extLst>
                <a:ext uri="{FF2B5EF4-FFF2-40B4-BE49-F238E27FC236}">
                  <a16:creationId xmlns:a16="http://schemas.microsoft.com/office/drawing/2014/main" id="{06D2AAA3-9D25-0D2B-A344-E2007771B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573" y="427743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12" name="Rectangle 947">
              <a:extLst>
                <a:ext uri="{FF2B5EF4-FFF2-40B4-BE49-F238E27FC236}">
                  <a16:creationId xmlns:a16="http://schemas.microsoft.com/office/drawing/2014/main" id="{33434913-6901-04D5-7FF7-B7475FAEA2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080" y="427743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13" name="Rectangle 948">
              <a:extLst>
                <a:ext uri="{FF2B5EF4-FFF2-40B4-BE49-F238E27FC236}">
                  <a16:creationId xmlns:a16="http://schemas.microsoft.com/office/drawing/2014/main" id="{2EB2F597-D19C-6E6C-7B8D-84DCB018F0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589" y="427743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14" name="Rectangle 949">
              <a:extLst>
                <a:ext uri="{FF2B5EF4-FFF2-40B4-BE49-F238E27FC236}">
                  <a16:creationId xmlns:a16="http://schemas.microsoft.com/office/drawing/2014/main" id="{A3720E05-EB8C-E3F5-63B6-067CA930E6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096" y="427743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15" name="Rectangle 950">
              <a:extLst>
                <a:ext uri="{FF2B5EF4-FFF2-40B4-BE49-F238E27FC236}">
                  <a16:creationId xmlns:a16="http://schemas.microsoft.com/office/drawing/2014/main" id="{09A830EF-FE46-7DC8-1695-3E56BCA518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603" y="427743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16" name="Rectangle 951">
              <a:extLst>
                <a:ext uri="{FF2B5EF4-FFF2-40B4-BE49-F238E27FC236}">
                  <a16:creationId xmlns:a16="http://schemas.microsoft.com/office/drawing/2014/main" id="{37B9D354-9490-A540-2B09-56D9913DC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559" y="4435865"/>
              <a:ext cx="287507" cy="1599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17" name="Rectangle 952">
              <a:extLst>
                <a:ext uri="{FF2B5EF4-FFF2-40B4-BE49-F238E27FC236}">
                  <a16:creationId xmlns:a16="http://schemas.microsoft.com/office/drawing/2014/main" id="{AAD35F7D-CDED-FB10-044C-5FA9E7E4C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066" y="4435865"/>
              <a:ext cx="287507" cy="1599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22" name="Rectangle 953">
              <a:extLst>
                <a:ext uri="{FF2B5EF4-FFF2-40B4-BE49-F238E27FC236}">
                  <a16:creationId xmlns:a16="http://schemas.microsoft.com/office/drawing/2014/main" id="{958F12DE-371D-D707-A2D3-7B8A7D25EC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573" y="4435865"/>
              <a:ext cx="287507" cy="1599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23" name="Rectangle 954">
              <a:extLst>
                <a:ext uri="{FF2B5EF4-FFF2-40B4-BE49-F238E27FC236}">
                  <a16:creationId xmlns:a16="http://schemas.microsoft.com/office/drawing/2014/main" id="{2D5554FC-612F-35BF-4C66-3E1E42FD9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080" y="4435865"/>
              <a:ext cx="287507" cy="1599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24" name="Rectangle 955">
              <a:extLst>
                <a:ext uri="{FF2B5EF4-FFF2-40B4-BE49-F238E27FC236}">
                  <a16:creationId xmlns:a16="http://schemas.microsoft.com/office/drawing/2014/main" id="{45C3847D-EBD3-18F6-5978-685029DA1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589" y="4435865"/>
              <a:ext cx="287507" cy="1599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25" name="Rectangle 956">
              <a:extLst>
                <a:ext uri="{FF2B5EF4-FFF2-40B4-BE49-F238E27FC236}">
                  <a16:creationId xmlns:a16="http://schemas.microsoft.com/office/drawing/2014/main" id="{57E85808-6278-E944-5BB2-57D81D25EB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096" y="4435865"/>
              <a:ext cx="287507" cy="1599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26" name="Rectangle 957">
              <a:extLst>
                <a:ext uri="{FF2B5EF4-FFF2-40B4-BE49-F238E27FC236}">
                  <a16:creationId xmlns:a16="http://schemas.microsoft.com/office/drawing/2014/main" id="{FF3EA372-896B-D6B7-DE4F-1E2201E4AB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603" y="4435865"/>
              <a:ext cx="287507" cy="1599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27" name="Rectangle 958">
              <a:extLst>
                <a:ext uri="{FF2B5EF4-FFF2-40B4-BE49-F238E27FC236}">
                  <a16:creationId xmlns:a16="http://schemas.microsoft.com/office/drawing/2014/main" id="{085CE202-AC29-F031-F95A-B24295611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559" y="459584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28" name="Rectangle 959">
              <a:extLst>
                <a:ext uri="{FF2B5EF4-FFF2-40B4-BE49-F238E27FC236}">
                  <a16:creationId xmlns:a16="http://schemas.microsoft.com/office/drawing/2014/main" id="{59BF9249-A722-3093-89BE-F56419D28A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066" y="459584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29" name="Rectangle 960">
              <a:extLst>
                <a:ext uri="{FF2B5EF4-FFF2-40B4-BE49-F238E27FC236}">
                  <a16:creationId xmlns:a16="http://schemas.microsoft.com/office/drawing/2014/main" id="{38B46BB0-0351-93AE-CDCE-DA7F75A6A2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573" y="459584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30" name="Rectangle 961">
              <a:extLst>
                <a:ext uri="{FF2B5EF4-FFF2-40B4-BE49-F238E27FC236}">
                  <a16:creationId xmlns:a16="http://schemas.microsoft.com/office/drawing/2014/main" id="{68499FC0-C532-B7D5-057D-EABAEBF894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080" y="459584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31" name="Rectangle 962">
              <a:extLst>
                <a:ext uri="{FF2B5EF4-FFF2-40B4-BE49-F238E27FC236}">
                  <a16:creationId xmlns:a16="http://schemas.microsoft.com/office/drawing/2014/main" id="{CD2A3824-6848-BD99-2A63-210253FC6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589" y="459584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32" name="Rectangle 963">
              <a:extLst>
                <a:ext uri="{FF2B5EF4-FFF2-40B4-BE49-F238E27FC236}">
                  <a16:creationId xmlns:a16="http://schemas.microsoft.com/office/drawing/2014/main" id="{D23F1B02-8557-87C4-8158-1FD639E91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096" y="459584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33" name="Rectangle 964">
              <a:extLst>
                <a:ext uri="{FF2B5EF4-FFF2-40B4-BE49-F238E27FC236}">
                  <a16:creationId xmlns:a16="http://schemas.microsoft.com/office/drawing/2014/main" id="{605FB01D-96F1-4C71-46B4-44B99C847E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603" y="459584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34" name="Rectangle 965">
              <a:extLst>
                <a:ext uri="{FF2B5EF4-FFF2-40B4-BE49-F238E27FC236}">
                  <a16:creationId xmlns:a16="http://schemas.microsoft.com/office/drawing/2014/main" id="{4010488A-DA5C-3B0F-079C-69EDE1C1BD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559" y="4754275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35" name="Rectangle 966">
              <a:extLst>
                <a:ext uri="{FF2B5EF4-FFF2-40B4-BE49-F238E27FC236}">
                  <a16:creationId xmlns:a16="http://schemas.microsoft.com/office/drawing/2014/main" id="{2F4A0612-D6C2-B086-1992-D7055B4F9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066" y="4754275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36" name="Rectangle 967">
              <a:extLst>
                <a:ext uri="{FF2B5EF4-FFF2-40B4-BE49-F238E27FC236}">
                  <a16:creationId xmlns:a16="http://schemas.microsoft.com/office/drawing/2014/main" id="{81996C55-2441-6E3A-4D89-0F432110C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573" y="4754275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37" name="Rectangle 968">
              <a:extLst>
                <a:ext uri="{FF2B5EF4-FFF2-40B4-BE49-F238E27FC236}">
                  <a16:creationId xmlns:a16="http://schemas.microsoft.com/office/drawing/2014/main" id="{48A09C5B-3A84-D8A5-A719-7CD385648B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080" y="4754275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38" name="Rectangle 969">
              <a:extLst>
                <a:ext uri="{FF2B5EF4-FFF2-40B4-BE49-F238E27FC236}">
                  <a16:creationId xmlns:a16="http://schemas.microsoft.com/office/drawing/2014/main" id="{E7117463-A53F-944A-2AAA-39B4F8B5B2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589" y="4754275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39" name="Rectangle 970">
              <a:extLst>
                <a:ext uri="{FF2B5EF4-FFF2-40B4-BE49-F238E27FC236}">
                  <a16:creationId xmlns:a16="http://schemas.microsoft.com/office/drawing/2014/main" id="{00AD008C-360B-BE68-E586-252F53CD4A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096" y="4754275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40" name="Rectangle 971">
              <a:extLst>
                <a:ext uri="{FF2B5EF4-FFF2-40B4-BE49-F238E27FC236}">
                  <a16:creationId xmlns:a16="http://schemas.microsoft.com/office/drawing/2014/main" id="{DA0B3327-4D4B-AE5D-A337-52C753DE32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603" y="4754275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41" name="Rectangle 972">
              <a:extLst>
                <a:ext uri="{FF2B5EF4-FFF2-40B4-BE49-F238E27FC236}">
                  <a16:creationId xmlns:a16="http://schemas.microsoft.com/office/drawing/2014/main" id="{C82B0FDC-C254-DB42-6CF3-22E64E46FD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559" y="4912704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42" name="Rectangle 973">
              <a:extLst>
                <a:ext uri="{FF2B5EF4-FFF2-40B4-BE49-F238E27FC236}">
                  <a16:creationId xmlns:a16="http://schemas.microsoft.com/office/drawing/2014/main" id="{657AD8CE-C9BF-D1A0-A1DA-94820169C3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066" y="4912704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43" name="Rectangle 974">
              <a:extLst>
                <a:ext uri="{FF2B5EF4-FFF2-40B4-BE49-F238E27FC236}">
                  <a16:creationId xmlns:a16="http://schemas.microsoft.com/office/drawing/2014/main" id="{62179E73-B077-19B4-620B-FBA8321BF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573" y="4912704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44" name="Rectangle 975">
              <a:extLst>
                <a:ext uri="{FF2B5EF4-FFF2-40B4-BE49-F238E27FC236}">
                  <a16:creationId xmlns:a16="http://schemas.microsoft.com/office/drawing/2014/main" id="{5A129CAF-E349-7008-7D28-D05CED1B8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080" y="4912704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45" name="Rectangle 976">
              <a:extLst>
                <a:ext uri="{FF2B5EF4-FFF2-40B4-BE49-F238E27FC236}">
                  <a16:creationId xmlns:a16="http://schemas.microsoft.com/office/drawing/2014/main" id="{FA9EABBA-85F7-D701-1296-9B4B42428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589" y="4912704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46" name="Rectangle 977">
              <a:extLst>
                <a:ext uri="{FF2B5EF4-FFF2-40B4-BE49-F238E27FC236}">
                  <a16:creationId xmlns:a16="http://schemas.microsoft.com/office/drawing/2014/main" id="{DD17E6B1-7299-5416-2523-412DDF6A0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096" y="4912704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47" name="Rectangle 978">
              <a:extLst>
                <a:ext uri="{FF2B5EF4-FFF2-40B4-BE49-F238E27FC236}">
                  <a16:creationId xmlns:a16="http://schemas.microsoft.com/office/drawing/2014/main" id="{45E86189-D3C1-2267-5A75-9D291893C9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603" y="4912704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873" name="Line 979">
              <a:extLst>
                <a:ext uri="{FF2B5EF4-FFF2-40B4-BE49-F238E27FC236}">
                  <a16:creationId xmlns:a16="http://schemas.microsoft.com/office/drawing/2014/main" id="{38C63E55-64DB-E1A0-02C4-74B523C043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8066" y="3934173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874" name="Line 980">
              <a:extLst>
                <a:ext uri="{FF2B5EF4-FFF2-40B4-BE49-F238E27FC236}">
                  <a16:creationId xmlns:a16="http://schemas.microsoft.com/office/drawing/2014/main" id="{E648C803-4E89-AA87-7B81-DE34814B09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5573" y="3934173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875" name="Line 981">
              <a:extLst>
                <a:ext uri="{FF2B5EF4-FFF2-40B4-BE49-F238E27FC236}">
                  <a16:creationId xmlns:a16="http://schemas.microsoft.com/office/drawing/2014/main" id="{4AAE9D20-094A-077B-F5C5-4C1D8D2B68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3080" y="3934173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876" name="Line 982">
              <a:extLst>
                <a:ext uri="{FF2B5EF4-FFF2-40B4-BE49-F238E27FC236}">
                  <a16:creationId xmlns:a16="http://schemas.microsoft.com/office/drawing/2014/main" id="{664E8816-0345-2C7B-AFA7-E7D70461A1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0589" y="3934173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877" name="Line 983">
              <a:extLst>
                <a:ext uri="{FF2B5EF4-FFF2-40B4-BE49-F238E27FC236}">
                  <a16:creationId xmlns:a16="http://schemas.microsoft.com/office/drawing/2014/main" id="{68AC57BC-D0C3-CEF4-F35F-91A86E73F5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8096" y="3934173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878" name="Line 984">
              <a:extLst>
                <a:ext uri="{FF2B5EF4-FFF2-40B4-BE49-F238E27FC236}">
                  <a16:creationId xmlns:a16="http://schemas.microsoft.com/office/drawing/2014/main" id="{06CD544F-6F45-92C4-618E-E1490CBEEC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75603" y="3934173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879" name="Line 985">
              <a:extLst>
                <a:ext uri="{FF2B5EF4-FFF2-40B4-BE49-F238E27FC236}">
                  <a16:creationId xmlns:a16="http://schemas.microsoft.com/office/drawing/2014/main" id="{92198E58-E6FB-7BE3-9A4E-285BD79683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4119007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880" name="Line 986">
              <a:extLst>
                <a:ext uri="{FF2B5EF4-FFF2-40B4-BE49-F238E27FC236}">
                  <a16:creationId xmlns:a16="http://schemas.microsoft.com/office/drawing/2014/main" id="{8AD81287-A8BC-AA8E-33F4-7A34455CCB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427743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881" name="Line 987">
              <a:extLst>
                <a:ext uri="{FF2B5EF4-FFF2-40B4-BE49-F238E27FC236}">
                  <a16:creationId xmlns:a16="http://schemas.microsoft.com/office/drawing/2014/main" id="{7D8ABBAB-B779-6A23-784B-80EB7F9F4A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4435865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882" name="Line 988">
              <a:extLst>
                <a:ext uri="{FF2B5EF4-FFF2-40B4-BE49-F238E27FC236}">
                  <a16:creationId xmlns:a16="http://schemas.microsoft.com/office/drawing/2014/main" id="{214873FF-7928-6B65-B119-41B8139A7F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459584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883" name="Line 989">
              <a:extLst>
                <a:ext uri="{FF2B5EF4-FFF2-40B4-BE49-F238E27FC236}">
                  <a16:creationId xmlns:a16="http://schemas.microsoft.com/office/drawing/2014/main" id="{DE8D62D0-038C-93A4-6190-9414F61A78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4754275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884" name="Line 990">
              <a:extLst>
                <a:ext uri="{FF2B5EF4-FFF2-40B4-BE49-F238E27FC236}">
                  <a16:creationId xmlns:a16="http://schemas.microsoft.com/office/drawing/2014/main" id="{203D93B2-3DFE-E73E-AE8C-7814E84D8D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4912704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885" name="Line 991">
              <a:extLst>
                <a:ext uri="{FF2B5EF4-FFF2-40B4-BE49-F238E27FC236}">
                  <a16:creationId xmlns:a16="http://schemas.microsoft.com/office/drawing/2014/main" id="{AA5FB4CF-B5DE-A14B-4BBB-879EDDF0EE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50559" y="3934173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886" name="Line 992">
              <a:extLst>
                <a:ext uri="{FF2B5EF4-FFF2-40B4-BE49-F238E27FC236}">
                  <a16:creationId xmlns:a16="http://schemas.microsoft.com/office/drawing/2014/main" id="{43B5E4E7-692D-7DF9-9844-232857E2F4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110" y="3934173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887" name="Line 993">
              <a:extLst>
                <a:ext uri="{FF2B5EF4-FFF2-40B4-BE49-F238E27FC236}">
                  <a16:creationId xmlns:a16="http://schemas.microsoft.com/office/drawing/2014/main" id="{05D9DCB8-BFF1-F5FF-1907-2DBDE3AA1D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3940385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888" name="Line 994">
              <a:extLst>
                <a:ext uri="{FF2B5EF4-FFF2-40B4-BE49-F238E27FC236}">
                  <a16:creationId xmlns:a16="http://schemas.microsoft.com/office/drawing/2014/main" id="{F849591F-E2BE-70F7-3BB9-262093568D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5235" y="5083559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889" name="Rectangle 995">
              <a:extLst>
                <a:ext uri="{FF2B5EF4-FFF2-40B4-BE49-F238E27FC236}">
                  <a16:creationId xmlns:a16="http://schemas.microsoft.com/office/drawing/2014/main" id="{1D4E3345-54E3-3E82-A6AB-0D96891161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9493" y="3959025"/>
              <a:ext cx="16350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Sat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0" name="Rectangle 996">
              <a:extLst>
                <a:ext uri="{FF2B5EF4-FFF2-40B4-BE49-F238E27FC236}">
                  <a16:creationId xmlns:a16="http://schemas.microsoft.com/office/drawing/2014/main" id="{52354DC4-896E-070A-5BE2-8E20DE936B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6628" y="3959025"/>
              <a:ext cx="13305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Fri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1" name="Rectangle 997">
              <a:extLst>
                <a:ext uri="{FF2B5EF4-FFF2-40B4-BE49-F238E27FC236}">
                  <a16:creationId xmlns:a16="http://schemas.microsoft.com/office/drawing/2014/main" id="{DC413EE7-D77A-C099-E529-308277FC85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2500" y="3959025"/>
              <a:ext cx="19717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Thu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2" name="Rectangle 998">
              <a:extLst>
                <a:ext uri="{FF2B5EF4-FFF2-40B4-BE49-F238E27FC236}">
                  <a16:creationId xmlns:a16="http://schemas.microsoft.com/office/drawing/2014/main" id="{15F17C98-8C6E-172E-0CD4-5EA5E37AF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1682" y="3959025"/>
              <a:ext cx="24526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Wed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3" name="Rectangle 999">
              <a:extLst>
                <a:ext uri="{FF2B5EF4-FFF2-40B4-BE49-F238E27FC236}">
                  <a16:creationId xmlns:a16="http://schemas.microsoft.com/office/drawing/2014/main" id="{B42EC5D0-08AB-0555-4C20-E385989082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4140" y="3959025"/>
              <a:ext cx="19396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Tue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4" name="Rectangle 1000">
              <a:extLst>
                <a:ext uri="{FF2B5EF4-FFF2-40B4-BE49-F238E27FC236}">
                  <a16:creationId xmlns:a16="http://schemas.microsoft.com/office/drawing/2014/main" id="{1CB2369C-1567-8C84-2664-D1A2D728F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7349" y="3959025"/>
              <a:ext cx="24365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Mon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5" name="Rectangle 1001">
              <a:extLst>
                <a:ext uri="{FF2B5EF4-FFF2-40B4-BE49-F238E27FC236}">
                  <a16:creationId xmlns:a16="http://schemas.microsoft.com/office/drawing/2014/main" id="{667AC410-B9B3-35F2-9FCD-0CA0172DB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2470" y="3959025"/>
              <a:ext cx="19396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Sun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6" name="Rectangle 1002">
              <a:extLst>
                <a:ext uri="{FF2B5EF4-FFF2-40B4-BE49-F238E27FC236}">
                  <a16:creationId xmlns:a16="http://schemas.microsoft.com/office/drawing/2014/main" id="{75DFE64B-9938-7BFF-C3E5-3298F636E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35" y="4129879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7" name="Rectangle 1003">
              <a:extLst>
                <a:ext uri="{FF2B5EF4-FFF2-40B4-BE49-F238E27FC236}">
                  <a16:creationId xmlns:a16="http://schemas.microsoft.com/office/drawing/2014/main" id="{4AB36D04-4BAF-2D21-64B6-663C4D94B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5228" y="4129879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8" name="Rectangle 1004">
              <a:extLst>
                <a:ext uri="{FF2B5EF4-FFF2-40B4-BE49-F238E27FC236}">
                  <a16:creationId xmlns:a16="http://schemas.microsoft.com/office/drawing/2014/main" id="{033F30DA-70B0-F300-8D99-3161F85E98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7721" y="4129879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9" name="Rectangle 1005">
              <a:extLst>
                <a:ext uri="{FF2B5EF4-FFF2-40B4-BE49-F238E27FC236}">
                  <a16:creationId xmlns:a16="http://schemas.microsoft.com/office/drawing/2014/main" id="{05144DC4-8392-461A-58BA-097A67906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6114" y="428675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0" name="Rectangle 1006">
              <a:extLst>
                <a:ext uri="{FF2B5EF4-FFF2-40B4-BE49-F238E27FC236}">
                  <a16:creationId xmlns:a16="http://schemas.microsoft.com/office/drawing/2014/main" id="{B9164BB4-3C30-D2F2-94BB-9757A117C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5228" y="4286755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1" name="Rectangle 1007">
              <a:extLst>
                <a:ext uri="{FF2B5EF4-FFF2-40B4-BE49-F238E27FC236}">
                  <a16:creationId xmlns:a16="http://schemas.microsoft.com/office/drawing/2014/main" id="{BF1AC41F-E157-03FE-B1CA-4A3664244F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7721" y="4286755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2" name="Rectangle 1008">
              <a:extLst>
                <a:ext uri="{FF2B5EF4-FFF2-40B4-BE49-F238E27FC236}">
                  <a16:creationId xmlns:a16="http://schemas.microsoft.com/office/drawing/2014/main" id="{105EA442-46A5-3FDC-F334-722E44E618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0213" y="4286755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3" name="Rectangle 1010">
              <a:extLst>
                <a:ext uri="{FF2B5EF4-FFF2-40B4-BE49-F238E27FC236}">
                  <a16:creationId xmlns:a16="http://schemas.microsoft.com/office/drawing/2014/main" id="{E106C074-FEAE-DBB5-9D4B-3A51E09924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2706" y="4286756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4" name="Rectangle 1011">
              <a:extLst>
                <a:ext uri="{FF2B5EF4-FFF2-40B4-BE49-F238E27FC236}">
                  <a16:creationId xmlns:a16="http://schemas.microsoft.com/office/drawing/2014/main" id="{5C0DFCE2-1ED5-51FC-15B9-9222D0C8EA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5199" y="4286756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5" name="Rectangle 1012">
              <a:extLst>
                <a:ext uri="{FF2B5EF4-FFF2-40B4-BE49-F238E27FC236}">
                  <a16:creationId xmlns:a16="http://schemas.microsoft.com/office/drawing/2014/main" id="{801EA9AB-FBB1-EA4E-AB66-E72293B8E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7692" y="4286756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6" name="Rectangle 1013">
              <a:extLst>
                <a:ext uri="{FF2B5EF4-FFF2-40B4-BE49-F238E27FC236}">
                  <a16:creationId xmlns:a16="http://schemas.microsoft.com/office/drawing/2014/main" id="{93242AAD-92CD-0CCB-22B8-F28EE54DF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6114" y="444518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7" name="Rectangle 1014">
              <a:extLst>
                <a:ext uri="{FF2B5EF4-FFF2-40B4-BE49-F238E27FC236}">
                  <a16:creationId xmlns:a16="http://schemas.microsoft.com/office/drawing/2014/main" id="{B6AD2CFE-61A3-8612-A06F-C3391310D3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607" y="444518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8" name="Rectangle 1015">
              <a:extLst>
                <a:ext uri="{FF2B5EF4-FFF2-40B4-BE49-F238E27FC236}">
                  <a16:creationId xmlns:a16="http://schemas.microsoft.com/office/drawing/2014/main" id="{056E179C-0DC5-DD22-541B-DA1ADF119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1100" y="444518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9" name="Rectangle 1016">
              <a:extLst>
                <a:ext uri="{FF2B5EF4-FFF2-40B4-BE49-F238E27FC236}">
                  <a16:creationId xmlns:a16="http://schemas.microsoft.com/office/drawing/2014/main" id="{AC683D69-2D5A-C00F-F3EF-BB516B77D1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3592" y="444518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0" name="Rectangle 1017">
              <a:extLst>
                <a:ext uri="{FF2B5EF4-FFF2-40B4-BE49-F238E27FC236}">
                  <a16:creationId xmlns:a16="http://schemas.microsoft.com/office/drawing/2014/main" id="{4174B0FC-C1E2-D018-A80A-1B506FCF9C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6085" y="444518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1" name="Rectangle 1018">
              <a:extLst>
                <a:ext uri="{FF2B5EF4-FFF2-40B4-BE49-F238E27FC236}">
                  <a16:creationId xmlns:a16="http://schemas.microsoft.com/office/drawing/2014/main" id="{450939FF-48B2-3E73-7085-3DCE5DBD3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8578" y="444518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2" name="Rectangle 1019">
              <a:extLst>
                <a:ext uri="{FF2B5EF4-FFF2-40B4-BE49-F238E27FC236}">
                  <a16:creationId xmlns:a16="http://schemas.microsoft.com/office/drawing/2014/main" id="{B4FDE4E9-FD51-816E-C561-127DC9B02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1071" y="444518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3" name="Rectangle 1020">
              <a:extLst>
                <a:ext uri="{FF2B5EF4-FFF2-40B4-BE49-F238E27FC236}">
                  <a16:creationId xmlns:a16="http://schemas.microsoft.com/office/drawing/2014/main" id="{84740E0C-00F5-7D14-F5B9-70FB8D6649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6114" y="4603614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4" name="Rectangle 1021">
              <a:extLst>
                <a:ext uri="{FF2B5EF4-FFF2-40B4-BE49-F238E27FC236}">
                  <a16:creationId xmlns:a16="http://schemas.microsoft.com/office/drawing/2014/main" id="{F8A684D0-CE38-6A3B-8184-40DF9F30A6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607" y="4603614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5" name="Rectangle 1022">
              <a:extLst>
                <a:ext uri="{FF2B5EF4-FFF2-40B4-BE49-F238E27FC236}">
                  <a16:creationId xmlns:a16="http://schemas.microsoft.com/office/drawing/2014/main" id="{97E054B0-8E7B-6BF8-0084-F520780FA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1100" y="4603614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6" name="Rectangle 1023">
              <a:extLst>
                <a:ext uri="{FF2B5EF4-FFF2-40B4-BE49-F238E27FC236}">
                  <a16:creationId xmlns:a16="http://schemas.microsoft.com/office/drawing/2014/main" id="{22677A94-EDA1-8386-54D6-9E845CA0F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3592" y="4603614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7" name="Rectangle 1024">
              <a:extLst>
                <a:ext uri="{FF2B5EF4-FFF2-40B4-BE49-F238E27FC236}">
                  <a16:creationId xmlns:a16="http://schemas.microsoft.com/office/drawing/2014/main" id="{6FF17449-079A-30E7-B02F-476E015411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6085" y="4603614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8" name="Rectangle 1025">
              <a:extLst>
                <a:ext uri="{FF2B5EF4-FFF2-40B4-BE49-F238E27FC236}">
                  <a16:creationId xmlns:a16="http://schemas.microsoft.com/office/drawing/2014/main" id="{8E420372-C1FF-2EE3-454B-9CA2E77C0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8578" y="4603614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9" name="Rectangle 1026">
              <a:extLst>
                <a:ext uri="{FF2B5EF4-FFF2-40B4-BE49-F238E27FC236}">
                  <a16:creationId xmlns:a16="http://schemas.microsoft.com/office/drawing/2014/main" id="{385D02DE-AF0F-B555-7388-20E03E7AE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1071" y="4603614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0" name="Rectangle 1027">
              <a:extLst>
                <a:ext uri="{FF2B5EF4-FFF2-40B4-BE49-F238E27FC236}">
                  <a16:creationId xmlns:a16="http://schemas.microsoft.com/office/drawing/2014/main" id="{5AA6CD8F-AE62-DFE9-4CA2-154C69A399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6114" y="4762043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31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1" name="Rectangle 1028">
              <a:extLst>
                <a:ext uri="{FF2B5EF4-FFF2-40B4-BE49-F238E27FC236}">
                  <a16:creationId xmlns:a16="http://schemas.microsoft.com/office/drawing/2014/main" id="{AD22968B-8219-A12B-B9B3-680DDD2AC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607" y="4762043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2" name="Rectangle 1029">
              <a:extLst>
                <a:ext uri="{FF2B5EF4-FFF2-40B4-BE49-F238E27FC236}">
                  <a16:creationId xmlns:a16="http://schemas.microsoft.com/office/drawing/2014/main" id="{180C5D70-38A6-9868-0843-20BDFFDD29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1100" y="4762043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3" name="Rectangle 1030">
              <a:extLst>
                <a:ext uri="{FF2B5EF4-FFF2-40B4-BE49-F238E27FC236}">
                  <a16:creationId xmlns:a16="http://schemas.microsoft.com/office/drawing/2014/main" id="{2D47B2FC-E312-E9EB-2E5A-D8605498B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3592" y="4762043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4" name="Rectangle 1031">
              <a:extLst>
                <a:ext uri="{FF2B5EF4-FFF2-40B4-BE49-F238E27FC236}">
                  <a16:creationId xmlns:a16="http://schemas.microsoft.com/office/drawing/2014/main" id="{15EA4ECD-D9AF-3E3E-4CBF-968C291EB9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6085" y="4762043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5" name="Rectangle 1032">
              <a:extLst>
                <a:ext uri="{FF2B5EF4-FFF2-40B4-BE49-F238E27FC236}">
                  <a16:creationId xmlns:a16="http://schemas.microsoft.com/office/drawing/2014/main" id="{E3399CA6-9C4D-5A85-9024-E97367D2E8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8578" y="4762043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6" name="Rectangle 1033">
              <a:extLst>
                <a:ext uri="{FF2B5EF4-FFF2-40B4-BE49-F238E27FC236}">
                  <a16:creationId xmlns:a16="http://schemas.microsoft.com/office/drawing/2014/main" id="{F708C919-90C8-96C5-D990-4CD015AF1D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1071" y="4762043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013" name="Group 1012">
            <a:extLst>
              <a:ext uri="{FF2B5EF4-FFF2-40B4-BE49-F238E27FC236}">
                <a16:creationId xmlns:a16="http://schemas.microsoft.com/office/drawing/2014/main" id="{B722E49E-F227-1A79-B1B2-FE0448940E61}"/>
              </a:ext>
            </a:extLst>
          </p:cNvPr>
          <p:cNvGrpSpPr/>
          <p:nvPr/>
        </p:nvGrpSpPr>
        <p:grpSpPr>
          <a:xfrm>
            <a:off x="6162086" y="3251348"/>
            <a:ext cx="2433600" cy="1490400"/>
            <a:chOff x="7319638" y="3934174"/>
            <a:chExt cx="2023200" cy="1155599"/>
          </a:xfrm>
        </p:grpSpPr>
        <p:sp>
          <p:nvSpPr>
            <p:cNvPr id="1014" name="Rectangle 1136">
              <a:extLst>
                <a:ext uri="{FF2B5EF4-FFF2-40B4-BE49-F238E27FC236}">
                  <a16:creationId xmlns:a16="http://schemas.microsoft.com/office/drawing/2014/main" id="{BA3FF39F-E41A-46A2-28B3-3885C72E0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3940386"/>
              <a:ext cx="287507" cy="1786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15" name="Rectangle 1137">
              <a:extLst>
                <a:ext uri="{FF2B5EF4-FFF2-40B4-BE49-F238E27FC236}">
                  <a16:creationId xmlns:a16="http://schemas.microsoft.com/office/drawing/2014/main" id="{092D35B9-D876-F8D9-3274-BC16527777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3940386"/>
              <a:ext cx="287507" cy="1786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16" name="Rectangle 1138">
              <a:extLst>
                <a:ext uri="{FF2B5EF4-FFF2-40B4-BE49-F238E27FC236}">
                  <a16:creationId xmlns:a16="http://schemas.microsoft.com/office/drawing/2014/main" id="{39980895-A9E6-FF5B-FCC3-4C2BBEAC9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3940386"/>
              <a:ext cx="287507" cy="1786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17" name="Rectangle 1139">
              <a:extLst>
                <a:ext uri="{FF2B5EF4-FFF2-40B4-BE49-F238E27FC236}">
                  <a16:creationId xmlns:a16="http://schemas.microsoft.com/office/drawing/2014/main" id="{20575E3A-021C-ADA6-E2C4-0426F969FF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3940386"/>
              <a:ext cx="287507" cy="1786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18" name="Rectangle 1140">
              <a:extLst>
                <a:ext uri="{FF2B5EF4-FFF2-40B4-BE49-F238E27FC236}">
                  <a16:creationId xmlns:a16="http://schemas.microsoft.com/office/drawing/2014/main" id="{9D8A5019-3E6D-DF6C-BF05-674E3CE70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3940386"/>
              <a:ext cx="287507" cy="1786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19" name="Rectangle 1141">
              <a:extLst>
                <a:ext uri="{FF2B5EF4-FFF2-40B4-BE49-F238E27FC236}">
                  <a16:creationId xmlns:a16="http://schemas.microsoft.com/office/drawing/2014/main" id="{02D9F4AB-18C2-9E5E-1596-C92DF68134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3940386"/>
              <a:ext cx="287507" cy="1786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20" name="Rectangle 1142">
              <a:extLst>
                <a:ext uri="{FF2B5EF4-FFF2-40B4-BE49-F238E27FC236}">
                  <a16:creationId xmlns:a16="http://schemas.microsoft.com/office/drawing/2014/main" id="{B8A64682-419B-7BBA-D9D9-DCEE5CD0E0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3940386"/>
              <a:ext cx="287507" cy="1786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21" name="Rectangle 1143">
              <a:extLst>
                <a:ext uri="{FF2B5EF4-FFF2-40B4-BE49-F238E27FC236}">
                  <a16:creationId xmlns:a16="http://schemas.microsoft.com/office/drawing/2014/main" id="{D343CBD7-1BA2-04A6-BB75-31B27D0D4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4119008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22" name="Rectangle 1144">
              <a:extLst>
                <a:ext uri="{FF2B5EF4-FFF2-40B4-BE49-F238E27FC236}">
                  <a16:creationId xmlns:a16="http://schemas.microsoft.com/office/drawing/2014/main" id="{720AE0AC-EA9B-54A7-DBD4-4814FB9EB8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4119008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23" name="Rectangle 1145">
              <a:extLst>
                <a:ext uri="{FF2B5EF4-FFF2-40B4-BE49-F238E27FC236}">
                  <a16:creationId xmlns:a16="http://schemas.microsoft.com/office/drawing/2014/main" id="{6F4EB9BB-21D0-1655-E801-E6AA81F6E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4119008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24" name="Rectangle 1146">
              <a:extLst>
                <a:ext uri="{FF2B5EF4-FFF2-40B4-BE49-F238E27FC236}">
                  <a16:creationId xmlns:a16="http://schemas.microsoft.com/office/drawing/2014/main" id="{F756E50F-33B8-A9E7-280A-1945FCFF34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4119008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25" name="Rectangle 1147">
              <a:extLst>
                <a:ext uri="{FF2B5EF4-FFF2-40B4-BE49-F238E27FC236}">
                  <a16:creationId xmlns:a16="http://schemas.microsoft.com/office/drawing/2014/main" id="{FAD51100-AED4-D75D-F802-CEB91682B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4119008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26" name="Rectangle 1148">
              <a:extLst>
                <a:ext uri="{FF2B5EF4-FFF2-40B4-BE49-F238E27FC236}">
                  <a16:creationId xmlns:a16="http://schemas.microsoft.com/office/drawing/2014/main" id="{7FDC0592-3F5C-7481-7BBD-544D9E2E37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4119008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27" name="Rectangle 1149">
              <a:extLst>
                <a:ext uri="{FF2B5EF4-FFF2-40B4-BE49-F238E27FC236}">
                  <a16:creationId xmlns:a16="http://schemas.microsoft.com/office/drawing/2014/main" id="{24807898-DEFF-7B53-8962-8F8890403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4119008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28" name="Rectangle 1150">
              <a:extLst>
                <a:ext uri="{FF2B5EF4-FFF2-40B4-BE49-F238E27FC236}">
                  <a16:creationId xmlns:a16="http://schemas.microsoft.com/office/drawing/2014/main" id="{0C570CCD-3325-850F-1A12-9B0A14188A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427743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29" name="Rectangle 1151">
              <a:extLst>
                <a:ext uri="{FF2B5EF4-FFF2-40B4-BE49-F238E27FC236}">
                  <a16:creationId xmlns:a16="http://schemas.microsoft.com/office/drawing/2014/main" id="{3D07B7F1-A325-CD56-CCC3-0119471B2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427743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30" name="Rectangle 1152">
              <a:extLst>
                <a:ext uri="{FF2B5EF4-FFF2-40B4-BE49-F238E27FC236}">
                  <a16:creationId xmlns:a16="http://schemas.microsoft.com/office/drawing/2014/main" id="{3484A0DC-07E6-113A-FDF5-0E5011EE03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427743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31" name="Rectangle 1153">
              <a:extLst>
                <a:ext uri="{FF2B5EF4-FFF2-40B4-BE49-F238E27FC236}">
                  <a16:creationId xmlns:a16="http://schemas.microsoft.com/office/drawing/2014/main" id="{E7C42ACB-861B-8AD0-0B09-05009F056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427743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32" name="Rectangle 1154">
              <a:extLst>
                <a:ext uri="{FF2B5EF4-FFF2-40B4-BE49-F238E27FC236}">
                  <a16:creationId xmlns:a16="http://schemas.microsoft.com/office/drawing/2014/main" id="{2B75A3F8-8848-56BE-D8D0-836EF9C82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427743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33" name="Rectangle 1155">
              <a:extLst>
                <a:ext uri="{FF2B5EF4-FFF2-40B4-BE49-F238E27FC236}">
                  <a16:creationId xmlns:a16="http://schemas.microsoft.com/office/drawing/2014/main" id="{1386C439-55F8-2FD9-6641-77F190FFA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427743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34" name="Rectangle 1156">
              <a:extLst>
                <a:ext uri="{FF2B5EF4-FFF2-40B4-BE49-F238E27FC236}">
                  <a16:creationId xmlns:a16="http://schemas.microsoft.com/office/drawing/2014/main" id="{FD96EB50-1032-4A8D-D2B7-21FB726790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427743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35" name="Rectangle 1157">
              <a:extLst>
                <a:ext uri="{FF2B5EF4-FFF2-40B4-BE49-F238E27FC236}">
                  <a16:creationId xmlns:a16="http://schemas.microsoft.com/office/drawing/2014/main" id="{EF85C68E-A003-66A5-6287-DD2F46C046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4435866"/>
              <a:ext cx="287507" cy="15998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36" name="Rectangle 1158">
              <a:extLst>
                <a:ext uri="{FF2B5EF4-FFF2-40B4-BE49-F238E27FC236}">
                  <a16:creationId xmlns:a16="http://schemas.microsoft.com/office/drawing/2014/main" id="{5F55E747-6717-3643-C02A-E1B69D374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4435866"/>
              <a:ext cx="287507" cy="15998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37" name="Rectangle 1159">
              <a:extLst>
                <a:ext uri="{FF2B5EF4-FFF2-40B4-BE49-F238E27FC236}">
                  <a16:creationId xmlns:a16="http://schemas.microsoft.com/office/drawing/2014/main" id="{076AF24C-93C8-E86E-CAC7-945ED0192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4435866"/>
              <a:ext cx="287507" cy="15998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38" name="Rectangle 1160">
              <a:extLst>
                <a:ext uri="{FF2B5EF4-FFF2-40B4-BE49-F238E27FC236}">
                  <a16:creationId xmlns:a16="http://schemas.microsoft.com/office/drawing/2014/main" id="{A3ADF7FF-055F-751D-1AF8-DCCB78DF6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4435866"/>
              <a:ext cx="287507" cy="15998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39" name="Rectangle 1161">
              <a:extLst>
                <a:ext uri="{FF2B5EF4-FFF2-40B4-BE49-F238E27FC236}">
                  <a16:creationId xmlns:a16="http://schemas.microsoft.com/office/drawing/2014/main" id="{A5BE4958-D228-FE98-69CE-85231FCB6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4435866"/>
              <a:ext cx="287507" cy="15998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40" name="Rectangle 1162">
              <a:extLst>
                <a:ext uri="{FF2B5EF4-FFF2-40B4-BE49-F238E27FC236}">
                  <a16:creationId xmlns:a16="http://schemas.microsoft.com/office/drawing/2014/main" id="{766E9865-9E1F-ABD3-4C71-AD9D838D3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4435866"/>
              <a:ext cx="287507" cy="15998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41" name="Rectangle 1163">
              <a:extLst>
                <a:ext uri="{FF2B5EF4-FFF2-40B4-BE49-F238E27FC236}">
                  <a16:creationId xmlns:a16="http://schemas.microsoft.com/office/drawing/2014/main" id="{D52E5B21-2223-4FB1-83F4-0AFB45AD5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4435866"/>
              <a:ext cx="287507" cy="15998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42" name="Rectangle 1164">
              <a:extLst>
                <a:ext uri="{FF2B5EF4-FFF2-40B4-BE49-F238E27FC236}">
                  <a16:creationId xmlns:a16="http://schemas.microsoft.com/office/drawing/2014/main" id="{EF9C6C85-079E-83E7-7C3B-5FB669DCC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459584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43" name="Rectangle 1165">
              <a:extLst>
                <a:ext uri="{FF2B5EF4-FFF2-40B4-BE49-F238E27FC236}">
                  <a16:creationId xmlns:a16="http://schemas.microsoft.com/office/drawing/2014/main" id="{EDFF39CD-23C4-751C-B976-BD134EE883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459584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44" name="Rectangle 1166">
              <a:extLst>
                <a:ext uri="{FF2B5EF4-FFF2-40B4-BE49-F238E27FC236}">
                  <a16:creationId xmlns:a16="http://schemas.microsoft.com/office/drawing/2014/main" id="{F45D24F6-ADB2-7430-C69E-962384862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459584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45" name="Rectangle 1167">
              <a:extLst>
                <a:ext uri="{FF2B5EF4-FFF2-40B4-BE49-F238E27FC236}">
                  <a16:creationId xmlns:a16="http://schemas.microsoft.com/office/drawing/2014/main" id="{DBAE5EA8-77F1-EE63-0733-3B56407591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459584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46" name="Rectangle 1168">
              <a:extLst>
                <a:ext uri="{FF2B5EF4-FFF2-40B4-BE49-F238E27FC236}">
                  <a16:creationId xmlns:a16="http://schemas.microsoft.com/office/drawing/2014/main" id="{323F3211-EC1F-EA11-C493-07FD00EBD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459584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47" name="Rectangle 1169">
              <a:extLst>
                <a:ext uri="{FF2B5EF4-FFF2-40B4-BE49-F238E27FC236}">
                  <a16:creationId xmlns:a16="http://schemas.microsoft.com/office/drawing/2014/main" id="{2E185FB0-1B8B-CA39-F595-BC4599265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459584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48" name="Rectangle 1170">
              <a:extLst>
                <a:ext uri="{FF2B5EF4-FFF2-40B4-BE49-F238E27FC236}">
                  <a16:creationId xmlns:a16="http://schemas.microsoft.com/office/drawing/2014/main" id="{2BE777B0-8CA9-6F0B-A1FB-852762DA72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459584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49" name="Rectangle 1171">
              <a:extLst>
                <a:ext uri="{FF2B5EF4-FFF2-40B4-BE49-F238E27FC236}">
                  <a16:creationId xmlns:a16="http://schemas.microsoft.com/office/drawing/2014/main" id="{BBBB9BF7-2163-0753-7DB4-6509B8783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475427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50" name="Rectangle 1172">
              <a:extLst>
                <a:ext uri="{FF2B5EF4-FFF2-40B4-BE49-F238E27FC236}">
                  <a16:creationId xmlns:a16="http://schemas.microsoft.com/office/drawing/2014/main" id="{86A184D4-ADC9-7956-A35C-627FEC13D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475427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51" name="Rectangle 1173">
              <a:extLst>
                <a:ext uri="{FF2B5EF4-FFF2-40B4-BE49-F238E27FC236}">
                  <a16:creationId xmlns:a16="http://schemas.microsoft.com/office/drawing/2014/main" id="{17B6468F-26CE-AB43-1225-114EAB0C5D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475427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52" name="Rectangle 1174">
              <a:extLst>
                <a:ext uri="{FF2B5EF4-FFF2-40B4-BE49-F238E27FC236}">
                  <a16:creationId xmlns:a16="http://schemas.microsoft.com/office/drawing/2014/main" id="{48095CE7-C786-672A-CE73-4AF212AEDA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475427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53" name="Rectangle 1175">
              <a:extLst>
                <a:ext uri="{FF2B5EF4-FFF2-40B4-BE49-F238E27FC236}">
                  <a16:creationId xmlns:a16="http://schemas.microsoft.com/office/drawing/2014/main" id="{8E3A2EB9-0BF1-984B-E147-6418D9EEB0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475427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54" name="Rectangle 1176">
              <a:extLst>
                <a:ext uri="{FF2B5EF4-FFF2-40B4-BE49-F238E27FC236}">
                  <a16:creationId xmlns:a16="http://schemas.microsoft.com/office/drawing/2014/main" id="{3E8A75EE-8421-9119-BAE9-0D2A19B199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475427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55" name="Rectangle 1177">
              <a:extLst>
                <a:ext uri="{FF2B5EF4-FFF2-40B4-BE49-F238E27FC236}">
                  <a16:creationId xmlns:a16="http://schemas.microsoft.com/office/drawing/2014/main" id="{AAF6154B-7D1B-5F43-76D1-D8E753DD2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475427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56" name="Rectangle 1178">
              <a:extLst>
                <a:ext uri="{FF2B5EF4-FFF2-40B4-BE49-F238E27FC236}">
                  <a16:creationId xmlns:a16="http://schemas.microsoft.com/office/drawing/2014/main" id="{9DDCA2D3-D9CB-8B8B-2D7A-3811C8CFE7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962" y="4912705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57" name="Rectangle 1179">
              <a:extLst>
                <a:ext uri="{FF2B5EF4-FFF2-40B4-BE49-F238E27FC236}">
                  <a16:creationId xmlns:a16="http://schemas.microsoft.com/office/drawing/2014/main" id="{48076C7E-43B6-8849-3FF8-665DEDBC8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469" y="4912705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58" name="Rectangle 1180">
              <a:extLst>
                <a:ext uri="{FF2B5EF4-FFF2-40B4-BE49-F238E27FC236}">
                  <a16:creationId xmlns:a16="http://schemas.microsoft.com/office/drawing/2014/main" id="{B184F1F5-B6DB-4EAD-AC3E-C0BE14A796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977" y="4912705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59" name="Rectangle 1181">
              <a:extLst>
                <a:ext uri="{FF2B5EF4-FFF2-40B4-BE49-F238E27FC236}">
                  <a16:creationId xmlns:a16="http://schemas.microsoft.com/office/drawing/2014/main" id="{709BE89B-4DB4-FFCE-CF8F-52E5A5EA8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484" y="4912705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60" name="Rectangle 1182">
              <a:extLst>
                <a:ext uri="{FF2B5EF4-FFF2-40B4-BE49-F238E27FC236}">
                  <a16:creationId xmlns:a16="http://schemas.microsoft.com/office/drawing/2014/main" id="{F8033347-F3BA-A21E-1678-365F5F62C0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4992" y="4912705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61" name="Rectangle 1183">
              <a:extLst>
                <a:ext uri="{FF2B5EF4-FFF2-40B4-BE49-F238E27FC236}">
                  <a16:creationId xmlns:a16="http://schemas.microsoft.com/office/drawing/2014/main" id="{622E7C4B-F678-7263-F25D-96DEEC0AC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2499" y="4912705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62" name="Rectangle 1184">
              <a:extLst>
                <a:ext uri="{FF2B5EF4-FFF2-40B4-BE49-F238E27FC236}">
                  <a16:creationId xmlns:a16="http://schemas.microsoft.com/office/drawing/2014/main" id="{09638316-760C-C6E6-B948-5FC575BF6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007" y="4912705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63" name="Line 1185">
              <a:extLst>
                <a:ext uri="{FF2B5EF4-FFF2-40B4-BE49-F238E27FC236}">
                  <a16:creationId xmlns:a16="http://schemas.microsoft.com/office/drawing/2014/main" id="{290A0751-AE81-796D-A634-9826C384BC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12469" y="3934174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64" name="Line 1186">
              <a:extLst>
                <a:ext uri="{FF2B5EF4-FFF2-40B4-BE49-F238E27FC236}">
                  <a16:creationId xmlns:a16="http://schemas.microsoft.com/office/drawing/2014/main" id="{137A87DF-14B5-457B-D9F0-C271FF43F2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99977" y="3934174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65" name="Line 1187">
              <a:extLst>
                <a:ext uri="{FF2B5EF4-FFF2-40B4-BE49-F238E27FC236}">
                  <a16:creationId xmlns:a16="http://schemas.microsoft.com/office/drawing/2014/main" id="{6DCEB516-1B5B-15E8-197E-60CEAF57F1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87484" y="3934174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66" name="Line 1188">
              <a:extLst>
                <a:ext uri="{FF2B5EF4-FFF2-40B4-BE49-F238E27FC236}">
                  <a16:creationId xmlns:a16="http://schemas.microsoft.com/office/drawing/2014/main" id="{AEF1AB6C-6E04-A674-F168-DE3291D17D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74992" y="3934174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67" name="Line 1189">
              <a:extLst>
                <a:ext uri="{FF2B5EF4-FFF2-40B4-BE49-F238E27FC236}">
                  <a16:creationId xmlns:a16="http://schemas.microsoft.com/office/drawing/2014/main" id="{C055D07A-064C-1727-DBAD-6A69A2A50A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62499" y="3934174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68" name="Line 1190">
              <a:extLst>
                <a:ext uri="{FF2B5EF4-FFF2-40B4-BE49-F238E27FC236}">
                  <a16:creationId xmlns:a16="http://schemas.microsoft.com/office/drawing/2014/main" id="{268B7FA7-47BA-CF17-8298-112E53D502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50007" y="3934174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69" name="Line 1191">
              <a:extLst>
                <a:ext uri="{FF2B5EF4-FFF2-40B4-BE49-F238E27FC236}">
                  <a16:creationId xmlns:a16="http://schemas.microsoft.com/office/drawing/2014/main" id="{AB3C602C-7162-A70C-E8B4-92F4B41E9F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4119008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70" name="Line 1192">
              <a:extLst>
                <a:ext uri="{FF2B5EF4-FFF2-40B4-BE49-F238E27FC236}">
                  <a16:creationId xmlns:a16="http://schemas.microsoft.com/office/drawing/2014/main" id="{D10946DC-0146-AE9F-B9D5-D0D2511ACF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4277437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71" name="Line 1193">
              <a:extLst>
                <a:ext uri="{FF2B5EF4-FFF2-40B4-BE49-F238E27FC236}">
                  <a16:creationId xmlns:a16="http://schemas.microsoft.com/office/drawing/2014/main" id="{0EB2E257-8FC8-4E93-392F-11271EEEFD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443586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72" name="Line 1194">
              <a:extLst>
                <a:ext uri="{FF2B5EF4-FFF2-40B4-BE49-F238E27FC236}">
                  <a16:creationId xmlns:a16="http://schemas.microsoft.com/office/drawing/2014/main" id="{5E252D26-B4D9-AD6D-1205-40C40DA548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4595847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73" name="Line 1195">
              <a:extLst>
                <a:ext uri="{FF2B5EF4-FFF2-40B4-BE49-F238E27FC236}">
                  <a16:creationId xmlns:a16="http://schemas.microsoft.com/office/drawing/2014/main" id="{0E81D58A-2741-ACA5-A1A1-168BDDADAD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475427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74" name="Line 1196">
              <a:extLst>
                <a:ext uri="{FF2B5EF4-FFF2-40B4-BE49-F238E27FC236}">
                  <a16:creationId xmlns:a16="http://schemas.microsoft.com/office/drawing/2014/main" id="{40D36EED-83BA-E7FC-1783-175C3D71C0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4912705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75" name="Line 1197">
              <a:extLst>
                <a:ext uri="{FF2B5EF4-FFF2-40B4-BE49-F238E27FC236}">
                  <a16:creationId xmlns:a16="http://schemas.microsoft.com/office/drawing/2014/main" id="{58405EF6-3368-0D78-1A77-57C52A2AD0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24962" y="3934174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76" name="Line 1198">
              <a:extLst>
                <a:ext uri="{FF2B5EF4-FFF2-40B4-BE49-F238E27FC236}">
                  <a16:creationId xmlns:a16="http://schemas.microsoft.com/office/drawing/2014/main" id="{40A72F48-C2C3-0814-9966-A0850F0A33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37514" y="3934174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77" name="Line 1199">
              <a:extLst>
                <a:ext uri="{FF2B5EF4-FFF2-40B4-BE49-F238E27FC236}">
                  <a16:creationId xmlns:a16="http://schemas.microsoft.com/office/drawing/2014/main" id="{1A9A4AE4-32A3-3D8F-D642-996CB0B0F3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394038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78" name="Line 1200">
              <a:extLst>
                <a:ext uri="{FF2B5EF4-FFF2-40B4-BE49-F238E27FC236}">
                  <a16:creationId xmlns:a16="http://schemas.microsoft.com/office/drawing/2014/main" id="{43F62084-6168-8625-B61D-671B320213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9638" y="5083560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79" name="Rectangle 1201">
              <a:extLst>
                <a:ext uri="{FF2B5EF4-FFF2-40B4-BE49-F238E27FC236}">
                  <a16:creationId xmlns:a16="http://schemas.microsoft.com/office/drawing/2014/main" id="{0DA49FCE-7AB6-8C6C-FCCF-87C04B3B0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13897" y="3959025"/>
              <a:ext cx="16350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Sat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0" name="Rectangle 1202">
              <a:extLst>
                <a:ext uri="{FF2B5EF4-FFF2-40B4-BE49-F238E27FC236}">
                  <a16:creationId xmlns:a16="http://schemas.microsoft.com/office/drawing/2014/main" id="{4987551B-20F3-ADFC-3D53-13B48C033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39700" y="3959025"/>
              <a:ext cx="13305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Fri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1" name="Rectangle 1203">
              <a:extLst>
                <a:ext uri="{FF2B5EF4-FFF2-40B4-BE49-F238E27FC236}">
                  <a16:creationId xmlns:a16="http://schemas.microsoft.com/office/drawing/2014/main" id="{50C75749-FF87-0575-B54B-2C9AA48856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26902" y="3959025"/>
              <a:ext cx="19717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Thu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2" name="Rectangle 1204">
              <a:extLst>
                <a:ext uri="{FF2B5EF4-FFF2-40B4-BE49-F238E27FC236}">
                  <a16:creationId xmlns:a16="http://schemas.microsoft.com/office/drawing/2014/main" id="{F32F663A-CB14-8C3B-4C7C-FC7184B15B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6085" y="3959025"/>
              <a:ext cx="24526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Wed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3" name="Rectangle 1205">
              <a:extLst>
                <a:ext uri="{FF2B5EF4-FFF2-40B4-BE49-F238E27FC236}">
                  <a16:creationId xmlns:a16="http://schemas.microsoft.com/office/drawing/2014/main" id="{A6FFE810-4F68-6CEF-DAF4-B6FB20EC3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8544" y="3959025"/>
              <a:ext cx="19396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Tue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4" name="Rectangle 1206">
              <a:extLst>
                <a:ext uri="{FF2B5EF4-FFF2-40B4-BE49-F238E27FC236}">
                  <a16:creationId xmlns:a16="http://schemas.microsoft.com/office/drawing/2014/main" id="{411AB8D1-62EA-86C3-E6D5-F965EE0AB0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1753" y="3959025"/>
              <a:ext cx="24365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Mon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5" name="Rectangle 1207">
              <a:extLst>
                <a:ext uri="{FF2B5EF4-FFF2-40B4-BE49-F238E27FC236}">
                  <a16:creationId xmlns:a16="http://schemas.microsoft.com/office/drawing/2014/main" id="{A6E8475E-89D8-9A2D-5E81-0E72EE14C4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76872" y="3959025"/>
              <a:ext cx="19396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Sun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6" name="Rectangle 1208">
              <a:extLst>
                <a:ext uri="{FF2B5EF4-FFF2-40B4-BE49-F238E27FC236}">
                  <a16:creationId xmlns:a16="http://schemas.microsoft.com/office/drawing/2014/main" id="{1CBB83D4-C422-BDCA-928A-8A50162C5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7139" y="4129880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7" name="Rectangle 1209">
              <a:extLst>
                <a:ext uri="{FF2B5EF4-FFF2-40B4-BE49-F238E27FC236}">
                  <a16:creationId xmlns:a16="http://schemas.microsoft.com/office/drawing/2014/main" id="{DADB10E5-8D19-FA2F-12B1-F2CFCCBE9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79631" y="4129880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8" name="Rectangle 1211">
              <a:extLst>
                <a:ext uri="{FF2B5EF4-FFF2-40B4-BE49-F238E27FC236}">
                  <a16:creationId xmlns:a16="http://schemas.microsoft.com/office/drawing/2014/main" id="{F7FBB60A-DBD6-1E6B-1A38-F610C25D19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2123" y="4129880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9" name="Rectangle 1212">
              <a:extLst>
                <a:ext uri="{FF2B5EF4-FFF2-40B4-BE49-F238E27FC236}">
                  <a16:creationId xmlns:a16="http://schemas.microsoft.com/office/drawing/2014/main" id="{1C6F62BA-81DA-7AC5-0E12-286961170D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04616" y="4129880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0" name="Rectangle 1213">
              <a:extLst>
                <a:ext uri="{FF2B5EF4-FFF2-40B4-BE49-F238E27FC236}">
                  <a16:creationId xmlns:a16="http://schemas.microsoft.com/office/drawing/2014/main" id="{989C18A1-3290-A365-F1C6-91B8D60E1A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17109" y="4129880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1" name="Rectangle 1214">
              <a:extLst>
                <a:ext uri="{FF2B5EF4-FFF2-40B4-BE49-F238E27FC236}">
                  <a16:creationId xmlns:a16="http://schemas.microsoft.com/office/drawing/2014/main" id="{5D87A6D5-EE3D-AC41-F889-09E8822A86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0517" y="428675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2" name="Rectangle 1215">
              <a:extLst>
                <a:ext uri="{FF2B5EF4-FFF2-40B4-BE49-F238E27FC236}">
                  <a16:creationId xmlns:a16="http://schemas.microsoft.com/office/drawing/2014/main" id="{09516CC2-17D1-1D07-A177-B5C873AAB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3010" y="428675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3" name="Rectangle 1216">
              <a:extLst>
                <a:ext uri="{FF2B5EF4-FFF2-40B4-BE49-F238E27FC236}">
                  <a16:creationId xmlns:a16="http://schemas.microsoft.com/office/drawing/2014/main" id="{0A5E76A1-9B00-DDD6-81E0-6EC4E356B5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5502" y="428675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4" name="Rectangle 1217">
              <a:extLst>
                <a:ext uri="{FF2B5EF4-FFF2-40B4-BE49-F238E27FC236}">
                  <a16:creationId xmlns:a16="http://schemas.microsoft.com/office/drawing/2014/main" id="{0807B834-4EE8-F58C-AAE4-71C3499C6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04616" y="4286755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5" name="Rectangle 1218">
              <a:extLst>
                <a:ext uri="{FF2B5EF4-FFF2-40B4-BE49-F238E27FC236}">
                  <a16:creationId xmlns:a16="http://schemas.microsoft.com/office/drawing/2014/main" id="{7F102B7E-74F3-5D9C-8638-08536103C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17109" y="4286755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6" name="Rectangle 1219">
              <a:extLst>
                <a:ext uri="{FF2B5EF4-FFF2-40B4-BE49-F238E27FC236}">
                  <a16:creationId xmlns:a16="http://schemas.microsoft.com/office/drawing/2014/main" id="{CCB67DC0-0102-9249-7004-5C5820A83D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9602" y="4286755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7" name="Rectangle 1220">
              <a:extLst>
                <a:ext uri="{FF2B5EF4-FFF2-40B4-BE49-F238E27FC236}">
                  <a16:creationId xmlns:a16="http://schemas.microsoft.com/office/drawing/2014/main" id="{5BFCE74C-EF25-8D1C-DA91-42ED4F638C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2094" y="4286755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8" name="Rectangle 1221">
              <a:extLst>
                <a:ext uri="{FF2B5EF4-FFF2-40B4-BE49-F238E27FC236}">
                  <a16:creationId xmlns:a16="http://schemas.microsoft.com/office/drawing/2014/main" id="{1C45EF6A-1912-C463-41FA-31AEA33846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0517" y="4445184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9" name="Rectangle 1222">
              <a:extLst>
                <a:ext uri="{FF2B5EF4-FFF2-40B4-BE49-F238E27FC236}">
                  <a16:creationId xmlns:a16="http://schemas.microsoft.com/office/drawing/2014/main" id="{07FF2A55-65F3-947B-0E8D-07E7CE38DC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3010" y="4445184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0" name="Rectangle 1223">
              <a:extLst>
                <a:ext uri="{FF2B5EF4-FFF2-40B4-BE49-F238E27FC236}">
                  <a16:creationId xmlns:a16="http://schemas.microsoft.com/office/drawing/2014/main" id="{7FC7538D-7463-0661-59A5-362E572F9D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5502" y="4445184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1" name="Rectangle 1224">
              <a:extLst>
                <a:ext uri="{FF2B5EF4-FFF2-40B4-BE49-F238E27FC236}">
                  <a16:creationId xmlns:a16="http://schemas.microsoft.com/office/drawing/2014/main" id="{92DE5493-CDC3-3F99-7CC9-E6D2550564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7995" y="4445184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2" name="Rectangle 1225">
              <a:extLst>
                <a:ext uri="{FF2B5EF4-FFF2-40B4-BE49-F238E27FC236}">
                  <a16:creationId xmlns:a16="http://schemas.microsoft.com/office/drawing/2014/main" id="{C3A6A155-3256-EEF1-B9A2-9523E841B4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0488" y="4445184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3" name="Rectangle 1226">
              <a:extLst>
                <a:ext uri="{FF2B5EF4-FFF2-40B4-BE49-F238E27FC236}">
                  <a16:creationId xmlns:a16="http://schemas.microsoft.com/office/drawing/2014/main" id="{B560C864-CAB8-941A-7687-3285D87402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2981" y="4445184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4" name="Rectangle 1227">
              <a:extLst>
                <a:ext uri="{FF2B5EF4-FFF2-40B4-BE49-F238E27FC236}">
                  <a16:creationId xmlns:a16="http://schemas.microsoft.com/office/drawing/2014/main" id="{4AC34BA2-3065-96E9-B41D-62A64C5E7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5473" y="4445184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5" name="Rectangle 1228">
              <a:extLst>
                <a:ext uri="{FF2B5EF4-FFF2-40B4-BE49-F238E27FC236}">
                  <a16:creationId xmlns:a16="http://schemas.microsoft.com/office/drawing/2014/main" id="{50A82B4E-43D8-2885-6A06-B18890194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0517" y="460361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6" name="Rectangle 1229">
              <a:extLst>
                <a:ext uri="{FF2B5EF4-FFF2-40B4-BE49-F238E27FC236}">
                  <a16:creationId xmlns:a16="http://schemas.microsoft.com/office/drawing/2014/main" id="{3D2F396D-F479-2E60-1B7C-E322A5309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3010" y="460361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7" name="Rectangle 1230">
              <a:extLst>
                <a:ext uri="{FF2B5EF4-FFF2-40B4-BE49-F238E27FC236}">
                  <a16:creationId xmlns:a16="http://schemas.microsoft.com/office/drawing/2014/main" id="{3CA6793B-2AB3-203B-C6B4-E554F9822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5502" y="460361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8" name="Rectangle 1231">
              <a:extLst>
                <a:ext uri="{FF2B5EF4-FFF2-40B4-BE49-F238E27FC236}">
                  <a16:creationId xmlns:a16="http://schemas.microsoft.com/office/drawing/2014/main" id="{5430D389-7F85-5B98-32C4-46F484A4E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7995" y="460361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9" name="Rectangle 1232">
              <a:extLst>
                <a:ext uri="{FF2B5EF4-FFF2-40B4-BE49-F238E27FC236}">
                  <a16:creationId xmlns:a16="http://schemas.microsoft.com/office/drawing/2014/main" id="{EDCD0721-B36F-8F16-0B00-D72CA1E42A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0488" y="460361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0" name="Rectangle 1233">
              <a:extLst>
                <a:ext uri="{FF2B5EF4-FFF2-40B4-BE49-F238E27FC236}">
                  <a16:creationId xmlns:a16="http://schemas.microsoft.com/office/drawing/2014/main" id="{4EA30426-53E7-2598-417A-10147E3BF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2981" y="460361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1" name="Rectangle 1234">
              <a:extLst>
                <a:ext uri="{FF2B5EF4-FFF2-40B4-BE49-F238E27FC236}">
                  <a16:creationId xmlns:a16="http://schemas.microsoft.com/office/drawing/2014/main" id="{3792980A-2A25-2386-7167-705485CECF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5473" y="460361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2" name="Rectangle 1235">
              <a:extLst>
                <a:ext uri="{FF2B5EF4-FFF2-40B4-BE49-F238E27FC236}">
                  <a16:creationId xmlns:a16="http://schemas.microsoft.com/office/drawing/2014/main" id="{FB7A332D-1972-1D82-C356-BA820A84C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5502" y="476204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3" name="Rectangle 1236">
              <a:extLst>
                <a:ext uri="{FF2B5EF4-FFF2-40B4-BE49-F238E27FC236}">
                  <a16:creationId xmlns:a16="http://schemas.microsoft.com/office/drawing/2014/main" id="{6F7A0E0C-FA2B-A390-55B0-0108DE2FDF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7995" y="476204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4" name="Rectangle 1237">
              <a:extLst>
                <a:ext uri="{FF2B5EF4-FFF2-40B4-BE49-F238E27FC236}">
                  <a16:creationId xmlns:a16="http://schemas.microsoft.com/office/drawing/2014/main" id="{CC2E4387-E8FC-36FE-8F47-88A68BBB0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0488" y="476204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5" name="Rectangle 1238">
              <a:extLst>
                <a:ext uri="{FF2B5EF4-FFF2-40B4-BE49-F238E27FC236}">
                  <a16:creationId xmlns:a16="http://schemas.microsoft.com/office/drawing/2014/main" id="{422EC877-2314-A5F2-C545-E52557872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2981" y="476204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6" name="Rectangle 1239">
              <a:extLst>
                <a:ext uri="{FF2B5EF4-FFF2-40B4-BE49-F238E27FC236}">
                  <a16:creationId xmlns:a16="http://schemas.microsoft.com/office/drawing/2014/main" id="{36DAB75A-CB00-EC86-2FB4-4EC47768B3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5473" y="476204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117" name="Group 1116">
            <a:extLst>
              <a:ext uri="{FF2B5EF4-FFF2-40B4-BE49-F238E27FC236}">
                <a16:creationId xmlns:a16="http://schemas.microsoft.com/office/drawing/2014/main" id="{C260F0EB-63D4-D804-8177-9A1266707B3B}"/>
              </a:ext>
            </a:extLst>
          </p:cNvPr>
          <p:cNvGrpSpPr/>
          <p:nvPr/>
        </p:nvGrpSpPr>
        <p:grpSpPr>
          <a:xfrm>
            <a:off x="3351378" y="3251348"/>
            <a:ext cx="2433600" cy="1490400"/>
            <a:chOff x="5169230" y="3934174"/>
            <a:chExt cx="2023200" cy="1155599"/>
          </a:xfrm>
        </p:grpSpPr>
        <p:sp>
          <p:nvSpPr>
            <p:cNvPr id="1118" name="Rectangle 1034">
              <a:extLst>
                <a:ext uri="{FF2B5EF4-FFF2-40B4-BE49-F238E27FC236}">
                  <a16:creationId xmlns:a16="http://schemas.microsoft.com/office/drawing/2014/main" id="{A859FFE3-422C-882C-2D96-DA4A8D002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554" y="3940386"/>
              <a:ext cx="287507" cy="1786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19" name="Rectangle 1041">
              <a:extLst>
                <a:ext uri="{FF2B5EF4-FFF2-40B4-BE49-F238E27FC236}">
                  <a16:creationId xmlns:a16="http://schemas.microsoft.com/office/drawing/2014/main" id="{31F9DA34-9A2D-029A-EE62-243B96AC9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554" y="4119008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20" name="Rectangle 1048">
              <a:extLst>
                <a:ext uri="{FF2B5EF4-FFF2-40B4-BE49-F238E27FC236}">
                  <a16:creationId xmlns:a16="http://schemas.microsoft.com/office/drawing/2014/main" id="{A80673F8-FD0C-3BFA-F543-CFEF013464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554" y="427743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21" name="Rectangle 1055">
              <a:extLst>
                <a:ext uri="{FF2B5EF4-FFF2-40B4-BE49-F238E27FC236}">
                  <a16:creationId xmlns:a16="http://schemas.microsoft.com/office/drawing/2014/main" id="{94A072A0-A828-C5A9-8AB7-8EC83F45A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554" y="4435866"/>
              <a:ext cx="287507" cy="15998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22" name="Rectangle 1062">
              <a:extLst>
                <a:ext uri="{FF2B5EF4-FFF2-40B4-BE49-F238E27FC236}">
                  <a16:creationId xmlns:a16="http://schemas.microsoft.com/office/drawing/2014/main" id="{D6F731A0-69B4-62EB-1088-FDF11F060E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554" y="459584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23" name="Rectangle 1069">
              <a:extLst>
                <a:ext uri="{FF2B5EF4-FFF2-40B4-BE49-F238E27FC236}">
                  <a16:creationId xmlns:a16="http://schemas.microsoft.com/office/drawing/2014/main" id="{FA9D10B7-9150-E430-D4F0-21E0DD73E5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554" y="475427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24" name="Rectangle 1076">
              <a:extLst>
                <a:ext uri="{FF2B5EF4-FFF2-40B4-BE49-F238E27FC236}">
                  <a16:creationId xmlns:a16="http://schemas.microsoft.com/office/drawing/2014/main" id="{CFE54B69-AEC7-0348-1D67-A8F28717A2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554" y="4912705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25" name="Line 1089">
              <a:extLst>
                <a:ext uri="{FF2B5EF4-FFF2-40B4-BE49-F238E27FC236}">
                  <a16:creationId xmlns:a16="http://schemas.microsoft.com/office/drawing/2014/main" id="{E72CEC81-2932-244E-1197-EF55B14016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4119008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26" name="Line 1090">
              <a:extLst>
                <a:ext uri="{FF2B5EF4-FFF2-40B4-BE49-F238E27FC236}">
                  <a16:creationId xmlns:a16="http://schemas.microsoft.com/office/drawing/2014/main" id="{24B8CBA0-28B5-C9AF-BC62-13BC5EF74C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4277437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27" name="Line 1091">
              <a:extLst>
                <a:ext uri="{FF2B5EF4-FFF2-40B4-BE49-F238E27FC236}">
                  <a16:creationId xmlns:a16="http://schemas.microsoft.com/office/drawing/2014/main" id="{30ED012D-20F1-20D4-E52E-CAD573DD71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443586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28" name="Line 1092">
              <a:extLst>
                <a:ext uri="{FF2B5EF4-FFF2-40B4-BE49-F238E27FC236}">
                  <a16:creationId xmlns:a16="http://schemas.microsoft.com/office/drawing/2014/main" id="{D76A3D34-3B71-F2EF-3686-830265EA1B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4595847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29" name="Line 1093">
              <a:extLst>
                <a:ext uri="{FF2B5EF4-FFF2-40B4-BE49-F238E27FC236}">
                  <a16:creationId xmlns:a16="http://schemas.microsoft.com/office/drawing/2014/main" id="{00D63B57-081E-2319-95FC-E52B58C425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475427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30" name="Line 1094">
              <a:extLst>
                <a:ext uri="{FF2B5EF4-FFF2-40B4-BE49-F238E27FC236}">
                  <a16:creationId xmlns:a16="http://schemas.microsoft.com/office/drawing/2014/main" id="{FD19468C-9D85-CBD0-0B7D-A9E5337064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4912705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31" name="Line 1095">
              <a:extLst>
                <a:ext uri="{FF2B5EF4-FFF2-40B4-BE49-F238E27FC236}">
                  <a16:creationId xmlns:a16="http://schemas.microsoft.com/office/drawing/2014/main" id="{F17F5274-40E9-EDF2-E59A-F195A919AF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74554" y="3934174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32" name="Line 1097">
              <a:extLst>
                <a:ext uri="{FF2B5EF4-FFF2-40B4-BE49-F238E27FC236}">
                  <a16:creationId xmlns:a16="http://schemas.microsoft.com/office/drawing/2014/main" id="{2C18C5E8-D459-9F09-E196-7276E3637D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3940386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33" name="Line 1098">
              <a:extLst>
                <a:ext uri="{FF2B5EF4-FFF2-40B4-BE49-F238E27FC236}">
                  <a16:creationId xmlns:a16="http://schemas.microsoft.com/office/drawing/2014/main" id="{9AC33024-DEC7-003A-1205-565DFB080E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9230" y="5083560"/>
              <a:ext cx="2023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34" name="Rectangle 1105">
              <a:extLst>
                <a:ext uri="{FF2B5EF4-FFF2-40B4-BE49-F238E27FC236}">
                  <a16:creationId xmlns:a16="http://schemas.microsoft.com/office/drawing/2014/main" id="{555D5B79-DF15-2E1C-98BD-71A742C5DD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6465" y="3959025"/>
              <a:ext cx="19396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Sun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5" name="Rectangle 1035">
              <a:extLst>
                <a:ext uri="{FF2B5EF4-FFF2-40B4-BE49-F238E27FC236}">
                  <a16:creationId xmlns:a16="http://schemas.microsoft.com/office/drawing/2014/main" id="{43BCD037-59CD-B9BC-E4F5-E1BF4E455B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061" y="3940386"/>
              <a:ext cx="287507" cy="1786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36" name="Rectangle 1036">
              <a:extLst>
                <a:ext uri="{FF2B5EF4-FFF2-40B4-BE49-F238E27FC236}">
                  <a16:creationId xmlns:a16="http://schemas.microsoft.com/office/drawing/2014/main" id="{9D2C0F3A-EF0C-7775-F4E0-F66B4D590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569" y="3940386"/>
              <a:ext cx="287507" cy="1786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37" name="Rectangle 1037">
              <a:extLst>
                <a:ext uri="{FF2B5EF4-FFF2-40B4-BE49-F238E27FC236}">
                  <a16:creationId xmlns:a16="http://schemas.microsoft.com/office/drawing/2014/main" id="{2C9CF3BE-C924-1FDC-E33B-74601C38B1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076" y="3940386"/>
              <a:ext cx="287507" cy="1786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38" name="Rectangle 1038">
              <a:extLst>
                <a:ext uri="{FF2B5EF4-FFF2-40B4-BE49-F238E27FC236}">
                  <a16:creationId xmlns:a16="http://schemas.microsoft.com/office/drawing/2014/main" id="{1FDFFF5B-C449-69C5-465B-C739C3F90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84" y="3940386"/>
              <a:ext cx="287507" cy="1786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39" name="Rectangle 1039">
              <a:extLst>
                <a:ext uri="{FF2B5EF4-FFF2-40B4-BE49-F238E27FC236}">
                  <a16:creationId xmlns:a16="http://schemas.microsoft.com/office/drawing/2014/main" id="{71E124CF-495E-01AE-9035-181F3D4415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091" y="3940386"/>
              <a:ext cx="287507" cy="1786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40" name="Rectangle 1040">
              <a:extLst>
                <a:ext uri="{FF2B5EF4-FFF2-40B4-BE49-F238E27FC236}">
                  <a16:creationId xmlns:a16="http://schemas.microsoft.com/office/drawing/2014/main" id="{21EC0076-BB5D-6EFC-88C8-5429697AA4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599" y="3940386"/>
              <a:ext cx="287507" cy="1786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41" name="Rectangle 1042">
              <a:extLst>
                <a:ext uri="{FF2B5EF4-FFF2-40B4-BE49-F238E27FC236}">
                  <a16:creationId xmlns:a16="http://schemas.microsoft.com/office/drawing/2014/main" id="{FCE402F6-7F2C-8E63-D29B-D0C550EDF1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061" y="4119008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42" name="Rectangle 1043">
              <a:extLst>
                <a:ext uri="{FF2B5EF4-FFF2-40B4-BE49-F238E27FC236}">
                  <a16:creationId xmlns:a16="http://schemas.microsoft.com/office/drawing/2014/main" id="{83C1D63E-7052-598D-A567-BAE6E0E2FD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569" y="4119008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43" name="Rectangle 1044">
              <a:extLst>
                <a:ext uri="{FF2B5EF4-FFF2-40B4-BE49-F238E27FC236}">
                  <a16:creationId xmlns:a16="http://schemas.microsoft.com/office/drawing/2014/main" id="{094E8F10-D7F7-0A26-B0E2-F27F1ECBAC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076" y="4119008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44" name="Rectangle 1045">
              <a:extLst>
                <a:ext uri="{FF2B5EF4-FFF2-40B4-BE49-F238E27FC236}">
                  <a16:creationId xmlns:a16="http://schemas.microsoft.com/office/drawing/2014/main" id="{BD05E2CA-529D-0BE0-11BE-4F96A8C54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84" y="4119008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45" name="Rectangle 1046">
              <a:extLst>
                <a:ext uri="{FF2B5EF4-FFF2-40B4-BE49-F238E27FC236}">
                  <a16:creationId xmlns:a16="http://schemas.microsoft.com/office/drawing/2014/main" id="{C938430A-3742-8C3A-587C-4E1178D560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091" y="4119008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46" name="Rectangle 1047">
              <a:extLst>
                <a:ext uri="{FF2B5EF4-FFF2-40B4-BE49-F238E27FC236}">
                  <a16:creationId xmlns:a16="http://schemas.microsoft.com/office/drawing/2014/main" id="{4740509A-87D3-2F47-E798-826A07F4DB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599" y="4119008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47" name="Rectangle 1049">
              <a:extLst>
                <a:ext uri="{FF2B5EF4-FFF2-40B4-BE49-F238E27FC236}">
                  <a16:creationId xmlns:a16="http://schemas.microsoft.com/office/drawing/2014/main" id="{C09F8C3A-751C-1E12-B1F5-BF4BA8BAA5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061" y="427743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48" name="Rectangle 1050">
              <a:extLst>
                <a:ext uri="{FF2B5EF4-FFF2-40B4-BE49-F238E27FC236}">
                  <a16:creationId xmlns:a16="http://schemas.microsoft.com/office/drawing/2014/main" id="{F9669BD4-30EA-0908-1F64-2703FC496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569" y="427743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49" name="Rectangle 1051">
              <a:extLst>
                <a:ext uri="{FF2B5EF4-FFF2-40B4-BE49-F238E27FC236}">
                  <a16:creationId xmlns:a16="http://schemas.microsoft.com/office/drawing/2014/main" id="{9E6362AB-11C7-F930-8C88-46C143243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076" y="427743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50" name="Rectangle 1052">
              <a:extLst>
                <a:ext uri="{FF2B5EF4-FFF2-40B4-BE49-F238E27FC236}">
                  <a16:creationId xmlns:a16="http://schemas.microsoft.com/office/drawing/2014/main" id="{13D29BC9-03E4-6879-F83B-84AAC7C92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84" y="427743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51" name="Rectangle 1053">
              <a:extLst>
                <a:ext uri="{FF2B5EF4-FFF2-40B4-BE49-F238E27FC236}">
                  <a16:creationId xmlns:a16="http://schemas.microsoft.com/office/drawing/2014/main" id="{A85A4A77-5A23-A92E-F09B-7A0EC52C72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091" y="427743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52" name="Rectangle 1054">
              <a:extLst>
                <a:ext uri="{FF2B5EF4-FFF2-40B4-BE49-F238E27FC236}">
                  <a16:creationId xmlns:a16="http://schemas.microsoft.com/office/drawing/2014/main" id="{1527F2C7-7145-409B-43D9-063115C89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599" y="427743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53" name="Rectangle 1056">
              <a:extLst>
                <a:ext uri="{FF2B5EF4-FFF2-40B4-BE49-F238E27FC236}">
                  <a16:creationId xmlns:a16="http://schemas.microsoft.com/office/drawing/2014/main" id="{EF8EC956-668B-6F43-3903-4F8E1FA999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061" y="4435866"/>
              <a:ext cx="287507" cy="15998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54" name="Rectangle 1057">
              <a:extLst>
                <a:ext uri="{FF2B5EF4-FFF2-40B4-BE49-F238E27FC236}">
                  <a16:creationId xmlns:a16="http://schemas.microsoft.com/office/drawing/2014/main" id="{9AF84C2B-3D59-C641-A455-7E0D658999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569" y="4435866"/>
              <a:ext cx="287507" cy="15998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55" name="Rectangle 1058">
              <a:extLst>
                <a:ext uri="{FF2B5EF4-FFF2-40B4-BE49-F238E27FC236}">
                  <a16:creationId xmlns:a16="http://schemas.microsoft.com/office/drawing/2014/main" id="{89250AF2-0D7A-7F83-13CC-2C51009C9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076" y="4435866"/>
              <a:ext cx="287507" cy="15998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56" name="Rectangle 1059">
              <a:extLst>
                <a:ext uri="{FF2B5EF4-FFF2-40B4-BE49-F238E27FC236}">
                  <a16:creationId xmlns:a16="http://schemas.microsoft.com/office/drawing/2014/main" id="{9C8A35C6-13B1-8D6D-6D48-151BED46B4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84" y="4435866"/>
              <a:ext cx="287507" cy="15998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57" name="Rectangle 1060">
              <a:extLst>
                <a:ext uri="{FF2B5EF4-FFF2-40B4-BE49-F238E27FC236}">
                  <a16:creationId xmlns:a16="http://schemas.microsoft.com/office/drawing/2014/main" id="{D1BBBC87-C15A-653B-716C-1F8C260A72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091" y="4435866"/>
              <a:ext cx="287507" cy="15998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58" name="Rectangle 1061">
              <a:extLst>
                <a:ext uri="{FF2B5EF4-FFF2-40B4-BE49-F238E27FC236}">
                  <a16:creationId xmlns:a16="http://schemas.microsoft.com/office/drawing/2014/main" id="{7FBBA713-8B4F-2CEC-4EED-1D667BD4F8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599" y="4435866"/>
              <a:ext cx="287507" cy="15998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59" name="Rectangle 1063">
              <a:extLst>
                <a:ext uri="{FF2B5EF4-FFF2-40B4-BE49-F238E27FC236}">
                  <a16:creationId xmlns:a16="http://schemas.microsoft.com/office/drawing/2014/main" id="{4F525F31-A892-8EC5-EE7D-7E99863AC0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061" y="459584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60" name="Rectangle 1064">
              <a:extLst>
                <a:ext uri="{FF2B5EF4-FFF2-40B4-BE49-F238E27FC236}">
                  <a16:creationId xmlns:a16="http://schemas.microsoft.com/office/drawing/2014/main" id="{E284924A-6D5A-B682-C445-63A8BDD154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569" y="459584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61" name="Rectangle 1065">
              <a:extLst>
                <a:ext uri="{FF2B5EF4-FFF2-40B4-BE49-F238E27FC236}">
                  <a16:creationId xmlns:a16="http://schemas.microsoft.com/office/drawing/2014/main" id="{4553CF96-1707-18AC-CC87-9EAB4897C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076" y="459584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62" name="Rectangle 1066">
              <a:extLst>
                <a:ext uri="{FF2B5EF4-FFF2-40B4-BE49-F238E27FC236}">
                  <a16:creationId xmlns:a16="http://schemas.microsoft.com/office/drawing/2014/main" id="{2A2E0A04-46D2-09D7-959D-368433E908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84" y="459584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63" name="Rectangle 1067">
              <a:extLst>
                <a:ext uri="{FF2B5EF4-FFF2-40B4-BE49-F238E27FC236}">
                  <a16:creationId xmlns:a16="http://schemas.microsoft.com/office/drawing/2014/main" id="{2CB7DD9E-D580-30F8-1B48-039B318978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091" y="459584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64" name="Rectangle 1068">
              <a:extLst>
                <a:ext uri="{FF2B5EF4-FFF2-40B4-BE49-F238E27FC236}">
                  <a16:creationId xmlns:a16="http://schemas.microsoft.com/office/drawing/2014/main" id="{0E866517-9AA8-A42D-F0FC-F98FCBA28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599" y="4595847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65" name="Rectangle 1070">
              <a:extLst>
                <a:ext uri="{FF2B5EF4-FFF2-40B4-BE49-F238E27FC236}">
                  <a16:creationId xmlns:a16="http://schemas.microsoft.com/office/drawing/2014/main" id="{080881A3-2C6C-DA8A-C562-A4079290A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061" y="475427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66" name="Rectangle 1071">
              <a:extLst>
                <a:ext uri="{FF2B5EF4-FFF2-40B4-BE49-F238E27FC236}">
                  <a16:creationId xmlns:a16="http://schemas.microsoft.com/office/drawing/2014/main" id="{4C2567B8-0C9F-B438-A474-722848E83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569" y="475427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67" name="Rectangle 1072">
              <a:extLst>
                <a:ext uri="{FF2B5EF4-FFF2-40B4-BE49-F238E27FC236}">
                  <a16:creationId xmlns:a16="http://schemas.microsoft.com/office/drawing/2014/main" id="{8A6E6295-AB4A-660C-0686-4E6FB62CFD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076" y="475427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68" name="Rectangle 1073">
              <a:extLst>
                <a:ext uri="{FF2B5EF4-FFF2-40B4-BE49-F238E27FC236}">
                  <a16:creationId xmlns:a16="http://schemas.microsoft.com/office/drawing/2014/main" id="{C5717511-9D8F-0311-922C-189CA328C2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84" y="475427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69" name="Rectangle 1074">
              <a:extLst>
                <a:ext uri="{FF2B5EF4-FFF2-40B4-BE49-F238E27FC236}">
                  <a16:creationId xmlns:a16="http://schemas.microsoft.com/office/drawing/2014/main" id="{586B4C57-1D32-9332-CB13-3ABC43E38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091" y="475427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70" name="Rectangle 1075">
              <a:extLst>
                <a:ext uri="{FF2B5EF4-FFF2-40B4-BE49-F238E27FC236}">
                  <a16:creationId xmlns:a16="http://schemas.microsoft.com/office/drawing/2014/main" id="{AF4FD72F-7D2C-8761-9F07-AAFC31291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599" y="4754276"/>
              <a:ext cx="287507" cy="1584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71" name="Rectangle 1077">
              <a:extLst>
                <a:ext uri="{FF2B5EF4-FFF2-40B4-BE49-F238E27FC236}">
                  <a16:creationId xmlns:a16="http://schemas.microsoft.com/office/drawing/2014/main" id="{6A483423-9BCD-9BC1-2256-51A40B542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061" y="4912705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72" name="Rectangle 1078">
              <a:extLst>
                <a:ext uri="{FF2B5EF4-FFF2-40B4-BE49-F238E27FC236}">
                  <a16:creationId xmlns:a16="http://schemas.microsoft.com/office/drawing/2014/main" id="{548BD24F-60B0-E5C7-5513-0370B50AE6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569" y="4912705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73" name="Rectangle 1079">
              <a:extLst>
                <a:ext uri="{FF2B5EF4-FFF2-40B4-BE49-F238E27FC236}">
                  <a16:creationId xmlns:a16="http://schemas.microsoft.com/office/drawing/2014/main" id="{CEB2D233-9CEC-0BEB-CF4E-E434AF0A6C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076" y="4912705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74" name="Rectangle 1080">
              <a:extLst>
                <a:ext uri="{FF2B5EF4-FFF2-40B4-BE49-F238E27FC236}">
                  <a16:creationId xmlns:a16="http://schemas.microsoft.com/office/drawing/2014/main" id="{66843FC9-2E18-0541-FDE2-9B59B718E8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84" y="4912705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75" name="Rectangle 1081">
              <a:extLst>
                <a:ext uri="{FF2B5EF4-FFF2-40B4-BE49-F238E27FC236}">
                  <a16:creationId xmlns:a16="http://schemas.microsoft.com/office/drawing/2014/main" id="{EF9864A7-8D78-85EF-7203-995E8F14F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091" y="4912705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76" name="Rectangle 1082">
              <a:extLst>
                <a:ext uri="{FF2B5EF4-FFF2-40B4-BE49-F238E27FC236}">
                  <a16:creationId xmlns:a16="http://schemas.microsoft.com/office/drawing/2014/main" id="{B2FFA11E-909E-5638-B42D-8A3F6510B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599" y="4912705"/>
              <a:ext cx="287507" cy="1708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77" name="Line 1083">
              <a:extLst>
                <a:ext uri="{FF2B5EF4-FFF2-40B4-BE49-F238E27FC236}">
                  <a16:creationId xmlns:a16="http://schemas.microsoft.com/office/drawing/2014/main" id="{73BCD7C7-084C-DE16-D26B-04909B01D1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62061" y="3934174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78" name="Line 1084">
              <a:extLst>
                <a:ext uri="{FF2B5EF4-FFF2-40B4-BE49-F238E27FC236}">
                  <a16:creationId xmlns:a16="http://schemas.microsoft.com/office/drawing/2014/main" id="{69FC48ED-68BA-282B-D527-7535F02E7E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49569" y="3934174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79" name="Line 1085">
              <a:extLst>
                <a:ext uri="{FF2B5EF4-FFF2-40B4-BE49-F238E27FC236}">
                  <a16:creationId xmlns:a16="http://schemas.microsoft.com/office/drawing/2014/main" id="{C22F545E-9AAE-B6F2-671F-AA722FA1A9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37076" y="3934174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80" name="Line 1086">
              <a:extLst>
                <a:ext uri="{FF2B5EF4-FFF2-40B4-BE49-F238E27FC236}">
                  <a16:creationId xmlns:a16="http://schemas.microsoft.com/office/drawing/2014/main" id="{828190DF-4E85-0AD2-F1AC-5909DC3D3B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24584" y="3934174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81" name="Line 1087">
              <a:extLst>
                <a:ext uri="{FF2B5EF4-FFF2-40B4-BE49-F238E27FC236}">
                  <a16:creationId xmlns:a16="http://schemas.microsoft.com/office/drawing/2014/main" id="{E78505E0-AD9A-8730-4EB4-17451E6BAC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2091" y="3934174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82" name="Line 1088">
              <a:extLst>
                <a:ext uri="{FF2B5EF4-FFF2-40B4-BE49-F238E27FC236}">
                  <a16:creationId xmlns:a16="http://schemas.microsoft.com/office/drawing/2014/main" id="{70070749-8B81-9661-8E9A-6F4DD33F47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99599" y="3934174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83" name="Line 1096">
              <a:extLst>
                <a:ext uri="{FF2B5EF4-FFF2-40B4-BE49-F238E27FC236}">
                  <a16:creationId xmlns:a16="http://schemas.microsoft.com/office/drawing/2014/main" id="{75593AE1-D5CE-97E3-2784-2E0B4DA075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87106" y="3934174"/>
              <a:ext cx="0" cy="115559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184" name="Rectangle 1099">
              <a:extLst>
                <a:ext uri="{FF2B5EF4-FFF2-40B4-BE49-F238E27FC236}">
                  <a16:creationId xmlns:a16="http://schemas.microsoft.com/office/drawing/2014/main" id="{04C70871-E7BC-0EAE-FDC4-38BF10EFB7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2157" y="3959025"/>
              <a:ext cx="16350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Sat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5" name="Rectangle 1100">
              <a:extLst>
                <a:ext uri="{FF2B5EF4-FFF2-40B4-BE49-F238E27FC236}">
                  <a16:creationId xmlns:a16="http://schemas.microsoft.com/office/drawing/2014/main" id="{53B5C922-13D8-8FA8-B908-02B85C9C7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9292" y="3959025"/>
              <a:ext cx="13305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Fri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6" name="Rectangle 1101">
              <a:extLst>
                <a:ext uri="{FF2B5EF4-FFF2-40B4-BE49-F238E27FC236}">
                  <a16:creationId xmlns:a16="http://schemas.microsoft.com/office/drawing/2014/main" id="{CC86B910-36DF-283C-3339-0D4D4D86B5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76495" y="3959025"/>
              <a:ext cx="19717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Thu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7" name="Rectangle 1102">
              <a:extLst>
                <a:ext uri="{FF2B5EF4-FFF2-40B4-BE49-F238E27FC236}">
                  <a16:creationId xmlns:a16="http://schemas.microsoft.com/office/drawing/2014/main" id="{B28DF0B0-BDFE-7101-2B32-04BD91A55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4346" y="3959025"/>
              <a:ext cx="245260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Wed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8" name="Rectangle 1103">
              <a:extLst>
                <a:ext uri="{FF2B5EF4-FFF2-40B4-BE49-F238E27FC236}">
                  <a16:creationId xmlns:a16="http://schemas.microsoft.com/office/drawing/2014/main" id="{2C0FB474-367B-76F3-4FAD-DBD76B860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8136" y="3959025"/>
              <a:ext cx="19396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Tue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9" name="Rectangle 1104">
              <a:extLst>
                <a:ext uri="{FF2B5EF4-FFF2-40B4-BE49-F238E27FC236}">
                  <a16:creationId xmlns:a16="http://schemas.microsoft.com/office/drawing/2014/main" id="{EA0DB18A-23CF-A7A1-4933-C618A0471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0013" y="3959025"/>
              <a:ext cx="24365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Mon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0" name="Rectangle 1106">
              <a:extLst>
                <a:ext uri="{FF2B5EF4-FFF2-40B4-BE49-F238E27FC236}">
                  <a16:creationId xmlns:a16="http://schemas.microsoft.com/office/drawing/2014/main" id="{94F4ECCD-29E0-5E8F-7125-3E09F7F23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6731" y="4129880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1" name="Rectangle 1107">
              <a:extLst>
                <a:ext uri="{FF2B5EF4-FFF2-40B4-BE49-F238E27FC236}">
                  <a16:creationId xmlns:a16="http://schemas.microsoft.com/office/drawing/2014/main" id="{746062DF-56FB-E98F-7FDC-75CA997185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9223" y="4129880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2" name="Rectangle 1108">
              <a:extLst>
                <a:ext uri="{FF2B5EF4-FFF2-40B4-BE49-F238E27FC236}">
                  <a16:creationId xmlns:a16="http://schemas.microsoft.com/office/drawing/2014/main" id="{52ADF0D7-FCFD-5242-3539-88A3B90922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1716" y="4129880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3" name="Rectangle 1109">
              <a:extLst>
                <a:ext uri="{FF2B5EF4-FFF2-40B4-BE49-F238E27FC236}">
                  <a16:creationId xmlns:a16="http://schemas.microsoft.com/office/drawing/2014/main" id="{A804AD77-DA45-92FC-8613-FAFB952653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209" y="4129880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4" name="Rectangle 1110">
              <a:extLst>
                <a:ext uri="{FF2B5EF4-FFF2-40B4-BE49-F238E27FC236}">
                  <a16:creationId xmlns:a16="http://schemas.microsoft.com/office/drawing/2014/main" id="{7B1C7B8A-D6E8-83DC-94EB-536B369F86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6702" y="4129880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5" name="Rectangle 1111">
              <a:extLst>
                <a:ext uri="{FF2B5EF4-FFF2-40B4-BE49-F238E27FC236}">
                  <a16:creationId xmlns:a16="http://schemas.microsoft.com/office/drawing/2014/main" id="{BA258161-575F-9EE7-E0C6-DCA6C9895C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9195" y="4129880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6" name="Rectangle 1112">
              <a:extLst>
                <a:ext uri="{FF2B5EF4-FFF2-40B4-BE49-F238E27FC236}">
                  <a16:creationId xmlns:a16="http://schemas.microsoft.com/office/drawing/2014/main" id="{3A2AD673-4633-DF53-3954-321B4D65C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1687" y="4129880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7" name="Rectangle 1113">
              <a:extLst>
                <a:ext uri="{FF2B5EF4-FFF2-40B4-BE49-F238E27FC236}">
                  <a16:creationId xmlns:a16="http://schemas.microsoft.com/office/drawing/2014/main" id="{C547DBA5-CF4E-C92A-8A01-589247CC0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0110" y="4286756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8" name="Rectangle 1114">
              <a:extLst>
                <a:ext uri="{FF2B5EF4-FFF2-40B4-BE49-F238E27FC236}">
                  <a16:creationId xmlns:a16="http://schemas.microsoft.com/office/drawing/2014/main" id="{2678D7A4-835F-3C99-9960-40D42F936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2602" y="4286756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9" name="Rectangle 1115">
              <a:extLst>
                <a:ext uri="{FF2B5EF4-FFF2-40B4-BE49-F238E27FC236}">
                  <a16:creationId xmlns:a16="http://schemas.microsoft.com/office/drawing/2014/main" id="{6BE09B8F-5886-1333-FEEB-060D4A18A8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5095" y="4286756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0" name="Rectangle 1116">
              <a:extLst>
                <a:ext uri="{FF2B5EF4-FFF2-40B4-BE49-F238E27FC236}">
                  <a16:creationId xmlns:a16="http://schemas.microsoft.com/office/drawing/2014/main" id="{C5B44CAE-0713-1168-A1C1-206AEA5CA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7588" y="4286756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1" name="Rectangle 1117">
              <a:extLst>
                <a:ext uri="{FF2B5EF4-FFF2-40B4-BE49-F238E27FC236}">
                  <a16:creationId xmlns:a16="http://schemas.microsoft.com/office/drawing/2014/main" id="{634317A6-8BC2-134E-F752-87A44FB844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0081" y="4286756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2" name="Rectangle 1118">
              <a:extLst>
                <a:ext uri="{FF2B5EF4-FFF2-40B4-BE49-F238E27FC236}">
                  <a16:creationId xmlns:a16="http://schemas.microsoft.com/office/drawing/2014/main" id="{E649735A-D255-D3F3-B1C3-3DD7AF6E2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9195" y="4286756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3" name="Rectangle 1119">
              <a:extLst>
                <a:ext uri="{FF2B5EF4-FFF2-40B4-BE49-F238E27FC236}">
                  <a16:creationId xmlns:a16="http://schemas.microsoft.com/office/drawing/2014/main" id="{94495C58-5E20-7280-7CCF-6D1EE214A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1687" y="4286756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4" name="Rectangle 1120">
              <a:extLst>
                <a:ext uri="{FF2B5EF4-FFF2-40B4-BE49-F238E27FC236}">
                  <a16:creationId xmlns:a16="http://schemas.microsoft.com/office/drawing/2014/main" id="{81E910A1-8888-ABE5-DFCB-CE8484AB65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0110" y="444518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21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5" name="Rectangle 1121">
              <a:extLst>
                <a:ext uri="{FF2B5EF4-FFF2-40B4-BE49-F238E27FC236}">
                  <a16:creationId xmlns:a16="http://schemas.microsoft.com/office/drawing/2014/main" id="{4610149F-3BD0-7440-41E1-61F188D27D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2602" y="444518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6" name="Rectangle 1122">
              <a:extLst>
                <a:ext uri="{FF2B5EF4-FFF2-40B4-BE49-F238E27FC236}">
                  <a16:creationId xmlns:a16="http://schemas.microsoft.com/office/drawing/2014/main" id="{933D7F44-BC8A-D63A-1EB7-A08F0F8438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5095" y="444518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7" name="Rectangle 1123">
              <a:extLst>
                <a:ext uri="{FF2B5EF4-FFF2-40B4-BE49-F238E27FC236}">
                  <a16:creationId xmlns:a16="http://schemas.microsoft.com/office/drawing/2014/main" id="{0C17CEFB-777E-DBFF-BE80-609FB3A1F1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7588" y="444518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8" name="Rectangle 1124">
              <a:extLst>
                <a:ext uri="{FF2B5EF4-FFF2-40B4-BE49-F238E27FC236}">
                  <a16:creationId xmlns:a16="http://schemas.microsoft.com/office/drawing/2014/main" id="{3743AFFE-D3DE-3CF9-E80B-F5458B768F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0081" y="444518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9" name="Rectangle 1125">
              <a:extLst>
                <a:ext uri="{FF2B5EF4-FFF2-40B4-BE49-F238E27FC236}">
                  <a16:creationId xmlns:a16="http://schemas.microsoft.com/office/drawing/2014/main" id="{3932561B-EA1B-0025-A21C-9E896A7A2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2573" y="444518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0" name="Rectangle 1126">
              <a:extLst>
                <a:ext uri="{FF2B5EF4-FFF2-40B4-BE49-F238E27FC236}">
                  <a16:creationId xmlns:a16="http://schemas.microsoft.com/office/drawing/2014/main" id="{68CAF5D0-E7D1-4BFB-9302-75B2D51F70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3735" y="444518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1" name="Rectangle 1127">
              <a:extLst>
                <a:ext uri="{FF2B5EF4-FFF2-40B4-BE49-F238E27FC236}">
                  <a16:creationId xmlns:a16="http://schemas.microsoft.com/office/drawing/2014/main" id="{33335FD0-C79F-7F67-166C-D0641FB85C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0110" y="4603614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2" name="Rectangle 1128">
              <a:extLst>
                <a:ext uri="{FF2B5EF4-FFF2-40B4-BE49-F238E27FC236}">
                  <a16:creationId xmlns:a16="http://schemas.microsoft.com/office/drawing/2014/main" id="{8CA52529-4AB1-BC2C-6BE5-864A5BC7E8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2602" y="4603614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3" name="Rectangle 1129">
              <a:extLst>
                <a:ext uri="{FF2B5EF4-FFF2-40B4-BE49-F238E27FC236}">
                  <a16:creationId xmlns:a16="http://schemas.microsoft.com/office/drawing/2014/main" id="{24C2C224-DD12-DEA5-45B0-A8C97B7DF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5095" y="4603614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4" name="Rectangle 1130">
              <a:extLst>
                <a:ext uri="{FF2B5EF4-FFF2-40B4-BE49-F238E27FC236}">
                  <a16:creationId xmlns:a16="http://schemas.microsoft.com/office/drawing/2014/main" id="{1A3546C4-1022-DCC4-53B7-15B8CC63B0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7588" y="4603614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5" name="Rectangle 1131">
              <a:extLst>
                <a:ext uri="{FF2B5EF4-FFF2-40B4-BE49-F238E27FC236}">
                  <a16:creationId xmlns:a16="http://schemas.microsoft.com/office/drawing/2014/main" id="{0AC145B1-5CAA-725B-E706-7C12DD596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0081" y="4603614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6" name="Rectangle 1132">
              <a:extLst>
                <a:ext uri="{FF2B5EF4-FFF2-40B4-BE49-F238E27FC236}">
                  <a16:creationId xmlns:a16="http://schemas.microsoft.com/office/drawing/2014/main" id="{B44DF1BF-D642-261C-7920-762757DD7D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2573" y="4603614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7" name="Rectangle 1133">
              <a:extLst>
                <a:ext uri="{FF2B5EF4-FFF2-40B4-BE49-F238E27FC236}">
                  <a16:creationId xmlns:a16="http://schemas.microsoft.com/office/drawing/2014/main" id="{9D70B849-2212-1D2D-4BFE-85C7A5CC7A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3735" y="4603614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8" name="Rectangle 1134">
              <a:extLst>
                <a:ext uri="{FF2B5EF4-FFF2-40B4-BE49-F238E27FC236}">
                  <a16:creationId xmlns:a16="http://schemas.microsoft.com/office/drawing/2014/main" id="{DE0C8D30-C54D-1978-EF63-21D88EF66F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2573" y="4762043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9" name="Rectangle 1135">
              <a:extLst>
                <a:ext uri="{FF2B5EF4-FFF2-40B4-BE49-F238E27FC236}">
                  <a16:creationId xmlns:a16="http://schemas.microsoft.com/office/drawing/2014/main" id="{6351A939-A98D-C87F-8342-A8F4844C2F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3735" y="4762043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29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2799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52C9DE-9BE0-1EB9-B5B9-FEC48014F2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E48A5D-5BC3-AB6D-C682-F0E2ED76B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Q1 Calendar 2026</a:t>
            </a:r>
            <a:endParaRPr lang="zh-CN" altLang="en-US" dirty="0"/>
          </a:p>
        </p:txBody>
      </p:sp>
      <p:grpSp>
        <p:nvGrpSpPr>
          <p:cNvPr id="414" name="Group 413">
            <a:extLst>
              <a:ext uri="{FF2B5EF4-FFF2-40B4-BE49-F238E27FC236}">
                <a16:creationId xmlns:a16="http://schemas.microsoft.com/office/drawing/2014/main" id="{29DAA293-14CC-51D0-43C9-CF3B6110F6D3}"/>
              </a:ext>
            </a:extLst>
          </p:cNvPr>
          <p:cNvGrpSpPr/>
          <p:nvPr/>
        </p:nvGrpSpPr>
        <p:grpSpPr>
          <a:xfrm>
            <a:off x="432670" y="1059582"/>
            <a:ext cx="8271016" cy="3523614"/>
            <a:chOff x="432670" y="1059582"/>
            <a:chExt cx="8271016" cy="3523614"/>
          </a:xfrm>
        </p:grpSpPr>
        <p:grpSp>
          <p:nvGrpSpPr>
            <p:cNvPr id="1135" name="Group 1134">
              <a:extLst>
                <a:ext uri="{FF2B5EF4-FFF2-40B4-BE49-F238E27FC236}">
                  <a16:creationId xmlns:a16="http://schemas.microsoft.com/office/drawing/2014/main" id="{820062E6-42A3-7058-00D9-4A681360E768}"/>
                </a:ext>
              </a:extLst>
            </p:cNvPr>
            <p:cNvGrpSpPr/>
            <p:nvPr/>
          </p:nvGrpSpPr>
          <p:grpSpPr>
            <a:xfrm>
              <a:off x="432670" y="1059582"/>
              <a:ext cx="2649600" cy="3517975"/>
              <a:chOff x="432670" y="992352"/>
              <a:chExt cx="2649600" cy="1874042"/>
            </a:xfrm>
          </p:grpSpPr>
          <p:sp>
            <p:nvSpPr>
              <p:cNvPr id="256" name="同侧圆角矩形 255">
                <a:extLst>
                  <a:ext uri="{FF2B5EF4-FFF2-40B4-BE49-F238E27FC236}">
                    <a16:creationId xmlns:a16="http://schemas.microsoft.com/office/drawing/2014/main" id="{9EEBD892-227E-78BA-576F-116FEBC7BD1F}"/>
                  </a:ext>
                </a:extLst>
              </p:cNvPr>
              <p:cNvSpPr/>
              <p:nvPr/>
            </p:nvSpPr>
            <p:spPr>
              <a:xfrm flipV="1">
                <a:off x="432670" y="1534394"/>
                <a:ext cx="2649600" cy="1332000"/>
              </a:xfrm>
              <a:prstGeom prst="round2SameRect">
                <a:avLst>
                  <a:gd name="adj1" fmla="val 6338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900"/>
              </a:p>
            </p:txBody>
          </p:sp>
          <p:sp>
            <p:nvSpPr>
              <p:cNvPr id="257" name="同侧圆角矩形 256">
                <a:extLst>
                  <a:ext uri="{FF2B5EF4-FFF2-40B4-BE49-F238E27FC236}">
                    <a16:creationId xmlns:a16="http://schemas.microsoft.com/office/drawing/2014/main" id="{126D4DD6-BEA1-95B5-1A43-180815478F91}"/>
                  </a:ext>
                </a:extLst>
              </p:cNvPr>
              <p:cNvSpPr/>
              <p:nvPr/>
            </p:nvSpPr>
            <p:spPr>
              <a:xfrm>
                <a:off x="432671" y="992352"/>
                <a:ext cx="2648770" cy="272770"/>
              </a:xfrm>
              <a:prstGeom prst="round2Same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b="1" dirty="0"/>
                  <a:t>January</a:t>
                </a:r>
              </a:p>
            </p:txBody>
          </p:sp>
          <p:sp>
            <p:nvSpPr>
              <p:cNvPr id="258" name="矩形 257">
                <a:extLst>
                  <a:ext uri="{FF2B5EF4-FFF2-40B4-BE49-F238E27FC236}">
                    <a16:creationId xmlns:a16="http://schemas.microsoft.com/office/drawing/2014/main" id="{CC9530CA-733A-132E-5E2F-213972B20574}"/>
                  </a:ext>
                </a:extLst>
              </p:cNvPr>
              <p:cNvSpPr/>
              <p:nvPr/>
            </p:nvSpPr>
            <p:spPr>
              <a:xfrm>
                <a:off x="432670" y="1265122"/>
                <a:ext cx="2649600" cy="26927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900"/>
              </a:p>
            </p:txBody>
          </p:sp>
        </p:grpSp>
        <p:grpSp>
          <p:nvGrpSpPr>
            <p:cNvPr id="1133" name="Group 1132">
              <a:extLst>
                <a:ext uri="{FF2B5EF4-FFF2-40B4-BE49-F238E27FC236}">
                  <a16:creationId xmlns:a16="http://schemas.microsoft.com/office/drawing/2014/main" id="{8DA42929-C8D8-4D47-54A8-20C594015AE8}"/>
                </a:ext>
              </a:extLst>
            </p:cNvPr>
            <p:cNvGrpSpPr/>
            <p:nvPr/>
          </p:nvGrpSpPr>
          <p:grpSpPr>
            <a:xfrm>
              <a:off x="3243378" y="1059582"/>
              <a:ext cx="2649600" cy="3523614"/>
              <a:chOff x="3243378" y="992352"/>
              <a:chExt cx="2649600" cy="1877046"/>
            </a:xfrm>
          </p:grpSpPr>
          <p:sp>
            <p:nvSpPr>
              <p:cNvPr id="309" name="同侧圆角矩形 308">
                <a:extLst>
                  <a:ext uri="{FF2B5EF4-FFF2-40B4-BE49-F238E27FC236}">
                    <a16:creationId xmlns:a16="http://schemas.microsoft.com/office/drawing/2014/main" id="{B4ECD5CB-C744-7AC9-F347-941823457163}"/>
                  </a:ext>
                </a:extLst>
              </p:cNvPr>
              <p:cNvSpPr/>
              <p:nvPr/>
            </p:nvSpPr>
            <p:spPr>
              <a:xfrm flipV="1">
                <a:off x="3244166" y="1537398"/>
                <a:ext cx="2648812" cy="1332000"/>
              </a:xfrm>
              <a:prstGeom prst="round2SameRect">
                <a:avLst>
                  <a:gd name="adj1" fmla="val 6338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900"/>
              </a:p>
            </p:txBody>
          </p:sp>
          <p:sp>
            <p:nvSpPr>
              <p:cNvPr id="310" name="同侧圆角矩形 309">
                <a:extLst>
                  <a:ext uri="{FF2B5EF4-FFF2-40B4-BE49-F238E27FC236}">
                    <a16:creationId xmlns:a16="http://schemas.microsoft.com/office/drawing/2014/main" id="{48EEB800-585C-FAD5-5A9A-4AD92D7710C0}"/>
                  </a:ext>
                </a:extLst>
              </p:cNvPr>
              <p:cNvSpPr/>
              <p:nvPr/>
            </p:nvSpPr>
            <p:spPr>
              <a:xfrm>
                <a:off x="3243378" y="992352"/>
                <a:ext cx="2647982" cy="274282"/>
              </a:xfrm>
              <a:prstGeom prst="round2Same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b="1" dirty="0"/>
                  <a:t>February</a:t>
                </a:r>
              </a:p>
            </p:txBody>
          </p:sp>
          <p:sp>
            <p:nvSpPr>
              <p:cNvPr id="311" name="矩形 310">
                <a:extLst>
                  <a:ext uri="{FF2B5EF4-FFF2-40B4-BE49-F238E27FC236}">
                    <a16:creationId xmlns:a16="http://schemas.microsoft.com/office/drawing/2014/main" id="{851796C4-3C55-BCEB-AD13-E08C58693C6D}"/>
                  </a:ext>
                </a:extLst>
              </p:cNvPr>
              <p:cNvSpPr/>
              <p:nvPr/>
            </p:nvSpPr>
            <p:spPr>
              <a:xfrm>
                <a:off x="3244166" y="1266634"/>
                <a:ext cx="2648812" cy="27076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900"/>
              </a:p>
            </p:txBody>
          </p:sp>
        </p:grpSp>
        <p:grpSp>
          <p:nvGrpSpPr>
            <p:cNvPr id="1134" name="Group 1133">
              <a:extLst>
                <a:ext uri="{FF2B5EF4-FFF2-40B4-BE49-F238E27FC236}">
                  <a16:creationId xmlns:a16="http://schemas.microsoft.com/office/drawing/2014/main" id="{A774C581-3D1D-56D8-F4B3-51C2E626BDE6}"/>
                </a:ext>
              </a:extLst>
            </p:cNvPr>
            <p:cNvGrpSpPr/>
            <p:nvPr/>
          </p:nvGrpSpPr>
          <p:grpSpPr>
            <a:xfrm>
              <a:off x="6054086" y="1059582"/>
              <a:ext cx="2649600" cy="3517975"/>
              <a:chOff x="6054086" y="992352"/>
              <a:chExt cx="2649600" cy="1874042"/>
            </a:xfrm>
          </p:grpSpPr>
          <p:sp>
            <p:nvSpPr>
              <p:cNvPr id="362" name="同侧圆角矩形 361">
                <a:extLst>
                  <a:ext uri="{FF2B5EF4-FFF2-40B4-BE49-F238E27FC236}">
                    <a16:creationId xmlns:a16="http://schemas.microsoft.com/office/drawing/2014/main" id="{A6058B03-70D2-21F0-9675-D31A875F80D0}"/>
                  </a:ext>
                </a:extLst>
              </p:cNvPr>
              <p:cNvSpPr/>
              <p:nvPr/>
            </p:nvSpPr>
            <p:spPr>
              <a:xfrm flipV="1">
                <a:off x="6054086" y="1534394"/>
                <a:ext cx="2649600" cy="1332000"/>
              </a:xfrm>
              <a:prstGeom prst="round2SameRect">
                <a:avLst>
                  <a:gd name="adj1" fmla="val 6338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900"/>
              </a:p>
            </p:txBody>
          </p:sp>
          <p:sp>
            <p:nvSpPr>
              <p:cNvPr id="363" name="同侧圆角矩形 362">
                <a:extLst>
                  <a:ext uri="{FF2B5EF4-FFF2-40B4-BE49-F238E27FC236}">
                    <a16:creationId xmlns:a16="http://schemas.microsoft.com/office/drawing/2014/main" id="{DD5CDF62-F848-3353-655C-9AEC20F7F7D2}"/>
                  </a:ext>
                </a:extLst>
              </p:cNvPr>
              <p:cNvSpPr/>
              <p:nvPr/>
            </p:nvSpPr>
            <p:spPr>
              <a:xfrm>
                <a:off x="6054087" y="992352"/>
                <a:ext cx="2648770" cy="272770"/>
              </a:xfrm>
              <a:prstGeom prst="round2Same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b="1" dirty="0"/>
                  <a:t>March</a:t>
                </a:r>
              </a:p>
            </p:txBody>
          </p:sp>
          <p:sp>
            <p:nvSpPr>
              <p:cNvPr id="364" name="矩形 363">
                <a:extLst>
                  <a:ext uri="{FF2B5EF4-FFF2-40B4-BE49-F238E27FC236}">
                    <a16:creationId xmlns:a16="http://schemas.microsoft.com/office/drawing/2014/main" id="{AB4DB011-AD7F-2663-8164-6C997E9C7038}"/>
                  </a:ext>
                </a:extLst>
              </p:cNvPr>
              <p:cNvSpPr/>
              <p:nvPr/>
            </p:nvSpPr>
            <p:spPr>
              <a:xfrm>
                <a:off x="6054086" y="1265122"/>
                <a:ext cx="2649600" cy="26927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900"/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9C0311D-FFFE-7377-047D-BF8BF7AE8BC9}"/>
                </a:ext>
              </a:extLst>
            </p:cNvPr>
            <p:cNvGrpSpPr/>
            <p:nvPr/>
          </p:nvGrpSpPr>
          <p:grpSpPr>
            <a:xfrm>
              <a:off x="3351378" y="1639939"/>
              <a:ext cx="2433600" cy="2797797"/>
              <a:chOff x="3045235" y="411510"/>
              <a:chExt cx="2023200" cy="1154051"/>
            </a:xfrm>
          </p:grpSpPr>
          <p:sp>
            <p:nvSpPr>
              <p:cNvPr id="4" name="Rectangle 108">
                <a:extLst>
                  <a:ext uri="{FF2B5EF4-FFF2-40B4-BE49-F238E27FC236}">
                    <a16:creationId xmlns:a16="http://schemas.microsoft.com/office/drawing/2014/main" id="{654DEC47-AD17-6A51-A32C-B52FC38A1E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0559" y="417707"/>
                <a:ext cx="287507" cy="1796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5" name="Rectangle 109">
                <a:extLst>
                  <a:ext uri="{FF2B5EF4-FFF2-40B4-BE49-F238E27FC236}">
                    <a16:creationId xmlns:a16="http://schemas.microsoft.com/office/drawing/2014/main" id="{F5B0EF1B-DB96-AD56-8243-4BAABF2CC7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38066" y="417707"/>
                <a:ext cx="287507" cy="1796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" name="Rectangle 110">
                <a:extLst>
                  <a:ext uri="{FF2B5EF4-FFF2-40B4-BE49-F238E27FC236}">
                    <a16:creationId xmlns:a16="http://schemas.microsoft.com/office/drawing/2014/main" id="{486ED299-BD24-33F2-069D-E7F2317D63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573" y="417707"/>
                <a:ext cx="287507" cy="1796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7" name="Rectangle 111">
                <a:extLst>
                  <a:ext uri="{FF2B5EF4-FFF2-40B4-BE49-F238E27FC236}">
                    <a16:creationId xmlns:a16="http://schemas.microsoft.com/office/drawing/2014/main" id="{0028ACA9-2F3C-B23F-8A13-1DEE14A09A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3080" y="417707"/>
                <a:ext cx="287507" cy="1796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8" name="Rectangle 112">
                <a:extLst>
                  <a:ext uri="{FF2B5EF4-FFF2-40B4-BE49-F238E27FC236}">
                    <a16:creationId xmlns:a16="http://schemas.microsoft.com/office/drawing/2014/main" id="{12DE9EB5-03AC-43A3-EB58-66D70865F6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0589" y="417707"/>
                <a:ext cx="287507" cy="1796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9" name="Rectangle 113">
                <a:extLst>
                  <a:ext uri="{FF2B5EF4-FFF2-40B4-BE49-F238E27FC236}">
                    <a16:creationId xmlns:a16="http://schemas.microsoft.com/office/drawing/2014/main" id="{8210B055-3198-6BA6-4EAB-3FFB0BDB25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8096" y="417707"/>
                <a:ext cx="287507" cy="1796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10" name="Rectangle 114">
                <a:extLst>
                  <a:ext uri="{FF2B5EF4-FFF2-40B4-BE49-F238E27FC236}">
                    <a16:creationId xmlns:a16="http://schemas.microsoft.com/office/drawing/2014/main" id="{A350B6D7-1BF2-145B-C804-CD47C8A019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75603" y="417707"/>
                <a:ext cx="287507" cy="1796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11" name="Rectangle 115">
                <a:extLst>
                  <a:ext uri="{FF2B5EF4-FFF2-40B4-BE49-F238E27FC236}">
                    <a16:creationId xmlns:a16="http://schemas.microsoft.com/office/drawing/2014/main" id="{C4AC75E6-BD4C-ECC7-9631-2EF0CA749C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0559" y="597398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12" name="Rectangle 116">
                <a:extLst>
                  <a:ext uri="{FF2B5EF4-FFF2-40B4-BE49-F238E27FC236}">
                    <a16:creationId xmlns:a16="http://schemas.microsoft.com/office/drawing/2014/main" id="{7502091C-DC88-9CF0-CCA5-9D77C82EFD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38066" y="597398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13" name="Rectangle 117">
                <a:extLst>
                  <a:ext uri="{FF2B5EF4-FFF2-40B4-BE49-F238E27FC236}">
                    <a16:creationId xmlns:a16="http://schemas.microsoft.com/office/drawing/2014/main" id="{1671C7CC-EEAD-EF71-296E-F3E4DDB8F4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573" y="597398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14" name="Rectangle 118">
                <a:extLst>
                  <a:ext uri="{FF2B5EF4-FFF2-40B4-BE49-F238E27FC236}">
                    <a16:creationId xmlns:a16="http://schemas.microsoft.com/office/drawing/2014/main" id="{C8EDED90-4104-05A4-0651-DCEAFEA5DD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3080" y="597398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15" name="Rectangle 119">
                <a:extLst>
                  <a:ext uri="{FF2B5EF4-FFF2-40B4-BE49-F238E27FC236}">
                    <a16:creationId xmlns:a16="http://schemas.microsoft.com/office/drawing/2014/main" id="{A176BD9D-1366-FCC6-CF31-F66A71A054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0589" y="597398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16" name="Rectangle 120">
                <a:extLst>
                  <a:ext uri="{FF2B5EF4-FFF2-40B4-BE49-F238E27FC236}">
                    <a16:creationId xmlns:a16="http://schemas.microsoft.com/office/drawing/2014/main" id="{F17C7256-8923-203D-3672-AD8F6D22BD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8096" y="597398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17" name="Rectangle 121">
                <a:extLst>
                  <a:ext uri="{FF2B5EF4-FFF2-40B4-BE49-F238E27FC236}">
                    <a16:creationId xmlns:a16="http://schemas.microsoft.com/office/drawing/2014/main" id="{FD7DF35F-B797-E02D-C639-3CCC9A2DD8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75603" y="597398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18" name="Rectangle 122">
                <a:extLst>
                  <a:ext uri="{FF2B5EF4-FFF2-40B4-BE49-F238E27FC236}">
                    <a16:creationId xmlns:a16="http://schemas.microsoft.com/office/drawing/2014/main" id="{19F2E647-7A9C-5D14-D949-E4284222A6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0559" y="75540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19" name="Rectangle 123">
                <a:extLst>
                  <a:ext uri="{FF2B5EF4-FFF2-40B4-BE49-F238E27FC236}">
                    <a16:creationId xmlns:a16="http://schemas.microsoft.com/office/drawing/2014/main" id="{24523CC6-B4C7-0E64-E3BB-7A1D67D079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38066" y="75540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0" name="Rectangle 124">
                <a:extLst>
                  <a:ext uri="{FF2B5EF4-FFF2-40B4-BE49-F238E27FC236}">
                    <a16:creationId xmlns:a16="http://schemas.microsoft.com/office/drawing/2014/main" id="{3939B6DD-DBE6-CFE0-F878-26342EECBF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573" y="75540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1" name="Rectangle 125">
                <a:extLst>
                  <a:ext uri="{FF2B5EF4-FFF2-40B4-BE49-F238E27FC236}">
                    <a16:creationId xmlns:a16="http://schemas.microsoft.com/office/drawing/2014/main" id="{DED1AF8A-E31E-D04A-D3A7-AEEA0E9BC9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3080" y="75540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2" name="Rectangle 126">
                <a:extLst>
                  <a:ext uri="{FF2B5EF4-FFF2-40B4-BE49-F238E27FC236}">
                    <a16:creationId xmlns:a16="http://schemas.microsoft.com/office/drawing/2014/main" id="{A32749BD-569E-DB5D-0939-8CE1B12C0F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0589" y="75540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3" name="Rectangle 127">
                <a:extLst>
                  <a:ext uri="{FF2B5EF4-FFF2-40B4-BE49-F238E27FC236}">
                    <a16:creationId xmlns:a16="http://schemas.microsoft.com/office/drawing/2014/main" id="{66C34ED8-57A6-5D49-EA2A-8EDE36EFB5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8096" y="75540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4" name="Rectangle 128">
                <a:extLst>
                  <a:ext uri="{FF2B5EF4-FFF2-40B4-BE49-F238E27FC236}">
                    <a16:creationId xmlns:a16="http://schemas.microsoft.com/office/drawing/2014/main" id="{F3823C12-22BE-ED53-F08B-A1DA4FA346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75603" y="75540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5" name="Rectangle 129">
                <a:extLst>
                  <a:ext uri="{FF2B5EF4-FFF2-40B4-BE49-F238E27FC236}">
                    <a16:creationId xmlns:a16="http://schemas.microsoft.com/office/drawing/2014/main" id="{61391782-19C2-42A1-A131-F2E888C2C4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0559" y="913406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6" name="Rectangle 130">
                <a:extLst>
                  <a:ext uri="{FF2B5EF4-FFF2-40B4-BE49-F238E27FC236}">
                    <a16:creationId xmlns:a16="http://schemas.microsoft.com/office/drawing/2014/main" id="{068FC0C8-2B7B-C090-AEED-C079BFD3F4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38066" y="913406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7" name="Rectangle 131">
                <a:extLst>
                  <a:ext uri="{FF2B5EF4-FFF2-40B4-BE49-F238E27FC236}">
                    <a16:creationId xmlns:a16="http://schemas.microsoft.com/office/drawing/2014/main" id="{845C9753-C237-E897-357C-EE81477823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573" y="913406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8" name="Rectangle 132">
                <a:extLst>
                  <a:ext uri="{FF2B5EF4-FFF2-40B4-BE49-F238E27FC236}">
                    <a16:creationId xmlns:a16="http://schemas.microsoft.com/office/drawing/2014/main" id="{93D35AC4-AEE2-ED28-9BA7-D30E8C1D3F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3080" y="913406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9" name="Rectangle 133">
                <a:extLst>
                  <a:ext uri="{FF2B5EF4-FFF2-40B4-BE49-F238E27FC236}">
                    <a16:creationId xmlns:a16="http://schemas.microsoft.com/office/drawing/2014/main" id="{42D3C4C1-1958-5FB5-25B6-0D9BFCEC74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0589" y="913406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0" name="Rectangle 134">
                <a:extLst>
                  <a:ext uri="{FF2B5EF4-FFF2-40B4-BE49-F238E27FC236}">
                    <a16:creationId xmlns:a16="http://schemas.microsoft.com/office/drawing/2014/main" id="{04FE4030-5FE8-AAFA-B208-8C2B5706BA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8096" y="913406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1" name="Rectangle 135">
                <a:extLst>
                  <a:ext uri="{FF2B5EF4-FFF2-40B4-BE49-F238E27FC236}">
                    <a16:creationId xmlns:a16="http://schemas.microsoft.com/office/drawing/2014/main" id="{BD7DF34E-B913-EAEA-4687-49AE3120BA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75603" y="913406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2" name="Rectangle 136">
                <a:extLst>
                  <a:ext uri="{FF2B5EF4-FFF2-40B4-BE49-F238E27FC236}">
                    <a16:creationId xmlns:a16="http://schemas.microsoft.com/office/drawing/2014/main" id="{CF2801D7-584B-18CC-FB39-70663EB734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0559" y="107141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3" name="Rectangle 137">
                <a:extLst>
                  <a:ext uri="{FF2B5EF4-FFF2-40B4-BE49-F238E27FC236}">
                    <a16:creationId xmlns:a16="http://schemas.microsoft.com/office/drawing/2014/main" id="{1CBFD8B6-BE48-123F-4698-8ECEDAC96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38066" y="107141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4" name="Rectangle 138">
                <a:extLst>
                  <a:ext uri="{FF2B5EF4-FFF2-40B4-BE49-F238E27FC236}">
                    <a16:creationId xmlns:a16="http://schemas.microsoft.com/office/drawing/2014/main" id="{97757FB8-12EB-8A95-6FBD-5311E1D297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573" y="107141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5" name="Rectangle 139">
                <a:extLst>
                  <a:ext uri="{FF2B5EF4-FFF2-40B4-BE49-F238E27FC236}">
                    <a16:creationId xmlns:a16="http://schemas.microsoft.com/office/drawing/2014/main" id="{F104289A-EABE-4391-8D1F-FC580F230E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3080" y="107141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6" name="Rectangle 140">
                <a:extLst>
                  <a:ext uri="{FF2B5EF4-FFF2-40B4-BE49-F238E27FC236}">
                    <a16:creationId xmlns:a16="http://schemas.microsoft.com/office/drawing/2014/main" id="{29431559-F2DB-8A7C-1BF3-7E8DAD2B71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0589" y="107141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7" name="Rectangle 141">
                <a:extLst>
                  <a:ext uri="{FF2B5EF4-FFF2-40B4-BE49-F238E27FC236}">
                    <a16:creationId xmlns:a16="http://schemas.microsoft.com/office/drawing/2014/main" id="{184F4159-3312-A105-DCC0-08F981449B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8096" y="107141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8" name="Rectangle 142">
                <a:extLst>
                  <a:ext uri="{FF2B5EF4-FFF2-40B4-BE49-F238E27FC236}">
                    <a16:creationId xmlns:a16="http://schemas.microsoft.com/office/drawing/2014/main" id="{BE5D17CF-BCC1-F0A8-92D3-3425472504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75603" y="107141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9" name="Rectangle 143">
                <a:extLst>
                  <a:ext uri="{FF2B5EF4-FFF2-40B4-BE49-F238E27FC236}">
                    <a16:creationId xmlns:a16="http://schemas.microsoft.com/office/drawing/2014/main" id="{8D07A107-076A-2327-F6B9-E0C0E721B0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0559" y="1229414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40" name="Rectangle 144">
                <a:extLst>
                  <a:ext uri="{FF2B5EF4-FFF2-40B4-BE49-F238E27FC236}">
                    <a16:creationId xmlns:a16="http://schemas.microsoft.com/office/drawing/2014/main" id="{54AB8EE9-3A76-EB93-EB10-DE3F938ED3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38066" y="1229414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41" name="Rectangle 145">
                <a:extLst>
                  <a:ext uri="{FF2B5EF4-FFF2-40B4-BE49-F238E27FC236}">
                    <a16:creationId xmlns:a16="http://schemas.microsoft.com/office/drawing/2014/main" id="{8C6C12DC-02FF-732B-A017-E4B8626646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573" y="1229414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42" name="Rectangle 146">
                <a:extLst>
                  <a:ext uri="{FF2B5EF4-FFF2-40B4-BE49-F238E27FC236}">
                    <a16:creationId xmlns:a16="http://schemas.microsoft.com/office/drawing/2014/main" id="{165F6E81-E1B9-C307-EE83-13EADC0D5E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3080" y="1229414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43" name="Rectangle 147">
                <a:extLst>
                  <a:ext uri="{FF2B5EF4-FFF2-40B4-BE49-F238E27FC236}">
                    <a16:creationId xmlns:a16="http://schemas.microsoft.com/office/drawing/2014/main" id="{AEF1ED6B-0881-6D79-531E-6B73168042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0589" y="1229414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44" name="Rectangle 148">
                <a:extLst>
                  <a:ext uri="{FF2B5EF4-FFF2-40B4-BE49-F238E27FC236}">
                    <a16:creationId xmlns:a16="http://schemas.microsoft.com/office/drawing/2014/main" id="{9A05F032-006D-CC4E-446E-138CF9FB8A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8096" y="1229414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45" name="Rectangle 149">
                <a:extLst>
                  <a:ext uri="{FF2B5EF4-FFF2-40B4-BE49-F238E27FC236}">
                    <a16:creationId xmlns:a16="http://schemas.microsoft.com/office/drawing/2014/main" id="{9980E3ED-A259-C21C-CCD2-7E1F2A0AAC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75603" y="1229414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46" name="Rectangle 150">
                <a:extLst>
                  <a:ext uri="{FF2B5EF4-FFF2-40B4-BE49-F238E27FC236}">
                    <a16:creationId xmlns:a16="http://schemas.microsoft.com/office/drawing/2014/main" id="{765657A5-9A89-765A-950B-A0A7D6B3ED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0559" y="1387419"/>
                <a:ext cx="287507" cy="1719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47" name="Rectangle 151">
                <a:extLst>
                  <a:ext uri="{FF2B5EF4-FFF2-40B4-BE49-F238E27FC236}">
                    <a16:creationId xmlns:a16="http://schemas.microsoft.com/office/drawing/2014/main" id="{44D63500-6D8F-729C-418C-E6B9DF13C8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38066" y="1387419"/>
                <a:ext cx="287507" cy="1719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48" name="Rectangle 152">
                <a:extLst>
                  <a:ext uri="{FF2B5EF4-FFF2-40B4-BE49-F238E27FC236}">
                    <a16:creationId xmlns:a16="http://schemas.microsoft.com/office/drawing/2014/main" id="{76EF9EDF-9538-37D8-8751-2A2B125DF9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573" y="1387419"/>
                <a:ext cx="287507" cy="1719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49" name="Rectangle 153">
                <a:extLst>
                  <a:ext uri="{FF2B5EF4-FFF2-40B4-BE49-F238E27FC236}">
                    <a16:creationId xmlns:a16="http://schemas.microsoft.com/office/drawing/2014/main" id="{FFA57C36-A528-1518-60F4-81B74C9B10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3080" y="1387419"/>
                <a:ext cx="287507" cy="1719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50" name="Rectangle 154">
                <a:extLst>
                  <a:ext uri="{FF2B5EF4-FFF2-40B4-BE49-F238E27FC236}">
                    <a16:creationId xmlns:a16="http://schemas.microsoft.com/office/drawing/2014/main" id="{36E42D4A-4EC9-11DC-C372-BFA7E8AC6D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0589" y="1387419"/>
                <a:ext cx="287507" cy="1719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51" name="Rectangle 155">
                <a:extLst>
                  <a:ext uri="{FF2B5EF4-FFF2-40B4-BE49-F238E27FC236}">
                    <a16:creationId xmlns:a16="http://schemas.microsoft.com/office/drawing/2014/main" id="{7EB0C088-0A84-0FD0-14BF-5BB36861F7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8096" y="1387419"/>
                <a:ext cx="287507" cy="1719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52" name="Rectangle 156">
                <a:extLst>
                  <a:ext uri="{FF2B5EF4-FFF2-40B4-BE49-F238E27FC236}">
                    <a16:creationId xmlns:a16="http://schemas.microsoft.com/office/drawing/2014/main" id="{4FC1F3AA-69B6-2309-079B-3DB37C3081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75603" y="1387419"/>
                <a:ext cx="287507" cy="1719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53" name="Line 157">
                <a:extLst>
                  <a:ext uri="{FF2B5EF4-FFF2-40B4-BE49-F238E27FC236}">
                    <a16:creationId xmlns:a16="http://schemas.microsoft.com/office/drawing/2014/main" id="{6424F79C-3909-FCFC-9B90-820606720B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8066" y="411510"/>
                <a:ext cx="0" cy="115405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54" name="Line 158">
                <a:extLst>
                  <a:ext uri="{FF2B5EF4-FFF2-40B4-BE49-F238E27FC236}">
                    <a16:creationId xmlns:a16="http://schemas.microsoft.com/office/drawing/2014/main" id="{12EFCD23-D767-0DFA-CDD7-1E33EB95EE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25573" y="411510"/>
                <a:ext cx="0" cy="115405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55" name="Line 159">
                <a:extLst>
                  <a:ext uri="{FF2B5EF4-FFF2-40B4-BE49-F238E27FC236}">
                    <a16:creationId xmlns:a16="http://schemas.microsoft.com/office/drawing/2014/main" id="{D3464F1F-B3DA-6D46-9E7A-F70FAB3EAB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13080" y="411510"/>
                <a:ext cx="0" cy="115405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56" name="Line 160">
                <a:extLst>
                  <a:ext uri="{FF2B5EF4-FFF2-40B4-BE49-F238E27FC236}">
                    <a16:creationId xmlns:a16="http://schemas.microsoft.com/office/drawing/2014/main" id="{7B466482-1076-FFE2-1036-3FC804A8FE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00589" y="411510"/>
                <a:ext cx="0" cy="115405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57" name="Line 161">
                <a:extLst>
                  <a:ext uri="{FF2B5EF4-FFF2-40B4-BE49-F238E27FC236}">
                    <a16:creationId xmlns:a16="http://schemas.microsoft.com/office/drawing/2014/main" id="{B0EB5F24-78F5-AEC6-105C-FA35220485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88096" y="411510"/>
                <a:ext cx="0" cy="115405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58" name="Line 162">
                <a:extLst>
                  <a:ext uri="{FF2B5EF4-FFF2-40B4-BE49-F238E27FC236}">
                    <a16:creationId xmlns:a16="http://schemas.microsoft.com/office/drawing/2014/main" id="{0C00F366-3ADC-78BF-2CDE-6590DD9290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75603" y="411510"/>
                <a:ext cx="0" cy="115405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59" name="Line 163">
                <a:extLst>
                  <a:ext uri="{FF2B5EF4-FFF2-40B4-BE49-F238E27FC236}">
                    <a16:creationId xmlns:a16="http://schemas.microsoft.com/office/drawing/2014/main" id="{78DAE6B0-66E0-F619-03AC-189F846D83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5235" y="597398"/>
                <a:ext cx="2023200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0" name="Line 164">
                <a:extLst>
                  <a:ext uri="{FF2B5EF4-FFF2-40B4-BE49-F238E27FC236}">
                    <a16:creationId xmlns:a16="http://schemas.microsoft.com/office/drawing/2014/main" id="{D7C80163-1DA9-FB84-FB08-A51CF9194F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5235" y="755401"/>
                <a:ext cx="2023200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1" name="Line 165">
                <a:extLst>
                  <a:ext uri="{FF2B5EF4-FFF2-40B4-BE49-F238E27FC236}">
                    <a16:creationId xmlns:a16="http://schemas.microsoft.com/office/drawing/2014/main" id="{D21DA109-82EE-05EE-3676-B9D1206C89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5235" y="913406"/>
                <a:ext cx="2023200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2" name="Line 166">
                <a:extLst>
                  <a:ext uri="{FF2B5EF4-FFF2-40B4-BE49-F238E27FC236}">
                    <a16:creationId xmlns:a16="http://schemas.microsoft.com/office/drawing/2014/main" id="{BCB5FC44-CED8-A494-05B9-78C394792B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5235" y="1071411"/>
                <a:ext cx="2023200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3" name="Line 167">
                <a:extLst>
                  <a:ext uri="{FF2B5EF4-FFF2-40B4-BE49-F238E27FC236}">
                    <a16:creationId xmlns:a16="http://schemas.microsoft.com/office/drawing/2014/main" id="{AAF7B084-AB1F-9BB1-8BBF-C682043802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5235" y="1229414"/>
                <a:ext cx="2023200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448" name="Line 168">
                <a:extLst>
                  <a:ext uri="{FF2B5EF4-FFF2-40B4-BE49-F238E27FC236}">
                    <a16:creationId xmlns:a16="http://schemas.microsoft.com/office/drawing/2014/main" id="{10FCF0F9-95B3-7781-F4D4-1294AEDD74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5235" y="1387419"/>
                <a:ext cx="2023200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449" name="Line 169">
                <a:extLst>
                  <a:ext uri="{FF2B5EF4-FFF2-40B4-BE49-F238E27FC236}">
                    <a16:creationId xmlns:a16="http://schemas.microsoft.com/office/drawing/2014/main" id="{35102099-B554-13A4-91C1-F8171CA748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50559" y="411510"/>
                <a:ext cx="0" cy="115405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450" name="Line 170">
                <a:extLst>
                  <a:ext uri="{FF2B5EF4-FFF2-40B4-BE49-F238E27FC236}">
                    <a16:creationId xmlns:a16="http://schemas.microsoft.com/office/drawing/2014/main" id="{467B152F-747B-B48A-527F-12E439B069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63110" y="411510"/>
                <a:ext cx="0" cy="115405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451" name="Line 171">
                <a:extLst>
                  <a:ext uri="{FF2B5EF4-FFF2-40B4-BE49-F238E27FC236}">
                    <a16:creationId xmlns:a16="http://schemas.microsoft.com/office/drawing/2014/main" id="{AAF8F00E-7879-A0E3-54BB-36CA7CB4FC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5235" y="417707"/>
                <a:ext cx="2023200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452" name="Line 172">
                <a:extLst>
                  <a:ext uri="{FF2B5EF4-FFF2-40B4-BE49-F238E27FC236}">
                    <a16:creationId xmlns:a16="http://schemas.microsoft.com/office/drawing/2014/main" id="{FF3ED29F-B14D-0785-4255-E7510CF397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5235" y="1559365"/>
                <a:ext cx="2023200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453" name="Rectangle 173">
                <a:extLst>
                  <a:ext uri="{FF2B5EF4-FFF2-40B4-BE49-F238E27FC236}">
                    <a16:creationId xmlns:a16="http://schemas.microsoft.com/office/drawing/2014/main" id="{84D38F5F-6C26-52F0-FDB8-5AC09C4F32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9493" y="481501"/>
                <a:ext cx="135933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4" name="Rectangle 174">
                <a:extLst>
                  <a:ext uri="{FF2B5EF4-FFF2-40B4-BE49-F238E27FC236}">
                    <a16:creationId xmlns:a16="http://schemas.microsoft.com/office/drawing/2014/main" id="{CF3981F4-112D-2460-5EE2-E5E02F6189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6628" y="481501"/>
                <a:ext cx="110613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5" name="Rectangle 175">
                <a:extLst>
                  <a:ext uri="{FF2B5EF4-FFF2-40B4-BE49-F238E27FC236}">
                    <a16:creationId xmlns:a16="http://schemas.microsoft.com/office/drawing/2014/main" id="{37E0A53A-45D9-61EA-9986-EA12455082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2500" y="481501"/>
                <a:ext cx="16391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6" name="Rectangle 176">
                <a:extLst>
                  <a:ext uri="{FF2B5EF4-FFF2-40B4-BE49-F238E27FC236}">
                    <a16:creationId xmlns:a16="http://schemas.microsoft.com/office/drawing/2014/main" id="{81B22C72-651A-5FC3-6558-6EF56D81E1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1682" y="481501"/>
                <a:ext cx="203900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7" name="Rectangle 177">
                <a:extLst>
                  <a:ext uri="{FF2B5EF4-FFF2-40B4-BE49-F238E27FC236}">
                    <a16:creationId xmlns:a16="http://schemas.microsoft.com/office/drawing/2014/main" id="{4AEB0BCB-AD43-23DD-17EF-7C4E9A5ECB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4140" y="481501"/>
                <a:ext cx="161254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8" name="Rectangle 178">
                <a:extLst>
                  <a:ext uri="{FF2B5EF4-FFF2-40B4-BE49-F238E27FC236}">
                    <a16:creationId xmlns:a16="http://schemas.microsoft.com/office/drawing/2014/main" id="{9FA8AF50-8EBE-4316-5EBD-9460EA8DE2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7349" y="481501"/>
                <a:ext cx="202566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9" name="Rectangle 179">
                <a:extLst>
                  <a:ext uri="{FF2B5EF4-FFF2-40B4-BE49-F238E27FC236}">
                    <a16:creationId xmlns:a16="http://schemas.microsoft.com/office/drawing/2014/main" id="{07158878-37AF-271F-11CE-F234EF30ED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2470" y="481501"/>
                <a:ext cx="161254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0" name="Rectangle 180">
                <a:extLst>
                  <a:ext uri="{FF2B5EF4-FFF2-40B4-BE49-F238E27FC236}">
                    <a16:creationId xmlns:a16="http://schemas.microsoft.com/office/drawing/2014/main" id="{83679C1D-EE3A-7357-29F6-9ABC8C8C47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35" y="650349"/>
                <a:ext cx="54640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1" name="Rectangle 181">
                <a:extLst>
                  <a:ext uri="{FF2B5EF4-FFF2-40B4-BE49-F238E27FC236}">
                    <a16:creationId xmlns:a16="http://schemas.microsoft.com/office/drawing/2014/main" id="{73F5938D-1228-4FAC-8A71-6F9D48CC90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5228" y="650349"/>
                <a:ext cx="54640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2" name="Rectangle 182">
                <a:extLst>
                  <a:ext uri="{FF2B5EF4-FFF2-40B4-BE49-F238E27FC236}">
                    <a16:creationId xmlns:a16="http://schemas.microsoft.com/office/drawing/2014/main" id="{39C54CCA-553E-B16B-8380-97A07BD53C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7721" y="650349"/>
                <a:ext cx="54640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3" name="Rectangle 183">
                <a:extLst>
                  <a:ext uri="{FF2B5EF4-FFF2-40B4-BE49-F238E27FC236}">
                    <a16:creationId xmlns:a16="http://schemas.microsoft.com/office/drawing/2014/main" id="{50DC3B20-CBEA-B576-5AF5-02B106A707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0213" y="650349"/>
                <a:ext cx="54640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4" name="Rectangle 184">
                <a:extLst>
                  <a:ext uri="{FF2B5EF4-FFF2-40B4-BE49-F238E27FC236}">
                    <a16:creationId xmlns:a16="http://schemas.microsoft.com/office/drawing/2014/main" id="{9F3F3919-A50F-64C5-61CD-E50BA50AAB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2706" y="650349"/>
                <a:ext cx="54640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5" name="Rectangle 185">
                <a:extLst>
                  <a:ext uri="{FF2B5EF4-FFF2-40B4-BE49-F238E27FC236}">
                    <a16:creationId xmlns:a16="http://schemas.microsoft.com/office/drawing/2014/main" id="{5A3E16CE-5FD2-CE66-5D71-08ECB777CA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5199" y="650349"/>
                <a:ext cx="54640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6" name="Rectangle 186">
                <a:extLst>
                  <a:ext uri="{FF2B5EF4-FFF2-40B4-BE49-F238E27FC236}">
                    <a16:creationId xmlns:a16="http://schemas.microsoft.com/office/drawing/2014/main" id="{900A4BE5-A96E-B35E-5A89-BFA405EDC3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7692" y="650349"/>
                <a:ext cx="54640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1" name="Rectangle 187">
                <a:extLst>
                  <a:ext uri="{FF2B5EF4-FFF2-40B4-BE49-F238E27FC236}">
                    <a16:creationId xmlns:a16="http://schemas.microsoft.com/office/drawing/2014/main" id="{2895B3A9-F20C-FB7B-7C94-3C8594A332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6114" y="808353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2" name="Rectangle 188">
                <a:extLst>
                  <a:ext uri="{FF2B5EF4-FFF2-40B4-BE49-F238E27FC236}">
                    <a16:creationId xmlns:a16="http://schemas.microsoft.com/office/drawing/2014/main" id="{27027443-F42C-8FF6-550A-7FA950EF36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8607" y="808353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3" name="Rectangle 189">
                <a:extLst>
                  <a:ext uri="{FF2B5EF4-FFF2-40B4-BE49-F238E27FC236}">
                    <a16:creationId xmlns:a16="http://schemas.microsoft.com/office/drawing/2014/main" id="{58401841-201E-E1B4-3C84-943A7D095A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1100" y="808353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4" name="Rectangle 190">
                <a:extLst>
                  <a:ext uri="{FF2B5EF4-FFF2-40B4-BE49-F238E27FC236}">
                    <a16:creationId xmlns:a16="http://schemas.microsoft.com/office/drawing/2014/main" id="{21BE0391-DC0B-C24C-E9A0-38E7DA98A0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3592" y="808353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5" name="Rectangle 191">
                <a:extLst>
                  <a:ext uri="{FF2B5EF4-FFF2-40B4-BE49-F238E27FC236}">
                    <a16:creationId xmlns:a16="http://schemas.microsoft.com/office/drawing/2014/main" id="{BE3A312B-A10C-BA50-D999-723466AAA9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16085" y="808353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6" name="Rectangle 192">
                <a:extLst>
                  <a:ext uri="{FF2B5EF4-FFF2-40B4-BE49-F238E27FC236}">
                    <a16:creationId xmlns:a16="http://schemas.microsoft.com/office/drawing/2014/main" id="{D8213D7F-42F1-C71C-0633-76A5073EFA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5199" y="808353"/>
                <a:ext cx="54640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7" name="Rectangle 193">
                <a:extLst>
                  <a:ext uri="{FF2B5EF4-FFF2-40B4-BE49-F238E27FC236}">
                    <a16:creationId xmlns:a16="http://schemas.microsoft.com/office/drawing/2014/main" id="{59FD05D1-C35B-9162-C55E-28CBCB79DA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7692" y="808353"/>
                <a:ext cx="54640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8" name="Rectangle 194">
                <a:extLst>
                  <a:ext uri="{FF2B5EF4-FFF2-40B4-BE49-F238E27FC236}">
                    <a16:creationId xmlns:a16="http://schemas.microsoft.com/office/drawing/2014/main" id="{EE62C496-C324-38E2-B3B5-DE65D9D61A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6114" y="966356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9" name="Rectangle 195">
                <a:extLst>
                  <a:ext uri="{FF2B5EF4-FFF2-40B4-BE49-F238E27FC236}">
                    <a16:creationId xmlns:a16="http://schemas.microsoft.com/office/drawing/2014/main" id="{2340E2CB-1FF9-27EA-63DA-9266944234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8607" y="966356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0" name="Rectangle 196">
                <a:extLst>
                  <a:ext uri="{FF2B5EF4-FFF2-40B4-BE49-F238E27FC236}">
                    <a16:creationId xmlns:a16="http://schemas.microsoft.com/office/drawing/2014/main" id="{D4B5F1AF-199C-E9B2-5D0E-FA8F3E094E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1100" y="966356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1" name="Rectangle 197">
                <a:extLst>
                  <a:ext uri="{FF2B5EF4-FFF2-40B4-BE49-F238E27FC236}">
                    <a16:creationId xmlns:a16="http://schemas.microsoft.com/office/drawing/2014/main" id="{EF30169C-9CF9-FCD0-9811-D669F88B54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3592" y="966356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2" name="Rectangle 198">
                <a:extLst>
                  <a:ext uri="{FF2B5EF4-FFF2-40B4-BE49-F238E27FC236}">
                    <a16:creationId xmlns:a16="http://schemas.microsoft.com/office/drawing/2014/main" id="{18580807-C594-F1DB-0D55-9A4D843F6E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16085" y="966356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3" name="Rectangle 199">
                <a:extLst>
                  <a:ext uri="{FF2B5EF4-FFF2-40B4-BE49-F238E27FC236}">
                    <a16:creationId xmlns:a16="http://schemas.microsoft.com/office/drawing/2014/main" id="{316B5722-FD30-C01D-8A7C-715078D0EC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8578" y="966356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4" name="Rectangle 200">
                <a:extLst>
                  <a:ext uri="{FF2B5EF4-FFF2-40B4-BE49-F238E27FC236}">
                    <a16:creationId xmlns:a16="http://schemas.microsoft.com/office/drawing/2014/main" id="{4D083DAC-027E-E3A7-54C6-CA94184AE7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1071" y="966356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5" name="Rectangle 201">
                <a:extLst>
                  <a:ext uri="{FF2B5EF4-FFF2-40B4-BE49-F238E27FC236}">
                    <a16:creationId xmlns:a16="http://schemas.microsoft.com/office/drawing/2014/main" id="{922F0488-C9F8-DC3C-4B5F-0A1F3B587C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6114" y="1124361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6" name="Rectangle 202">
                <a:extLst>
                  <a:ext uri="{FF2B5EF4-FFF2-40B4-BE49-F238E27FC236}">
                    <a16:creationId xmlns:a16="http://schemas.microsoft.com/office/drawing/2014/main" id="{E27BE278-8505-AF6C-B657-8A45F24E2E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8607" y="1124361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7" name="Rectangle 203">
                <a:extLst>
                  <a:ext uri="{FF2B5EF4-FFF2-40B4-BE49-F238E27FC236}">
                    <a16:creationId xmlns:a16="http://schemas.microsoft.com/office/drawing/2014/main" id="{9C616644-A088-9FFF-5516-50F6E7DD3A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1100" y="1124361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8" name="Rectangle 204">
                <a:extLst>
                  <a:ext uri="{FF2B5EF4-FFF2-40B4-BE49-F238E27FC236}">
                    <a16:creationId xmlns:a16="http://schemas.microsoft.com/office/drawing/2014/main" id="{39B9F416-F6AE-1630-DDD9-143DE73361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3592" y="1124361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9" name="Rectangle 206">
                <a:extLst>
                  <a:ext uri="{FF2B5EF4-FFF2-40B4-BE49-F238E27FC236}">
                    <a16:creationId xmlns:a16="http://schemas.microsoft.com/office/drawing/2014/main" id="{EB0F9012-6227-35D2-C5D2-D900FEA149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16085" y="1124361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90" name="Rectangle 207">
                <a:extLst>
                  <a:ext uri="{FF2B5EF4-FFF2-40B4-BE49-F238E27FC236}">
                    <a16:creationId xmlns:a16="http://schemas.microsoft.com/office/drawing/2014/main" id="{108A0132-B14F-317C-612F-C5FF5C8638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8578" y="1124361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91" name="Rectangle 208">
                <a:extLst>
                  <a:ext uri="{FF2B5EF4-FFF2-40B4-BE49-F238E27FC236}">
                    <a16:creationId xmlns:a16="http://schemas.microsoft.com/office/drawing/2014/main" id="{29509A33-58EB-0954-9839-C508DE9E20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1071" y="1124361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492" name="Group 491">
              <a:extLst>
                <a:ext uri="{FF2B5EF4-FFF2-40B4-BE49-F238E27FC236}">
                  <a16:creationId xmlns:a16="http://schemas.microsoft.com/office/drawing/2014/main" id="{12E4B6A4-3864-562C-EB27-A01A186C1C68}"/>
                </a:ext>
              </a:extLst>
            </p:cNvPr>
            <p:cNvGrpSpPr/>
            <p:nvPr/>
          </p:nvGrpSpPr>
          <p:grpSpPr>
            <a:xfrm>
              <a:off x="6162086" y="1639939"/>
              <a:ext cx="2433600" cy="2797797"/>
              <a:chOff x="5169230" y="411510"/>
              <a:chExt cx="2023200" cy="1154050"/>
            </a:xfrm>
          </p:grpSpPr>
          <p:sp>
            <p:nvSpPr>
              <p:cNvPr id="493" name="Rectangle 251">
                <a:extLst>
                  <a:ext uri="{FF2B5EF4-FFF2-40B4-BE49-F238E27FC236}">
                    <a16:creationId xmlns:a16="http://schemas.microsoft.com/office/drawing/2014/main" id="{AA678F31-7C1D-AE9D-A394-98A8583E62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74554" y="1387419"/>
                <a:ext cx="287507" cy="1719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494" name="Rectangle 252">
                <a:extLst>
                  <a:ext uri="{FF2B5EF4-FFF2-40B4-BE49-F238E27FC236}">
                    <a16:creationId xmlns:a16="http://schemas.microsoft.com/office/drawing/2014/main" id="{89635652-E9C6-98B9-7927-4F6BE21657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2061" y="1387419"/>
                <a:ext cx="287507" cy="1719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495" name="Rectangle 253">
                <a:extLst>
                  <a:ext uri="{FF2B5EF4-FFF2-40B4-BE49-F238E27FC236}">
                    <a16:creationId xmlns:a16="http://schemas.microsoft.com/office/drawing/2014/main" id="{3E5BABE1-3DD2-B35E-2E3E-9F88B2B2DD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49569" y="1387419"/>
                <a:ext cx="287507" cy="1719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496" name="Rectangle 254">
                <a:extLst>
                  <a:ext uri="{FF2B5EF4-FFF2-40B4-BE49-F238E27FC236}">
                    <a16:creationId xmlns:a16="http://schemas.microsoft.com/office/drawing/2014/main" id="{B012DC34-33BB-6EC5-DDF3-AEC8067912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37076" y="1387419"/>
                <a:ext cx="287507" cy="1719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497" name="Rectangle 255">
                <a:extLst>
                  <a:ext uri="{FF2B5EF4-FFF2-40B4-BE49-F238E27FC236}">
                    <a16:creationId xmlns:a16="http://schemas.microsoft.com/office/drawing/2014/main" id="{39266D3C-DD1F-18BC-613E-9691AC58CE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4584" y="1387419"/>
                <a:ext cx="287507" cy="1719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498" name="Rectangle 256">
                <a:extLst>
                  <a:ext uri="{FF2B5EF4-FFF2-40B4-BE49-F238E27FC236}">
                    <a16:creationId xmlns:a16="http://schemas.microsoft.com/office/drawing/2014/main" id="{1C48D7A9-DF47-8867-152E-C9DCAA8274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12091" y="1387419"/>
                <a:ext cx="287507" cy="1719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499" name="Rectangle 257">
                <a:extLst>
                  <a:ext uri="{FF2B5EF4-FFF2-40B4-BE49-F238E27FC236}">
                    <a16:creationId xmlns:a16="http://schemas.microsoft.com/office/drawing/2014/main" id="{80A0800F-335B-3D7B-A6F2-FB620B510F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99599" y="1387419"/>
                <a:ext cx="287507" cy="1719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500" name="Line 258">
                <a:extLst>
                  <a:ext uri="{FF2B5EF4-FFF2-40B4-BE49-F238E27FC236}">
                    <a16:creationId xmlns:a16="http://schemas.microsoft.com/office/drawing/2014/main" id="{2450E4B7-D5E7-4657-8E22-7DE7AE65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62061" y="411510"/>
                <a:ext cx="0" cy="115405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501" name="Line 259">
                <a:extLst>
                  <a:ext uri="{FF2B5EF4-FFF2-40B4-BE49-F238E27FC236}">
                    <a16:creationId xmlns:a16="http://schemas.microsoft.com/office/drawing/2014/main" id="{59382877-373C-8ABE-DEC4-BEBF6C571D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49569" y="411510"/>
                <a:ext cx="0" cy="115405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502" name="Line 260">
                <a:extLst>
                  <a:ext uri="{FF2B5EF4-FFF2-40B4-BE49-F238E27FC236}">
                    <a16:creationId xmlns:a16="http://schemas.microsoft.com/office/drawing/2014/main" id="{59E4D2E8-559E-3706-E928-D8C41E05CE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37076" y="411510"/>
                <a:ext cx="0" cy="115405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503" name="Line 261">
                <a:extLst>
                  <a:ext uri="{FF2B5EF4-FFF2-40B4-BE49-F238E27FC236}">
                    <a16:creationId xmlns:a16="http://schemas.microsoft.com/office/drawing/2014/main" id="{DEF2ECD2-8ECD-3665-4565-C29460EC06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324584" y="411510"/>
                <a:ext cx="0" cy="115405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504" name="Line 262">
                <a:extLst>
                  <a:ext uri="{FF2B5EF4-FFF2-40B4-BE49-F238E27FC236}">
                    <a16:creationId xmlns:a16="http://schemas.microsoft.com/office/drawing/2014/main" id="{EE815E74-6ED9-9166-073A-547E3AE44A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12091" y="411510"/>
                <a:ext cx="0" cy="115405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505" name="Line 263">
                <a:extLst>
                  <a:ext uri="{FF2B5EF4-FFF2-40B4-BE49-F238E27FC236}">
                    <a16:creationId xmlns:a16="http://schemas.microsoft.com/office/drawing/2014/main" id="{B42B8C7F-C260-8D9B-79A5-1E58118985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99599" y="411510"/>
                <a:ext cx="0" cy="115405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506" name="Line 270">
                <a:extLst>
                  <a:ext uri="{FF2B5EF4-FFF2-40B4-BE49-F238E27FC236}">
                    <a16:creationId xmlns:a16="http://schemas.microsoft.com/office/drawing/2014/main" id="{3DFEA1F0-1BAD-2E22-285B-18AE9A5279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74554" y="411510"/>
                <a:ext cx="0" cy="115405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507" name="Line 271">
                <a:extLst>
                  <a:ext uri="{FF2B5EF4-FFF2-40B4-BE49-F238E27FC236}">
                    <a16:creationId xmlns:a16="http://schemas.microsoft.com/office/drawing/2014/main" id="{0254B66F-535C-684E-B9B0-A05422D317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187106" y="411510"/>
                <a:ext cx="0" cy="115405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508" name="Line 273">
                <a:extLst>
                  <a:ext uri="{FF2B5EF4-FFF2-40B4-BE49-F238E27FC236}">
                    <a16:creationId xmlns:a16="http://schemas.microsoft.com/office/drawing/2014/main" id="{E1D239F6-A420-9614-7EE4-493B5F2EC6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69230" y="1559364"/>
                <a:ext cx="2023200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509" name="Rectangle 209">
                <a:extLst>
                  <a:ext uri="{FF2B5EF4-FFF2-40B4-BE49-F238E27FC236}">
                    <a16:creationId xmlns:a16="http://schemas.microsoft.com/office/drawing/2014/main" id="{D4800B4C-106C-3062-B3E1-4639FF3C02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74554" y="417707"/>
                <a:ext cx="287507" cy="1796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510" name="Rectangle 210">
                <a:extLst>
                  <a:ext uri="{FF2B5EF4-FFF2-40B4-BE49-F238E27FC236}">
                    <a16:creationId xmlns:a16="http://schemas.microsoft.com/office/drawing/2014/main" id="{C3258DDB-149C-BB79-4DDA-3D8657C046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2061" y="417707"/>
                <a:ext cx="287507" cy="1796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511" name="Rectangle 211">
                <a:extLst>
                  <a:ext uri="{FF2B5EF4-FFF2-40B4-BE49-F238E27FC236}">
                    <a16:creationId xmlns:a16="http://schemas.microsoft.com/office/drawing/2014/main" id="{C7491685-1681-D931-F1F5-A30305EA7D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49569" y="417707"/>
                <a:ext cx="287507" cy="1796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512" name="Rectangle 212">
                <a:extLst>
                  <a:ext uri="{FF2B5EF4-FFF2-40B4-BE49-F238E27FC236}">
                    <a16:creationId xmlns:a16="http://schemas.microsoft.com/office/drawing/2014/main" id="{03D2D482-2DDB-458D-28CF-53907E9C4A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37076" y="417707"/>
                <a:ext cx="287507" cy="1796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513" name="Rectangle 213">
                <a:extLst>
                  <a:ext uri="{FF2B5EF4-FFF2-40B4-BE49-F238E27FC236}">
                    <a16:creationId xmlns:a16="http://schemas.microsoft.com/office/drawing/2014/main" id="{E55EEC14-40D1-7CC5-EE51-543D2034B5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4584" y="417707"/>
                <a:ext cx="287507" cy="1796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36" name="Rectangle 214">
                <a:extLst>
                  <a:ext uri="{FF2B5EF4-FFF2-40B4-BE49-F238E27FC236}">
                    <a16:creationId xmlns:a16="http://schemas.microsoft.com/office/drawing/2014/main" id="{6CDF48B1-0564-AD22-5B40-DB9E62A72B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12091" y="417707"/>
                <a:ext cx="287507" cy="1796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40" name="Rectangle 215">
                <a:extLst>
                  <a:ext uri="{FF2B5EF4-FFF2-40B4-BE49-F238E27FC236}">
                    <a16:creationId xmlns:a16="http://schemas.microsoft.com/office/drawing/2014/main" id="{5D784188-6643-6978-D34F-095E1D20B9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99599" y="417707"/>
                <a:ext cx="287507" cy="1796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41" name="Rectangle 216">
                <a:extLst>
                  <a:ext uri="{FF2B5EF4-FFF2-40B4-BE49-F238E27FC236}">
                    <a16:creationId xmlns:a16="http://schemas.microsoft.com/office/drawing/2014/main" id="{13E995C0-B5EF-DD35-80BE-867C3ED9B5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74554" y="597398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42" name="Rectangle 217">
                <a:extLst>
                  <a:ext uri="{FF2B5EF4-FFF2-40B4-BE49-F238E27FC236}">
                    <a16:creationId xmlns:a16="http://schemas.microsoft.com/office/drawing/2014/main" id="{20EE61F4-56D2-1E33-1988-C69B829089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2061" y="597398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43" name="Rectangle 218">
                <a:extLst>
                  <a:ext uri="{FF2B5EF4-FFF2-40B4-BE49-F238E27FC236}">
                    <a16:creationId xmlns:a16="http://schemas.microsoft.com/office/drawing/2014/main" id="{217F0AE8-011C-3B92-8A05-982B279ADF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49569" y="597398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44" name="Rectangle 219">
                <a:extLst>
                  <a:ext uri="{FF2B5EF4-FFF2-40B4-BE49-F238E27FC236}">
                    <a16:creationId xmlns:a16="http://schemas.microsoft.com/office/drawing/2014/main" id="{2B9A31BE-383E-D4ED-8EA7-7AC2F310DE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37076" y="597398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47" name="Rectangle 220">
                <a:extLst>
                  <a:ext uri="{FF2B5EF4-FFF2-40B4-BE49-F238E27FC236}">
                    <a16:creationId xmlns:a16="http://schemas.microsoft.com/office/drawing/2014/main" id="{2262CD01-D461-9B6D-F2D0-2DAE6A909A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4584" y="597398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50" name="Rectangle 221">
                <a:extLst>
                  <a:ext uri="{FF2B5EF4-FFF2-40B4-BE49-F238E27FC236}">
                    <a16:creationId xmlns:a16="http://schemas.microsoft.com/office/drawing/2014/main" id="{FFDBB386-E970-D75D-0C55-2BD7C2A453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12091" y="597398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51" name="Rectangle 222">
                <a:extLst>
                  <a:ext uri="{FF2B5EF4-FFF2-40B4-BE49-F238E27FC236}">
                    <a16:creationId xmlns:a16="http://schemas.microsoft.com/office/drawing/2014/main" id="{2EF24CC9-ED03-296C-0A95-1BCAD4140E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99599" y="597398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52" name="Rectangle 223">
                <a:extLst>
                  <a:ext uri="{FF2B5EF4-FFF2-40B4-BE49-F238E27FC236}">
                    <a16:creationId xmlns:a16="http://schemas.microsoft.com/office/drawing/2014/main" id="{1CEC91F5-9868-EDD9-8C57-B64BD9AE70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74554" y="75540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53" name="Rectangle 224">
                <a:extLst>
                  <a:ext uri="{FF2B5EF4-FFF2-40B4-BE49-F238E27FC236}">
                    <a16:creationId xmlns:a16="http://schemas.microsoft.com/office/drawing/2014/main" id="{14CBF51D-E1F0-1993-301A-AA2D3791F0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2061" y="75540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54" name="Rectangle 225">
                <a:extLst>
                  <a:ext uri="{FF2B5EF4-FFF2-40B4-BE49-F238E27FC236}">
                    <a16:creationId xmlns:a16="http://schemas.microsoft.com/office/drawing/2014/main" id="{5266E692-C6DB-2ECE-2A33-5CF48C1013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49569" y="75540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55" name="Rectangle 226">
                <a:extLst>
                  <a:ext uri="{FF2B5EF4-FFF2-40B4-BE49-F238E27FC236}">
                    <a16:creationId xmlns:a16="http://schemas.microsoft.com/office/drawing/2014/main" id="{41F18B45-9BA1-254C-9094-7B9E6EB3C7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37076" y="75540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56" name="Rectangle 227">
                <a:extLst>
                  <a:ext uri="{FF2B5EF4-FFF2-40B4-BE49-F238E27FC236}">
                    <a16:creationId xmlns:a16="http://schemas.microsoft.com/office/drawing/2014/main" id="{CA5ED24E-19AC-76C5-A654-0A7D6C7EC6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4584" y="75540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57" name="Rectangle 228">
                <a:extLst>
                  <a:ext uri="{FF2B5EF4-FFF2-40B4-BE49-F238E27FC236}">
                    <a16:creationId xmlns:a16="http://schemas.microsoft.com/office/drawing/2014/main" id="{FBA4B28D-BC71-A128-4E28-8B1370BDC2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12091" y="75540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58" name="Rectangle 229">
                <a:extLst>
                  <a:ext uri="{FF2B5EF4-FFF2-40B4-BE49-F238E27FC236}">
                    <a16:creationId xmlns:a16="http://schemas.microsoft.com/office/drawing/2014/main" id="{4FFAE63A-AABC-64C1-3FC9-692AEBF896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99599" y="75540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59" name="Rectangle 230">
                <a:extLst>
                  <a:ext uri="{FF2B5EF4-FFF2-40B4-BE49-F238E27FC236}">
                    <a16:creationId xmlns:a16="http://schemas.microsoft.com/office/drawing/2014/main" id="{0FDDDD5F-0EEB-CB90-C078-C118653C3C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74554" y="913406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60" name="Rectangle 231">
                <a:extLst>
                  <a:ext uri="{FF2B5EF4-FFF2-40B4-BE49-F238E27FC236}">
                    <a16:creationId xmlns:a16="http://schemas.microsoft.com/office/drawing/2014/main" id="{C3238982-CFFE-8BE6-81F7-20EBEA7498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2061" y="913406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61" name="Rectangle 232">
                <a:extLst>
                  <a:ext uri="{FF2B5EF4-FFF2-40B4-BE49-F238E27FC236}">
                    <a16:creationId xmlns:a16="http://schemas.microsoft.com/office/drawing/2014/main" id="{2E5BB4C5-FECF-AB17-64C7-D0C0E266D3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49569" y="913406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62" name="Rectangle 233">
                <a:extLst>
                  <a:ext uri="{FF2B5EF4-FFF2-40B4-BE49-F238E27FC236}">
                    <a16:creationId xmlns:a16="http://schemas.microsoft.com/office/drawing/2014/main" id="{F454A893-A3C1-DE51-1570-017748645F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37076" y="913406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63" name="Rectangle 234">
                <a:extLst>
                  <a:ext uri="{FF2B5EF4-FFF2-40B4-BE49-F238E27FC236}">
                    <a16:creationId xmlns:a16="http://schemas.microsoft.com/office/drawing/2014/main" id="{B86F92C1-F4A6-07CD-7725-E03D92BC3F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4584" y="913406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64" name="Rectangle 235">
                <a:extLst>
                  <a:ext uri="{FF2B5EF4-FFF2-40B4-BE49-F238E27FC236}">
                    <a16:creationId xmlns:a16="http://schemas.microsoft.com/office/drawing/2014/main" id="{6CE12008-A48B-E26C-661C-177D850972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12091" y="913406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65" name="Rectangle 236">
                <a:extLst>
                  <a:ext uri="{FF2B5EF4-FFF2-40B4-BE49-F238E27FC236}">
                    <a16:creationId xmlns:a16="http://schemas.microsoft.com/office/drawing/2014/main" id="{2EDFE008-55D4-68DB-2631-961A6F552A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99599" y="913406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66" name="Rectangle 237">
                <a:extLst>
                  <a:ext uri="{FF2B5EF4-FFF2-40B4-BE49-F238E27FC236}">
                    <a16:creationId xmlns:a16="http://schemas.microsoft.com/office/drawing/2014/main" id="{369E89DF-E953-BA56-9E16-6FE57D22E3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74554" y="107141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67" name="Rectangle 238">
                <a:extLst>
                  <a:ext uri="{FF2B5EF4-FFF2-40B4-BE49-F238E27FC236}">
                    <a16:creationId xmlns:a16="http://schemas.microsoft.com/office/drawing/2014/main" id="{9F311ABB-9A19-C58A-03CD-ADD1EBA00F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2061" y="107141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68" name="Rectangle 239">
                <a:extLst>
                  <a:ext uri="{FF2B5EF4-FFF2-40B4-BE49-F238E27FC236}">
                    <a16:creationId xmlns:a16="http://schemas.microsoft.com/office/drawing/2014/main" id="{EEE5A54E-52DA-80C0-7AF7-564907B3EB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49569" y="107141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69" name="Rectangle 240">
                <a:extLst>
                  <a:ext uri="{FF2B5EF4-FFF2-40B4-BE49-F238E27FC236}">
                    <a16:creationId xmlns:a16="http://schemas.microsoft.com/office/drawing/2014/main" id="{FCCE87B4-A596-889E-DFCF-499A1525F3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37076" y="107141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70" name="Rectangle 241">
                <a:extLst>
                  <a:ext uri="{FF2B5EF4-FFF2-40B4-BE49-F238E27FC236}">
                    <a16:creationId xmlns:a16="http://schemas.microsoft.com/office/drawing/2014/main" id="{E3701737-549B-39D9-6710-201B11B57A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4584" y="107141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71" name="Rectangle 242">
                <a:extLst>
                  <a:ext uri="{FF2B5EF4-FFF2-40B4-BE49-F238E27FC236}">
                    <a16:creationId xmlns:a16="http://schemas.microsoft.com/office/drawing/2014/main" id="{402E2736-F372-598E-3E60-0647440A54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12091" y="107141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72" name="Rectangle 243">
                <a:extLst>
                  <a:ext uri="{FF2B5EF4-FFF2-40B4-BE49-F238E27FC236}">
                    <a16:creationId xmlns:a16="http://schemas.microsoft.com/office/drawing/2014/main" id="{B2E31479-237D-FAC3-8ADF-23A4C46741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99599" y="107141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73" name="Rectangle 244">
                <a:extLst>
                  <a:ext uri="{FF2B5EF4-FFF2-40B4-BE49-F238E27FC236}">
                    <a16:creationId xmlns:a16="http://schemas.microsoft.com/office/drawing/2014/main" id="{42C483E8-0269-F569-BA57-F72EE24B59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74554" y="1229414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74" name="Rectangle 245">
                <a:extLst>
                  <a:ext uri="{FF2B5EF4-FFF2-40B4-BE49-F238E27FC236}">
                    <a16:creationId xmlns:a16="http://schemas.microsoft.com/office/drawing/2014/main" id="{3685D811-917B-941F-5E6C-7836A122BC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2061" y="1229414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75" name="Rectangle 246">
                <a:extLst>
                  <a:ext uri="{FF2B5EF4-FFF2-40B4-BE49-F238E27FC236}">
                    <a16:creationId xmlns:a16="http://schemas.microsoft.com/office/drawing/2014/main" id="{0AFFCA75-5224-DA29-9B8A-37AAF8FBBF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49569" y="1229414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76" name="Rectangle 247">
                <a:extLst>
                  <a:ext uri="{FF2B5EF4-FFF2-40B4-BE49-F238E27FC236}">
                    <a16:creationId xmlns:a16="http://schemas.microsoft.com/office/drawing/2014/main" id="{C380A237-92C2-CC92-8C08-2DD28D6820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37076" y="1229414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77" name="Rectangle 248">
                <a:extLst>
                  <a:ext uri="{FF2B5EF4-FFF2-40B4-BE49-F238E27FC236}">
                    <a16:creationId xmlns:a16="http://schemas.microsoft.com/office/drawing/2014/main" id="{CE309E20-B048-D5BC-B7C2-FDE9E8EBE9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4584" y="1229414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78" name="Rectangle 249">
                <a:extLst>
                  <a:ext uri="{FF2B5EF4-FFF2-40B4-BE49-F238E27FC236}">
                    <a16:creationId xmlns:a16="http://schemas.microsoft.com/office/drawing/2014/main" id="{A9A0E14C-B97E-370E-4EB8-8884331689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12091" y="1229414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79" name="Rectangle 250">
                <a:extLst>
                  <a:ext uri="{FF2B5EF4-FFF2-40B4-BE49-F238E27FC236}">
                    <a16:creationId xmlns:a16="http://schemas.microsoft.com/office/drawing/2014/main" id="{1B4427FC-21F4-5C4F-FF33-E9186442B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99599" y="1229414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80" name="Line 264">
                <a:extLst>
                  <a:ext uri="{FF2B5EF4-FFF2-40B4-BE49-F238E27FC236}">
                    <a16:creationId xmlns:a16="http://schemas.microsoft.com/office/drawing/2014/main" id="{5480FD1F-5A77-49D7-540D-2E49D044AE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69230" y="597398"/>
                <a:ext cx="2023200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81" name="Line 265">
                <a:extLst>
                  <a:ext uri="{FF2B5EF4-FFF2-40B4-BE49-F238E27FC236}">
                    <a16:creationId xmlns:a16="http://schemas.microsoft.com/office/drawing/2014/main" id="{7ECA2241-B6D1-FC3F-D6F4-241120752F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69230" y="755401"/>
                <a:ext cx="2023200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82" name="Line 266">
                <a:extLst>
                  <a:ext uri="{FF2B5EF4-FFF2-40B4-BE49-F238E27FC236}">
                    <a16:creationId xmlns:a16="http://schemas.microsoft.com/office/drawing/2014/main" id="{70B20830-7BCA-E4E7-59E6-56865C7DEA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69230" y="913406"/>
                <a:ext cx="2023200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83" name="Line 267">
                <a:extLst>
                  <a:ext uri="{FF2B5EF4-FFF2-40B4-BE49-F238E27FC236}">
                    <a16:creationId xmlns:a16="http://schemas.microsoft.com/office/drawing/2014/main" id="{E2D80086-59E6-9728-4DBD-31B90E3466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69230" y="1071411"/>
                <a:ext cx="2023200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84" name="Line 268">
                <a:extLst>
                  <a:ext uri="{FF2B5EF4-FFF2-40B4-BE49-F238E27FC236}">
                    <a16:creationId xmlns:a16="http://schemas.microsoft.com/office/drawing/2014/main" id="{261043D9-E12F-32AF-51F9-C6AA77D9B5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69230" y="1229414"/>
                <a:ext cx="2023200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85" name="Line 269">
                <a:extLst>
                  <a:ext uri="{FF2B5EF4-FFF2-40B4-BE49-F238E27FC236}">
                    <a16:creationId xmlns:a16="http://schemas.microsoft.com/office/drawing/2014/main" id="{07F94B0C-3039-6233-56BE-8A2B813353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69230" y="1387419"/>
                <a:ext cx="2023200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86" name="Line 272">
                <a:extLst>
                  <a:ext uri="{FF2B5EF4-FFF2-40B4-BE49-F238E27FC236}">
                    <a16:creationId xmlns:a16="http://schemas.microsoft.com/office/drawing/2014/main" id="{8EE821BA-2506-5E78-8A91-C7EE0D5F22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69230" y="417707"/>
                <a:ext cx="2023200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87" name="Rectangle 274">
                <a:extLst>
                  <a:ext uri="{FF2B5EF4-FFF2-40B4-BE49-F238E27FC236}">
                    <a16:creationId xmlns:a16="http://schemas.microsoft.com/office/drawing/2014/main" id="{C6EA1E2A-44DE-FC35-E579-E6FFB2462C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2157" y="481500"/>
                <a:ext cx="135933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8" name="Rectangle 275">
                <a:extLst>
                  <a:ext uri="{FF2B5EF4-FFF2-40B4-BE49-F238E27FC236}">
                    <a16:creationId xmlns:a16="http://schemas.microsoft.com/office/drawing/2014/main" id="{5428FBAB-CF3F-0470-3A90-09FC70AEC8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89292" y="481500"/>
                <a:ext cx="110613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9" name="Rectangle 276">
                <a:extLst>
                  <a:ext uri="{FF2B5EF4-FFF2-40B4-BE49-F238E27FC236}">
                    <a16:creationId xmlns:a16="http://schemas.microsoft.com/office/drawing/2014/main" id="{7DFF33B2-E44D-C9E2-8859-0EFEFF2E4B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76495" y="481500"/>
                <a:ext cx="16391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0" name="Rectangle 277">
                <a:extLst>
                  <a:ext uri="{FF2B5EF4-FFF2-40B4-BE49-F238E27FC236}">
                    <a16:creationId xmlns:a16="http://schemas.microsoft.com/office/drawing/2014/main" id="{3FD8BE95-CF50-8516-EBD4-FE568249F1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4346" y="481500"/>
                <a:ext cx="203900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1" name="Rectangle 278">
                <a:extLst>
                  <a:ext uri="{FF2B5EF4-FFF2-40B4-BE49-F238E27FC236}">
                    <a16:creationId xmlns:a16="http://schemas.microsoft.com/office/drawing/2014/main" id="{ED0A36DA-B493-A8D3-DBCD-985A5C6E0C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08136" y="481500"/>
                <a:ext cx="161254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2" name="Rectangle 279">
                <a:extLst>
                  <a:ext uri="{FF2B5EF4-FFF2-40B4-BE49-F238E27FC236}">
                    <a16:creationId xmlns:a16="http://schemas.microsoft.com/office/drawing/2014/main" id="{86604DCA-E0E2-8280-BB98-CBA288B214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90013" y="481500"/>
                <a:ext cx="202566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3" name="Rectangle 280">
                <a:extLst>
                  <a:ext uri="{FF2B5EF4-FFF2-40B4-BE49-F238E27FC236}">
                    <a16:creationId xmlns:a16="http://schemas.microsoft.com/office/drawing/2014/main" id="{F0581A2A-4A53-7AAC-6ECB-A992E8023E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26465" y="481500"/>
                <a:ext cx="161254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4" name="Rectangle 281">
                <a:extLst>
                  <a:ext uri="{FF2B5EF4-FFF2-40B4-BE49-F238E27FC236}">
                    <a16:creationId xmlns:a16="http://schemas.microsoft.com/office/drawing/2014/main" id="{E2F9E2A7-1D6D-18FA-87B0-820BBBED38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16731" y="650348"/>
                <a:ext cx="54640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5" name="Rectangle 282">
                <a:extLst>
                  <a:ext uri="{FF2B5EF4-FFF2-40B4-BE49-F238E27FC236}">
                    <a16:creationId xmlns:a16="http://schemas.microsoft.com/office/drawing/2014/main" id="{46FDC343-2EAD-B0CF-AF63-D240643A9C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9223" y="650348"/>
                <a:ext cx="54640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6" name="Rectangle 283">
                <a:extLst>
                  <a:ext uri="{FF2B5EF4-FFF2-40B4-BE49-F238E27FC236}">
                    <a16:creationId xmlns:a16="http://schemas.microsoft.com/office/drawing/2014/main" id="{32BCDE1B-291E-549F-509E-9522415C1B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41716" y="650348"/>
                <a:ext cx="54640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7" name="Rectangle 284">
                <a:extLst>
                  <a:ext uri="{FF2B5EF4-FFF2-40B4-BE49-F238E27FC236}">
                    <a16:creationId xmlns:a16="http://schemas.microsoft.com/office/drawing/2014/main" id="{0D5EB872-55DB-BB1A-966E-72CE91E372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209" y="650348"/>
                <a:ext cx="54640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8" name="Rectangle 285">
                <a:extLst>
                  <a:ext uri="{FF2B5EF4-FFF2-40B4-BE49-F238E27FC236}">
                    <a16:creationId xmlns:a16="http://schemas.microsoft.com/office/drawing/2014/main" id="{42B45946-4997-D57F-9AE2-C985058CE0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66702" y="650348"/>
                <a:ext cx="54640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9" name="Rectangle 286">
                <a:extLst>
                  <a:ext uri="{FF2B5EF4-FFF2-40B4-BE49-F238E27FC236}">
                    <a16:creationId xmlns:a16="http://schemas.microsoft.com/office/drawing/2014/main" id="{069B5B90-475E-7381-D0A4-88F2100062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9195" y="650348"/>
                <a:ext cx="54640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00" name="Rectangle 287">
                <a:extLst>
                  <a:ext uri="{FF2B5EF4-FFF2-40B4-BE49-F238E27FC236}">
                    <a16:creationId xmlns:a16="http://schemas.microsoft.com/office/drawing/2014/main" id="{CCBBCEAC-7B6C-5469-4AD1-751D0F9102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91687" y="650348"/>
                <a:ext cx="54640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01" name="Rectangle 288">
                <a:extLst>
                  <a:ext uri="{FF2B5EF4-FFF2-40B4-BE49-F238E27FC236}">
                    <a16:creationId xmlns:a16="http://schemas.microsoft.com/office/drawing/2014/main" id="{1F1DA139-85F3-39B5-FE4E-625D5F037F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90110" y="808353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02" name="Rectangle 289">
                <a:extLst>
                  <a:ext uri="{FF2B5EF4-FFF2-40B4-BE49-F238E27FC236}">
                    <a16:creationId xmlns:a16="http://schemas.microsoft.com/office/drawing/2014/main" id="{C843FBBB-CFA9-4FCF-92C1-FB2EBCEA8C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2602" y="808353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03" name="Rectangle 290">
                <a:extLst>
                  <a:ext uri="{FF2B5EF4-FFF2-40B4-BE49-F238E27FC236}">
                    <a16:creationId xmlns:a16="http://schemas.microsoft.com/office/drawing/2014/main" id="{C07401F6-6237-4EEA-C7C0-B3FB4CB67A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15095" y="808353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9" name="Rectangle 291">
                <a:extLst>
                  <a:ext uri="{FF2B5EF4-FFF2-40B4-BE49-F238E27FC236}">
                    <a16:creationId xmlns:a16="http://schemas.microsoft.com/office/drawing/2014/main" id="{05168A78-F7CA-5643-7C80-0742CD5EA7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7588" y="808353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0" name="Rectangle 292">
                <a:extLst>
                  <a:ext uri="{FF2B5EF4-FFF2-40B4-BE49-F238E27FC236}">
                    <a16:creationId xmlns:a16="http://schemas.microsoft.com/office/drawing/2014/main" id="{29270B21-D5C8-009E-A007-976655D0CA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40081" y="808353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1" name="Rectangle 293">
                <a:extLst>
                  <a:ext uri="{FF2B5EF4-FFF2-40B4-BE49-F238E27FC236}">
                    <a16:creationId xmlns:a16="http://schemas.microsoft.com/office/drawing/2014/main" id="{80A611B2-54E2-0389-5B67-2178EDAF04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9195" y="808353"/>
                <a:ext cx="54640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2" name="Rectangle 294">
                <a:extLst>
                  <a:ext uri="{FF2B5EF4-FFF2-40B4-BE49-F238E27FC236}">
                    <a16:creationId xmlns:a16="http://schemas.microsoft.com/office/drawing/2014/main" id="{216E092D-3E8C-D839-A6E1-AFF91320DE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91687" y="808353"/>
                <a:ext cx="54640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3" name="Rectangle 295">
                <a:extLst>
                  <a:ext uri="{FF2B5EF4-FFF2-40B4-BE49-F238E27FC236}">
                    <a16:creationId xmlns:a16="http://schemas.microsoft.com/office/drawing/2014/main" id="{64A2791D-B939-29A3-EAF5-FE219C8B4D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90110" y="966357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4" name="Rectangle 296">
                <a:extLst>
                  <a:ext uri="{FF2B5EF4-FFF2-40B4-BE49-F238E27FC236}">
                    <a16:creationId xmlns:a16="http://schemas.microsoft.com/office/drawing/2014/main" id="{FADEE965-DD25-06BA-A2A9-816FEA3DA4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2602" y="966357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5" name="Rectangle 297">
                <a:extLst>
                  <a:ext uri="{FF2B5EF4-FFF2-40B4-BE49-F238E27FC236}">
                    <a16:creationId xmlns:a16="http://schemas.microsoft.com/office/drawing/2014/main" id="{0078DC25-5B02-DFD9-20E4-681CE1C367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15095" y="966357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6" name="Rectangle 298">
                <a:extLst>
                  <a:ext uri="{FF2B5EF4-FFF2-40B4-BE49-F238E27FC236}">
                    <a16:creationId xmlns:a16="http://schemas.microsoft.com/office/drawing/2014/main" id="{AC704BC4-93D8-DF60-2E2B-E44C079671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7588" y="966357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7" name="Rectangle 299">
                <a:extLst>
                  <a:ext uri="{FF2B5EF4-FFF2-40B4-BE49-F238E27FC236}">
                    <a16:creationId xmlns:a16="http://schemas.microsoft.com/office/drawing/2014/main" id="{34EA44E8-9217-AA7C-598C-7FAA0F5F7E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40081" y="966357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8" name="Rectangle 300">
                <a:extLst>
                  <a:ext uri="{FF2B5EF4-FFF2-40B4-BE49-F238E27FC236}">
                    <a16:creationId xmlns:a16="http://schemas.microsoft.com/office/drawing/2014/main" id="{4F9132CA-0155-73EC-890A-A156D76096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52573" y="966357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9" name="Rectangle 301">
                <a:extLst>
                  <a:ext uri="{FF2B5EF4-FFF2-40B4-BE49-F238E27FC236}">
                    <a16:creationId xmlns:a16="http://schemas.microsoft.com/office/drawing/2014/main" id="{D8B1B5F9-6A8C-FDD1-7543-A852C518C5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3735" y="966357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0" name="Rectangle 302">
                <a:extLst>
                  <a:ext uri="{FF2B5EF4-FFF2-40B4-BE49-F238E27FC236}">
                    <a16:creationId xmlns:a16="http://schemas.microsoft.com/office/drawing/2014/main" id="{616B5663-D24F-7055-9B1F-F6558B5760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90110" y="1124360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1" name="Rectangle 303">
                <a:extLst>
                  <a:ext uri="{FF2B5EF4-FFF2-40B4-BE49-F238E27FC236}">
                    <a16:creationId xmlns:a16="http://schemas.microsoft.com/office/drawing/2014/main" id="{13543C77-45C1-5826-B4DE-0293ABD550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2602" y="1124360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2" name="Rectangle 304">
                <a:extLst>
                  <a:ext uri="{FF2B5EF4-FFF2-40B4-BE49-F238E27FC236}">
                    <a16:creationId xmlns:a16="http://schemas.microsoft.com/office/drawing/2014/main" id="{E5CAC382-7DFF-EAC1-8B23-EB6CE09743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15095" y="1124360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3" name="Rectangle 305">
                <a:extLst>
                  <a:ext uri="{FF2B5EF4-FFF2-40B4-BE49-F238E27FC236}">
                    <a16:creationId xmlns:a16="http://schemas.microsoft.com/office/drawing/2014/main" id="{A9065915-04EE-DA87-F808-7706C96EE5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7588" y="1124360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4" name="Rectangle 306">
                <a:extLst>
                  <a:ext uri="{FF2B5EF4-FFF2-40B4-BE49-F238E27FC236}">
                    <a16:creationId xmlns:a16="http://schemas.microsoft.com/office/drawing/2014/main" id="{78FC10F4-CA88-4F18-D1E1-0350915232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40081" y="1124360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5" name="Rectangle 307">
                <a:extLst>
                  <a:ext uri="{FF2B5EF4-FFF2-40B4-BE49-F238E27FC236}">
                    <a16:creationId xmlns:a16="http://schemas.microsoft.com/office/drawing/2014/main" id="{2BB956DA-E13E-D531-103D-D906188A99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52573" y="1124360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6" name="Rectangle 308">
                <a:extLst>
                  <a:ext uri="{FF2B5EF4-FFF2-40B4-BE49-F238E27FC236}">
                    <a16:creationId xmlns:a16="http://schemas.microsoft.com/office/drawing/2014/main" id="{F163C450-D48F-172E-3071-C65D1AC030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3735" y="1124360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7" name="Rectangle 309">
                <a:extLst>
                  <a:ext uri="{FF2B5EF4-FFF2-40B4-BE49-F238E27FC236}">
                    <a16:creationId xmlns:a16="http://schemas.microsoft.com/office/drawing/2014/main" id="{6C55C41D-6927-4FA7-2581-247BEEED1B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40081" y="1282365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8" name="Rectangle 310">
                <a:extLst>
                  <a:ext uri="{FF2B5EF4-FFF2-40B4-BE49-F238E27FC236}">
                    <a16:creationId xmlns:a16="http://schemas.microsoft.com/office/drawing/2014/main" id="{24B2503E-E4AE-DF15-45EC-1278870E21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52573" y="1282365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9" name="Rectangle 311">
                <a:extLst>
                  <a:ext uri="{FF2B5EF4-FFF2-40B4-BE49-F238E27FC236}">
                    <a16:creationId xmlns:a16="http://schemas.microsoft.com/office/drawing/2014/main" id="{38740D25-F947-5549-7347-1343DC7B0D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3735" y="1282365"/>
                <a:ext cx="109279" cy="6347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80" name="Group 279">
              <a:extLst>
                <a:ext uri="{FF2B5EF4-FFF2-40B4-BE49-F238E27FC236}">
                  <a16:creationId xmlns:a16="http://schemas.microsoft.com/office/drawing/2014/main" id="{0768D81B-A2A3-AFCE-5E41-28D623BDB77E}"/>
                </a:ext>
              </a:extLst>
            </p:cNvPr>
            <p:cNvGrpSpPr/>
            <p:nvPr/>
          </p:nvGrpSpPr>
          <p:grpSpPr>
            <a:xfrm>
              <a:off x="540670" y="1639939"/>
              <a:ext cx="2433600" cy="2797797"/>
              <a:chOff x="899592" y="411510"/>
              <a:chExt cx="2023200" cy="1155600"/>
            </a:xfrm>
          </p:grpSpPr>
          <p:sp>
            <p:nvSpPr>
              <p:cNvPr id="281" name="Rectangle 5">
                <a:extLst>
                  <a:ext uri="{FF2B5EF4-FFF2-40B4-BE49-F238E27FC236}">
                    <a16:creationId xmlns:a16="http://schemas.microsoft.com/office/drawing/2014/main" id="{431D1317-8A05-7267-3B59-2B978A7317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4916" y="417707"/>
                <a:ext cx="287507" cy="1796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82" name="Rectangle 6">
                <a:extLst>
                  <a:ext uri="{FF2B5EF4-FFF2-40B4-BE49-F238E27FC236}">
                    <a16:creationId xmlns:a16="http://schemas.microsoft.com/office/drawing/2014/main" id="{8B1B3FEE-76FF-AB6E-5981-FFE40E6300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2423" y="417707"/>
                <a:ext cx="287507" cy="1796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83" name="Rectangle 7">
                <a:extLst>
                  <a:ext uri="{FF2B5EF4-FFF2-40B4-BE49-F238E27FC236}">
                    <a16:creationId xmlns:a16="http://schemas.microsoft.com/office/drawing/2014/main" id="{453FED8E-EA60-F8A9-9F88-545C8322D7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9930" y="417707"/>
                <a:ext cx="287507" cy="1796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84" name="Rectangle 8">
                <a:extLst>
                  <a:ext uri="{FF2B5EF4-FFF2-40B4-BE49-F238E27FC236}">
                    <a16:creationId xmlns:a16="http://schemas.microsoft.com/office/drawing/2014/main" id="{4F8CCCA9-67B4-4C7D-AE2D-540A67E91B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7437" y="417707"/>
                <a:ext cx="287507" cy="1796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85" name="Rectangle 9">
                <a:extLst>
                  <a:ext uri="{FF2B5EF4-FFF2-40B4-BE49-F238E27FC236}">
                    <a16:creationId xmlns:a16="http://schemas.microsoft.com/office/drawing/2014/main" id="{37F6B1F7-4819-3E66-0B55-51B60F3091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4946" y="417707"/>
                <a:ext cx="287507" cy="1796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86" name="Rectangle 10">
                <a:extLst>
                  <a:ext uri="{FF2B5EF4-FFF2-40B4-BE49-F238E27FC236}">
                    <a16:creationId xmlns:a16="http://schemas.microsoft.com/office/drawing/2014/main" id="{CC66329A-BACA-C7AF-B208-61B0B55456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2453" y="417707"/>
                <a:ext cx="287507" cy="1796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87" name="Rectangle 11">
                <a:extLst>
                  <a:ext uri="{FF2B5EF4-FFF2-40B4-BE49-F238E27FC236}">
                    <a16:creationId xmlns:a16="http://schemas.microsoft.com/office/drawing/2014/main" id="{B99A6508-B927-97B5-FD88-3D6FF4A4FC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9960" y="417707"/>
                <a:ext cx="287507" cy="1796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88" name="Rectangle 12">
                <a:extLst>
                  <a:ext uri="{FF2B5EF4-FFF2-40B4-BE49-F238E27FC236}">
                    <a16:creationId xmlns:a16="http://schemas.microsoft.com/office/drawing/2014/main" id="{1AF07628-F69A-189D-4A17-2C52126403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4916" y="597398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89" name="Rectangle 13">
                <a:extLst>
                  <a:ext uri="{FF2B5EF4-FFF2-40B4-BE49-F238E27FC236}">
                    <a16:creationId xmlns:a16="http://schemas.microsoft.com/office/drawing/2014/main" id="{E6B7C041-A33B-C7B4-561C-49BD331A41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2423" y="597398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90" name="Rectangle 14">
                <a:extLst>
                  <a:ext uri="{FF2B5EF4-FFF2-40B4-BE49-F238E27FC236}">
                    <a16:creationId xmlns:a16="http://schemas.microsoft.com/office/drawing/2014/main" id="{B8F3720E-9198-28D1-F2FE-E322FF51B7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9930" y="597398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91" name="Rectangle 15">
                <a:extLst>
                  <a:ext uri="{FF2B5EF4-FFF2-40B4-BE49-F238E27FC236}">
                    <a16:creationId xmlns:a16="http://schemas.microsoft.com/office/drawing/2014/main" id="{25ABBCB3-8B01-511E-68CA-9EAE3C245C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7437" y="597398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92" name="Rectangle 16">
                <a:extLst>
                  <a:ext uri="{FF2B5EF4-FFF2-40B4-BE49-F238E27FC236}">
                    <a16:creationId xmlns:a16="http://schemas.microsoft.com/office/drawing/2014/main" id="{6EDE2A04-31F0-8936-8A3E-DB6792E3D9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4946" y="597398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93" name="Rectangle 17">
                <a:extLst>
                  <a:ext uri="{FF2B5EF4-FFF2-40B4-BE49-F238E27FC236}">
                    <a16:creationId xmlns:a16="http://schemas.microsoft.com/office/drawing/2014/main" id="{3F5DCA34-A3DE-AE07-AACD-FAD5E3C280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2453" y="597398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94" name="Rectangle 18">
                <a:extLst>
                  <a:ext uri="{FF2B5EF4-FFF2-40B4-BE49-F238E27FC236}">
                    <a16:creationId xmlns:a16="http://schemas.microsoft.com/office/drawing/2014/main" id="{D0CF2323-B7C9-B41F-5EB9-9ADE2D2663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9960" y="597398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95" name="Rectangle 19">
                <a:extLst>
                  <a:ext uri="{FF2B5EF4-FFF2-40B4-BE49-F238E27FC236}">
                    <a16:creationId xmlns:a16="http://schemas.microsoft.com/office/drawing/2014/main" id="{C4418954-7C93-37AD-C707-8FFDFB01E1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4916" y="75540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96" name="Rectangle 20">
                <a:extLst>
                  <a:ext uri="{FF2B5EF4-FFF2-40B4-BE49-F238E27FC236}">
                    <a16:creationId xmlns:a16="http://schemas.microsoft.com/office/drawing/2014/main" id="{70C821FE-3EB6-D53A-5C7A-CA8968E54C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2423" y="75540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97" name="Rectangle 21">
                <a:extLst>
                  <a:ext uri="{FF2B5EF4-FFF2-40B4-BE49-F238E27FC236}">
                    <a16:creationId xmlns:a16="http://schemas.microsoft.com/office/drawing/2014/main" id="{223D0413-5467-7008-EA73-F076712720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9930" y="75540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98" name="Rectangle 22">
                <a:extLst>
                  <a:ext uri="{FF2B5EF4-FFF2-40B4-BE49-F238E27FC236}">
                    <a16:creationId xmlns:a16="http://schemas.microsoft.com/office/drawing/2014/main" id="{1D8CBE1D-A8D6-C6D0-B2B4-495BC5488E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7437" y="75540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99" name="Rectangle 23">
                <a:extLst>
                  <a:ext uri="{FF2B5EF4-FFF2-40B4-BE49-F238E27FC236}">
                    <a16:creationId xmlns:a16="http://schemas.microsoft.com/office/drawing/2014/main" id="{3C2405ED-A732-E0A0-5ACC-6F9A4A9437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4946" y="75540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00" name="Rectangle 24">
                <a:extLst>
                  <a:ext uri="{FF2B5EF4-FFF2-40B4-BE49-F238E27FC236}">
                    <a16:creationId xmlns:a16="http://schemas.microsoft.com/office/drawing/2014/main" id="{21755B1D-3B5D-8C6C-0B10-AB948E46C4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2453" y="75540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01" name="Rectangle 25">
                <a:extLst>
                  <a:ext uri="{FF2B5EF4-FFF2-40B4-BE49-F238E27FC236}">
                    <a16:creationId xmlns:a16="http://schemas.microsoft.com/office/drawing/2014/main" id="{323633CF-F9DF-4DB4-B796-B1F44AD268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9960" y="75540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02" name="Rectangle 26">
                <a:extLst>
                  <a:ext uri="{FF2B5EF4-FFF2-40B4-BE49-F238E27FC236}">
                    <a16:creationId xmlns:a16="http://schemas.microsoft.com/office/drawing/2014/main" id="{9461BAB0-0CA6-32AF-48A8-A1BF31959D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4916" y="913406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03" name="Rectangle 27">
                <a:extLst>
                  <a:ext uri="{FF2B5EF4-FFF2-40B4-BE49-F238E27FC236}">
                    <a16:creationId xmlns:a16="http://schemas.microsoft.com/office/drawing/2014/main" id="{5842443F-C3C7-0F1A-C90B-5E9C6198EA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2423" y="913406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04" name="Rectangle 28">
                <a:extLst>
                  <a:ext uri="{FF2B5EF4-FFF2-40B4-BE49-F238E27FC236}">
                    <a16:creationId xmlns:a16="http://schemas.microsoft.com/office/drawing/2014/main" id="{14C9DD5F-35BB-5E3D-DCFF-C51E6E737C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9930" y="913406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05" name="Rectangle 29">
                <a:extLst>
                  <a:ext uri="{FF2B5EF4-FFF2-40B4-BE49-F238E27FC236}">
                    <a16:creationId xmlns:a16="http://schemas.microsoft.com/office/drawing/2014/main" id="{060F02CE-4E2C-BB6F-BFD5-1A735C241A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7437" y="913406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06" name="Rectangle 30">
                <a:extLst>
                  <a:ext uri="{FF2B5EF4-FFF2-40B4-BE49-F238E27FC236}">
                    <a16:creationId xmlns:a16="http://schemas.microsoft.com/office/drawing/2014/main" id="{A1E087DC-A17A-D5A4-9756-0B3981FAA7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4946" y="913406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07" name="Rectangle 31">
                <a:extLst>
                  <a:ext uri="{FF2B5EF4-FFF2-40B4-BE49-F238E27FC236}">
                    <a16:creationId xmlns:a16="http://schemas.microsoft.com/office/drawing/2014/main" id="{CE38F796-BB58-20C1-493E-128FB6554C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2453" y="913406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08" name="Rectangle 32">
                <a:extLst>
                  <a:ext uri="{FF2B5EF4-FFF2-40B4-BE49-F238E27FC236}">
                    <a16:creationId xmlns:a16="http://schemas.microsoft.com/office/drawing/2014/main" id="{11307C2E-390D-C748-2BBB-2D60E01951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9960" y="913406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12" name="Rectangle 33">
                <a:extLst>
                  <a:ext uri="{FF2B5EF4-FFF2-40B4-BE49-F238E27FC236}">
                    <a16:creationId xmlns:a16="http://schemas.microsoft.com/office/drawing/2014/main" id="{3598F141-5F81-80A1-0BAC-A964EECE0E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4916" y="107141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13" name="Rectangle 34">
                <a:extLst>
                  <a:ext uri="{FF2B5EF4-FFF2-40B4-BE49-F238E27FC236}">
                    <a16:creationId xmlns:a16="http://schemas.microsoft.com/office/drawing/2014/main" id="{DA2EECCC-A9DF-2186-0B6E-6EBCA8E83C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2423" y="107141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14" name="Rectangle 35">
                <a:extLst>
                  <a:ext uri="{FF2B5EF4-FFF2-40B4-BE49-F238E27FC236}">
                    <a16:creationId xmlns:a16="http://schemas.microsoft.com/office/drawing/2014/main" id="{604905E7-86B8-5A1A-E784-C37220894A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9930" y="107141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15" name="Rectangle 36">
                <a:extLst>
                  <a:ext uri="{FF2B5EF4-FFF2-40B4-BE49-F238E27FC236}">
                    <a16:creationId xmlns:a16="http://schemas.microsoft.com/office/drawing/2014/main" id="{DC456730-13B4-B3B4-03F4-3384D225B1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7437" y="107141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16" name="Rectangle 37">
                <a:extLst>
                  <a:ext uri="{FF2B5EF4-FFF2-40B4-BE49-F238E27FC236}">
                    <a16:creationId xmlns:a16="http://schemas.microsoft.com/office/drawing/2014/main" id="{E6B0B41F-994A-441F-CECA-00DB0C7E7A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4946" y="107141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17" name="Rectangle 38">
                <a:extLst>
                  <a:ext uri="{FF2B5EF4-FFF2-40B4-BE49-F238E27FC236}">
                    <a16:creationId xmlns:a16="http://schemas.microsoft.com/office/drawing/2014/main" id="{BBF7F475-B8CA-9CF0-0F5E-E415BE1677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2453" y="107141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18" name="Rectangle 39">
                <a:extLst>
                  <a:ext uri="{FF2B5EF4-FFF2-40B4-BE49-F238E27FC236}">
                    <a16:creationId xmlns:a16="http://schemas.microsoft.com/office/drawing/2014/main" id="{D7F58390-51A9-0232-BE8C-2153C124DC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9960" y="1071411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19" name="Rectangle 40">
                <a:extLst>
                  <a:ext uri="{FF2B5EF4-FFF2-40B4-BE49-F238E27FC236}">
                    <a16:creationId xmlns:a16="http://schemas.microsoft.com/office/drawing/2014/main" id="{17B32D53-A3A2-E563-6482-4CFFE4B5B1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4916" y="1229414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704" name="Rectangle 41">
                <a:extLst>
                  <a:ext uri="{FF2B5EF4-FFF2-40B4-BE49-F238E27FC236}">
                    <a16:creationId xmlns:a16="http://schemas.microsoft.com/office/drawing/2014/main" id="{56CC2CF7-44EC-A971-BD3D-AD9D7724BA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2423" y="1229414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705" name="Rectangle 42">
                <a:extLst>
                  <a:ext uri="{FF2B5EF4-FFF2-40B4-BE49-F238E27FC236}">
                    <a16:creationId xmlns:a16="http://schemas.microsoft.com/office/drawing/2014/main" id="{85B13CEF-84FD-FDDE-E81A-CA764F3E04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9930" y="1229414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20" name="Rectangle 43">
                <a:extLst>
                  <a:ext uri="{FF2B5EF4-FFF2-40B4-BE49-F238E27FC236}">
                    <a16:creationId xmlns:a16="http://schemas.microsoft.com/office/drawing/2014/main" id="{1BB27AB4-3059-4279-1EA9-75F4000C2C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7437" y="1229414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21" name="Rectangle 44">
                <a:extLst>
                  <a:ext uri="{FF2B5EF4-FFF2-40B4-BE49-F238E27FC236}">
                    <a16:creationId xmlns:a16="http://schemas.microsoft.com/office/drawing/2014/main" id="{C2B82574-D84E-7067-A0F0-DB3DEB33DD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4946" y="1229414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22" name="Rectangle 45">
                <a:extLst>
                  <a:ext uri="{FF2B5EF4-FFF2-40B4-BE49-F238E27FC236}">
                    <a16:creationId xmlns:a16="http://schemas.microsoft.com/office/drawing/2014/main" id="{2602C7F5-D92F-7915-D23E-EBC1F6CF73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2453" y="1229414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23" name="Rectangle 46">
                <a:extLst>
                  <a:ext uri="{FF2B5EF4-FFF2-40B4-BE49-F238E27FC236}">
                    <a16:creationId xmlns:a16="http://schemas.microsoft.com/office/drawing/2014/main" id="{2099879C-0A9C-E48B-0075-A5A3D6E792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9960" y="1229414"/>
                <a:ext cx="287507" cy="1580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24" name="Rectangle 47">
                <a:extLst>
                  <a:ext uri="{FF2B5EF4-FFF2-40B4-BE49-F238E27FC236}">
                    <a16:creationId xmlns:a16="http://schemas.microsoft.com/office/drawing/2014/main" id="{D8949596-F222-311D-C74B-EE982FFF1F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4916" y="1387419"/>
                <a:ext cx="287507" cy="173494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25" name="Rectangle 48">
                <a:extLst>
                  <a:ext uri="{FF2B5EF4-FFF2-40B4-BE49-F238E27FC236}">
                    <a16:creationId xmlns:a16="http://schemas.microsoft.com/office/drawing/2014/main" id="{3928AADA-A2EE-3EB0-3BC3-2A3A61E017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2423" y="1387419"/>
                <a:ext cx="287507" cy="173494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26" name="Rectangle 49">
                <a:extLst>
                  <a:ext uri="{FF2B5EF4-FFF2-40B4-BE49-F238E27FC236}">
                    <a16:creationId xmlns:a16="http://schemas.microsoft.com/office/drawing/2014/main" id="{178627BD-1976-FB65-A475-F3B61AD5A0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9930" y="1387419"/>
                <a:ext cx="287507" cy="173494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27" name="Rectangle 50">
                <a:extLst>
                  <a:ext uri="{FF2B5EF4-FFF2-40B4-BE49-F238E27FC236}">
                    <a16:creationId xmlns:a16="http://schemas.microsoft.com/office/drawing/2014/main" id="{1D033DF9-A371-58B4-3A62-70C857B945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7437" y="1387419"/>
                <a:ext cx="287507" cy="173494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28" name="Rectangle 51">
                <a:extLst>
                  <a:ext uri="{FF2B5EF4-FFF2-40B4-BE49-F238E27FC236}">
                    <a16:creationId xmlns:a16="http://schemas.microsoft.com/office/drawing/2014/main" id="{6FAEF8E7-1B37-FF63-9B88-0B367EDD49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4946" y="1387419"/>
                <a:ext cx="287507" cy="173494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29" name="Rectangle 52">
                <a:extLst>
                  <a:ext uri="{FF2B5EF4-FFF2-40B4-BE49-F238E27FC236}">
                    <a16:creationId xmlns:a16="http://schemas.microsoft.com/office/drawing/2014/main" id="{7EAF1B18-B71A-3932-76A1-E8C50A3887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2453" y="1387419"/>
                <a:ext cx="287507" cy="173494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30" name="Rectangle 53">
                <a:extLst>
                  <a:ext uri="{FF2B5EF4-FFF2-40B4-BE49-F238E27FC236}">
                    <a16:creationId xmlns:a16="http://schemas.microsoft.com/office/drawing/2014/main" id="{EA27227B-A5AF-4209-6AE2-9429AEE8BD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9960" y="1387419"/>
                <a:ext cx="287507" cy="173494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31" name="Line 54">
                <a:extLst>
                  <a:ext uri="{FF2B5EF4-FFF2-40B4-BE49-F238E27FC236}">
                    <a16:creationId xmlns:a16="http://schemas.microsoft.com/office/drawing/2014/main" id="{C9F52756-FA00-0133-3524-98DC79A8CF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92423" y="411510"/>
                <a:ext cx="0" cy="1155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32" name="Line 55">
                <a:extLst>
                  <a:ext uri="{FF2B5EF4-FFF2-40B4-BE49-F238E27FC236}">
                    <a16:creationId xmlns:a16="http://schemas.microsoft.com/office/drawing/2014/main" id="{0F7F3BB1-33A2-281D-3075-F275014634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79930" y="411510"/>
                <a:ext cx="0" cy="1155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33" name="Line 56">
                <a:extLst>
                  <a:ext uri="{FF2B5EF4-FFF2-40B4-BE49-F238E27FC236}">
                    <a16:creationId xmlns:a16="http://schemas.microsoft.com/office/drawing/2014/main" id="{EEC4FA3B-3C99-CA47-C060-8644B56B7F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67437" y="411510"/>
                <a:ext cx="0" cy="1155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34" name="Line 57">
                <a:extLst>
                  <a:ext uri="{FF2B5EF4-FFF2-40B4-BE49-F238E27FC236}">
                    <a16:creationId xmlns:a16="http://schemas.microsoft.com/office/drawing/2014/main" id="{39605605-F238-8C1E-76CE-FE3BDB008E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54946" y="411510"/>
                <a:ext cx="0" cy="1155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35" name="Line 58">
                <a:extLst>
                  <a:ext uri="{FF2B5EF4-FFF2-40B4-BE49-F238E27FC236}">
                    <a16:creationId xmlns:a16="http://schemas.microsoft.com/office/drawing/2014/main" id="{C6CD4F2A-CF4E-B603-2A95-A028FFEE95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42453" y="411510"/>
                <a:ext cx="0" cy="1155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36" name="Line 59">
                <a:extLst>
                  <a:ext uri="{FF2B5EF4-FFF2-40B4-BE49-F238E27FC236}">
                    <a16:creationId xmlns:a16="http://schemas.microsoft.com/office/drawing/2014/main" id="{6F6B9CBF-E928-2E9A-C145-4EB0B2577B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29960" y="411510"/>
                <a:ext cx="0" cy="1155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37" name="Line 60">
                <a:extLst>
                  <a:ext uri="{FF2B5EF4-FFF2-40B4-BE49-F238E27FC236}">
                    <a16:creationId xmlns:a16="http://schemas.microsoft.com/office/drawing/2014/main" id="{A4A88864-1A63-4065-284B-40EDE85F94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9592" y="597398"/>
                <a:ext cx="2023200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38" name="Line 61">
                <a:extLst>
                  <a:ext uri="{FF2B5EF4-FFF2-40B4-BE49-F238E27FC236}">
                    <a16:creationId xmlns:a16="http://schemas.microsoft.com/office/drawing/2014/main" id="{29FE9A98-127D-613C-F937-37AF1FDA86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9592" y="755401"/>
                <a:ext cx="2023200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39" name="Line 62">
                <a:extLst>
                  <a:ext uri="{FF2B5EF4-FFF2-40B4-BE49-F238E27FC236}">
                    <a16:creationId xmlns:a16="http://schemas.microsoft.com/office/drawing/2014/main" id="{DF391379-6490-A55D-D12B-F71F4AF955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9592" y="913406"/>
                <a:ext cx="2023200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40" name="Line 63">
                <a:extLst>
                  <a:ext uri="{FF2B5EF4-FFF2-40B4-BE49-F238E27FC236}">
                    <a16:creationId xmlns:a16="http://schemas.microsoft.com/office/drawing/2014/main" id="{CFE05AED-8145-2C3A-5427-C1050101A2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9592" y="1071411"/>
                <a:ext cx="2023200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41" name="Line 64">
                <a:extLst>
                  <a:ext uri="{FF2B5EF4-FFF2-40B4-BE49-F238E27FC236}">
                    <a16:creationId xmlns:a16="http://schemas.microsoft.com/office/drawing/2014/main" id="{81DFEB08-6142-CF21-423D-69B803528C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9592" y="1229414"/>
                <a:ext cx="2023200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42" name="Line 65">
                <a:extLst>
                  <a:ext uri="{FF2B5EF4-FFF2-40B4-BE49-F238E27FC236}">
                    <a16:creationId xmlns:a16="http://schemas.microsoft.com/office/drawing/2014/main" id="{2E2E2FC2-BBD6-7CDB-DEE1-6BAC8768E4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9592" y="1387419"/>
                <a:ext cx="2023200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43" name="Line 66">
                <a:extLst>
                  <a:ext uri="{FF2B5EF4-FFF2-40B4-BE49-F238E27FC236}">
                    <a16:creationId xmlns:a16="http://schemas.microsoft.com/office/drawing/2014/main" id="{24372BBA-EF35-8CCE-A2E0-9250A14F7D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4916" y="411510"/>
                <a:ext cx="0" cy="1155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44" name="Line 67">
                <a:extLst>
                  <a:ext uri="{FF2B5EF4-FFF2-40B4-BE49-F238E27FC236}">
                    <a16:creationId xmlns:a16="http://schemas.microsoft.com/office/drawing/2014/main" id="{1885A950-3AF2-FCD0-A55F-C4490FB8B1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17467" y="411510"/>
                <a:ext cx="0" cy="11556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45" name="Line 68">
                <a:extLst>
                  <a:ext uri="{FF2B5EF4-FFF2-40B4-BE49-F238E27FC236}">
                    <a16:creationId xmlns:a16="http://schemas.microsoft.com/office/drawing/2014/main" id="{B2F1D425-14B2-C689-3E45-9953F30032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9592" y="417707"/>
                <a:ext cx="2023200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46" name="Line 69">
                <a:extLst>
                  <a:ext uri="{FF2B5EF4-FFF2-40B4-BE49-F238E27FC236}">
                    <a16:creationId xmlns:a16="http://schemas.microsoft.com/office/drawing/2014/main" id="{42ED36D6-240F-7BA9-9735-EF58C55519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9592" y="1560913"/>
                <a:ext cx="2023200" cy="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47" name="Rectangle 70">
                <a:extLst>
                  <a:ext uri="{FF2B5EF4-FFF2-40B4-BE49-F238E27FC236}">
                    <a16:creationId xmlns:a16="http://schemas.microsoft.com/office/drawing/2014/main" id="{F88B1B3B-DAFC-1650-8C71-ABE5AAE070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3850" y="481458"/>
                <a:ext cx="135933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Sat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8" name="Rectangle 71">
                <a:extLst>
                  <a:ext uri="{FF2B5EF4-FFF2-40B4-BE49-F238E27FC236}">
                    <a16:creationId xmlns:a16="http://schemas.microsoft.com/office/drawing/2014/main" id="{80265DAC-1CE7-0557-A82A-BDE892C8B7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9653" y="481458"/>
                <a:ext cx="110613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Fri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9" name="Rectangle 72">
                <a:extLst>
                  <a:ext uri="{FF2B5EF4-FFF2-40B4-BE49-F238E27FC236}">
                    <a16:creationId xmlns:a16="http://schemas.microsoft.com/office/drawing/2014/main" id="{97D73CD5-A096-F0C2-05E7-3D9907CFDE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6857" y="481458"/>
                <a:ext cx="163919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Thu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0" name="Rectangle 73">
                <a:extLst>
                  <a:ext uri="{FF2B5EF4-FFF2-40B4-BE49-F238E27FC236}">
                    <a16:creationId xmlns:a16="http://schemas.microsoft.com/office/drawing/2014/main" id="{2D7A3742-F68D-527E-FCCD-8EB8D34E3D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4707" y="481458"/>
                <a:ext cx="203900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Wed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1" name="Rectangle 74">
                <a:extLst>
                  <a:ext uri="{FF2B5EF4-FFF2-40B4-BE49-F238E27FC236}">
                    <a16:creationId xmlns:a16="http://schemas.microsoft.com/office/drawing/2014/main" id="{EE97DF03-A541-FF98-E054-B739445C2C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8497" y="481458"/>
                <a:ext cx="161254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Tue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2" name="Rectangle 75">
                <a:extLst>
                  <a:ext uri="{FF2B5EF4-FFF2-40B4-BE49-F238E27FC236}">
                    <a16:creationId xmlns:a16="http://schemas.microsoft.com/office/drawing/2014/main" id="{DB71B1C3-BF10-B50F-506B-54B83D27F9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1706" y="481458"/>
                <a:ext cx="202566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Mon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3" name="Rectangle 76">
                <a:extLst>
                  <a:ext uri="{FF2B5EF4-FFF2-40B4-BE49-F238E27FC236}">
                    <a16:creationId xmlns:a16="http://schemas.microsoft.com/office/drawing/2014/main" id="{4050174B-CBBF-B061-AB6B-D1795C27EC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6827" y="481458"/>
                <a:ext cx="161254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Sun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4" name="Rectangle 77">
                <a:extLst>
                  <a:ext uri="{FF2B5EF4-FFF2-40B4-BE49-F238E27FC236}">
                    <a16:creationId xmlns:a16="http://schemas.microsoft.com/office/drawing/2014/main" id="{7D4F4E06-C5B0-B0F2-9CE6-0DD68C3E0C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7092" y="650306"/>
                <a:ext cx="54640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5" name="Rectangle 78">
                <a:extLst>
                  <a:ext uri="{FF2B5EF4-FFF2-40B4-BE49-F238E27FC236}">
                    <a16:creationId xmlns:a16="http://schemas.microsoft.com/office/drawing/2014/main" id="{0C4D2B24-1512-219B-A1D7-66369CE3C4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9585" y="650306"/>
                <a:ext cx="54640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6" name="Rectangle 79">
                <a:extLst>
                  <a:ext uri="{FF2B5EF4-FFF2-40B4-BE49-F238E27FC236}">
                    <a16:creationId xmlns:a16="http://schemas.microsoft.com/office/drawing/2014/main" id="{E49FA625-0255-463B-1567-48CAFBA159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2078" y="650306"/>
                <a:ext cx="54640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7" name="Rectangle 80">
                <a:extLst>
                  <a:ext uri="{FF2B5EF4-FFF2-40B4-BE49-F238E27FC236}">
                    <a16:creationId xmlns:a16="http://schemas.microsoft.com/office/drawing/2014/main" id="{A9AA0F69-3B7F-47D4-33C6-81BA694114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0471" y="808311"/>
                <a:ext cx="109279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8" name="Rectangle 81">
                <a:extLst>
                  <a:ext uri="{FF2B5EF4-FFF2-40B4-BE49-F238E27FC236}">
                    <a16:creationId xmlns:a16="http://schemas.microsoft.com/office/drawing/2014/main" id="{2D5C7CDB-9267-F78C-7F77-C800700CE8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9585" y="808311"/>
                <a:ext cx="54640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9" name="Rectangle 82">
                <a:extLst>
                  <a:ext uri="{FF2B5EF4-FFF2-40B4-BE49-F238E27FC236}">
                    <a16:creationId xmlns:a16="http://schemas.microsoft.com/office/drawing/2014/main" id="{11C7EBA0-625F-1CC0-2BDD-539B0902D8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2078" y="808311"/>
                <a:ext cx="54640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0" name="Rectangle 83">
                <a:extLst>
                  <a:ext uri="{FF2B5EF4-FFF2-40B4-BE49-F238E27FC236}">
                    <a16:creationId xmlns:a16="http://schemas.microsoft.com/office/drawing/2014/main" id="{38C170F0-5BBE-72C4-90EA-41DFEE2746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4571" y="808311"/>
                <a:ext cx="54640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5" name="Rectangle 84">
                <a:extLst>
                  <a:ext uri="{FF2B5EF4-FFF2-40B4-BE49-F238E27FC236}">
                    <a16:creationId xmlns:a16="http://schemas.microsoft.com/office/drawing/2014/main" id="{5FCCE1A2-6AB5-ABC1-A344-4FAEB202BD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7063" y="808311"/>
                <a:ext cx="54640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6" name="Rectangle 85">
                <a:extLst>
                  <a:ext uri="{FF2B5EF4-FFF2-40B4-BE49-F238E27FC236}">
                    <a16:creationId xmlns:a16="http://schemas.microsoft.com/office/drawing/2014/main" id="{AD09F4EB-47A0-614B-128E-2898A82C66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9556" y="808311"/>
                <a:ext cx="54640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7" name="Rectangle 86">
                <a:extLst>
                  <a:ext uri="{FF2B5EF4-FFF2-40B4-BE49-F238E27FC236}">
                    <a16:creationId xmlns:a16="http://schemas.microsoft.com/office/drawing/2014/main" id="{B01A3C7C-091D-CB79-9BE4-6722F39DFA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2049" y="808311"/>
                <a:ext cx="54640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8" name="Rectangle 87">
                <a:extLst>
                  <a:ext uri="{FF2B5EF4-FFF2-40B4-BE49-F238E27FC236}">
                    <a16:creationId xmlns:a16="http://schemas.microsoft.com/office/drawing/2014/main" id="{60714E7F-1991-D9B2-2ABA-BAD777B7A1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0471" y="966314"/>
                <a:ext cx="109279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9" name="Rectangle 88">
                <a:extLst>
                  <a:ext uri="{FF2B5EF4-FFF2-40B4-BE49-F238E27FC236}">
                    <a16:creationId xmlns:a16="http://schemas.microsoft.com/office/drawing/2014/main" id="{FBFC294B-F5BF-A3FD-05B0-27CC3E6212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2964" y="966314"/>
                <a:ext cx="109279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0" name="Rectangle 89">
                <a:extLst>
                  <a:ext uri="{FF2B5EF4-FFF2-40B4-BE49-F238E27FC236}">
                    <a16:creationId xmlns:a16="http://schemas.microsoft.com/office/drawing/2014/main" id="{C8DBFBB9-C297-BA00-2ED3-7C1C2ADA46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5457" y="966314"/>
                <a:ext cx="109279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1" name="Rectangle 90">
                <a:extLst>
                  <a:ext uri="{FF2B5EF4-FFF2-40B4-BE49-F238E27FC236}">
                    <a16:creationId xmlns:a16="http://schemas.microsoft.com/office/drawing/2014/main" id="{03FE5B3C-29D5-573F-9C71-114B41AAEF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57949" y="966314"/>
                <a:ext cx="109279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2" name="Rectangle 91">
                <a:extLst>
                  <a:ext uri="{FF2B5EF4-FFF2-40B4-BE49-F238E27FC236}">
                    <a16:creationId xmlns:a16="http://schemas.microsoft.com/office/drawing/2014/main" id="{9BE30D20-79F2-A706-6422-0FF577C66E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0442" y="966314"/>
                <a:ext cx="109279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3" name="Rectangle 92">
                <a:extLst>
                  <a:ext uri="{FF2B5EF4-FFF2-40B4-BE49-F238E27FC236}">
                    <a16:creationId xmlns:a16="http://schemas.microsoft.com/office/drawing/2014/main" id="{DEE1B8E9-8B0F-D9D8-93EE-1C24F35B06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2935" y="966314"/>
                <a:ext cx="109279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4" name="Rectangle 93">
                <a:extLst>
                  <a:ext uri="{FF2B5EF4-FFF2-40B4-BE49-F238E27FC236}">
                    <a16:creationId xmlns:a16="http://schemas.microsoft.com/office/drawing/2014/main" id="{3A9545DB-DBCE-7690-42C1-26B5DE3E5C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428" y="966314"/>
                <a:ext cx="109279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5" name="Rectangle 94">
                <a:extLst>
                  <a:ext uri="{FF2B5EF4-FFF2-40B4-BE49-F238E27FC236}">
                    <a16:creationId xmlns:a16="http://schemas.microsoft.com/office/drawing/2014/main" id="{B1E7F6E9-4094-DE0B-22FE-AFEF6AAF28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0471" y="1124319"/>
                <a:ext cx="109279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6" name="Rectangle 95">
                <a:extLst>
                  <a:ext uri="{FF2B5EF4-FFF2-40B4-BE49-F238E27FC236}">
                    <a16:creationId xmlns:a16="http://schemas.microsoft.com/office/drawing/2014/main" id="{84AFE1B1-0490-5810-F8A1-9515841703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2964" y="1124319"/>
                <a:ext cx="109279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7" name="Rectangle 96">
                <a:extLst>
                  <a:ext uri="{FF2B5EF4-FFF2-40B4-BE49-F238E27FC236}">
                    <a16:creationId xmlns:a16="http://schemas.microsoft.com/office/drawing/2014/main" id="{17EE06DB-1F8B-1BF5-439A-2F69C2A3AA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5457" y="1124319"/>
                <a:ext cx="109279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8" name="Rectangle 97">
                <a:extLst>
                  <a:ext uri="{FF2B5EF4-FFF2-40B4-BE49-F238E27FC236}">
                    <a16:creationId xmlns:a16="http://schemas.microsoft.com/office/drawing/2014/main" id="{93441F21-A50C-34FC-35A8-31F97D50D3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57949" y="1124319"/>
                <a:ext cx="109279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9" name="Rectangle 98">
                <a:extLst>
                  <a:ext uri="{FF2B5EF4-FFF2-40B4-BE49-F238E27FC236}">
                    <a16:creationId xmlns:a16="http://schemas.microsoft.com/office/drawing/2014/main" id="{C052257F-8623-E343-6052-1FA4923FE6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0442" y="1124319"/>
                <a:ext cx="109279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0" name="Rectangle 99">
                <a:extLst>
                  <a:ext uri="{FF2B5EF4-FFF2-40B4-BE49-F238E27FC236}">
                    <a16:creationId xmlns:a16="http://schemas.microsoft.com/office/drawing/2014/main" id="{3F7AF1CE-D691-374F-4FEC-127FA0D576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2935" y="1124319"/>
                <a:ext cx="109279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1" name="Rectangle 100">
                <a:extLst>
                  <a:ext uri="{FF2B5EF4-FFF2-40B4-BE49-F238E27FC236}">
                    <a16:creationId xmlns:a16="http://schemas.microsoft.com/office/drawing/2014/main" id="{25520FCE-F528-51DD-513C-103C21979B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428" y="1124319"/>
                <a:ext cx="109279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2" name="Rectangle 101">
                <a:extLst>
                  <a:ext uri="{FF2B5EF4-FFF2-40B4-BE49-F238E27FC236}">
                    <a16:creationId xmlns:a16="http://schemas.microsoft.com/office/drawing/2014/main" id="{C357BEC2-89B5-9742-5E03-1F7CA102F0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0471" y="1282324"/>
                <a:ext cx="109279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31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3" name="Rectangle 102">
                <a:extLst>
                  <a:ext uri="{FF2B5EF4-FFF2-40B4-BE49-F238E27FC236}">
                    <a16:creationId xmlns:a16="http://schemas.microsoft.com/office/drawing/2014/main" id="{754B0E54-5722-ADA5-6DFA-95F29D4616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2964" y="1282324"/>
                <a:ext cx="109279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4" name="Rectangle 103">
                <a:extLst>
                  <a:ext uri="{FF2B5EF4-FFF2-40B4-BE49-F238E27FC236}">
                    <a16:creationId xmlns:a16="http://schemas.microsoft.com/office/drawing/2014/main" id="{FECE21D1-61DE-F972-530D-A77CD3E1C1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5457" y="1282324"/>
                <a:ext cx="109279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29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5" name="Rectangle 104">
                <a:extLst>
                  <a:ext uri="{FF2B5EF4-FFF2-40B4-BE49-F238E27FC236}">
                    <a16:creationId xmlns:a16="http://schemas.microsoft.com/office/drawing/2014/main" id="{BE7733FA-6EFC-9BD5-936F-0B0705F62D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57949" y="1282324"/>
                <a:ext cx="109279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28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6" name="Rectangle 105">
                <a:extLst>
                  <a:ext uri="{FF2B5EF4-FFF2-40B4-BE49-F238E27FC236}">
                    <a16:creationId xmlns:a16="http://schemas.microsoft.com/office/drawing/2014/main" id="{61D8F701-EF25-0CFF-1CE6-FA608ADCCF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0442" y="1282324"/>
                <a:ext cx="109279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7" name="Rectangle 106">
                <a:extLst>
                  <a:ext uri="{FF2B5EF4-FFF2-40B4-BE49-F238E27FC236}">
                    <a16:creationId xmlns:a16="http://schemas.microsoft.com/office/drawing/2014/main" id="{5D78D389-6268-72D5-87BB-39C7435798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2935" y="1282324"/>
                <a:ext cx="109279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8" name="Rectangle 107">
                <a:extLst>
                  <a:ext uri="{FF2B5EF4-FFF2-40B4-BE49-F238E27FC236}">
                    <a16:creationId xmlns:a16="http://schemas.microsoft.com/office/drawing/2014/main" id="{2419102A-E76F-26CF-4826-4BC9BB016F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428" y="1282324"/>
                <a:ext cx="109279" cy="6356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68787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2813</TotalTime>
  <Words>4171</Words>
  <Application>Microsoft Office PowerPoint</Application>
  <PresentationFormat>On-screen Show (16:9)</PresentationFormat>
  <Paragraphs>3991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Malgun Gothic</vt:lpstr>
      <vt:lpstr>宋体</vt:lpstr>
      <vt:lpstr>Arial</vt:lpstr>
      <vt:lpstr>Calibri</vt:lpstr>
      <vt:lpstr>Wingdings</vt:lpstr>
      <vt:lpstr>Office 主题​​</vt:lpstr>
      <vt:lpstr>Calendar 2026-1</vt:lpstr>
      <vt:lpstr>Calendar 2026-2</vt:lpstr>
      <vt:lpstr>Calendar 2026-3</vt:lpstr>
      <vt:lpstr>Calendar 2026-4</vt:lpstr>
      <vt:lpstr>Calendar 2026-5</vt:lpstr>
      <vt:lpstr>Calendar 2026-6</vt:lpstr>
      <vt:lpstr>H1 Calendar 2026</vt:lpstr>
      <vt:lpstr>H2 Calendar 2026</vt:lpstr>
      <vt:lpstr>Q1 Calendar 2026</vt:lpstr>
      <vt:lpstr>Q2 Calendar 2026</vt:lpstr>
      <vt:lpstr>Q3 Calendar 2026</vt:lpstr>
      <vt:lpstr>Q4 Calendar 2026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129</cp:revision>
  <dcterms:created xsi:type="dcterms:W3CDTF">2016-05-15T02:42:52Z</dcterms:created>
  <dcterms:modified xsi:type="dcterms:W3CDTF">2025-06-03T13:35:39Z</dcterms:modified>
</cp:coreProperties>
</file>