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03" r:id="rId2"/>
    <p:sldId id="826" r:id="rId3"/>
    <p:sldId id="833" r:id="rId4"/>
    <p:sldId id="834" r:id="rId5"/>
    <p:sldId id="828" r:id="rId6"/>
    <p:sldId id="830" r:id="rId7"/>
    <p:sldId id="832" r:id="rId8"/>
    <p:sldId id="838" r:id="rId9"/>
    <p:sldId id="839" r:id="rId10"/>
    <p:sldId id="300" r:id="rId11"/>
    <p:sldId id="301" r:id="rId12"/>
    <p:sldId id="302" r:id="rId13"/>
    <p:sldId id="840" r:id="rId14"/>
    <p:sldId id="764" r:id="rId15"/>
    <p:sldId id="768" r:id="rId16"/>
    <p:sldId id="778" r:id="rId17"/>
    <p:sldId id="779" r:id="rId18"/>
    <p:sldId id="780" r:id="rId19"/>
    <p:sldId id="277" r:id="rId20"/>
  </p:sldIdLst>
  <p:sldSz cx="9144000" cy="5143500" type="screen16x9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FFDE59"/>
    <a:srgbClr val="C3B996"/>
    <a:srgbClr val="FF65C5"/>
    <a:srgbClr val="C1FF71"/>
    <a:srgbClr val="FF5757"/>
    <a:srgbClr val="FFBE59"/>
    <a:srgbClr val="7DD956"/>
    <a:srgbClr val="5CE2E7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0" autoAdjust="0"/>
    <p:restoredTop sz="94437" autoAdjust="0"/>
  </p:normalViewPr>
  <p:slideViewPr>
    <p:cSldViewPr>
      <p:cViewPr varScale="1">
        <p:scale>
          <a:sx n="127" d="100"/>
          <a:sy n="127" d="100"/>
        </p:scale>
        <p:origin x="1512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2025/7/3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2100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522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749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E3DBAF-013A-7012-7E12-F71DD9E83E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6CD38C-3B9D-9D6A-9911-DAF97DF543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E491A00B-97C9-A3FE-738E-3777C8659B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32E08AC4-0960-1F7F-F5FA-F1A391EBE8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Awareness, Desire, Knowledge, Ability and Reinforcement</a:t>
            </a:r>
          </a:p>
        </p:txBody>
      </p:sp>
    </p:spTree>
    <p:extLst>
      <p:ext uri="{BB962C8B-B14F-4D97-AF65-F5344CB8AC3E}">
        <p14:creationId xmlns:p14="http://schemas.microsoft.com/office/powerpoint/2010/main" val="1029883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ADD9D2-3C1C-9E30-B719-9365217D24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072D671-8D41-2C91-9F1F-05D738E5B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15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1B1FB703-38DA-5956-3C25-7D557232E4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EC5BDD51-C99B-0429-5A37-8AF24FBD1A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Awareness, Desire, Knowledge, Ability and Reinforcement</a:t>
            </a:r>
          </a:p>
        </p:txBody>
      </p:sp>
    </p:spTree>
    <p:extLst>
      <p:ext uri="{BB962C8B-B14F-4D97-AF65-F5344CB8AC3E}">
        <p14:creationId xmlns:p14="http://schemas.microsoft.com/office/powerpoint/2010/main" val="67076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C13B2-8172-7FC0-E1ED-33FFD14D60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64EF729-970C-0F67-8D26-03F4C20E1E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16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9B2E0C7B-DD7B-8B74-AF1F-26929E0C82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D68A49A6-69E6-FE33-FC60-B42318CACD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Awareness, Desire, Knowledge, Ability and Reinforcement</a:t>
            </a:r>
          </a:p>
        </p:txBody>
      </p:sp>
    </p:spTree>
    <p:extLst>
      <p:ext uri="{BB962C8B-B14F-4D97-AF65-F5344CB8AC3E}">
        <p14:creationId xmlns:p14="http://schemas.microsoft.com/office/powerpoint/2010/main" val="133940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96829E-AEF3-CEFE-93D5-99E686ABE9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CFBF8EF-DEE8-1F16-6983-4DE3D9C81B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17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24DCDF9A-91D9-EE4F-2571-28C42952C1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0D673499-3235-73C6-533F-9FAABD4777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Awareness, Desire, Knowledge, Ability and Reinforcement</a:t>
            </a:r>
          </a:p>
        </p:txBody>
      </p:sp>
    </p:spTree>
    <p:extLst>
      <p:ext uri="{BB962C8B-B14F-4D97-AF65-F5344CB8AC3E}">
        <p14:creationId xmlns:p14="http://schemas.microsoft.com/office/powerpoint/2010/main" val="1957417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4F03A-DA6A-C498-9B4E-1E9F7368DD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2DE1E60-EAFD-9196-8CE9-8B57BCDD76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18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D237C6C5-CD1D-6208-0908-0CF6ABAD49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B1E79439-C2CB-35CF-CD5D-4E334DFAA1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Awareness, Desire, Knowledge, Ability and Reinforcement</a:t>
            </a:r>
          </a:p>
        </p:txBody>
      </p:sp>
    </p:spTree>
    <p:extLst>
      <p:ext uri="{BB962C8B-B14F-4D97-AF65-F5344CB8AC3E}">
        <p14:creationId xmlns:p14="http://schemas.microsoft.com/office/powerpoint/2010/main" val="39247361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2025/7/3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699792" y="4899195"/>
            <a:ext cx="4032448" cy="27698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altLang="zh-CN" sz="1200" dirty="0">
                <a:hlinkClick r:id="rId6"/>
              </a:rPr>
              <a:t>http://yourfreetemplates.com</a:t>
            </a:r>
            <a:endParaRPr lang="zh-CN" altLang="en-US" sz="12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9144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812" y="4872425"/>
            <a:ext cx="616775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914288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9142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3" indent="-228572" algn="l" defTabSz="9142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8" indent="-228572" algn="l" defTabSz="9142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1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3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9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1">
            <a:extLst>
              <a:ext uri="{FF2B5EF4-FFF2-40B4-BE49-F238E27FC236}">
                <a16:creationId xmlns:a16="http://schemas.microsoft.com/office/drawing/2014/main" id="{729770E2-AE98-816B-23DC-BCC93D2D9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</p:spPr>
        <p:txBody>
          <a:bodyPr/>
          <a:lstStyle/>
          <a:p>
            <a:r>
              <a:rPr lang="en-US" altLang="zh-CN" dirty="0"/>
              <a:t>SWOT Analysis -1 </a:t>
            </a:r>
            <a:endParaRPr lang="zh-CN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8C204F-6DFD-108F-5A18-37A871923F41}"/>
              </a:ext>
            </a:extLst>
          </p:cNvPr>
          <p:cNvSpPr txBox="1"/>
          <p:nvPr/>
        </p:nvSpPr>
        <p:spPr>
          <a:xfrm>
            <a:off x="1160787" y="2914023"/>
            <a:ext cx="856667" cy="284643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/>
            <a:r>
              <a:rPr lang="en-US" altLang="zh-CN" sz="1400" b="1" dirty="0"/>
              <a:t>Strengths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1EB7D8-AA4D-A8BC-9BA3-996F3AB7BB3A}"/>
              </a:ext>
            </a:extLst>
          </p:cNvPr>
          <p:cNvSpPr txBox="1"/>
          <p:nvPr/>
        </p:nvSpPr>
        <p:spPr>
          <a:xfrm>
            <a:off x="653851" y="3192192"/>
            <a:ext cx="1857859" cy="684752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 defTabSz="685303"/>
            <a:r>
              <a:rPr lang="en-US" altLang="zh-CN" sz="1000" dirty="0"/>
              <a:t>Lorem ipsum dolor sit </a:t>
            </a:r>
            <a:r>
              <a:rPr lang="en-US" altLang="zh-CN" sz="1000" dirty="0" err="1"/>
              <a:t>amet</a:t>
            </a:r>
            <a:r>
              <a:rPr lang="en-US" altLang="zh-CN" sz="1000" dirty="0"/>
              <a:t>, </a:t>
            </a:r>
            <a:r>
              <a:rPr lang="en-US" altLang="zh-CN" sz="1000" dirty="0" err="1"/>
              <a:t>consectetur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adipiscing</a:t>
            </a:r>
            <a:r>
              <a:rPr lang="en-US" altLang="zh-CN" sz="1000" dirty="0"/>
              <a:t> </a:t>
            </a:r>
            <a:r>
              <a:rPr lang="en-US" altLang="zh-CN" sz="1000" dirty="0" err="1"/>
              <a:t>elit</a:t>
            </a:r>
            <a:r>
              <a:rPr lang="en-US" altLang="zh-CN" sz="1000" dirty="0"/>
              <a:t>, sed do </a:t>
            </a:r>
            <a:r>
              <a:rPr lang="en-US" altLang="zh-CN" sz="1000" dirty="0" err="1"/>
              <a:t>eiusmod</a:t>
            </a:r>
            <a:r>
              <a:rPr lang="en-US" altLang="zh-CN" sz="1000" dirty="0"/>
              <a:t> </a:t>
            </a:r>
            <a:r>
              <a:rPr lang="en-US" altLang="zh-CN" sz="1000" dirty="0" err="1"/>
              <a:t>tempor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incididunt</a:t>
            </a:r>
            <a:r>
              <a:rPr lang="en-US" altLang="zh-CN" sz="1000" dirty="0"/>
              <a:t> </a:t>
            </a:r>
            <a:r>
              <a:rPr lang="en-US" altLang="zh-CN" sz="1000" dirty="0" err="1"/>
              <a:t>ut</a:t>
            </a:r>
            <a:r>
              <a:rPr lang="en-US" altLang="zh-CN" sz="1000" dirty="0"/>
              <a:t> labore et dolore magna </a:t>
            </a:r>
            <a:r>
              <a:rPr lang="en-US" altLang="zh-CN" sz="1000" dirty="0" err="1"/>
              <a:t>aliqua</a:t>
            </a:r>
            <a:r>
              <a:rPr lang="en-US" sz="1000" dirty="0">
                <a:solidFill>
                  <a:srgbClr val="445469"/>
                </a:solidFill>
                <a:cs typeface="Lato Light"/>
              </a:rPr>
              <a:t>.</a:t>
            </a:r>
            <a:endParaRPr lang="en-US" sz="1000" b="1" dirty="0">
              <a:solidFill>
                <a:srgbClr val="445469"/>
              </a:solidFill>
              <a:cs typeface="Lato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C8E6D0-6404-401A-A558-633D2A594E96}"/>
              </a:ext>
            </a:extLst>
          </p:cNvPr>
          <p:cNvSpPr txBox="1"/>
          <p:nvPr/>
        </p:nvSpPr>
        <p:spPr>
          <a:xfrm>
            <a:off x="3113447" y="2917985"/>
            <a:ext cx="1052110" cy="284643"/>
          </a:xfrm>
          <a:prstGeom prst="rect">
            <a:avLst/>
          </a:prstGeom>
          <a:noFill/>
        </p:spPr>
        <p:txBody>
          <a:bodyPr wrap="none" lIns="68530" tIns="34265" rIns="68530" bIns="34265" rtlCol="0">
            <a:spAutoFit/>
          </a:bodyPr>
          <a:lstStyle/>
          <a:p>
            <a:pPr algn="ctr"/>
            <a:r>
              <a:rPr lang="en-US" altLang="zh-CN" sz="1400" b="1" dirty="0"/>
              <a:t>Weaknesses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3B75D7-4B0A-E69B-3C09-EF8298C251B6}"/>
              </a:ext>
            </a:extLst>
          </p:cNvPr>
          <p:cNvSpPr txBox="1"/>
          <p:nvPr/>
        </p:nvSpPr>
        <p:spPr>
          <a:xfrm>
            <a:off x="2705806" y="3196156"/>
            <a:ext cx="1857859" cy="684752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 defTabSz="685303"/>
            <a:r>
              <a:rPr lang="en-US" altLang="zh-CN" sz="1000" dirty="0"/>
              <a:t>Lorem ipsum dolor sit </a:t>
            </a:r>
            <a:r>
              <a:rPr lang="en-US" altLang="zh-CN" sz="1000" dirty="0" err="1"/>
              <a:t>amet</a:t>
            </a:r>
            <a:r>
              <a:rPr lang="en-US" altLang="zh-CN" sz="1000" dirty="0"/>
              <a:t>, </a:t>
            </a:r>
            <a:r>
              <a:rPr lang="en-US" altLang="zh-CN" sz="1000" dirty="0" err="1"/>
              <a:t>consectetur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adipiscing</a:t>
            </a:r>
            <a:r>
              <a:rPr lang="en-US" altLang="zh-CN" sz="1000" dirty="0"/>
              <a:t> </a:t>
            </a:r>
            <a:r>
              <a:rPr lang="en-US" altLang="zh-CN" sz="1000" dirty="0" err="1"/>
              <a:t>elit</a:t>
            </a:r>
            <a:r>
              <a:rPr lang="en-US" altLang="zh-CN" sz="1000" dirty="0"/>
              <a:t>, sed do </a:t>
            </a:r>
            <a:r>
              <a:rPr lang="en-US" altLang="zh-CN" sz="1000" dirty="0" err="1"/>
              <a:t>eiusmod</a:t>
            </a:r>
            <a:r>
              <a:rPr lang="en-US" altLang="zh-CN" sz="1000" dirty="0"/>
              <a:t> </a:t>
            </a:r>
            <a:r>
              <a:rPr lang="en-US" altLang="zh-CN" sz="1000" dirty="0" err="1"/>
              <a:t>tempor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incididunt</a:t>
            </a:r>
            <a:r>
              <a:rPr lang="en-US" altLang="zh-CN" sz="1000" dirty="0"/>
              <a:t> </a:t>
            </a:r>
            <a:r>
              <a:rPr lang="en-US" altLang="zh-CN" sz="1000" dirty="0" err="1"/>
              <a:t>ut</a:t>
            </a:r>
            <a:r>
              <a:rPr lang="en-US" altLang="zh-CN" sz="1000" dirty="0"/>
              <a:t> labore et dolore magna </a:t>
            </a:r>
            <a:r>
              <a:rPr lang="en-US" altLang="zh-CN" sz="1000" dirty="0" err="1"/>
              <a:t>aliqua</a:t>
            </a:r>
            <a:r>
              <a:rPr lang="en-US" altLang="zh-CN" sz="1000" dirty="0">
                <a:solidFill>
                  <a:srgbClr val="445469"/>
                </a:solidFill>
                <a:cs typeface="Lato Light"/>
              </a:rPr>
              <a:t>.</a:t>
            </a:r>
            <a:endParaRPr lang="en-US" altLang="zh-CN" sz="1000" b="1" dirty="0">
              <a:solidFill>
                <a:srgbClr val="445469"/>
              </a:solidFill>
              <a:cs typeface="Lato Ligh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C34BF3-A3EE-5308-43F0-452DE303AC00}"/>
              </a:ext>
            </a:extLst>
          </p:cNvPr>
          <p:cNvSpPr txBox="1"/>
          <p:nvPr/>
        </p:nvSpPr>
        <p:spPr>
          <a:xfrm>
            <a:off x="4944493" y="2910327"/>
            <a:ext cx="1181954" cy="284643"/>
          </a:xfrm>
          <a:prstGeom prst="rect">
            <a:avLst/>
          </a:prstGeom>
          <a:noFill/>
        </p:spPr>
        <p:txBody>
          <a:bodyPr wrap="none" lIns="68530" tIns="34265" rIns="68530" bIns="34265" rtlCol="0">
            <a:spAutoFit/>
          </a:bodyPr>
          <a:lstStyle/>
          <a:p>
            <a:pPr algn="ctr"/>
            <a:r>
              <a:rPr lang="en-US" altLang="zh-CN" sz="1400" b="1" dirty="0"/>
              <a:t>Opportunities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BF56E8-5CF0-53CE-96D8-8557282B4AF8}"/>
              </a:ext>
            </a:extLst>
          </p:cNvPr>
          <p:cNvSpPr txBox="1"/>
          <p:nvPr/>
        </p:nvSpPr>
        <p:spPr>
          <a:xfrm>
            <a:off x="4609741" y="3188496"/>
            <a:ext cx="1857859" cy="684752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 defTabSz="685303"/>
            <a:r>
              <a:rPr lang="en-US" altLang="zh-CN" sz="1000" dirty="0"/>
              <a:t>Lorem ipsum dolor sit </a:t>
            </a:r>
            <a:r>
              <a:rPr lang="en-US" altLang="zh-CN" sz="1000" dirty="0" err="1"/>
              <a:t>amet</a:t>
            </a:r>
            <a:r>
              <a:rPr lang="en-US" altLang="zh-CN" sz="1000" dirty="0"/>
              <a:t>, </a:t>
            </a:r>
            <a:r>
              <a:rPr lang="en-US" altLang="zh-CN" sz="1000" dirty="0" err="1"/>
              <a:t>consectetur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adipiscing</a:t>
            </a:r>
            <a:r>
              <a:rPr lang="en-US" altLang="zh-CN" sz="1000" dirty="0"/>
              <a:t> </a:t>
            </a:r>
            <a:r>
              <a:rPr lang="en-US" altLang="zh-CN" sz="1000" dirty="0" err="1"/>
              <a:t>elit</a:t>
            </a:r>
            <a:r>
              <a:rPr lang="en-US" altLang="zh-CN" sz="1000" dirty="0"/>
              <a:t>, sed do </a:t>
            </a:r>
            <a:r>
              <a:rPr lang="en-US" altLang="zh-CN" sz="1000" dirty="0" err="1"/>
              <a:t>eiusmod</a:t>
            </a:r>
            <a:r>
              <a:rPr lang="en-US" altLang="zh-CN" sz="1000" dirty="0"/>
              <a:t> </a:t>
            </a:r>
            <a:r>
              <a:rPr lang="en-US" altLang="zh-CN" sz="1000" dirty="0" err="1"/>
              <a:t>tempor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incididunt</a:t>
            </a:r>
            <a:r>
              <a:rPr lang="en-US" altLang="zh-CN" sz="1000" dirty="0"/>
              <a:t> </a:t>
            </a:r>
            <a:r>
              <a:rPr lang="en-US" altLang="zh-CN" sz="1000" dirty="0" err="1"/>
              <a:t>ut</a:t>
            </a:r>
            <a:r>
              <a:rPr lang="en-US" altLang="zh-CN" sz="1000" dirty="0"/>
              <a:t> labore et dolore magna </a:t>
            </a:r>
            <a:r>
              <a:rPr lang="en-US" altLang="zh-CN" sz="1000" dirty="0" err="1"/>
              <a:t>aliqua</a:t>
            </a:r>
            <a:r>
              <a:rPr lang="en-US" altLang="zh-CN" sz="1000" dirty="0">
                <a:solidFill>
                  <a:srgbClr val="445469"/>
                </a:solidFill>
                <a:cs typeface="Lato Light"/>
              </a:rPr>
              <a:t>.</a:t>
            </a:r>
            <a:endParaRPr lang="en-US" altLang="zh-CN" sz="1000" b="1" dirty="0">
              <a:solidFill>
                <a:srgbClr val="445469"/>
              </a:solidFill>
              <a:cs typeface="Lato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F96B47-07DE-5A68-75B2-1B22C0CEE6EA}"/>
              </a:ext>
            </a:extLst>
          </p:cNvPr>
          <p:cNvSpPr txBox="1"/>
          <p:nvPr/>
        </p:nvSpPr>
        <p:spPr>
          <a:xfrm>
            <a:off x="7253522" y="2914437"/>
            <a:ext cx="695795" cy="284643"/>
          </a:xfrm>
          <a:prstGeom prst="rect">
            <a:avLst/>
          </a:prstGeom>
          <a:noFill/>
        </p:spPr>
        <p:txBody>
          <a:bodyPr wrap="none" lIns="68530" tIns="34265" rIns="68530" bIns="34265" rtlCol="0">
            <a:spAutoFit/>
          </a:bodyPr>
          <a:lstStyle/>
          <a:p>
            <a:pPr algn="ctr"/>
            <a:r>
              <a:rPr lang="en-US" altLang="zh-CN" sz="1400" b="1" dirty="0"/>
              <a:t>Threats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6129B3-7A16-924A-F281-578D2D33E374}"/>
              </a:ext>
            </a:extLst>
          </p:cNvPr>
          <p:cNvSpPr txBox="1"/>
          <p:nvPr/>
        </p:nvSpPr>
        <p:spPr>
          <a:xfrm>
            <a:off x="6695288" y="3192609"/>
            <a:ext cx="1857859" cy="684752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 defTabSz="685303"/>
            <a:r>
              <a:rPr lang="en-US" altLang="zh-CN" sz="1000" dirty="0"/>
              <a:t>Lorem ipsum dolor sit </a:t>
            </a:r>
            <a:r>
              <a:rPr lang="en-US" altLang="zh-CN" sz="1000" dirty="0" err="1"/>
              <a:t>amet</a:t>
            </a:r>
            <a:r>
              <a:rPr lang="en-US" altLang="zh-CN" sz="1000" dirty="0"/>
              <a:t>, </a:t>
            </a:r>
            <a:r>
              <a:rPr lang="en-US" altLang="zh-CN" sz="1000" dirty="0" err="1"/>
              <a:t>consectetur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adipiscing</a:t>
            </a:r>
            <a:r>
              <a:rPr lang="en-US" altLang="zh-CN" sz="1000" dirty="0"/>
              <a:t> </a:t>
            </a:r>
            <a:r>
              <a:rPr lang="en-US" altLang="zh-CN" sz="1000" dirty="0" err="1"/>
              <a:t>elit</a:t>
            </a:r>
            <a:r>
              <a:rPr lang="en-US" altLang="zh-CN" sz="1000" dirty="0"/>
              <a:t>, sed do </a:t>
            </a:r>
            <a:r>
              <a:rPr lang="en-US" altLang="zh-CN" sz="1000" dirty="0" err="1"/>
              <a:t>eiusmod</a:t>
            </a:r>
            <a:r>
              <a:rPr lang="en-US" altLang="zh-CN" sz="1000" dirty="0"/>
              <a:t> </a:t>
            </a:r>
            <a:r>
              <a:rPr lang="en-US" altLang="zh-CN" sz="1000" dirty="0" err="1"/>
              <a:t>tempor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incididunt</a:t>
            </a:r>
            <a:r>
              <a:rPr lang="en-US" altLang="zh-CN" sz="1000" dirty="0"/>
              <a:t> </a:t>
            </a:r>
            <a:r>
              <a:rPr lang="en-US" altLang="zh-CN" sz="1000" dirty="0" err="1"/>
              <a:t>ut</a:t>
            </a:r>
            <a:r>
              <a:rPr lang="en-US" altLang="zh-CN" sz="1000" dirty="0"/>
              <a:t> labore et dolore magna </a:t>
            </a:r>
            <a:r>
              <a:rPr lang="en-US" altLang="zh-CN" sz="1000" dirty="0" err="1"/>
              <a:t>aliqua</a:t>
            </a:r>
            <a:r>
              <a:rPr lang="en-US" altLang="zh-CN" sz="1000" dirty="0">
                <a:solidFill>
                  <a:srgbClr val="445469"/>
                </a:solidFill>
                <a:cs typeface="Lato Light"/>
              </a:rPr>
              <a:t>.</a:t>
            </a:r>
            <a:endParaRPr lang="en-US" altLang="zh-CN" sz="1000" b="1" dirty="0">
              <a:solidFill>
                <a:srgbClr val="445469"/>
              </a:solidFill>
              <a:cs typeface="Lato Light"/>
            </a:endParaRPr>
          </a:p>
        </p:txBody>
      </p:sp>
      <p:sp>
        <p:nvSpPr>
          <p:cNvPr id="14" name="Round Diagonal Corner Rectangle 53">
            <a:extLst>
              <a:ext uri="{FF2B5EF4-FFF2-40B4-BE49-F238E27FC236}">
                <a16:creationId xmlns:a16="http://schemas.microsoft.com/office/drawing/2014/main" id="{83656AC0-9A2B-238C-A5EA-2E60C746FB7C}"/>
              </a:ext>
            </a:extLst>
          </p:cNvPr>
          <p:cNvSpPr/>
          <p:nvPr/>
        </p:nvSpPr>
        <p:spPr>
          <a:xfrm>
            <a:off x="1084570" y="1776815"/>
            <a:ext cx="975913" cy="975913"/>
          </a:xfrm>
          <a:prstGeom prst="round2DiagRect">
            <a:avLst>
              <a:gd name="adj1" fmla="val 18841"/>
              <a:gd name="adj2" fmla="val 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5" name="Round Diagonal Corner Rectangle 52">
            <a:extLst>
              <a:ext uri="{FF2B5EF4-FFF2-40B4-BE49-F238E27FC236}">
                <a16:creationId xmlns:a16="http://schemas.microsoft.com/office/drawing/2014/main" id="{0D1183F8-3DD8-C0B1-2AA9-795291075997}"/>
              </a:ext>
            </a:extLst>
          </p:cNvPr>
          <p:cNvSpPr/>
          <p:nvPr/>
        </p:nvSpPr>
        <p:spPr>
          <a:xfrm rot="5400000">
            <a:off x="3128471" y="1776815"/>
            <a:ext cx="975913" cy="975913"/>
          </a:xfrm>
          <a:prstGeom prst="round2DiagRect">
            <a:avLst>
              <a:gd name="adj1" fmla="val 18841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6" name="Round Diagonal Corner Rectangle 54">
            <a:extLst>
              <a:ext uri="{FF2B5EF4-FFF2-40B4-BE49-F238E27FC236}">
                <a16:creationId xmlns:a16="http://schemas.microsoft.com/office/drawing/2014/main" id="{2F935D38-CC1A-27E2-DDC4-E81FC57CF5AF}"/>
              </a:ext>
            </a:extLst>
          </p:cNvPr>
          <p:cNvSpPr/>
          <p:nvPr/>
        </p:nvSpPr>
        <p:spPr>
          <a:xfrm>
            <a:off x="5054659" y="1774777"/>
            <a:ext cx="975913" cy="975913"/>
          </a:xfrm>
          <a:prstGeom prst="round2DiagRect">
            <a:avLst>
              <a:gd name="adj1" fmla="val 18841"/>
              <a:gd name="adj2" fmla="val 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7" name="Round Diagonal Corner Rectangle 45">
            <a:extLst>
              <a:ext uri="{FF2B5EF4-FFF2-40B4-BE49-F238E27FC236}">
                <a16:creationId xmlns:a16="http://schemas.microsoft.com/office/drawing/2014/main" id="{1AD1A618-6656-150E-9E08-CBE4BA6C7442}"/>
              </a:ext>
            </a:extLst>
          </p:cNvPr>
          <p:cNvSpPr/>
          <p:nvPr/>
        </p:nvSpPr>
        <p:spPr>
          <a:xfrm rot="16200000">
            <a:off x="7100114" y="1773645"/>
            <a:ext cx="975913" cy="975913"/>
          </a:xfrm>
          <a:prstGeom prst="round2DiagRect">
            <a:avLst>
              <a:gd name="adj1" fmla="val 18841"/>
              <a:gd name="adj2" fmla="val 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9" name="Graphic 47" descr="Radar Chart outline">
            <a:extLst>
              <a:ext uri="{FF2B5EF4-FFF2-40B4-BE49-F238E27FC236}">
                <a16:creationId xmlns:a16="http://schemas.microsoft.com/office/drawing/2014/main" id="{BFF28B49-AF0F-AFE7-B7B2-67A5E0D65493}"/>
              </a:ext>
            </a:extLst>
          </p:cNvPr>
          <p:cNvSpPr/>
          <p:nvPr/>
        </p:nvSpPr>
        <p:spPr>
          <a:xfrm>
            <a:off x="3331143" y="1987488"/>
            <a:ext cx="613944" cy="584262"/>
          </a:xfrm>
          <a:custGeom>
            <a:avLst/>
            <a:gdLst>
              <a:gd name="connsiteX0" fmla="*/ 175195 w 613944"/>
              <a:gd name="connsiteY0" fmla="*/ 476447 h 584262"/>
              <a:gd name="connsiteX1" fmla="*/ 109785 w 613944"/>
              <a:gd name="connsiteY1" fmla="*/ 575867 h 584262"/>
              <a:gd name="connsiteX2" fmla="*/ 122531 w 613944"/>
              <a:gd name="connsiteY2" fmla="*/ 584262 h 584262"/>
              <a:gd name="connsiteX3" fmla="*/ 185499 w 613944"/>
              <a:gd name="connsiteY3" fmla="*/ 488559 h 584262"/>
              <a:gd name="connsiteX4" fmla="*/ 393047 w 613944"/>
              <a:gd name="connsiteY4" fmla="*/ 434751 h 584262"/>
              <a:gd name="connsiteX5" fmla="*/ 491406 w 613944"/>
              <a:gd name="connsiteY5" fmla="*/ 584262 h 584262"/>
              <a:gd name="connsiteX6" fmla="*/ 504152 w 613944"/>
              <a:gd name="connsiteY6" fmla="*/ 575867 h 584262"/>
              <a:gd name="connsiteX7" fmla="*/ 402641 w 613944"/>
              <a:gd name="connsiteY7" fmla="*/ 421524 h 584262"/>
              <a:gd name="connsiteX8" fmla="*/ 488437 w 613944"/>
              <a:gd name="connsiteY8" fmla="*/ 257022 h 584262"/>
              <a:gd name="connsiteX9" fmla="*/ 613945 w 613944"/>
              <a:gd name="connsiteY9" fmla="*/ 228790 h 584262"/>
              <a:gd name="connsiteX10" fmla="*/ 610594 w 613944"/>
              <a:gd name="connsiteY10" fmla="*/ 213891 h 584262"/>
              <a:gd name="connsiteX11" fmla="*/ 483850 w 613944"/>
              <a:gd name="connsiteY11" fmla="*/ 242406 h 584262"/>
              <a:gd name="connsiteX12" fmla="*/ 314601 w 613944"/>
              <a:gd name="connsiteY12" fmla="*/ 73164 h 584262"/>
              <a:gd name="connsiteX13" fmla="*/ 314601 w 613944"/>
              <a:gd name="connsiteY13" fmla="*/ 0 h 584262"/>
              <a:gd name="connsiteX14" fmla="*/ 299336 w 613944"/>
              <a:gd name="connsiteY14" fmla="*/ 0 h 584262"/>
              <a:gd name="connsiteX15" fmla="*/ 299336 w 613944"/>
              <a:gd name="connsiteY15" fmla="*/ 72699 h 584262"/>
              <a:gd name="connsiteX16" fmla="*/ 99519 w 613944"/>
              <a:gd name="connsiteY16" fmla="*/ 235529 h 584262"/>
              <a:gd name="connsiteX17" fmla="*/ 3351 w 613944"/>
              <a:gd name="connsiteY17" fmla="*/ 213891 h 584262"/>
              <a:gd name="connsiteX18" fmla="*/ 0 w 613944"/>
              <a:gd name="connsiteY18" fmla="*/ 228790 h 584262"/>
              <a:gd name="connsiteX19" fmla="*/ 94894 w 613944"/>
              <a:gd name="connsiteY19" fmla="*/ 250160 h 584262"/>
              <a:gd name="connsiteX20" fmla="*/ 112494 w 613944"/>
              <a:gd name="connsiteY20" fmla="*/ 254099 h 584262"/>
              <a:gd name="connsiteX21" fmla="*/ 294528 w 613944"/>
              <a:gd name="connsiteY21" fmla="*/ 295054 h 584262"/>
              <a:gd name="connsiteX22" fmla="*/ 185712 w 613944"/>
              <a:gd name="connsiteY22" fmla="*/ 460457 h 584262"/>
              <a:gd name="connsiteX23" fmla="*/ 197978 w 613944"/>
              <a:gd name="connsiteY23" fmla="*/ 469555 h 584262"/>
              <a:gd name="connsiteX24" fmla="*/ 306946 w 613944"/>
              <a:gd name="connsiteY24" fmla="*/ 303931 h 584262"/>
              <a:gd name="connsiteX25" fmla="*/ 384209 w 613944"/>
              <a:gd name="connsiteY25" fmla="*/ 421310 h 584262"/>
              <a:gd name="connsiteX26" fmla="*/ 392986 w 613944"/>
              <a:gd name="connsiteY26" fmla="*/ 406969 h 584262"/>
              <a:gd name="connsiteX27" fmla="*/ 319409 w 613944"/>
              <a:gd name="connsiteY27" fmla="*/ 295054 h 584262"/>
              <a:gd name="connsiteX28" fmla="*/ 468929 w 613944"/>
              <a:gd name="connsiteY28" fmla="*/ 261418 h 584262"/>
              <a:gd name="connsiteX29" fmla="*/ 466227 w 613944"/>
              <a:gd name="connsiteY29" fmla="*/ 246375 h 584262"/>
              <a:gd name="connsiteX30" fmla="*/ 314601 w 613944"/>
              <a:gd name="connsiteY30" fmla="*/ 280492 h 584262"/>
              <a:gd name="connsiteX31" fmla="*/ 314601 w 613944"/>
              <a:gd name="connsiteY31" fmla="*/ 94749 h 584262"/>
              <a:gd name="connsiteX32" fmla="*/ 299336 w 613944"/>
              <a:gd name="connsiteY32" fmla="*/ 92391 h 584262"/>
              <a:gd name="connsiteX33" fmla="*/ 299336 w 613944"/>
              <a:gd name="connsiteY33" fmla="*/ 280492 h 584262"/>
              <a:gd name="connsiteX34" fmla="*/ 118448 w 613944"/>
              <a:gd name="connsiteY34" fmla="*/ 239788 h 584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13944" h="584262">
                <a:moveTo>
                  <a:pt x="175195" y="476447"/>
                </a:moveTo>
                <a:lnTo>
                  <a:pt x="109785" y="575867"/>
                </a:lnTo>
                <a:lnTo>
                  <a:pt x="122531" y="584262"/>
                </a:lnTo>
                <a:lnTo>
                  <a:pt x="185499" y="488559"/>
                </a:lnTo>
                <a:lnTo>
                  <a:pt x="393047" y="434751"/>
                </a:lnTo>
                <a:lnTo>
                  <a:pt x="491406" y="584262"/>
                </a:lnTo>
                <a:lnTo>
                  <a:pt x="504152" y="575867"/>
                </a:lnTo>
                <a:lnTo>
                  <a:pt x="402641" y="421524"/>
                </a:lnTo>
                <a:lnTo>
                  <a:pt x="488437" y="257022"/>
                </a:lnTo>
                <a:lnTo>
                  <a:pt x="613945" y="228790"/>
                </a:lnTo>
                <a:lnTo>
                  <a:pt x="610594" y="213891"/>
                </a:lnTo>
                <a:lnTo>
                  <a:pt x="483850" y="242406"/>
                </a:lnTo>
                <a:lnTo>
                  <a:pt x="314601" y="73164"/>
                </a:lnTo>
                <a:lnTo>
                  <a:pt x="314601" y="0"/>
                </a:lnTo>
                <a:lnTo>
                  <a:pt x="299336" y="0"/>
                </a:lnTo>
                <a:lnTo>
                  <a:pt x="299336" y="72699"/>
                </a:lnTo>
                <a:lnTo>
                  <a:pt x="99519" y="235529"/>
                </a:lnTo>
                <a:lnTo>
                  <a:pt x="3351" y="213891"/>
                </a:lnTo>
                <a:lnTo>
                  <a:pt x="0" y="228790"/>
                </a:lnTo>
                <a:lnTo>
                  <a:pt x="94894" y="250160"/>
                </a:lnTo>
                <a:close/>
                <a:moveTo>
                  <a:pt x="112494" y="254099"/>
                </a:moveTo>
                <a:lnTo>
                  <a:pt x="294528" y="295054"/>
                </a:lnTo>
                <a:lnTo>
                  <a:pt x="185712" y="460457"/>
                </a:lnTo>
                <a:close/>
                <a:moveTo>
                  <a:pt x="197978" y="469555"/>
                </a:moveTo>
                <a:lnTo>
                  <a:pt x="306946" y="303931"/>
                </a:lnTo>
                <a:lnTo>
                  <a:pt x="384209" y="421310"/>
                </a:lnTo>
                <a:close/>
                <a:moveTo>
                  <a:pt x="392986" y="406969"/>
                </a:moveTo>
                <a:lnTo>
                  <a:pt x="319409" y="295054"/>
                </a:lnTo>
                <a:lnTo>
                  <a:pt x="468929" y="261418"/>
                </a:lnTo>
                <a:close/>
                <a:moveTo>
                  <a:pt x="466227" y="246375"/>
                </a:moveTo>
                <a:lnTo>
                  <a:pt x="314601" y="280492"/>
                </a:lnTo>
                <a:lnTo>
                  <a:pt x="314601" y="94749"/>
                </a:lnTo>
                <a:close/>
                <a:moveTo>
                  <a:pt x="299336" y="92391"/>
                </a:moveTo>
                <a:lnTo>
                  <a:pt x="299336" y="280492"/>
                </a:lnTo>
                <a:lnTo>
                  <a:pt x="118448" y="239788"/>
                </a:lnTo>
                <a:close/>
              </a:path>
            </a:pathLst>
          </a:custGeom>
          <a:solidFill>
            <a:schemeClr val="bg1"/>
          </a:solidFill>
          <a:ln w="7541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1B9AD03-CACD-0BCF-79E2-FCE1FD6DD2D7}"/>
              </a:ext>
            </a:extLst>
          </p:cNvPr>
          <p:cNvGrpSpPr/>
          <p:nvPr/>
        </p:nvGrpSpPr>
        <p:grpSpPr>
          <a:xfrm>
            <a:off x="1233637" y="1957327"/>
            <a:ext cx="685986" cy="652523"/>
            <a:chOff x="2026834" y="1186221"/>
            <a:chExt cx="781050" cy="742950"/>
          </a:xfrm>
          <a:solidFill>
            <a:schemeClr val="bg1"/>
          </a:solidFill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EBC3DB4E-425E-93F1-7C19-5A6A70B5B932}"/>
                </a:ext>
              </a:extLst>
            </p:cNvPr>
            <p:cNvSpPr/>
            <p:nvPr/>
          </p:nvSpPr>
          <p:spPr>
            <a:xfrm>
              <a:off x="2341159" y="1300616"/>
              <a:ext cx="152400" cy="152399"/>
            </a:xfrm>
            <a:custGeom>
              <a:avLst/>
              <a:gdLst>
                <a:gd name="connsiteX0" fmla="*/ 76200 w 152400"/>
                <a:gd name="connsiteY0" fmla="*/ 152400 h 152399"/>
                <a:gd name="connsiteX1" fmla="*/ 152400 w 152400"/>
                <a:gd name="connsiteY1" fmla="*/ 76200 h 152399"/>
                <a:gd name="connsiteX2" fmla="*/ 76200 w 152400"/>
                <a:gd name="connsiteY2" fmla="*/ 0 h 152399"/>
                <a:gd name="connsiteX3" fmla="*/ 0 w 152400"/>
                <a:gd name="connsiteY3" fmla="*/ 76200 h 152399"/>
                <a:gd name="connsiteX4" fmla="*/ 76200 w 152400"/>
                <a:gd name="connsiteY4" fmla="*/ 152400 h 152399"/>
                <a:gd name="connsiteX5" fmla="*/ 76200 w 152400"/>
                <a:gd name="connsiteY5" fmla="*/ 19050 h 152399"/>
                <a:gd name="connsiteX6" fmla="*/ 133350 w 152400"/>
                <a:gd name="connsiteY6" fmla="*/ 76200 h 152399"/>
                <a:gd name="connsiteX7" fmla="*/ 76200 w 152400"/>
                <a:gd name="connsiteY7" fmla="*/ 133350 h 152399"/>
                <a:gd name="connsiteX8" fmla="*/ 19050 w 152400"/>
                <a:gd name="connsiteY8" fmla="*/ 76200 h 152399"/>
                <a:gd name="connsiteX9" fmla="*/ 76200 w 152400"/>
                <a:gd name="connsiteY9" fmla="*/ 19012 h 152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399">
                  <a:moveTo>
                    <a:pt x="76200" y="152400"/>
                  </a:move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lose/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71" y="44640"/>
                    <a:pt x="44640" y="19054"/>
                    <a:pt x="76200" y="1901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0C1E7BEF-3CD6-6EEA-4614-9C86719CFD91}"/>
                </a:ext>
              </a:extLst>
            </p:cNvPr>
            <p:cNvSpPr/>
            <p:nvPr/>
          </p:nvSpPr>
          <p:spPr>
            <a:xfrm>
              <a:off x="2026834" y="1186221"/>
              <a:ext cx="781050" cy="742950"/>
            </a:xfrm>
            <a:custGeom>
              <a:avLst/>
              <a:gdLst>
                <a:gd name="connsiteX0" fmla="*/ 771525 w 781050"/>
                <a:gd name="connsiteY0" fmla="*/ 76200 h 742950"/>
                <a:gd name="connsiteX1" fmla="*/ 752475 w 781050"/>
                <a:gd name="connsiteY1" fmla="*/ 76200 h 742950"/>
                <a:gd name="connsiteX2" fmla="*/ 752475 w 781050"/>
                <a:gd name="connsiteY2" fmla="*/ 56197 h 742950"/>
                <a:gd name="connsiteX3" fmla="*/ 724853 w 781050"/>
                <a:gd name="connsiteY3" fmla="*/ 28575 h 742950"/>
                <a:gd name="connsiteX4" fmla="*/ 722948 w 781050"/>
                <a:gd name="connsiteY4" fmla="*/ 28575 h 742950"/>
                <a:gd name="connsiteX5" fmla="*/ 714375 w 781050"/>
                <a:gd name="connsiteY5" fmla="*/ 30070 h 742950"/>
                <a:gd name="connsiteX6" fmla="*/ 714375 w 781050"/>
                <a:gd name="connsiteY6" fmla="*/ 27622 h 742950"/>
                <a:gd name="connsiteX7" fmla="*/ 686753 w 781050"/>
                <a:gd name="connsiteY7" fmla="*/ 0 h 742950"/>
                <a:gd name="connsiteX8" fmla="*/ 684848 w 781050"/>
                <a:gd name="connsiteY8" fmla="*/ 0 h 742950"/>
                <a:gd name="connsiteX9" fmla="*/ 657225 w 781050"/>
                <a:gd name="connsiteY9" fmla="*/ 27622 h 742950"/>
                <a:gd name="connsiteX10" fmla="*/ 657225 w 781050"/>
                <a:gd name="connsiteY10" fmla="*/ 76200 h 742950"/>
                <a:gd name="connsiteX11" fmla="*/ 123825 w 781050"/>
                <a:gd name="connsiteY11" fmla="*/ 76200 h 742950"/>
                <a:gd name="connsiteX12" fmla="*/ 123825 w 781050"/>
                <a:gd name="connsiteY12" fmla="*/ 27622 h 742950"/>
                <a:gd name="connsiteX13" fmla="*/ 96203 w 781050"/>
                <a:gd name="connsiteY13" fmla="*/ 0 h 742950"/>
                <a:gd name="connsiteX14" fmla="*/ 94298 w 781050"/>
                <a:gd name="connsiteY14" fmla="*/ 0 h 742950"/>
                <a:gd name="connsiteX15" fmla="*/ 66675 w 781050"/>
                <a:gd name="connsiteY15" fmla="*/ 27622 h 742950"/>
                <a:gd name="connsiteX16" fmla="*/ 66675 w 781050"/>
                <a:gd name="connsiteY16" fmla="*/ 30070 h 742950"/>
                <a:gd name="connsiteX17" fmla="*/ 58103 w 781050"/>
                <a:gd name="connsiteY17" fmla="*/ 28575 h 742950"/>
                <a:gd name="connsiteX18" fmla="*/ 56197 w 781050"/>
                <a:gd name="connsiteY18" fmla="*/ 28575 h 742950"/>
                <a:gd name="connsiteX19" fmla="*/ 28575 w 781050"/>
                <a:gd name="connsiteY19" fmla="*/ 56197 h 742950"/>
                <a:gd name="connsiteX20" fmla="*/ 28575 w 781050"/>
                <a:gd name="connsiteY20" fmla="*/ 76200 h 742950"/>
                <a:gd name="connsiteX21" fmla="*/ 9525 w 781050"/>
                <a:gd name="connsiteY21" fmla="*/ 76200 h 742950"/>
                <a:gd name="connsiteX22" fmla="*/ 0 w 781050"/>
                <a:gd name="connsiteY22" fmla="*/ 85725 h 742950"/>
                <a:gd name="connsiteX23" fmla="*/ 9525 w 781050"/>
                <a:gd name="connsiteY23" fmla="*/ 95250 h 742950"/>
                <a:gd name="connsiteX24" fmla="*/ 28575 w 781050"/>
                <a:gd name="connsiteY24" fmla="*/ 95250 h 742950"/>
                <a:gd name="connsiteX25" fmla="*/ 28575 w 781050"/>
                <a:gd name="connsiteY25" fmla="*/ 115253 h 742950"/>
                <a:gd name="connsiteX26" fmla="*/ 56197 w 781050"/>
                <a:gd name="connsiteY26" fmla="*/ 142875 h 742950"/>
                <a:gd name="connsiteX27" fmla="*/ 58103 w 781050"/>
                <a:gd name="connsiteY27" fmla="*/ 142875 h 742950"/>
                <a:gd name="connsiteX28" fmla="*/ 66675 w 781050"/>
                <a:gd name="connsiteY28" fmla="*/ 141380 h 742950"/>
                <a:gd name="connsiteX29" fmla="*/ 66675 w 781050"/>
                <a:gd name="connsiteY29" fmla="*/ 143828 h 742950"/>
                <a:gd name="connsiteX30" fmla="*/ 94298 w 781050"/>
                <a:gd name="connsiteY30" fmla="*/ 171450 h 742950"/>
                <a:gd name="connsiteX31" fmla="*/ 96203 w 781050"/>
                <a:gd name="connsiteY31" fmla="*/ 171450 h 742950"/>
                <a:gd name="connsiteX32" fmla="*/ 123825 w 781050"/>
                <a:gd name="connsiteY32" fmla="*/ 143828 h 742950"/>
                <a:gd name="connsiteX33" fmla="*/ 123825 w 781050"/>
                <a:gd name="connsiteY33" fmla="*/ 95250 h 742950"/>
                <a:gd name="connsiteX34" fmla="*/ 168726 w 781050"/>
                <a:gd name="connsiteY34" fmla="*/ 95250 h 742950"/>
                <a:gd name="connsiteX35" fmla="*/ 168726 w 781050"/>
                <a:gd name="connsiteY35" fmla="*/ 253003 h 742950"/>
                <a:gd name="connsiteX36" fmla="*/ 191891 w 781050"/>
                <a:gd name="connsiteY36" fmla="*/ 293075 h 742950"/>
                <a:gd name="connsiteX37" fmla="*/ 304800 w 781050"/>
                <a:gd name="connsiteY37" fmla="*/ 359626 h 742950"/>
                <a:gd name="connsiteX38" fmla="*/ 304800 w 781050"/>
                <a:gd name="connsiteY38" fmla="*/ 453923 h 742950"/>
                <a:gd name="connsiteX39" fmla="*/ 189986 w 781050"/>
                <a:gd name="connsiteY39" fmla="*/ 528218 h 742950"/>
                <a:gd name="connsiteX40" fmla="*/ 168726 w 781050"/>
                <a:gd name="connsiteY40" fmla="*/ 567271 h 742950"/>
                <a:gd name="connsiteX41" fmla="*/ 168726 w 781050"/>
                <a:gd name="connsiteY41" fmla="*/ 742950 h 742950"/>
                <a:gd name="connsiteX42" fmla="*/ 252193 w 781050"/>
                <a:gd name="connsiteY42" fmla="*/ 742950 h 742950"/>
                <a:gd name="connsiteX43" fmla="*/ 252193 w 781050"/>
                <a:gd name="connsiteY43" fmla="*/ 592636 h 742950"/>
                <a:gd name="connsiteX44" fmla="*/ 319421 w 781050"/>
                <a:gd name="connsiteY44" fmla="*/ 549088 h 742950"/>
                <a:gd name="connsiteX45" fmla="*/ 461677 w 781050"/>
                <a:gd name="connsiteY45" fmla="*/ 549088 h 742950"/>
                <a:gd name="connsiteX46" fmla="*/ 528904 w 781050"/>
                <a:gd name="connsiteY46" fmla="*/ 592636 h 742950"/>
                <a:gd name="connsiteX47" fmla="*/ 528904 w 781050"/>
                <a:gd name="connsiteY47" fmla="*/ 742950 h 742950"/>
                <a:gd name="connsiteX48" fmla="*/ 612372 w 781050"/>
                <a:gd name="connsiteY48" fmla="*/ 742950 h 742950"/>
                <a:gd name="connsiteX49" fmla="*/ 612372 w 781050"/>
                <a:gd name="connsiteY49" fmla="*/ 567299 h 742950"/>
                <a:gd name="connsiteX50" fmla="*/ 591112 w 781050"/>
                <a:gd name="connsiteY50" fmla="*/ 528247 h 742950"/>
                <a:gd name="connsiteX51" fmla="*/ 476298 w 781050"/>
                <a:gd name="connsiteY51" fmla="*/ 453952 h 742950"/>
                <a:gd name="connsiteX52" fmla="*/ 476298 w 781050"/>
                <a:gd name="connsiteY52" fmla="*/ 359654 h 742950"/>
                <a:gd name="connsiteX53" fmla="*/ 589131 w 781050"/>
                <a:gd name="connsiteY53" fmla="*/ 293141 h 742950"/>
                <a:gd name="connsiteX54" fmla="*/ 612372 w 781050"/>
                <a:gd name="connsiteY54" fmla="*/ 253003 h 742950"/>
                <a:gd name="connsiteX55" fmla="*/ 612372 w 781050"/>
                <a:gd name="connsiteY55" fmla="*/ 95250 h 742950"/>
                <a:gd name="connsiteX56" fmla="*/ 657225 w 781050"/>
                <a:gd name="connsiteY56" fmla="*/ 95250 h 742950"/>
                <a:gd name="connsiteX57" fmla="*/ 657225 w 781050"/>
                <a:gd name="connsiteY57" fmla="*/ 143828 h 742950"/>
                <a:gd name="connsiteX58" fmla="*/ 684848 w 781050"/>
                <a:gd name="connsiteY58" fmla="*/ 171450 h 742950"/>
                <a:gd name="connsiteX59" fmla="*/ 686753 w 781050"/>
                <a:gd name="connsiteY59" fmla="*/ 171450 h 742950"/>
                <a:gd name="connsiteX60" fmla="*/ 714375 w 781050"/>
                <a:gd name="connsiteY60" fmla="*/ 143828 h 742950"/>
                <a:gd name="connsiteX61" fmla="*/ 714375 w 781050"/>
                <a:gd name="connsiteY61" fmla="*/ 141380 h 742950"/>
                <a:gd name="connsiteX62" fmla="*/ 722948 w 781050"/>
                <a:gd name="connsiteY62" fmla="*/ 142875 h 742950"/>
                <a:gd name="connsiteX63" fmla="*/ 724853 w 781050"/>
                <a:gd name="connsiteY63" fmla="*/ 142875 h 742950"/>
                <a:gd name="connsiteX64" fmla="*/ 752475 w 781050"/>
                <a:gd name="connsiteY64" fmla="*/ 115253 h 742950"/>
                <a:gd name="connsiteX65" fmla="*/ 752475 w 781050"/>
                <a:gd name="connsiteY65" fmla="*/ 95250 h 742950"/>
                <a:gd name="connsiteX66" fmla="*/ 771525 w 781050"/>
                <a:gd name="connsiteY66" fmla="*/ 95250 h 742950"/>
                <a:gd name="connsiteX67" fmla="*/ 781050 w 781050"/>
                <a:gd name="connsiteY67" fmla="*/ 85725 h 742950"/>
                <a:gd name="connsiteX68" fmla="*/ 771525 w 781050"/>
                <a:gd name="connsiteY68" fmla="*/ 76200 h 742950"/>
                <a:gd name="connsiteX69" fmla="*/ 58103 w 781050"/>
                <a:gd name="connsiteY69" fmla="*/ 123825 h 742950"/>
                <a:gd name="connsiteX70" fmla="*/ 56197 w 781050"/>
                <a:gd name="connsiteY70" fmla="*/ 123825 h 742950"/>
                <a:gd name="connsiteX71" fmla="*/ 47625 w 781050"/>
                <a:gd name="connsiteY71" fmla="*/ 115253 h 742950"/>
                <a:gd name="connsiteX72" fmla="*/ 47625 w 781050"/>
                <a:gd name="connsiteY72" fmla="*/ 56197 h 742950"/>
                <a:gd name="connsiteX73" fmla="*/ 56197 w 781050"/>
                <a:gd name="connsiteY73" fmla="*/ 47625 h 742950"/>
                <a:gd name="connsiteX74" fmla="*/ 58103 w 781050"/>
                <a:gd name="connsiteY74" fmla="*/ 47625 h 742950"/>
                <a:gd name="connsiteX75" fmla="*/ 66675 w 781050"/>
                <a:gd name="connsiteY75" fmla="*/ 56197 h 742950"/>
                <a:gd name="connsiteX76" fmla="*/ 66675 w 781050"/>
                <a:gd name="connsiteY76" fmla="*/ 115253 h 742950"/>
                <a:gd name="connsiteX77" fmla="*/ 58103 w 781050"/>
                <a:gd name="connsiteY77" fmla="*/ 123825 h 742950"/>
                <a:gd name="connsiteX78" fmla="*/ 104775 w 781050"/>
                <a:gd name="connsiteY78" fmla="*/ 143828 h 742950"/>
                <a:gd name="connsiteX79" fmla="*/ 96203 w 781050"/>
                <a:gd name="connsiteY79" fmla="*/ 152400 h 742950"/>
                <a:gd name="connsiteX80" fmla="*/ 94298 w 781050"/>
                <a:gd name="connsiteY80" fmla="*/ 152400 h 742950"/>
                <a:gd name="connsiteX81" fmla="*/ 85725 w 781050"/>
                <a:gd name="connsiteY81" fmla="*/ 143828 h 742950"/>
                <a:gd name="connsiteX82" fmla="*/ 85725 w 781050"/>
                <a:gd name="connsiteY82" fmla="*/ 27622 h 742950"/>
                <a:gd name="connsiteX83" fmla="*/ 94298 w 781050"/>
                <a:gd name="connsiteY83" fmla="*/ 19050 h 742950"/>
                <a:gd name="connsiteX84" fmla="*/ 96203 w 781050"/>
                <a:gd name="connsiteY84" fmla="*/ 19050 h 742950"/>
                <a:gd name="connsiteX85" fmla="*/ 104775 w 781050"/>
                <a:gd name="connsiteY85" fmla="*/ 27622 h 742950"/>
                <a:gd name="connsiteX86" fmla="*/ 528904 w 781050"/>
                <a:gd name="connsiteY86" fmla="*/ 95250 h 742950"/>
                <a:gd name="connsiteX87" fmla="*/ 528904 w 781050"/>
                <a:gd name="connsiteY87" fmla="*/ 226352 h 742950"/>
                <a:gd name="connsiteX88" fmla="*/ 421272 w 781050"/>
                <a:gd name="connsiteY88" fmla="*/ 289674 h 742950"/>
                <a:gd name="connsiteX89" fmla="*/ 359769 w 781050"/>
                <a:gd name="connsiteY89" fmla="*/ 289674 h 742950"/>
                <a:gd name="connsiteX90" fmla="*/ 252193 w 781050"/>
                <a:gd name="connsiteY90" fmla="*/ 226352 h 742950"/>
                <a:gd name="connsiteX91" fmla="*/ 252193 w 781050"/>
                <a:gd name="connsiteY91" fmla="*/ 95250 h 742950"/>
                <a:gd name="connsiteX92" fmla="*/ 593322 w 781050"/>
                <a:gd name="connsiteY92" fmla="*/ 567299 h 742950"/>
                <a:gd name="connsiteX93" fmla="*/ 593322 w 781050"/>
                <a:gd name="connsiteY93" fmla="*/ 723900 h 742950"/>
                <a:gd name="connsiteX94" fmla="*/ 547954 w 781050"/>
                <a:gd name="connsiteY94" fmla="*/ 723900 h 742950"/>
                <a:gd name="connsiteX95" fmla="*/ 547954 w 781050"/>
                <a:gd name="connsiteY95" fmla="*/ 582273 h 742950"/>
                <a:gd name="connsiteX96" fmla="*/ 467316 w 781050"/>
                <a:gd name="connsiteY96" fmla="*/ 530038 h 742950"/>
                <a:gd name="connsiteX97" fmla="*/ 313782 w 781050"/>
                <a:gd name="connsiteY97" fmla="*/ 530038 h 742950"/>
                <a:gd name="connsiteX98" fmla="*/ 233143 w 781050"/>
                <a:gd name="connsiteY98" fmla="*/ 582273 h 742950"/>
                <a:gd name="connsiteX99" fmla="*/ 233143 w 781050"/>
                <a:gd name="connsiteY99" fmla="*/ 723900 h 742950"/>
                <a:gd name="connsiteX100" fmla="*/ 187776 w 781050"/>
                <a:gd name="connsiteY100" fmla="*/ 723900 h 742950"/>
                <a:gd name="connsiteX101" fmla="*/ 187776 w 781050"/>
                <a:gd name="connsiteY101" fmla="*/ 567299 h 742950"/>
                <a:gd name="connsiteX102" fmla="*/ 200330 w 781050"/>
                <a:gd name="connsiteY102" fmla="*/ 544230 h 742950"/>
                <a:gd name="connsiteX103" fmla="*/ 328917 w 781050"/>
                <a:gd name="connsiteY103" fmla="*/ 460981 h 742950"/>
                <a:gd name="connsiteX104" fmla="*/ 452161 w 781050"/>
                <a:gd name="connsiteY104" fmla="*/ 460981 h 742950"/>
                <a:gd name="connsiteX105" fmla="*/ 580749 w 781050"/>
                <a:gd name="connsiteY105" fmla="*/ 544230 h 742950"/>
                <a:gd name="connsiteX106" fmla="*/ 593322 w 781050"/>
                <a:gd name="connsiteY106" fmla="*/ 567299 h 742950"/>
                <a:gd name="connsiteX107" fmla="*/ 457248 w 781050"/>
                <a:gd name="connsiteY107" fmla="*/ 441960 h 742950"/>
                <a:gd name="connsiteX108" fmla="*/ 323850 w 781050"/>
                <a:gd name="connsiteY108" fmla="*/ 441960 h 742950"/>
                <a:gd name="connsiteX109" fmla="*/ 323850 w 781050"/>
                <a:gd name="connsiteY109" fmla="*/ 362502 h 742950"/>
                <a:gd name="connsiteX110" fmla="*/ 323912 w 781050"/>
                <a:gd name="connsiteY110" fmla="*/ 349127 h 742950"/>
                <a:gd name="connsiteX111" fmla="*/ 321945 w 781050"/>
                <a:gd name="connsiteY111" fmla="*/ 347605 h 742950"/>
                <a:gd name="connsiteX112" fmla="*/ 201492 w 781050"/>
                <a:gd name="connsiteY112" fmla="*/ 276616 h 742950"/>
                <a:gd name="connsiteX113" fmla="*/ 187776 w 781050"/>
                <a:gd name="connsiteY113" fmla="*/ 252974 h 742950"/>
                <a:gd name="connsiteX114" fmla="*/ 187776 w 781050"/>
                <a:gd name="connsiteY114" fmla="*/ 95250 h 742950"/>
                <a:gd name="connsiteX115" fmla="*/ 233143 w 781050"/>
                <a:gd name="connsiteY115" fmla="*/ 95250 h 742950"/>
                <a:gd name="connsiteX116" fmla="*/ 233143 w 781050"/>
                <a:gd name="connsiteY116" fmla="*/ 237249 h 742950"/>
                <a:gd name="connsiteX117" fmla="*/ 354587 w 781050"/>
                <a:gd name="connsiteY117" fmla="*/ 308686 h 742950"/>
                <a:gd name="connsiteX118" fmla="*/ 426501 w 781050"/>
                <a:gd name="connsiteY118" fmla="*/ 308686 h 742950"/>
                <a:gd name="connsiteX119" fmla="*/ 547954 w 781050"/>
                <a:gd name="connsiteY119" fmla="*/ 237249 h 742950"/>
                <a:gd name="connsiteX120" fmla="*/ 547954 w 781050"/>
                <a:gd name="connsiteY120" fmla="*/ 95250 h 742950"/>
                <a:gd name="connsiteX121" fmla="*/ 593322 w 781050"/>
                <a:gd name="connsiteY121" fmla="*/ 95250 h 742950"/>
                <a:gd name="connsiteX122" fmla="*/ 593322 w 781050"/>
                <a:gd name="connsiteY122" fmla="*/ 252936 h 742950"/>
                <a:gd name="connsiteX123" fmla="*/ 579530 w 781050"/>
                <a:gd name="connsiteY123" fmla="*/ 276663 h 742950"/>
                <a:gd name="connsiteX124" fmla="*/ 459372 w 781050"/>
                <a:gd name="connsiteY124" fmla="*/ 347491 h 742950"/>
                <a:gd name="connsiteX125" fmla="*/ 456000 w 781050"/>
                <a:gd name="connsiteY125" fmla="*/ 360531 h 742950"/>
                <a:gd name="connsiteX126" fmla="*/ 457248 w 781050"/>
                <a:gd name="connsiteY126" fmla="*/ 361921 h 742950"/>
                <a:gd name="connsiteX127" fmla="*/ 695325 w 781050"/>
                <a:gd name="connsiteY127" fmla="*/ 143828 h 742950"/>
                <a:gd name="connsiteX128" fmla="*/ 686753 w 781050"/>
                <a:gd name="connsiteY128" fmla="*/ 152400 h 742950"/>
                <a:gd name="connsiteX129" fmla="*/ 684848 w 781050"/>
                <a:gd name="connsiteY129" fmla="*/ 152400 h 742950"/>
                <a:gd name="connsiteX130" fmla="*/ 676275 w 781050"/>
                <a:gd name="connsiteY130" fmla="*/ 143828 h 742950"/>
                <a:gd name="connsiteX131" fmla="*/ 676275 w 781050"/>
                <a:gd name="connsiteY131" fmla="*/ 27622 h 742950"/>
                <a:gd name="connsiteX132" fmla="*/ 684848 w 781050"/>
                <a:gd name="connsiteY132" fmla="*/ 19050 h 742950"/>
                <a:gd name="connsiteX133" fmla="*/ 686753 w 781050"/>
                <a:gd name="connsiteY133" fmla="*/ 19050 h 742950"/>
                <a:gd name="connsiteX134" fmla="*/ 695325 w 781050"/>
                <a:gd name="connsiteY134" fmla="*/ 27622 h 742950"/>
                <a:gd name="connsiteX135" fmla="*/ 695325 w 781050"/>
                <a:gd name="connsiteY135" fmla="*/ 143828 h 742950"/>
                <a:gd name="connsiteX136" fmla="*/ 733425 w 781050"/>
                <a:gd name="connsiteY136" fmla="*/ 115253 h 742950"/>
                <a:gd name="connsiteX137" fmla="*/ 724853 w 781050"/>
                <a:gd name="connsiteY137" fmla="*/ 123825 h 742950"/>
                <a:gd name="connsiteX138" fmla="*/ 722948 w 781050"/>
                <a:gd name="connsiteY138" fmla="*/ 123825 h 742950"/>
                <a:gd name="connsiteX139" fmla="*/ 714375 w 781050"/>
                <a:gd name="connsiteY139" fmla="*/ 115253 h 742950"/>
                <a:gd name="connsiteX140" fmla="*/ 714375 w 781050"/>
                <a:gd name="connsiteY140" fmla="*/ 56197 h 742950"/>
                <a:gd name="connsiteX141" fmla="*/ 722948 w 781050"/>
                <a:gd name="connsiteY141" fmla="*/ 47625 h 742950"/>
                <a:gd name="connsiteX142" fmla="*/ 724853 w 781050"/>
                <a:gd name="connsiteY142" fmla="*/ 47625 h 742950"/>
                <a:gd name="connsiteX143" fmla="*/ 733425 w 781050"/>
                <a:gd name="connsiteY143" fmla="*/ 56197 h 74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</a:cxnLst>
              <a:rect l="l" t="t" r="r" b="b"/>
              <a:pathLst>
                <a:path w="781050" h="742950">
                  <a:moveTo>
                    <a:pt x="771525" y="76200"/>
                  </a:moveTo>
                  <a:lnTo>
                    <a:pt x="752475" y="76200"/>
                  </a:lnTo>
                  <a:lnTo>
                    <a:pt x="752475" y="56197"/>
                  </a:lnTo>
                  <a:cubicBezTo>
                    <a:pt x="752475" y="40942"/>
                    <a:pt x="740108" y="28575"/>
                    <a:pt x="724853" y="28575"/>
                  </a:cubicBezTo>
                  <a:lnTo>
                    <a:pt x="722948" y="28575"/>
                  </a:lnTo>
                  <a:cubicBezTo>
                    <a:pt x="720028" y="28611"/>
                    <a:pt x="717133" y="29116"/>
                    <a:pt x="714375" y="30070"/>
                  </a:cubicBezTo>
                  <a:lnTo>
                    <a:pt x="714375" y="27622"/>
                  </a:lnTo>
                  <a:cubicBezTo>
                    <a:pt x="714375" y="12367"/>
                    <a:pt x="702008" y="0"/>
                    <a:pt x="686753" y="0"/>
                  </a:cubicBezTo>
                  <a:lnTo>
                    <a:pt x="684848" y="0"/>
                  </a:lnTo>
                  <a:cubicBezTo>
                    <a:pt x="669592" y="0"/>
                    <a:pt x="657225" y="12367"/>
                    <a:pt x="657225" y="27622"/>
                  </a:cubicBezTo>
                  <a:lnTo>
                    <a:pt x="657225" y="76200"/>
                  </a:lnTo>
                  <a:lnTo>
                    <a:pt x="123825" y="76200"/>
                  </a:lnTo>
                  <a:lnTo>
                    <a:pt x="123825" y="27622"/>
                  </a:lnTo>
                  <a:cubicBezTo>
                    <a:pt x="123825" y="12367"/>
                    <a:pt x="111458" y="0"/>
                    <a:pt x="96203" y="0"/>
                  </a:cubicBezTo>
                  <a:lnTo>
                    <a:pt x="94298" y="0"/>
                  </a:lnTo>
                  <a:cubicBezTo>
                    <a:pt x="79042" y="0"/>
                    <a:pt x="66675" y="12367"/>
                    <a:pt x="66675" y="27622"/>
                  </a:cubicBezTo>
                  <a:lnTo>
                    <a:pt x="66675" y="30070"/>
                  </a:lnTo>
                  <a:cubicBezTo>
                    <a:pt x="63917" y="29116"/>
                    <a:pt x="61022" y="28611"/>
                    <a:pt x="58103" y="28575"/>
                  </a:cubicBezTo>
                  <a:lnTo>
                    <a:pt x="56197" y="28575"/>
                  </a:lnTo>
                  <a:cubicBezTo>
                    <a:pt x="40942" y="28575"/>
                    <a:pt x="28575" y="40942"/>
                    <a:pt x="28575" y="56197"/>
                  </a:cubicBezTo>
                  <a:lnTo>
                    <a:pt x="28575" y="76200"/>
                  </a:lnTo>
                  <a:lnTo>
                    <a:pt x="9525" y="76200"/>
                  </a:lnTo>
                  <a:cubicBezTo>
                    <a:pt x="4265" y="76200"/>
                    <a:pt x="0" y="80464"/>
                    <a:pt x="0" y="85725"/>
                  </a:cubicBezTo>
                  <a:cubicBezTo>
                    <a:pt x="0" y="90986"/>
                    <a:pt x="4265" y="95250"/>
                    <a:pt x="9525" y="95250"/>
                  </a:cubicBezTo>
                  <a:lnTo>
                    <a:pt x="28575" y="95250"/>
                  </a:lnTo>
                  <a:lnTo>
                    <a:pt x="28575" y="115253"/>
                  </a:lnTo>
                  <a:cubicBezTo>
                    <a:pt x="28575" y="130508"/>
                    <a:pt x="40942" y="142875"/>
                    <a:pt x="56197" y="142875"/>
                  </a:cubicBezTo>
                  <a:lnTo>
                    <a:pt x="58103" y="142875"/>
                  </a:lnTo>
                  <a:cubicBezTo>
                    <a:pt x="61022" y="142839"/>
                    <a:pt x="63917" y="142334"/>
                    <a:pt x="66675" y="141380"/>
                  </a:cubicBezTo>
                  <a:lnTo>
                    <a:pt x="66675" y="143828"/>
                  </a:lnTo>
                  <a:cubicBezTo>
                    <a:pt x="66675" y="159083"/>
                    <a:pt x="79042" y="171450"/>
                    <a:pt x="94298" y="171450"/>
                  </a:cubicBezTo>
                  <a:lnTo>
                    <a:pt x="96203" y="171450"/>
                  </a:lnTo>
                  <a:cubicBezTo>
                    <a:pt x="111458" y="171450"/>
                    <a:pt x="123825" y="159083"/>
                    <a:pt x="123825" y="143828"/>
                  </a:cubicBezTo>
                  <a:lnTo>
                    <a:pt x="123825" y="95250"/>
                  </a:lnTo>
                  <a:lnTo>
                    <a:pt x="168726" y="95250"/>
                  </a:lnTo>
                  <a:lnTo>
                    <a:pt x="168726" y="253003"/>
                  </a:lnTo>
                  <a:cubicBezTo>
                    <a:pt x="168813" y="269518"/>
                    <a:pt x="177623" y="284757"/>
                    <a:pt x="191891" y="293075"/>
                  </a:cubicBezTo>
                  <a:lnTo>
                    <a:pt x="304800" y="359626"/>
                  </a:lnTo>
                  <a:lnTo>
                    <a:pt x="304800" y="453923"/>
                  </a:lnTo>
                  <a:lnTo>
                    <a:pt x="189986" y="528218"/>
                  </a:lnTo>
                  <a:cubicBezTo>
                    <a:pt x="176709" y="536764"/>
                    <a:pt x="168696" y="551481"/>
                    <a:pt x="168726" y="567271"/>
                  </a:cubicBezTo>
                  <a:lnTo>
                    <a:pt x="168726" y="742950"/>
                  </a:lnTo>
                  <a:lnTo>
                    <a:pt x="252193" y="742950"/>
                  </a:lnTo>
                  <a:lnTo>
                    <a:pt x="252193" y="592636"/>
                  </a:lnTo>
                  <a:lnTo>
                    <a:pt x="319421" y="549088"/>
                  </a:lnTo>
                  <a:lnTo>
                    <a:pt x="461677" y="549088"/>
                  </a:lnTo>
                  <a:lnTo>
                    <a:pt x="528904" y="592636"/>
                  </a:lnTo>
                  <a:lnTo>
                    <a:pt x="528904" y="742950"/>
                  </a:lnTo>
                  <a:lnTo>
                    <a:pt x="612372" y="742950"/>
                  </a:lnTo>
                  <a:lnTo>
                    <a:pt x="612372" y="567299"/>
                  </a:lnTo>
                  <a:cubicBezTo>
                    <a:pt x="612401" y="551510"/>
                    <a:pt x="604389" y="536793"/>
                    <a:pt x="591112" y="528247"/>
                  </a:cubicBezTo>
                  <a:lnTo>
                    <a:pt x="476298" y="453952"/>
                  </a:lnTo>
                  <a:lnTo>
                    <a:pt x="476298" y="359654"/>
                  </a:lnTo>
                  <a:lnTo>
                    <a:pt x="589131" y="293141"/>
                  </a:lnTo>
                  <a:cubicBezTo>
                    <a:pt x="603448" y="284831"/>
                    <a:pt x="612292" y="269558"/>
                    <a:pt x="612372" y="253003"/>
                  </a:cubicBezTo>
                  <a:lnTo>
                    <a:pt x="612372" y="95250"/>
                  </a:lnTo>
                  <a:lnTo>
                    <a:pt x="657225" y="95250"/>
                  </a:lnTo>
                  <a:lnTo>
                    <a:pt x="657225" y="143828"/>
                  </a:lnTo>
                  <a:cubicBezTo>
                    <a:pt x="657225" y="159083"/>
                    <a:pt x="669592" y="171450"/>
                    <a:pt x="684848" y="171450"/>
                  </a:cubicBezTo>
                  <a:lnTo>
                    <a:pt x="686753" y="171450"/>
                  </a:lnTo>
                  <a:cubicBezTo>
                    <a:pt x="702008" y="171450"/>
                    <a:pt x="714375" y="159083"/>
                    <a:pt x="714375" y="143828"/>
                  </a:cubicBezTo>
                  <a:lnTo>
                    <a:pt x="714375" y="141380"/>
                  </a:lnTo>
                  <a:cubicBezTo>
                    <a:pt x="717133" y="142334"/>
                    <a:pt x="720028" y="142839"/>
                    <a:pt x="722948" y="142875"/>
                  </a:cubicBezTo>
                  <a:lnTo>
                    <a:pt x="724853" y="142875"/>
                  </a:lnTo>
                  <a:cubicBezTo>
                    <a:pt x="740108" y="142875"/>
                    <a:pt x="752475" y="130508"/>
                    <a:pt x="752475" y="115253"/>
                  </a:cubicBezTo>
                  <a:lnTo>
                    <a:pt x="752475" y="95250"/>
                  </a:lnTo>
                  <a:lnTo>
                    <a:pt x="771525" y="95250"/>
                  </a:lnTo>
                  <a:cubicBezTo>
                    <a:pt x="776786" y="95250"/>
                    <a:pt x="781050" y="90986"/>
                    <a:pt x="781050" y="85725"/>
                  </a:cubicBezTo>
                  <a:cubicBezTo>
                    <a:pt x="781050" y="80464"/>
                    <a:pt x="776786" y="76200"/>
                    <a:pt x="771525" y="76200"/>
                  </a:cubicBezTo>
                  <a:close/>
                  <a:moveTo>
                    <a:pt x="58103" y="123825"/>
                  </a:moveTo>
                  <a:lnTo>
                    <a:pt x="56197" y="123825"/>
                  </a:lnTo>
                  <a:cubicBezTo>
                    <a:pt x="51463" y="123825"/>
                    <a:pt x="47625" y="119987"/>
                    <a:pt x="47625" y="115253"/>
                  </a:cubicBezTo>
                  <a:lnTo>
                    <a:pt x="47625" y="56197"/>
                  </a:lnTo>
                  <a:cubicBezTo>
                    <a:pt x="47625" y="51463"/>
                    <a:pt x="51463" y="47625"/>
                    <a:pt x="56197" y="47625"/>
                  </a:cubicBezTo>
                  <a:lnTo>
                    <a:pt x="58103" y="47625"/>
                  </a:lnTo>
                  <a:cubicBezTo>
                    <a:pt x="62837" y="47625"/>
                    <a:pt x="66675" y="51463"/>
                    <a:pt x="66675" y="56197"/>
                  </a:cubicBezTo>
                  <a:lnTo>
                    <a:pt x="66675" y="115253"/>
                  </a:lnTo>
                  <a:cubicBezTo>
                    <a:pt x="66675" y="119987"/>
                    <a:pt x="62837" y="123825"/>
                    <a:pt x="58103" y="123825"/>
                  </a:cubicBezTo>
                  <a:close/>
                  <a:moveTo>
                    <a:pt x="104775" y="143828"/>
                  </a:moveTo>
                  <a:cubicBezTo>
                    <a:pt x="104775" y="148562"/>
                    <a:pt x="100937" y="152400"/>
                    <a:pt x="96203" y="152400"/>
                  </a:cubicBezTo>
                  <a:lnTo>
                    <a:pt x="94298" y="152400"/>
                  </a:lnTo>
                  <a:cubicBezTo>
                    <a:pt x="89563" y="152400"/>
                    <a:pt x="85725" y="148562"/>
                    <a:pt x="85725" y="143828"/>
                  </a:cubicBezTo>
                  <a:lnTo>
                    <a:pt x="85725" y="27622"/>
                  </a:lnTo>
                  <a:cubicBezTo>
                    <a:pt x="85725" y="22888"/>
                    <a:pt x="89563" y="19050"/>
                    <a:pt x="94298" y="19050"/>
                  </a:cubicBezTo>
                  <a:lnTo>
                    <a:pt x="96203" y="19050"/>
                  </a:lnTo>
                  <a:cubicBezTo>
                    <a:pt x="100937" y="19050"/>
                    <a:pt x="104775" y="22888"/>
                    <a:pt x="104775" y="27622"/>
                  </a:cubicBezTo>
                  <a:close/>
                  <a:moveTo>
                    <a:pt x="528904" y="95250"/>
                  </a:moveTo>
                  <a:lnTo>
                    <a:pt x="528904" y="226352"/>
                  </a:lnTo>
                  <a:lnTo>
                    <a:pt x="421272" y="289674"/>
                  </a:lnTo>
                  <a:lnTo>
                    <a:pt x="359769" y="289674"/>
                  </a:lnTo>
                  <a:lnTo>
                    <a:pt x="252193" y="226352"/>
                  </a:lnTo>
                  <a:lnTo>
                    <a:pt x="252193" y="95250"/>
                  </a:lnTo>
                  <a:close/>
                  <a:moveTo>
                    <a:pt x="593322" y="567299"/>
                  </a:moveTo>
                  <a:lnTo>
                    <a:pt x="593322" y="723900"/>
                  </a:lnTo>
                  <a:lnTo>
                    <a:pt x="547954" y="723900"/>
                  </a:lnTo>
                  <a:lnTo>
                    <a:pt x="547954" y="582273"/>
                  </a:lnTo>
                  <a:lnTo>
                    <a:pt x="467316" y="530038"/>
                  </a:lnTo>
                  <a:lnTo>
                    <a:pt x="313782" y="530038"/>
                  </a:lnTo>
                  <a:lnTo>
                    <a:pt x="233143" y="582273"/>
                  </a:lnTo>
                  <a:lnTo>
                    <a:pt x="233143" y="723900"/>
                  </a:lnTo>
                  <a:lnTo>
                    <a:pt x="187776" y="723900"/>
                  </a:lnTo>
                  <a:lnTo>
                    <a:pt x="187776" y="567299"/>
                  </a:lnTo>
                  <a:cubicBezTo>
                    <a:pt x="187764" y="557975"/>
                    <a:pt x="192494" y="549284"/>
                    <a:pt x="200330" y="544230"/>
                  </a:cubicBezTo>
                  <a:lnTo>
                    <a:pt x="328917" y="460981"/>
                  </a:lnTo>
                  <a:lnTo>
                    <a:pt x="452161" y="460981"/>
                  </a:lnTo>
                  <a:lnTo>
                    <a:pt x="580749" y="544230"/>
                  </a:lnTo>
                  <a:cubicBezTo>
                    <a:pt x="588597" y="549274"/>
                    <a:pt x="593336" y="557970"/>
                    <a:pt x="593322" y="567299"/>
                  </a:cubicBezTo>
                  <a:close/>
                  <a:moveTo>
                    <a:pt x="457248" y="441960"/>
                  </a:moveTo>
                  <a:lnTo>
                    <a:pt x="323850" y="441960"/>
                  </a:lnTo>
                  <a:lnTo>
                    <a:pt x="323850" y="362502"/>
                  </a:lnTo>
                  <a:cubicBezTo>
                    <a:pt x="327561" y="358826"/>
                    <a:pt x="327589" y="352837"/>
                    <a:pt x="323912" y="349127"/>
                  </a:cubicBezTo>
                  <a:cubicBezTo>
                    <a:pt x="323326" y="348535"/>
                    <a:pt x="322665" y="348024"/>
                    <a:pt x="321945" y="347605"/>
                  </a:cubicBezTo>
                  <a:lnTo>
                    <a:pt x="201492" y="276616"/>
                  </a:lnTo>
                  <a:cubicBezTo>
                    <a:pt x="193057" y="271719"/>
                    <a:pt x="187841" y="262727"/>
                    <a:pt x="187776" y="252974"/>
                  </a:cubicBezTo>
                  <a:lnTo>
                    <a:pt x="187776" y="95250"/>
                  </a:lnTo>
                  <a:lnTo>
                    <a:pt x="233143" y="95250"/>
                  </a:lnTo>
                  <a:lnTo>
                    <a:pt x="233143" y="237249"/>
                  </a:lnTo>
                  <a:lnTo>
                    <a:pt x="354587" y="308686"/>
                  </a:lnTo>
                  <a:lnTo>
                    <a:pt x="426501" y="308686"/>
                  </a:lnTo>
                  <a:lnTo>
                    <a:pt x="547954" y="237249"/>
                  </a:lnTo>
                  <a:lnTo>
                    <a:pt x="547954" y="95250"/>
                  </a:lnTo>
                  <a:lnTo>
                    <a:pt x="593322" y="95250"/>
                  </a:lnTo>
                  <a:lnTo>
                    <a:pt x="593322" y="252936"/>
                  </a:lnTo>
                  <a:cubicBezTo>
                    <a:pt x="593256" y="262731"/>
                    <a:pt x="588009" y="271759"/>
                    <a:pt x="579530" y="276663"/>
                  </a:cubicBezTo>
                  <a:lnTo>
                    <a:pt x="459372" y="347491"/>
                  </a:lnTo>
                  <a:cubicBezTo>
                    <a:pt x="454841" y="350161"/>
                    <a:pt x="453331" y="355999"/>
                    <a:pt x="456000" y="360531"/>
                  </a:cubicBezTo>
                  <a:cubicBezTo>
                    <a:pt x="456368" y="361036"/>
                    <a:pt x="456786" y="361501"/>
                    <a:pt x="457248" y="361921"/>
                  </a:cubicBezTo>
                  <a:close/>
                  <a:moveTo>
                    <a:pt x="695325" y="143828"/>
                  </a:moveTo>
                  <a:cubicBezTo>
                    <a:pt x="695325" y="148562"/>
                    <a:pt x="691487" y="152400"/>
                    <a:pt x="686753" y="152400"/>
                  </a:cubicBezTo>
                  <a:lnTo>
                    <a:pt x="684848" y="152400"/>
                  </a:lnTo>
                  <a:cubicBezTo>
                    <a:pt x="680113" y="152400"/>
                    <a:pt x="676275" y="148562"/>
                    <a:pt x="676275" y="143828"/>
                  </a:cubicBezTo>
                  <a:lnTo>
                    <a:pt x="676275" y="27622"/>
                  </a:lnTo>
                  <a:cubicBezTo>
                    <a:pt x="676275" y="22888"/>
                    <a:pt x="680113" y="19050"/>
                    <a:pt x="684848" y="19050"/>
                  </a:cubicBezTo>
                  <a:lnTo>
                    <a:pt x="686753" y="19050"/>
                  </a:lnTo>
                  <a:cubicBezTo>
                    <a:pt x="691487" y="19050"/>
                    <a:pt x="695325" y="22888"/>
                    <a:pt x="695325" y="27622"/>
                  </a:cubicBezTo>
                  <a:lnTo>
                    <a:pt x="695325" y="143828"/>
                  </a:lnTo>
                  <a:close/>
                  <a:moveTo>
                    <a:pt x="733425" y="115253"/>
                  </a:moveTo>
                  <a:cubicBezTo>
                    <a:pt x="733425" y="119987"/>
                    <a:pt x="729587" y="123825"/>
                    <a:pt x="724853" y="123825"/>
                  </a:cubicBezTo>
                  <a:lnTo>
                    <a:pt x="722948" y="123825"/>
                  </a:lnTo>
                  <a:cubicBezTo>
                    <a:pt x="718213" y="123825"/>
                    <a:pt x="714375" y="119987"/>
                    <a:pt x="714375" y="115253"/>
                  </a:cubicBezTo>
                  <a:lnTo>
                    <a:pt x="714375" y="56197"/>
                  </a:lnTo>
                  <a:cubicBezTo>
                    <a:pt x="714375" y="51463"/>
                    <a:pt x="718213" y="47625"/>
                    <a:pt x="722948" y="47625"/>
                  </a:cubicBezTo>
                  <a:lnTo>
                    <a:pt x="724853" y="47625"/>
                  </a:lnTo>
                  <a:cubicBezTo>
                    <a:pt x="729587" y="47625"/>
                    <a:pt x="733425" y="51463"/>
                    <a:pt x="733425" y="5619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  <p:sp>
        <p:nvSpPr>
          <p:cNvPr id="58" name="Graphic 56" descr="Scorpion outline">
            <a:extLst>
              <a:ext uri="{FF2B5EF4-FFF2-40B4-BE49-F238E27FC236}">
                <a16:creationId xmlns:a16="http://schemas.microsoft.com/office/drawing/2014/main" id="{6BAB818B-F2ED-C9C0-2213-51A455022837}"/>
              </a:ext>
            </a:extLst>
          </p:cNvPr>
          <p:cNvSpPr/>
          <p:nvPr/>
        </p:nvSpPr>
        <p:spPr>
          <a:xfrm>
            <a:off x="7219197" y="1988187"/>
            <a:ext cx="764443" cy="582863"/>
          </a:xfrm>
          <a:custGeom>
            <a:avLst/>
            <a:gdLst>
              <a:gd name="connsiteX0" fmla="*/ 710420 w 764443"/>
              <a:gd name="connsiteY0" fmla="*/ 336941 h 582863"/>
              <a:gd name="connsiteX1" fmla="*/ 751292 w 764443"/>
              <a:gd name="connsiteY1" fmla="*/ 117866 h 582863"/>
              <a:gd name="connsiteX2" fmla="*/ 742567 w 764443"/>
              <a:gd name="connsiteY2" fmla="*/ 111646 h 582863"/>
              <a:gd name="connsiteX3" fmla="*/ 733575 w 764443"/>
              <a:gd name="connsiteY3" fmla="*/ 117485 h 582863"/>
              <a:gd name="connsiteX4" fmla="*/ 703467 w 764443"/>
              <a:gd name="connsiteY4" fmla="*/ 189151 h 582863"/>
              <a:gd name="connsiteX5" fmla="*/ 673339 w 764443"/>
              <a:gd name="connsiteY5" fmla="*/ 159033 h 582863"/>
              <a:gd name="connsiteX6" fmla="*/ 659869 w 764443"/>
              <a:gd name="connsiteY6" fmla="*/ 159020 h 582863"/>
              <a:gd name="connsiteX7" fmla="*/ 658385 w 764443"/>
              <a:gd name="connsiteY7" fmla="*/ 160938 h 582863"/>
              <a:gd name="connsiteX8" fmla="*/ 685055 w 764443"/>
              <a:gd name="connsiteY8" fmla="*/ 334350 h 582863"/>
              <a:gd name="connsiteX9" fmla="*/ 524844 w 764443"/>
              <a:gd name="connsiteY9" fmla="*/ 366516 h 582863"/>
              <a:gd name="connsiteX10" fmla="*/ 524216 w 764443"/>
              <a:gd name="connsiteY10" fmla="*/ 300136 h 582863"/>
              <a:gd name="connsiteX11" fmla="*/ 561630 w 764443"/>
              <a:gd name="connsiteY11" fmla="*/ 283715 h 582863"/>
              <a:gd name="connsiteX12" fmla="*/ 561395 w 764443"/>
              <a:gd name="connsiteY12" fmla="*/ 270246 h 582863"/>
              <a:gd name="connsiteX13" fmla="*/ 548161 w 764443"/>
              <a:gd name="connsiteY13" fmla="*/ 270246 h 582863"/>
              <a:gd name="connsiteX14" fmla="*/ 514748 w 764443"/>
              <a:gd name="connsiteY14" fmla="*/ 280724 h 582863"/>
              <a:gd name="connsiteX15" fmla="*/ 483744 w 764443"/>
              <a:gd name="connsiteY15" fmla="*/ 249720 h 582863"/>
              <a:gd name="connsiteX16" fmla="*/ 483115 w 764443"/>
              <a:gd name="connsiteY16" fmla="*/ 243253 h 582863"/>
              <a:gd name="connsiteX17" fmla="*/ 494231 w 764443"/>
              <a:gd name="connsiteY17" fmla="*/ 216345 h 582863"/>
              <a:gd name="connsiteX18" fmla="*/ 493997 w 764443"/>
              <a:gd name="connsiteY18" fmla="*/ 202876 h 582863"/>
              <a:gd name="connsiteX19" fmla="*/ 480763 w 764443"/>
              <a:gd name="connsiteY19" fmla="*/ 202876 h 582863"/>
              <a:gd name="connsiteX20" fmla="*/ 464418 w 764443"/>
              <a:gd name="connsiteY20" fmla="*/ 240309 h 582863"/>
              <a:gd name="connsiteX21" fmla="*/ 397952 w 764443"/>
              <a:gd name="connsiteY21" fmla="*/ 239652 h 582863"/>
              <a:gd name="connsiteX22" fmla="*/ 430023 w 764443"/>
              <a:gd name="connsiteY22" fmla="*/ 79575 h 582863"/>
              <a:gd name="connsiteX23" fmla="*/ 603435 w 764443"/>
              <a:gd name="connsiteY23" fmla="*/ 105950 h 582863"/>
              <a:gd name="connsiteX24" fmla="*/ 606815 w 764443"/>
              <a:gd name="connsiteY24" fmla="*/ 92910 h 582863"/>
              <a:gd name="connsiteX25" fmla="*/ 605340 w 764443"/>
              <a:gd name="connsiteY25" fmla="*/ 91005 h 582863"/>
              <a:gd name="connsiteX26" fmla="*/ 575336 w 764443"/>
              <a:gd name="connsiteY26" fmla="*/ 61001 h 582863"/>
              <a:gd name="connsiteX27" fmla="*/ 647622 w 764443"/>
              <a:gd name="connsiteY27" fmla="*/ 30636 h 582863"/>
              <a:gd name="connsiteX28" fmla="*/ 652730 w 764443"/>
              <a:gd name="connsiteY28" fmla="*/ 18171 h 582863"/>
              <a:gd name="connsiteX29" fmla="*/ 647231 w 764443"/>
              <a:gd name="connsiteY29" fmla="*/ 12910 h 582863"/>
              <a:gd name="connsiteX30" fmla="*/ 426880 w 764443"/>
              <a:gd name="connsiteY30" fmla="*/ 54705 h 582863"/>
              <a:gd name="connsiteX31" fmla="*/ 380483 w 764443"/>
              <a:gd name="connsiteY31" fmla="*/ 247587 h 582863"/>
              <a:gd name="connsiteX32" fmla="*/ 359528 w 764443"/>
              <a:gd name="connsiteY32" fmla="*/ 263512 h 582863"/>
              <a:gd name="connsiteX33" fmla="*/ 343984 w 764443"/>
              <a:gd name="connsiteY33" fmla="*/ 281610 h 582863"/>
              <a:gd name="connsiteX34" fmla="*/ 328648 w 764443"/>
              <a:gd name="connsiteY34" fmla="*/ 266265 h 582863"/>
              <a:gd name="connsiteX35" fmla="*/ 328648 w 764443"/>
              <a:gd name="connsiteY35" fmla="*/ 216345 h 582863"/>
              <a:gd name="connsiteX36" fmla="*/ 319123 w 764443"/>
              <a:gd name="connsiteY36" fmla="*/ 206820 h 582863"/>
              <a:gd name="connsiteX37" fmla="*/ 309598 w 764443"/>
              <a:gd name="connsiteY37" fmla="*/ 216345 h 582863"/>
              <a:gd name="connsiteX38" fmla="*/ 309598 w 764443"/>
              <a:gd name="connsiteY38" fmla="*/ 270227 h 582863"/>
              <a:gd name="connsiteX39" fmla="*/ 312380 w 764443"/>
              <a:gd name="connsiteY39" fmla="*/ 276962 h 582863"/>
              <a:gd name="connsiteX40" fmla="*/ 332630 w 764443"/>
              <a:gd name="connsiteY40" fmla="*/ 297202 h 582863"/>
              <a:gd name="connsiteX41" fmla="*/ 307198 w 764443"/>
              <a:gd name="connsiteY41" fmla="*/ 337807 h 582863"/>
              <a:gd name="connsiteX42" fmla="*/ 280147 w 764443"/>
              <a:gd name="connsiteY42" fmla="*/ 324282 h 582863"/>
              <a:gd name="connsiteX43" fmla="*/ 269746 w 764443"/>
              <a:gd name="connsiteY43" fmla="*/ 282677 h 582863"/>
              <a:gd name="connsiteX44" fmla="*/ 258078 w 764443"/>
              <a:gd name="connsiteY44" fmla="*/ 275945 h 582863"/>
              <a:gd name="connsiteX45" fmla="*/ 251267 w 764443"/>
              <a:gd name="connsiteY45" fmla="*/ 287296 h 582863"/>
              <a:gd name="connsiteX46" fmla="*/ 262697 w 764443"/>
              <a:gd name="connsiteY46" fmla="*/ 333159 h 582863"/>
              <a:gd name="connsiteX47" fmla="*/ 267669 w 764443"/>
              <a:gd name="connsiteY47" fmla="*/ 339369 h 582863"/>
              <a:gd name="connsiteX48" fmla="*/ 298016 w 764443"/>
              <a:gd name="connsiteY48" fmla="*/ 354543 h 582863"/>
              <a:gd name="connsiteX49" fmla="*/ 275899 w 764443"/>
              <a:gd name="connsiteY49" fmla="*/ 402949 h 582863"/>
              <a:gd name="connsiteX50" fmla="*/ 257801 w 764443"/>
              <a:gd name="connsiteY50" fmla="*/ 396929 h 582863"/>
              <a:gd name="connsiteX51" fmla="*/ 232751 w 764443"/>
              <a:gd name="connsiteY51" fmla="*/ 359220 h 582863"/>
              <a:gd name="connsiteX52" fmla="*/ 219591 w 764443"/>
              <a:gd name="connsiteY52" fmla="*/ 356346 h 582863"/>
              <a:gd name="connsiteX53" fmla="*/ 216716 w 764443"/>
              <a:gd name="connsiteY53" fmla="*/ 369506 h 582863"/>
              <a:gd name="connsiteX54" fmla="*/ 216901 w 764443"/>
              <a:gd name="connsiteY54" fmla="*/ 369783 h 582863"/>
              <a:gd name="connsiteX55" fmla="*/ 243847 w 764443"/>
              <a:gd name="connsiteY55" fmla="*/ 410197 h 582863"/>
              <a:gd name="connsiteX56" fmla="*/ 248762 w 764443"/>
              <a:gd name="connsiteY56" fmla="*/ 413950 h 582863"/>
              <a:gd name="connsiteX57" fmla="*/ 269717 w 764443"/>
              <a:gd name="connsiteY57" fmla="*/ 420932 h 582863"/>
              <a:gd name="connsiteX58" fmla="*/ 266469 w 764443"/>
              <a:gd name="connsiteY58" fmla="*/ 484530 h 582863"/>
              <a:gd name="connsiteX59" fmla="*/ 224654 w 764443"/>
              <a:gd name="connsiteY59" fmla="*/ 526336 h 582863"/>
              <a:gd name="connsiteX60" fmla="*/ 62320 w 764443"/>
              <a:gd name="connsiteY60" fmla="*/ 536527 h 582863"/>
              <a:gd name="connsiteX61" fmla="*/ 46275 w 764443"/>
              <a:gd name="connsiteY61" fmla="*/ 368725 h 582863"/>
              <a:gd name="connsiteX62" fmla="*/ 53823 w 764443"/>
              <a:gd name="connsiteY62" fmla="*/ 360410 h 582863"/>
              <a:gd name="connsiteX63" fmla="*/ 53890 w 764443"/>
              <a:gd name="connsiteY63" fmla="*/ 360334 h 582863"/>
              <a:gd name="connsiteX64" fmla="*/ 63796 w 764443"/>
              <a:gd name="connsiteY64" fmla="*/ 370383 h 582863"/>
              <a:gd name="connsiteX65" fmla="*/ 69854 w 764443"/>
              <a:gd name="connsiteY65" fmla="*/ 376441 h 582863"/>
              <a:gd name="connsiteX66" fmla="*/ 84084 w 764443"/>
              <a:gd name="connsiteY66" fmla="*/ 385966 h 582863"/>
              <a:gd name="connsiteX67" fmla="*/ 116336 w 764443"/>
              <a:gd name="connsiteY67" fmla="*/ 385880 h 582863"/>
              <a:gd name="connsiteX68" fmla="*/ 130481 w 764443"/>
              <a:gd name="connsiteY68" fmla="*/ 376450 h 582863"/>
              <a:gd name="connsiteX69" fmla="*/ 140911 w 764443"/>
              <a:gd name="connsiteY69" fmla="*/ 359105 h 582863"/>
              <a:gd name="connsiteX70" fmla="*/ 142263 w 764443"/>
              <a:gd name="connsiteY70" fmla="*/ 339103 h 582863"/>
              <a:gd name="connsiteX71" fmla="*/ 172743 w 764443"/>
              <a:gd name="connsiteY71" fmla="*/ 334216 h 582863"/>
              <a:gd name="connsiteX72" fmla="*/ 152055 w 764443"/>
              <a:gd name="connsiteY72" fmla="*/ 316538 h 582863"/>
              <a:gd name="connsiteX73" fmla="*/ 128909 w 764443"/>
              <a:gd name="connsiteY73" fmla="*/ 304156 h 582863"/>
              <a:gd name="connsiteX74" fmla="*/ 108535 w 764443"/>
              <a:gd name="connsiteY74" fmla="*/ 300622 h 582863"/>
              <a:gd name="connsiteX75" fmla="*/ 103982 w 764443"/>
              <a:gd name="connsiteY75" fmla="*/ 300784 h 582863"/>
              <a:gd name="connsiteX76" fmla="*/ 77969 w 764443"/>
              <a:gd name="connsiteY76" fmla="*/ 309794 h 582863"/>
              <a:gd name="connsiteX77" fmla="*/ 72531 w 764443"/>
              <a:gd name="connsiteY77" fmla="*/ 313709 h 582863"/>
              <a:gd name="connsiteX78" fmla="*/ 64815 w 764443"/>
              <a:gd name="connsiteY78" fmla="*/ 321205 h 582863"/>
              <a:gd name="connsiteX79" fmla="*/ 40374 w 764443"/>
              <a:gd name="connsiteY79" fmla="*/ 346923 h 582863"/>
              <a:gd name="connsiteX80" fmla="*/ 40821 w 764443"/>
              <a:gd name="connsiteY80" fmla="*/ 542943 h 582863"/>
              <a:gd name="connsiteX81" fmla="*/ 77426 w 764443"/>
              <a:gd name="connsiteY81" fmla="*/ 569084 h 582863"/>
              <a:gd name="connsiteX82" fmla="*/ 95314 w 764443"/>
              <a:gd name="connsiteY82" fmla="*/ 576304 h 582863"/>
              <a:gd name="connsiteX83" fmla="*/ 235694 w 764443"/>
              <a:gd name="connsiteY83" fmla="*/ 542242 h 582863"/>
              <a:gd name="connsiteX84" fmla="*/ 280061 w 764443"/>
              <a:gd name="connsiteY84" fmla="*/ 497875 h 582863"/>
              <a:gd name="connsiteX85" fmla="*/ 301721 w 764443"/>
              <a:gd name="connsiteY85" fmla="*/ 502266 h 582863"/>
              <a:gd name="connsiteX86" fmla="*/ 343536 w 764443"/>
              <a:gd name="connsiteY86" fmla="*/ 494646 h 582863"/>
              <a:gd name="connsiteX87" fmla="*/ 350537 w 764443"/>
              <a:gd name="connsiteY87" fmla="*/ 515658 h 582863"/>
              <a:gd name="connsiteX88" fmla="*/ 354290 w 764443"/>
              <a:gd name="connsiteY88" fmla="*/ 520573 h 582863"/>
              <a:gd name="connsiteX89" fmla="*/ 394704 w 764443"/>
              <a:gd name="connsiteY89" fmla="*/ 547510 h 582863"/>
              <a:gd name="connsiteX90" fmla="*/ 407915 w 764443"/>
              <a:gd name="connsiteY90" fmla="*/ 544871 h 582863"/>
              <a:gd name="connsiteX91" fmla="*/ 405277 w 764443"/>
              <a:gd name="connsiteY91" fmla="*/ 531660 h 582863"/>
              <a:gd name="connsiteX92" fmla="*/ 367587 w 764443"/>
              <a:gd name="connsiteY92" fmla="*/ 506533 h 582863"/>
              <a:gd name="connsiteX93" fmla="*/ 361538 w 764443"/>
              <a:gd name="connsiteY93" fmla="*/ 488436 h 582863"/>
              <a:gd name="connsiteX94" fmla="*/ 409973 w 764443"/>
              <a:gd name="connsiteY94" fmla="*/ 466376 h 582863"/>
              <a:gd name="connsiteX95" fmla="*/ 425146 w 764443"/>
              <a:gd name="connsiteY95" fmla="*/ 496722 h 582863"/>
              <a:gd name="connsiteX96" fmla="*/ 431356 w 764443"/>
              <a:gd name="connsiteY96" fmla="*/ 501704 h 582863"/>
              <a:gd name="connsiteX97" fmla="*/ 477210 w 764443"/>
              <a:gd name="connsiteY97" fmla="*/ 513134 h 582863"/>
              <a:gd name="connsiteX98" fmla="*/ 479534 w 764443"/>
              <a:gd name="connsiteY98" fmla="*/ 513420 h 582863"/>
              <a:gd name="connsiteX99" fmla="*/ 489048 w 764443"/>
              <a:gd name="connsiteY99" fmla="*/ 503884 h 582863"/>
              <a:gd name="connsiteX100" fmla="*/ 481839 w 764443"/>
              <a:gd name="connsiteY100" fmla="*/ 494656 h 582863"/>
              <a:gd name="connsiteX101" fmla="*/ 440224 w 764443"/>
              <a:gd name="connsiteY101" fmla="*/ 484254 h 582863"/>
              <a:gd name="connsiteX102" fmla="*/ 426651 w 764443"/>
              <a:gd name="connsiteY102" fmla="*/ 457327 h 582863"/>
              <a:gd name="connsiteX103" fmla="*/ 467237 w 764443"/>
              <a:gd name="connsiteY103" fmla="*/ 431876 h 582863"/>
              <a:gd name="connsiteX104" fmla="*/ 487497 w 764443"/>
              <a:gd name="connsiteY104" fmla="*/ 452136 h 582863"/>
              <a:gd name="connsiteX105" fmla="*/ 494240 w 764443"/>
              <a:gd name="connsiteY105" fmla="*/ 454927 h 582863"/>
              <a:gd name="connsiteX106" fmla="*/ 548114 w 764443"/>
              <a:gd name="connsiteY106" fmla="*/ 454927 h 582863"/>
              <a:gd name="connsiteX107" fmla="*/ 557639 w 764443"/>
              <a:gd name="connsiteY107" fmla="*/ 445402 h 582863"/>
              <a:gd name="connsiteX108" fmla="*/ 548114 w 764443"/>
              <a:gd name="connsiteY108" fmla="*/ 435877 h 582863"/>
              <a:gd name="connsiteX109" fmla="*/ 498174 w 764443"/>
              <a:gd name="connsiteY109" fmla="*/ 435877 h 582863"/>
              <a:gd name="connsiteX110" fmla="*/ 482810 w 764443"/>
              <a:gd name="connsiteY110" fmla="*/ 420513 h 582863"/>
              <a:gd name="connsiteX111" fmla="*/ 500975 w 764443"/>
              <a:gd name="connsiteY111" fmla="*/ 404987 h 582863"/>
              <a:gd name="connsiteX112" fmla="*/ 516939 w 764443"/>
              <a:gd name="connsiteY112" fmla="*/ 383965 h 582863"/>
              <a:gd name="connsiteX113" fmla="*/ 575041 w 764443"/>
              <a:gd name="connsiteY113" fmla="*/ 393348 h 582863"/>
              <a:gd name="connsiteX114" fmla="*/ 710420 w 764443"/>
              <a:gd name="connsiteY114" fmla="*/ 336941 h 582863"/>
              <a:gd name="connsiteX115" fmla="*/ 615265 w 764443"/>
              <a:gd name="connsiteY115" fmla="*/ 23387 h 582863"/>
              <a:gd name="connsiteX116" fmla="*/ 615265 w 764443"/>
              <a:gd name="connsiteY116" fmla="*/ 23578 h 582863"/>
              <a:gd name="connsiteX117" fmla="*/ 554867 w 764443"/>
              <a:gd name="connsiteY117" fmla="*/ 48952 h 582863"/>
              <a:gd name="connsiteX118" fmla="*/ 549783 w 764443"/>
              <a:gd name="connsiteY118" fmla="*/ 61426 h 582863"/>
              <a:gd name="connsiteX119" fmla="*/ 551829 w 764443"/>
              <a:gd name="connsiteY119" fmla="*/ 64468 h 582863"/>
              <a:gd name="connsiteX120" fmla="*/ 582585 w 764443"/>
              <a:gd name="connsiteY120" fmla="*/ 95215 h 582863"/>
              <a:gd name="connsiteX121" fmla="*/ 582599 w 764443"/>
              <a:gd name="connsiteY121" fmla="*/ 95363 h 582863"/>
              <a:gd name="connsiteX122" fmla="*/ 582585 w 764443"/>
              <a:gd name="connsiteY122" fmla="*/ 95377 h 582863"/>
              <a:gd name="connsiteX123" fmla="*/ 443415 w 764443"/>
              <a:gd name="connsiteY123" fmla="*/ 66307 h 582863"/>
              <a:gd name="connsiteX124" fmla="*/ 615265 w 764443"/>
              <a:gd name="connsiteY124" fmla="*/ 23387 h 582863"/>
              <a:gd name="connsiteX125" fmla="*/ 81065 w 764443"/>
              <a:gd name="connsiteY125" fmla="*/ 331597 h 582863"/>
              <a:gd name="connsiteX126" fmla="*/ 84246 w 764443"/>
              <a:gd name="connsiteY126" fmla="*/ 328559 h 582863"/>
              <a:gd name="connsiteX127" fmla="*/ 88323 w 764443"/>
              <a:gd name="connsiteY127" fmla="*/ 325787 h 582863"/>
              <a:gd name="connsiteX128" fmla="*/ 105306 w 764443"/>
              <a:gd name="connsiteY128" fmla="*/ 319815 h 582863"/>
              <a:gd name="connsiteX129" fmla="*/ 108487 w 764443"/>
              <a:gd name="connsiteY129" fmla="*/ 319700 h 582863"/>
              <a:gd name="connsiteX130" fmla="*/ 119917 w 764443"/>
              <a:gd name="connsiteY130" fmla="*/ 321453 h 582863"/>
              <a:gd name="connsiteX131" fmla="*/ 123442 w 764443"/>
              <a:gd name="connsiteY131" fmla="*/ 342256 h 582863"/>
              <a:gd name="connsiteX132" fmla="*/ 122661 w 764443"/>
              <a:gd name="connsiteY132" fmla="*/ 353600 h 582863"/>
              <a:gd name="connsiteX133" fmla="*/ 116946 w 764443"/>
              <a:gd name="connsiteY133" fmla="*/ 363030 h 582863"/>
              <a:gd name="connsiteX134" fmla="*/ 109126 w 764443"/>
              <a:gd name="connsiteY134" fmla="*/ 368268 h 582863"/>
              <a:gd name="connsiteX135" fmla="*/ 100105 w 764443"/>
              <a:gd name="connsiteY135" fmla="*/ 370078 h 582863"/>
              <a:gd name="connsiteX136" fmla="*/ 91076 w 764443"/>
              <a:gd name="connsiteY136" fmla="*/ 368316 h 582863"/>
              <a:gd name="connsiteX137" fmla="*/ 83275 w 764443"/>
              <a:gd name="connsiteY137" fmla="*/ 363030 h 582863"/>
              <a:gd name="connsiteX138" fmla="*/ 77303 w 764443"/>
              <a:gd name="connsiteY138" fmla="*/ 357057 h 582863"/>
              <a:gd name="connsiteX139" fmla="*/ 66511 w 764443"/>
              <a:gd name="connsiteY139" fmla="*/ 346113 h 582863"/>
              <a:gd name="connsiteX140" fmla="*/ 487497 w 764443"/>
              <a:gd name="connsiteY140" fmla="*/ 391500 h 582863"/>
              <a:gd name="connsiteX141" fmla="*/ 301673 w 764443"/>
              <a:gd name="connsiteY141" fmla="*/ 483292 h 582863"/>
              <a:gd name="connsiteX142" fmla="*/ 285481 w 764443"/>
              <a:gd name="connsiteY142" fmla="*/ 479054 h 582863"/>
              <a:gd name="connsiteX143" fmla="*/ 303798 w 764443"/>
              <a:gd name="connsiteY143" fmla="*/ 386004 h 582863"/>
              <a:gd name="connsiteX144" fmla="*/ 373035 w 764443"/>
              <a:gd name="connsiteY144" fmla="*/ 277000 h 582863"/>
              <a:gd name="connsiteX145" fmla="*/ 487506 w 764443"/>
              <a:gd name="connsiteY145" fmla="*/ 279487 h 582863"/>
              <a:gd name="connsiteX146" fmla="*/ 487497 w 764443"/>
              <a:gd name="connsiteY146" fmla="*/ 391481 h 582863"/>
              <a:gd name="connsiteX147" fmla="*/ 698714 w 764443"/>
              <a:gd name="connsiteY147" fmla="*/ 321120 h 582863"/>
              <a:gd name="connsiteX148" fmla="*/ 669015 w 764443"/>
              <a:gd name="connsiteY148" fmla="*/ 181788 h 582863"/>
              <a:gd name="connsiteX149" fmla="*/ 669162 w 764443"/>
              <a:gd name="connsiteY149" fmla="*/ 181774 h 582863"/>
              <a:gd name="connsiteX150" fmla="*/ 669177 w 764443"/>
              <a:gd name="connsiteY150" fmla="*/ 181788 h 582863"/>
              <a:gd name="connsiteX151" fmla="*/ 700019 w 764443"/>
              <a:gd name="connsiteY151" fmla="*/ 212630 h 582863"/>
              <a:gd name="connsiteX152" fmla="*/ 713489 w 764443"/>
              <a:gd name="connsiteY152" fmla="*/ 212628 h 582863"/>
              <a:gd name="connsiteX153" fmla="*/ 715535 w 764443"/>
              <a:gd name="connsiteY153" fmla="*/ 209582 h 582863"/>
              <a:gd name="connsiteX154" fmla="*/ 740700 w 764443"/>
              <a:gd name="connsiteY154" fmla="*/ 149765 h 582863"/>
              <a:gd name="connsiteX155" fmla="*/ 740890 w 764443"/>
              <a:gd name="connsiteY155" fmla="*/ 149765 h 582863"/>
              <a:gd name="connsiteX156" fmla="*/ 698714 w 764443"/>
              <a:gd name="connsiteY156" fmla="*/ 321120 h 582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</a:cxnLst>
            <a:rect l="l" t="t" r="r" b="b"/>
            <a:pathLst>
              <a:path w="764443" h="582863">
                <a:moveTo>
                  <a:pt x="710420" y="336941"/>
                </a:moveTo>
                <a:cubicBezTo>
                  <a:pt x="761379" y="284829"/>
                  <a:pt x="779190" y="193332"/>
                  <a:pt x="751292" y="117866"/>
                </a:cubicBezTo>
                <a:cubicBezTo>
                  <a:pt x="749935" y="114197"/>
                  <a:pt x="746476" y="111731"/>
                  <a:pt x="742567" y="111646"/>
                </a:cubicBezTo>
                <a:cubicBezTo>
                  <a:pt x="738663" y="111590"/>
                  <a:pt x="735111" y="113896"/>
                  <a:pt x="733575" y="117485"/>
                </a:cubicBezTo>
                <a:lnTo>
                  <a:pt x="703467" y="189151"/>
                </a:lnTo>
                <a:lnTo>
                  <a:pt x="673339" y="159033"/>
                </a:lnTo>
                <a:cubicBezTo>
                  <a:pt x="669622" y="155309"/>
                  <a:pt x="663592" y="155305"/>
                  <a:pt x="659869" y="159020"/>
                </a:cubicBezTo>
                <a:cubicBezTo>
                  <a:pt x="659294" y="159594"/>
                  <a:pt x="658795" y="160238"/>
                  <a:pt x="658385" y="160938"/>
                </a:cubicBezTo>
                <a:cubicBezTo>
                  <a:pt x="625339" y="217811"/>
                  <a:pt x="636446" y="290034"/>
                  <a:pt x="685055" y="334350"/>
                </a:cubicBezTo>
                <a:cubicBezTo>
                  <a:pt x="640519" y="371456"/>
                  <a:pt x="580252" y="383557"/>
                  <a:pt x="524844" y="366516"/>
                </a:cubicBezTo>
                <a:cubicBezTo>
                  <a:pt x="532184" y="344961"/>
                  <a:pt x="531962" y="321548"/>
                  <a:pt x="524216" y="300136"/>
                </a:cubicBezTo>
                <a:cubicBezTo>
                  <a:pt x="538294" y="299504"/>
                  <a:pt x="551633" y="293649"/>
                  <a:pt x="561630" y="283715"/>
                </a:cubicBezTo>
                <a:cubicBezTo>
                  <a:pt x="565285" y="279931"/>
                  <a:pt x="565180" y="273901"/>
                  <a:pt x="561395" y="270246"/>
                </a:cubicBezTo>
                <a:cubicBezTo>
                  <a:pt x="557705" y="266681"/>
                  <a:pt x="551852" y="266681"/>
                  <a:pt x="548161" y="270246"/>
                </a:cubicBezTo>
                <a:cubicBezTo>
                  <a:pt x="539383" y="278953"/>
                  <a:pt x="526926" y="282860"/>
                  <a:pt x="514748" y="280724"/>
                </a:cubicBezTo>
                <a:cubicBezTo>
                  <a:pt x="506896" y="268173"/>
                  <a:pt x="496294" y="257572"/>
                  <a:pt x="483744" y="249720"/>
                </a:cubicBezTo>
                <a:cubicBezTo>
                  <a:pt x="483351" y="247586"/>
                  <a:pt x="483142" y="245422"/>
                  <a:pt x="483115" y="243253"/>
                </a:cubicBezTo>
                <a:cubicBezTo>
                  <a:pt x="483089" y="233161"/>
                  <a:pt x="487090" y="223476"/>
                  <a:pt x="494231" y="216345"/>
                </a:cubicBezTo>
                <a:cubicBezTo>
                  <a:pt x="497886" y="212560"/>
                  <a:pt x="497781" y="206531"/>
                  <a:pt x="493997" y="202876"/>
                </a:cubicBezTo>
                <a:cubicBezTo>
                  <a:pt x="490306" y="199311"/>
                  <a:pt x="484453" y="199311"/>
                  <a:pt x="480763" y="202876"/>
                </a:cubicBezTo>
                <a:cubicBezTo>
                  <a:pt x="470821" y="212869"/>
                  <a:pt x="464989" y="226226"/>
                  <a:pt x="464418" y="240309"/>
                </a:cubicBezTo>
                <a:cubicBezTo>
                  <a:pt x="443007" y="232401"/>
                  <a:pt x="419515" y="232168"/>
                  <a:pt x="397952" y="239652"/>
                </a:cubicBezTo>
                <a:cubicBezTo>
                  <a:pt x="380936" y="184301"/>
                  <a:pt x="392996" y="124100"/>
                  <a:pt x="430023" y="79575"/>
                </a:cubicBezTo>
                <a:cubicBezTo>
                  <a:pt x="474347" y="128211"/>
                  <a:pt x="546655" y="139207"/>
                  <a:pt x="603435" y="105950"/>
                </a:cubicBezTo>
                <a:cubicBezTo>
                  <a:pt x="607969" y="103282"/>
                  <a:pt x="609481" y="97444"/>
                  <a:pt x="606815" y="92910"/>
                </a:cubicBezTo>
                <a:cubicBezTo>
                  <a:pt x="606406" y="92215"/>
                  <a:pt x="605911" y="91575"/>
                  <a:pt x="605340" y="91005"/>
                </a:cubicBezTo>
                <a:lnTo>
                  <a:pt x="575336" y="61001"/>
                </a:lnTo>
                <a:lnTo>
                  <a:pt x="647622" y="30636"/>
                </a:lnTo>
                <a:cubicBezTo>
                  <a:pt x="652475" y="28604"/>
                  <a:pt x="654761" y="23024"/>
                  <a:pt x="652730" y="18171"/>
                </a:cubicBezTo>
                <a:cubicBezTo>
                  <a:pt x="651708" y="15730"/>
                  <a:pt x="649715" y="13823"/>
                  <a:pt x="647231" y="12910"/>
                </a:cubicBezTo>
                <a:cubicBezTo>
                  <a:pt x="571983" y="-14770"/>
                  <a:pt x="476543" y="3385"/>
                  <a:pt x="426880" y="54705"/>
                </a:cubicBezTo>
                <a:cubicBezTo>
                  <a:pt x="376516" y="105238"/>
                  <a:pt x="358610" y="179677"/>
                  <a:pt x="380483" y="247587"/>
                </a:cubicBezTo>
                <a:cubicBezTo>
                  <a:pt x="372825" y="251946"/>
                  <a:pt x="365779" y="257301"/>
                  <a:pt x="359528" y="263512"/>
                </a:cubicBezTo>
                <a:cubicBezTo>
                  <a:pt x="353977" y="269217"/>
                  <a:pt x="348786" y="275261"/>
                  <a:pt x="343984" y="281610"/>
                </a:cubicBezTo>
                <a:lnTo>
                  <a:pt x="328648" y="266265"/>
                </a:lnTo>
                <a:lnTo>
                  <a:pt x="328648" y="216345"/>
                </a:lnTo>
                <a:cubicBezTo>
                  <a:pt x="328648" y="211084"/>
                  <a:pt x="324384" y="206820"/>
                  <a:pt x="319123" y="206820"/>
                </a:cubicBezTo>
                <a:cubicBezTo>
                  <a:pt x="313863" y="206820"/>
                  <a:pt x="309598" y="211084"/>
                  <a:pt x="309598" y="216345"/>
                </a:cubicBezTo>
                <a:lnTo>
                  <a:pt x="309598" y="270227"/>
                </a:lnTo>
                <a:cubicBezTo>
                  <a:pt x="309596" y="272753"/>
                  <a:pt x="310597" y="275174"/>
                  <a:pt x="312380" y="276962"/>
                </a:cubicBezTo>
                <a:lnTo>
                  <a:pt x="332630" y="297202"/>
                </a:lnTo>
                <a:cubicBezTo>
                  <a:pt x="324276" y="309251"/>
                  <a:pt x="315561" y="323101"/>
                  <a:pt x="307198" y="337807"/>
                </a:cubicBezTo>
                <a:lnTo>
                  <a:pt x="280147" y="324282"/>
                </a:lnTo>
                <a:lnTo>
                  <a:pt x="269746" y="282677"/>
                </a:lnTo>
                <a:cubicBezTo>
                  <a:pt x="268383" y="277596"/>
                  <a:pt x="263158" y="274582"/>
                  <a:pt x="258078" y="275945"/>
                </a:cubicBezTo>
                <a:cubicBezTo>
                  <a:pt x="253120" y="277275"/>
                  <a:pt x="250108" y="282296"/>
                  <a:pt x="251267" y="287296"/>
                </a:cubicBezTo>
                <a:lnTo>
                  <a:pt x="262697" y="333159"/>
                </a:lnTo>
                <a:cubicBezTo>
                  <a:pt x="263370" y="335856"/>
                  <a:pt x="265185" y="338124"/>
                  <a:pt x="267669" y="339369"/>
                </a:cubicBezTo>
                <a:lnTo>
                  <a:pt x="298016" y="354543"/>
                </a:lnTo>
                <a:cubicBezTo>
                  <a:pt x="289702" y="370231"/>
                  <a:pt x="282317" y="386394"/>
                  <a:pt x="275899" y="402949"/>
                </a:cubicBezTo>
                <a:lnTo>
                  <a:pt x="257801" y="396929"/>
                </a:lnTo>
                <a:lnTo>
                  <a:pt x="232751" y="359220"/>
                </a:lnTo>
                <a:cubicBezTo>
                  <a:pt x="229910" y="354791"/>
                  <a:pt x="224018" y="353505"/>
                  <a:pt x="219591" y="356346"/>
                </a:cubicBezTo>
                <a:cubicBezTo>
                  <a:pt x="215163" y="359186"/>
                  <a:pt x="213876" y="365077"/>
                  <a:pt x="216716" y="369506"/>
                </a:cubicBezTo>
                <a:cubicBezTo>
                  <a:pt x="216776" y="369599"/>
                  <a:pt x="216838" y="369691"/>
                  <a:pt x="216901" y="369783"/>
                </a:cubicBezTo>
                <a:lnTo>
                  <a:pt x="243847" y="410197"/>
                </a:lnTo>
                <a:cubicBezTo>
                  <a:pt x="245023" y="411960"/>
                  <a:pt x="246752" y="413281"/>
                  <a:pt x="248762" y="413950"/>
                </a:cubicBezTo>
                <a:lnTo>
                  <a:pt x="269717" y="420932"/>
                </a:lnTo>
                <a:cubicBezTo>
                  <a:pt x="261745" y="446773"/>
                  <a:pt x="259240" y="469738"/>
                  <a:pt x="266469" y="484530"/>
                </a:cubicBezTo>
                <a:lnTo>
                  <a:pt x="224654" y="526336"/>
                </a:lnTo>
                <a:cubicBezTo>
                  <a:pt x="181162" y="570857"/>
                  <a:pt x="111039" y="575260"/>
                  <a:pt x="62320" y="536527"/>
                </a:cubicBezTo>
                <a:cubicBezTo>
                  <a:pt x="11551" y="494620"/>
                  <a:pt x="4368" y="419493"/>
                  <a:pt x="46275" y="368725"/>
                </a:cubicBezTo>
                <a:cubicBezTo>
                  <a:pt x="48659" y="365836"/>
                  <a:pt x="51178" y="363061"/>
                  <a:pt x="53823" y="360410"/>
                </a:cubicBezTo>
                <a:lnTo>
                  <a:pt x="53890" y="360334"/>
                </a:lnTo>
                <a:lnTo>
                  <a:pt x="63796" y="370383"/>
                </a:lnTo>
                <a:lnTo>
                  <a:pt x="69854" y="376441"/>
                </a:lnTo>
                <a:cubicBezTo>
                  <a:pt x="73893" y="380559"/>
                  <a:pt x="78737" y="383802"/>
                  <a:pt x="84084" y="385966"/>
                </a:cubicBezTo>
                <a:cubicBezTo>
                  <a:pt x="94434" y="390148"/>
                  <a:pt x="106009" y="390118"/>
                  <a:pt x="116336" y="385880"/>
                </a:cubicBezTo>
                <a:cubicBezTo>
                  <a:pt x="121641" y="383727"/>
                  <a:pt x="126453" y="380519"/>
                  <a:pt x="130481" y="376450"/>
                </a:cubicBezTo>
                <a:cubicBezTo>
                  <a:pt x="135348" y="371628"/>
                  <a:pt x="138933" y="365665"/>
                  <a:pt x="140911" y="359105"/>
                </a:cubicBezTo>
                <a:cubicBezTo>
                  <a:pt x="142924" y="352636"/>
                  <a:pt x="143387" y="345784"/>
                  <a:pt x="142263" y="339103"/>
                </a:cubicBezTo>
                <a:lnTo>
                  <a:pt x="172743" y="334216"/>
                </a:lnTo>
                <a:cubicBezTo>
                  <a:pt x="166319" y="327793"/>
                  <a:pt x="159402" y="321882"/>
                  <a:pt x="152055" y="316538"/>
                </a:cubicBezTo>
                <a:cubicBezTo>
                  <a:pt x="144975" y="311319"/>
                  <a:pt x="137180" y="307149"/>
                  <a:pt x="128909" y="304156"/>
                </a:cubicBezTo>
                <a:cubicBezTo>
                  <a:pt x="122372" y="301812"/>
                  <a:pt x="115480" y="300617"/>
                  <a:pt x="108535" y="300622"/>
                </a:cubicBezTo>
                <a:cubicBezTo>
                  <a:pt x="107030" y="300622"/>
                  <a:pt x="105506" y="300679"/>
                  <a:pt x="103982" y="300784"/>
                </a:cubicBezTo>
                <a:cubicBezTo>
                  <a:pt x="94709" y="301634"/>
                  <a:pt x="85782" y="304727"/>
                  <a:pt x="77969" y="309794"/>
                </a:cubicBezTo>
                <a:cubicBezTo>
                  <a:pt x="76512" y="310804"/>
                  <a:pt x="73826" y="312652"/>
                  <a:pt x="72531" y="313709"/>
                </a:cubicBezTo>
                <a:cubicBezTo>
                  <a:pt x="71235" y="314766"/>
                  <a:pt x="66054" y="319967"/>
                  <a:pt x="64815" y="321205"/>
                </a:cubicBezTo>
                <a:lnTo>
                  <a:pt x="40374" y="346923"/>
                </a:lnTo>
                <a:cubicBezTo>
                  <a:pt x="-13632" y="401175"/>
                  <a:pt x="-13432" y="488937"/>
                  <a:pt x="40821" y="542943"/>
                </a:cubicBezTo>
                <a:cubicBezTo>
                  <a:pt x="51518" y="553591"/>
                  <a:pt x="63883" y="562421"/>
                  <a:pt x="77426" y="569084"/>
                </a:cubicBezTo>
                <a:cubicBezTo>
                  <a:pt x="83156" y="572033"/>
                  <a:pt x="89143" y="574449"/>
                  <a:pt x="95314" y="576304"/>
                </a:cubicBezTo>
                <a:cubicBezTo>
                  <a:pt x="144797" y="592065"/>
                  <a:pt x="198938" y="578929"/>
                  <a:pt x="235694" y="542242"/>
                </a:cubicBezTo>
                <a:lnTo>
                  <a:pt x="280061" y="497875"/>
                </a:lnTo>
                <a:cubicBezTo>
                  <a:pt x="286855" y="500960"/>
                  <a:pt x="294262" y="502461"/>
                  <a:pt x="301721" y="502266"/>
                </a:cubicBezTo>
                <a:cubicBezTo>
                  <a:pt x="315953" y="501753"/>
                  <a:pt x="330037" y="499186"/>
                  <a:pt x="343536" y="494646"/>
                </a:cubicBezTo>
                <a:lnTo>
                  <a:pt x="350537" y="515658"/>
                </a:lnTo>
                <a:cubicBezTo>
                  <a:pt x="351206" y="517668"/>
                  <a:pt x="352527" y="519398"/>
                  <a:pt x="354290" y="520573"/>
                </a:cubicBezTo>
                <a:lnTo>
                  <a:pt x="394704" y="547510"/>
                </a:lnTo>
                <a:cubicBezTo>
                  <a:pt x="399081" y="550429"/>
                  <a:pt x="404996" y="549248"/>
                  <a:pt x="407915" y="544871"/>
                </a:cubicBezTo>
                <a:cubicBezTo>
                  <a:pt x="410835" y="540495"/>
                  <a:pt x="409654" y="534580"/>
                  <a:pt x="405277" y="531660"/>
                </a:cubicBezTo>
                <a:lnTo>
                  <a:pt x="367587" y="506533"/>
                </a:lnTo>
                <a:lnTo>
                  <a:pt x="361538" y="488436"/>
                </a:lnTo>
                <a:cubicBezTo>
                  <a:pt x="378105" y="482046"/>
                  <a:pt x="394278" y="474680"/>
                  <a:pt x="409973" y="466376"/>
                </a:cubicBezTo>
                <a:lnTo>
                  <a:pt x="425146" y="496722"/>
                </a:lnTo>
                <a:cubicBezTo>
                  <a:pt x="426390" y="499210"/>
                  <a:pt x="428658" y="501030"/>
                  <a:pt x="431356" y="501704"/>
                </a:cubicBezTo>
                <a:lnTo>
                  <a:pt x="477210" y="513134"/>
                </a:lnTo>
                <a:cubicBezTo>
                  <a:pt x="477969" y="513326"/>
                  <a:pt x="478750" y="513423"/>
                  <a:pt x="479534" y="513420"/>
                </a:cubicBezTo>
                <a:cubicBezTo>
                  <a:pt x="484794" y="513414"/>
                  <a:pt x="489054" y="509145"/>
                  <a:pt x="489048" y="503884"/>
                </a:cubicBezTo>
                <a:cubicBezTo>
                  <a:pt x="489044" y="499520"/>
                  <a:pt x="486073" y="495717"/>
                  <a:pt x="481839" y="494656"/>
                </a:cubicBezTo>
                <a:lnTo>
                  <a:pt x="440224" y="484254"/>
                </a:lnTo>
                <a:lnTo>
                  <a:pt x="426651" y="457327"/>
                </a:lnTo>
                <a:cubicBezTo>
                  <a:pt x="441386" y="448945"/>
                  <a:pt x="455226" y="440182"/>
                  <a:pt x="467237" y="431876"/>
                </a:cubicBezTo>
                <a:lnTo>
                  <a:pt x="487497" y="452136"/>
                </a:lnTo>
                <a:cubicBezTo>
                  <a:pt x="489285" y="453925"/>
                  <a:pt x="491712" y="454929"/>
                  <a:pt x="494240" y="454927"/>
                </a:cubicBezTo>
                <a:lnTo>
                  <a:pt x="548114" y="454927"/>
                </a:lnTo>
                <a:cubicBezTo>
                  <a:pt x="553374" y="454927"/>
                  <a:pt x="557639" y="450662"/>
                  <a:pt x="557639" y="445402"/>
                </a:cubicBezTo>
                <a:cubicBezTo>
                  <a:pt x="557639" y="440141"/>
                  <a:pt x="553374" y="435877"/>
                  <a:pt x="548114" y="435877"/>
                </a:cubicBezTo>
                <a:lnTo>
                  <a:pt x="498174" y="435877"/>
                </a:lnTo>
                <a:lnTo>
                  <a:pt x="482810" y="420513"/>
                </a:lnTo>
                <a:cubicBezTo>
                  <a:pt x="489178" y="415715"/>
                  <a:pt x="495244" y="410531"/>
                  <a:pt x="500975" y="404987"/>
                </a:cubicBezTo>
                <a:cubicBezTo>
                  <a:pt x="507204" y="398718"/>
                  <a:pt x="512572" y="391649"/>
                  <a:pt x="516939" y="383965"/>
                </a:cubicBezTo>
                <a:cubicBezTo>
                  <a:pt x="535702" y="390089"/>
                  <a:pt x="555304" y="393254"/>
                  <a:pt x="575041" y="393348"/>
                </a:cubicBezTo>
                <a:cubicBezTo>
                  <a:pt x="625851" y="393188"/>
                  <a:pt x="674529" y="372906"/>
                  <a:pt x="710420" y="336941"/>
                </a:cubicBezTo>
                <a:close/>
                <a:moveTo>
                  <a:pt x="615265" y="23387"/>
                </a:moveTo>
                <a:cubicBezTo>
                  <a:pt x="615437" y="23387"/>
                  <a:pt x="615446" y="23511"/>
                  <a:pt x="615265" y="23578"/>
                </a:cubicBezTo>
                <a:lnTo>
                  <a:pt x="554867" y="48952"/>
                </a:lnTo>
                <a:cubicBezTo>
                  <a:pt x="550019" y="50992"/>
                  <a:pt x="547742" y="56578"/>
                  <a:pt x="549783" y="61426"/>
                </a:cubicBezTo>
                <a:cubicBezTo>
                  <a:pt x="550262" y="62563"/>
                  <a:pt x="550956" y="63596"/>
                  <a:pt x="551829" y="64468"/>
                </a:cubicBezTo>
                <a:lnTo>
                  <a:pt x="582585" y="95215"/>
                </a:lnTo>
                <a:cubicBezTo>
                  <a:pt x="582630" y="95252"/>
                  <a:pt x="582636" y="95318"/>
                  <a:pt x="582599" y="95363"/>
                </a:cubicBezTo>
                <a:cubicBezTo>
                  <a:pt x="582595" y="95367"/>
                  <a:pt x="582591" y="95372"/>
                  <a:pt x="582585" y="95377"/>
                </a:cubicBezTo>
                <a:cubicBezTo>
                  <a:pt x="534800" y="116901"/>
                  <a:pt x="478588" y="105158"/>
                  <a:pt x="443415" y="66307"/>
                </a:cubicBezTo>
                <a:cubicBezTo>
                  <a:pt x="484849" y="26064"/>
                  <a:pt x="552772" y="9585"/>
                  <a:pt x="615265" y="23387"/>
                </a:cubicBezTo>
                <a:close/>
                <a:moveTo>
                  <a:pt x="81065" y="331597"/>
                </a:moveTo>
                <a:cubicBezTo>
                  <a:pt x="82033" y="330491"/>
                  <a:pt x="83098" y="329475"/>
                  <a:pt x="84246" y="328559"/>
                </a:cubicBezTo>
                <a:cubicBezTo>
                  <a:pt x="85532" y="327606"/>
                  <a:pt x="86913" y="326768"/>
                  <a:pt x="88323" y="325787"/>
                </a:cubicBezTo>
                <a:cubicBezTo>
                  <a:pt x="93434" y="322486"/>
                  <a:pt x="99254" y="320439"/>
                  <a:pt x="105306" y="319815"/>
                </a:cubicBezTo>
                <a:cubicBezTo>
                  <a:pt x="106373" y="319738"/>
                  <a:pt x="107440" y="319700"/>
                  <a:pt x="108487" y="319700"/>
                </a:cubicBezTo>
                <a:cubicBezTo>
                  <a:pt x="112361" y="319737"/>
                  <a:pt x="116210" y="320327"/>
                  <a:pt x="119917" y="321453"/>
                </a:cubicBezTo>
                <a:lnTo>
                  <a:pt x="123442" y="342256"/>
                </a:lnTo>
                <a:cubicBezTo>
                  <a:pt x="124087" y="346046"/>
                  <a:pt x="123819" y="349935"/>
                  <a:pt x="122661" y="353600"/>
                </a:cubicBezTo>
                <a:cubicBezTo>
                  <a:pt x="121579" y="357174"/>
                  <a:pt x="119614" y="360417"/>
                  <a:pt x="116946" y="363030"/>
                </a:cubicBezTo>
                <a:cubicBezTo>
                  <a:pt x="114726" y="365294"/>
                  <a:pt x="112064" y="367077"/>
                  <a:pt x="109126" y="368268"/>
                </a:cubicBezTo>
                <a:cubicBezTo>
                  <a:pt x="106267" y="369458"/>
                  <a:pt x="103202" y="370073"/>
                  <a:pt x="100105" y="370078"/>
                </a:cubicBezTo>
                <a:cubicBezTo>
                  <a:pt x="97011" y="370075"/>
                  <a:pt x="93945" y="369477"/>
                  <a:pt x="91076" y="368316"/>
                </a:cubicBezTo>
                <a:cubicBezTo>
                  <a:pt x="88136" y="367115"/>
                  <a:pt x="85480" y="365315"/>
                  <a:pt x="83275" y="363030"/>
                </a:cubicBezTo>
                <a:lnTo>
                  <a:pt x="77303" y="357057"/>
                </a:lnTo>
                <a:lnTo>
                  <a:pt x="66511" y="346113"/>
                </a:lnTo>
                <a:close/>
                <a:moveTo>
                  <a:pt x="487497" y="391500"/>
                </a:moveTo>
                <a:cubicBezTo>
                  <a:pt x="456483" y="422513"/>
                  <a:pt x="353137" y="483292"/>
                  <a:pt x="301673" y="483292"/>
                </a:cubicBezTo>
                <a:cubicBezTo>
                  <a:pt x="295942" y="483872"/>
                  <a:pt x="290193" y="482367"/>
                  <a:pt x="285481" y="479054"/>
                </a:cubicBezTo>
                <a:cubicBezTo>
                  <a:pt x="279233" y="472805"/>
                  <a:pt x="276061" y="446183"/>
                  <a:pt x="303798" y="386004"/>
                </a:cubicBezTo>
                <a:cubicBezTo>
                  <a:pt x="325086" y="339836"/>
                  <a:pt x="355718" y="294326"/>
                  <a:pt x="373035" y="277000"/>
                </a:cubicBezTo>
                <a:cubicBezTo>
                  <a:pt x="405332" y="246076"/>
                  <a:pt x="456582" y="247190"/>
                  <a:pt x="487506" y="279487"/>
                </a:cubicBezTo>
                <a:cubicBezTo>
                  <a:pt x="517487" y="310800"/>
                  <a:pt x="517483" y="360173"/>
                  <a:pt x="487497" y="391481"/>
                </a:cubicBezTo>
                <a:close/>
                <a:moveTo>
                  <a:pt x="698714" y="321120"/>
                </a:moveTo>
                <a:cubicBezTo>
                  <a:pt x="659547" y="286088"/>
                  <a:pt x="647538" y="229746"/>
                  <a:pt x="669015" y="181788"/>
                </a:cubicBezTo>
                <a:cubicBezTo>
                  <a:pt x="669052" y="181743"/>
                  <a:pt x="669118" y="181736"/>
                  <a:pt x="669162" y="181774"/>
                </a:cubicBezTo>
                <a:cubicBezTo>
                  <a:pt x="669167" y="181777"/>
                  <a:pt x="669172" y="181782"/>
                  <a:pt x="669177" y="181788"/>
                </a:cubicBezTo>
                <a:lnTo>
                  <a:pt x="700019" y="212630"/>
                </a:lnTo>
                <a:cubicBezTo>
                  <a:pt x="703739" y="216349"/>
                  <a:pt x="709769" y="216348"/>
                  <a:pt x="713489" y="212628"/>
                </a:cubicBezTo>
                <a:cubicBezTo>
                  <a:pt x="714362" y="211754"/>
                  <a:pt x="715057" y="210720"/>
                  <a:pt x="715535" y="209582"/>
                </a:cubicBezTo>
                <a:lnTo>
                  <a:pt x="740700" y="149765"/>
                </a:lnTo>
                <a:cubicBezTo>
                  <a:pt x="740766" y="149603"/>
                  <a:pt x="740852" y="149612"/>
                  <a:pt x="740890" y="149765"/>
                </a:cubicBezTo>
                <a:cubicBezTo>
                  <a:pt x="754683" y="211973"/>
                  <a:pt x="738509" y="279695"/>
                  <a:pt x="698714" y="321120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grpSp>
        <p:nvGrpSpPr>
          <p:cNvPr id="59" name="Group 168">
            <a:extLst>
              <a:ext uri="{FF2B5EF4-FFF2-40B4-BE49-F238E27FC236}">
                <a16:creationId xmlns:a16="http://schemas.microsoft.com/office/drawing/2014/main" id="{5C8FD7FD-F280-42BF-2529-93B5722B4842}"/>
              </a:ext>
            </a:extLst>
          </p:cNvPr>
          <p:cNvGrpSpPr/>
          <p:nvPr/>
        </p:nvGrpSpPr>
        <p:grpSpPr>
          <a:xfrm>
            <a:off x="5312997" y="1923599"/>
            <a:ext cx="516759" cy="751951"/>
            <a:chOff x="4075113" y="1909763"/>
            <a:chExt cx="247650" cy="360363"/>
          </a:xfrm>
          <a:solidFill>
            <a:srgbClr val="FFFFFF"/>
          </a:solidFill>
        </p:grpSpPr>
        <p:sp>
          <p:nvSpPr>
            <p:cNvPr id="60" name="Freeform 78">
              <a:extLst>
                <a:ext uri="{FF2B5EF4-FFF2-40B4-BE49-F238E27FC236}">
                  <a16:creationId xmlns:a16="http://schemas.microsoft.com/office/drawing/2014/main" id="{90709CE3-A7C0-BD2B-7B3D-881653A385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75113" y="1909763"/>
              <a:ext cx="247650" cy="360363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0" y="42"/>
                </a:cxn>
                <a:cxn ang="0">
                  <a:pos x="19" y="88"/>
                </a:cxn>
                <a:cxn ang="0">
                  <a:pos x="42" y="123"/>
                </a:cxn>
                <a:cxn ang="0">
                  <a:pos x="65" y="88"/>
                </a:cxn>
                <a:cxn ang="0">
                  <a:pos x="85" y="42"/>
                </a:cxn>
                <a:cxn ang="0">
                  <a:pos x="42" y="0"/>
                </a:cxn>
                <a:cxn ang="0">
                  <a:pos x="52" y="104"/>
                </a:cxn>
                <a:cxn ang="0">
                  <a:pos x="33" y="106"/>
                </a:cxn>
                <a:cxn ang="0">
                  <a:pos x="31" y="99"/>
                </a:cxn>
                <a:cxn ang="0">
                  <a:pos x="31" y="99"/>
                </a:cxn>
                <a:cxn ang="0">
                  <a:pos x="55" y="96"/>
                </a:cxn>
                <a:cxn ang="0">
                  <a:pos x="54" y="99"/>
                </a:cxn>
                <a:cxn ang="0">
                  <a:pos x="52" y="104"/>
                </a:cxn>
                <a:cxn ang="0">
                  <a:pos x="30" y="95"/>
                </a:cxn>
                <a:cxn ang="0">
                  <a:pos x="27" y="88"/>
                </a:cxn>
                <a:cxn ang="0">
                  <a:pos x="57" y="88"/>
                </a:cxn>
                <a:cxn ang="0">
                  <a:pos x="56" y="92"/>
                </a:cxn>
                <a:cxn ang="0">
                  <a:pos x="30" y="95"/>
                </a:cxn>
                <a:cxn ang="0">
                  <a:pos x="42" y="115"/>
                </a:cxn>
                <a:cxn ang="0">
                  <a:pos x="35" y="110"/>
                </a:cxn>
                <a:cxn ang="0">
                  <a:pos x="51" y="108"/>
                </a:cxn>
                <a:cxn ang="0">
                  <a:pos x="42" y="115"/>
                </a:cxn>
                <a:cxn ang="0">
                  <a:pos x="60" y="80"/>
                </a:cxn>
                <a:cxn ang="0">
                  <a:pos x="24" y="80"/>
                </a:cxn>
                <a:cxn ang="0">
                  <a:pos x="18" y="68"/>
                </a:cxn>
                <a:cxn ang="0">
                  <a:pos x="8" y="42"/>
                </a:cxn>
                <a:cxn ang="0">
                  <a:pos x="42" y="8"/>
                </a:cxn>
                <a:cxn ang="0">
                  <a:pos x="77" y="42"/>
                </a:cxn>
                <a:cxn ang="0">
                  <a:pos x="67" y="68"/>
                </a:cxn>
                <a:cxn ang="0">
                  <a:pos x="60" y="80"/>
                </a:cxn>
                <a:cxn ang="0">
                  <a:pos x="60" y="80"/>
                </a:cxn>
                <a:cxn ang="0">
                  <a:pos x="60" y="80"/>
                </a:cxn>
              </a:cxnLst>
              <a:rect l="0" t="0" r="r" b="b"/>
              <a:pathLst>
                <a:path w="85" h="123">
                  <a:moveTo>
                    <a:pt x="42" y="0"/>
                  </a:moveTo>
                  <a:cubicBezTo>
                    <a:pt x="19" y="0"/>
                    <a:pt x="0" y="19"/>
                    <a:pt x="0" y="42"/>
                  </a:cubicBezTo>
                  <a:cubicBezTo>
                    <a:pt x="0" y="57"/>
                    <a:pt x="14" y="74"/>
                    <a:pt x="19" y="88"/>
                  </a:cubicBezTo>
                  <a:cubicBezTo>
                    <a:pt x="27" y="110"/>
                    <a:pt x="26" y="123"/>
                    <a:pt x="42" y="123"/>
                  </a:cubicBezTo>
                  <a:cubicBezTo>
                    <a:pt x="59" y="123"/>
                    <a:pt x="58" y="110"/>
                    <a:pt x="65" y="88"/>
                  </a:cubicBezTo>
                  <a:cubicBezTo>
                    <a:pt x="70" y="74"/>
                    <a:pt x="85" y="57"/>
                    <a:pt x="85" y="42"/>
                  </a:cubicBezTo>
                  <a:cubicBezTo>
                    <a:pt x="85" y="19"/>
                    <a:pt x="66" y="0"/>
                    <a:pt x="42" y="0"/>
                  </a:cubicBezTo>
                  <a:close/>
                  <a:moveTo>
                    <a:pt x="52" y="104"/>
                  </a:moveTo>
                  <a:cubicBezTo>
                    <a:pt x="33" y="106"/>
                    <a:pt x="33" y="106"/>
                    <a:pt x="33" y="106"/>
                  </a:cubicBezTo>
                  <a:cubicBezTo>
                    <a:pt x="33" y="104"/>
                    <a:pt x="32" y="102"/>
                    <a:pt x="31" y="99"/>
                  </a:cubicBezTo>
                  <a:cubicBezTo>
                    <a:pt x="31" y="99"/>
                    <a:pt x="31" y="99"/>
                    <a:pt x="31" y="99"/>
                  </a:cubicBezTo>
                  <a:cubicBezTo>
                    <a:pt x="55" y="96"/>
                    <a:pt x="55" y="96"/>
                    <a:pt x="55" y="96"/>
                  </a:cubicBezTo>
                  <a:cubicBezTo>
                    <a:pt x="54" y="97"/>
                    <a:pt x="54" y="98"/>
                    <a:pt x="54" y="99"/>
                  </a:cubicBezTo>
                  <a:cubicBezTo>
                    <a:pt x="53" y="101"/>
                    <a:pt x="53" y="103"/>
                    <a:pt x="52" y="104"/>
                  </a:cubicBezTo>
                  <a:close/>
                  <a:moveTo>
                    <a:pt x="30" y="95"/>
                  </a:moveTo>
                  <a:cubicBezTo>
                    <a:pt x="29" y="93"/>
                    <a:pt x="28" y="91"/>
                    <a:pt x="27" y="88"/>
                  </a:cubicBezTo>
                  <a:cubicBezTo>
                    <a:pt x="57" y="88"/>
                    <a:pt x="57" y="88"/>
                    <a:pt x="57" y="88"/>
                  </a:cubicBezTo>
                  <a:cubicBezTo>
                    <a:pt x="57" y="89"/>
                    <a:pt x="56" y="91"/>
                    <a:pt x="56" y="92"/>
                  </a:cubicBezTo>
                  <a:lnTo>
                    <a:pt x="30" y="95"/>
                  </a:lnTo>
                  <a:close/>
                  <a:moveTo>
                    <a:pt x="42" y="115"/>
                  </a:moveTo>
                  <a:cubicBezTo>
                    <a:pt x="38" y="115"/>
                    <a:pt x="37" y="114"/>
                    <a:pt x="35" y="110"/>
                  </a:cubicBezTo>
                  <a:cubicBezTo>
                    <a:pt x="51" y="108"/>
                    <a:pt x="51" y="108"/>
                    <a:pt x="51" y="108"/>
                  </a:cubicBezTo>
                  <a:cubicBezTo>
                    <a:pt x="49" y="114"/>
                    <a:pt x="47" y="115"/>
                    <a:pt x="42" y="115"/>
                  </a:cubicBezTo>
                  <a:close/>
                  <a:moveTo>
                    <a:pt x="60" y="80"/>
                  </a:moveTo>
                  <a:cubicBezTo>
                    <a:pt x="24" y="80"/>
                    <a:pt x="24" y="80"/>
                    <a:pt x="24" y="80"/>
                  </a:cubicBezTo>
                  <a:cubicBezTo>
                    <a:pt x="23" y="76"/>
                    <a:pt x="20" y="72"/>
                    <a:pt x="18" y="68"/>
                  </a:cubicBezTo>
                  <a:cubicBezTo>
                    <a:pt x="13" y="59"/>
                    <a:pt x="8" y="50"/>
                    <a:pt x="8" y="42"/>
                  </a:cubicBezTo>
                  <a:cubicBezTo>
                    <a:pt x="8" y="23"/>
                    <a:pt x="23" y="8"/>
                    <a:pt x="42" y="8"/>
                  </a:cubicBezTo>
                  <a:cubicBezTo>
                    <a:pt x="61" y="8"/>
                    <a:pt x="77" y="23"/>
                    <a:pt x="77" y="42"/>
                  </a:cubicBezTo>
                  <a:cubicBezTo>
                    <a:pt x="77" y="50"/>
                    <a:pt x="72" y="59"/>
                    <a:pt x="67" y="68"/>
                  </a:cubicBezTo>
                  <a:cubicBezTo>
                    <a:pt x="64" y="72"/>
                    <a:pt x="62" y="76"/>
                    <a:pt x="60" y="80"/>
                  </a:cubicBezTo>
                  <a:close/>
                  <a:moveTo>
                    <a:pt x="60" y="80"/>
                  </a:moveTo>
                  <a:cubicBezTo>
                    <a:pt x="60" y="80"/>
                    <a:pt x="60" y="80"/>
                    <a:pt x="60" y="8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1" name="Freeform 79">
              <a:extLst>
                <a:ext uri="{FF2B5EF4-FFF2-40B4-BE49-F238E27FC236}">
                  <a16:creationId xmlns:a16="http://schemas.microsoft.com/office/drawing/2014/main" id="{69E34526-3896-0577-9B46-9C095DF5A3F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30675" y="1965326"/>
              <a:ext cx="73025" cy="73025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0" y="23"/>
                </a:cxn>
                <a:cxn ang="0">
                  <a:pos x="2" y="25"/>
                </a:cxn>
                <a:cxn ang="0">
                  <a:pos x="4" y="23"/>
                </a:cxn>
                <a:cxn ang="0">
                  <a:pos x="23" y="4"/>
                </a:cxn>
                <a:cxn ang="0">
                  <a:pos x="25" y="2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23" y="0"/>
                </a:cxn>
              </a:cxnLst>
              <a:rect l="0" t="0" r="r" b="b"/>
              <a:pathLst>
                <a:path w="25" h="25">
                  <a:moveTo>
                    <a:pt x="23" y="0"/>
                  </a:moveTo>
                  <a:cubicBezTo>
                    <a:pt x="11" y="0"/>
                    <a:pt x="0" y="10"/>
                    <a:pt x="0" y="23"/>
                  </a:cubicBezTo>
                  <a:cubicBezTo>
                    <a:pt x="0" y="24"/>
                    <a:pt x="1" y="25"/>
                    <a:pt x="2" y="25"/>
                  </a:cubicBezTo>
                  <a:cubicBezTo>
                    <a:pt x="3" y="25"/>
                    <a:pt x="4" y="24"/>
                    <a:pt x="4" y="23"/>
                  </a:cubicBezTo>
                  <a:cubicBezTo>
                    <a:pt x="4" y="12"/>
                    <a:pt x="13" y="4"/>
                    <a:pt x="23" y="4"/>
                  </a:cubicBezTo>
                  <a:cubicBezTo>
                    <a:pt x="24" y="4"/>
                    <a:pt x="25" y="3"/>
                    <a:pt x="25" y="2"/>
                  </a:cubicBezTo>
                  <a:cubicBezTo>
                    <a:pt x="25" y="1"/>
                    <a:pt x="24" y="0"/>
                    <a:pt x="23" y="0"/>
                  </a:cubicBezTo>
                  <a:close/>
                  <a:moveTo>
                    <a:pt x="23" y="0"/>
                  </a:moveTo>
                  <a:cubicBezTo>
                    <a:pt x="23" y="0"/>
                    <a:pt x="23" y="0"/>
                    <a:pt x="23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65" name="Graphic 63" descr="Dollar with solid fill">
            <a:extLst>
              <a:ext uri="{FF2B5EF4-FFF2-40B4-BE49-F238E27FC236}">
                <a16:creationId xmlns:a16="http://schemas.microsoft.com/office/drawing/2014/main" id="{BB62801E-2CAC-5545-3AFA-D1F697585680}"/>
              </a:ext>
            </a:extLst>
          </p:cNvPr>
          <p:cNvSpPr>
            <a:spLocks noChangeAspect="1"/>
          </p:cNvSpPr>
          <p:nvPr/>
        </p:nvSpPr>
        <p:spPr>
          <a:xfrm>
            <a:off x="5505280" y="2085487"/>
            <a:ext cx="133503" cy="288000"/>
          </a:xfrm>
          <a:custGeom>
            <a:avLst/>
            <a:gdLst>
              <a:gd name="connsiteX0" fmla="*/ 328041 w 379845"/>
              <a:gd name="connsiteY0" fmla="*/ 428625 h 819150"/>
              <a:gd name="connsiteX1" fmla="*/ 214408 w 379845"/>
              <a:gd name="connsiteY1" fmla="*/ 375952 h 819150"/>
              <a:gd name="connsiteX2" fmla="*/ 214408 w 379845"/>
              <a:gd name="connsiteY2" fmla="*/ 145637 h 819150"/>
              <a:gd name="connsiteX3" fmla="*/ 315944 w 379845"/>
              <a:gd name="connsiteY3" fmla="*/ 193929 h 819150"/>
              <a:gd name="connsiteX4" fmla="*/ 361664 w 379845"/>
              <a:gd name="connsiteY4" fmla="*/ 150114 h 819150"/>
              <a:gd name="connsiteX5" fmla="*/ 214408 w 379845"/>
              <a:gd name="connsiteY5" fmla="*/ 82772 h 819150"/>
              <a:gd name="connsiteX6" fmla="*/ 214408 w 379845"/>
              <a:gd name="connsiteY6" fmla="*/ 0 h 819150"/>
              <a:gd name="connsiteX7" fmla="*/ 157258 w 379845"/>
              <a:gd name="connsiteY7" fmla="*/ 0 h 819150"/>
              <a:gd name="connsiteX8" fmla="*/ 157258 w 379845"/>
              <a:gd name="connsiteY8" fmla="*/ 86392 h 819150"/>
              <a:gd name="connsiteX9" fmla="*/ 101251 w 379845"/>
              <a:gd name="connsiteY9" fmla="*/ 106394 h 819150"/>
              <a:gd name="connsiteX10" fmla="*/ 21812 w 379845"/>
              <a:gd name="connsiteY10" fmla="*/ 315944 h 819150"/>
              <a:gd name="connsiteX11" fmla="*/ 157258 w 379845"/>
              <a:gd name="connsiteY11" fmla="*/ 422815 h 819150"/>
              <a:gd name="connsiteX12" fmla="*/ 157258 w 379845"/>
              <a:gd name="connsiteY12" fmla="*/ 672179 h 819150"/>
              <a:gd name="connsiteX13" fmla="*/ 45720 w 379845"/>
              <a:gd name="connsiteY13" fmla="*/ 609600 h 819150"/>
              <a:gd name="connsiteX14" fmla="*/ 0 w 379845"/>
              <a:gd name="connsiteY14" fmla="*/ 653320 h 819150"/>
              <a:gd name="connsiteX15" fmla="*/ 76676 w 379845"/>
              <a:gd name="connsiteY15" fmla="*/ 714375 h 819150"/>
              <a:gd name="connsiteX16" fmla="*/ 157258 w 379845"/>
              <a:gd name="connsiteY16" fmla="*/ 735616 h 819150"/>
              <a:gd name="connsiteX17" fmla="*/ 157258 w 379845"/>
              <a:gd name="connsiteY17" fmla="*/ 819150 h 819150"/>
              <a:gd name="connsiteX18" fmla="*/ 214408 w 379845"/>
              <a:gd name="connsiteY18" fmla="*/ 819150 h 819150"/>
              <a:gd name="connsiteX19" fmla="*/ 214408 w 379845"/>
              <a:gd name="connsiteY19" fmla="*/ 733425 h 819150"/>
              <a:gd name="connsiteX20" fmla="*/ 366046 w 379845"/>
              <a:gd name="connsiteY20" fmla="*/ 619125 h 819150"/>
              <a:gd name="connsiteX21" fmla="*/ 328041 w 379845"/>
              <a:gd name="connsiteY21" fmla="*/ 428625 h 819150"/>
              <a:gd name="connsiteX22" fmla="*/ 109633 w 379845"/>
              <a:gd name="connsiteY22" fmla="*/ 330803 h 819150"/>
              <a:gd name="connsiteX23" fmla="*/ 125539 w 379845"/>
              <a:gd name="connsiteY23" fmla="*/ 165640 h 819150"/>
              <a:gd name="connsiteX24" fmla="*/ 157258 w 379845"/>
              <a:gd name="connsiteY24" fmla="*/ 151067 h 819150"/>
              <a:gd name="connsiteX25" fmla="*/ 157258 w 379845"/>
              <a:gd name="connsiteY25" fmla="*/ 357664 h 819150"/>
              <a:gd name="connsiteX26" fmla="*/ 109633 w 379845"/>
              <a:gd name="connsiteY26" fmla="*/ 330803 h 819150"/>
              <a:gd name="connsiteX27" fmla="*/ 281940 w 379845"/>
              <a:gd name="connsiteY27" fmla="*/ 633889 h 819150"/>
              <a:gd name="connsiteX28" fmla="*/ 214408 w 379845"/>
              <a:gd name="connsiteY28" fmla="*/ 669608 h 819150"/>
              <a:gd name="connsiteX29" fmla="*/ 214408 w 379845"/>
              <a:gd name="connsiteY29" fmla="*/ 442055 h 819150"/>
              <a:gd name="connsiteX30" fmla="*/ 311753 w 379845"/>
              <a:gd name="connsiteY30" fmla="*/ 512255 h 819150"/>
              <a:gd name="connsiteX31" fmla="*/ 281940 w 379845"/>
              <a:gd name="connsiteY31" fmla="*/ 633889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79845" h="819150">
                <a:moveTo>
                  <a:pt x="328041" y="428625"/>
                </a:moveTo>
                <a:cubicBezTo>
                  <a:pt x="295847" y="401193"/>
                  <a:pt x="254032" y="388334"/>
                  <a:pt x="214408" y="375952"/>
                </a:cubicBezTo>
                <a:lnTo>
                  <a:pt x="214408" y="145637"/>
                </a:lnTo>
                <a:cubicBezTo>
                  <a:pt x="252879" y="149293"/>
                  <a:pt x="288831" y="166392"/>
                  <a:pt x="315944" y="193929"/>
                </a:cubicBezTo>
                <a:lnTo>
                  <a:pt x="361664" y="150114"/>
                </a:lnTo>
                <a:cubicBezTo>
                  <a:pt x="322537" y="110312"/>
                  <a:pt x="270107" y="86335"/>
                  <a:pt x="214408" y="82772"/>
                </a:cubicBezTo>
                <a:lnTo>
                  <a:pt x="214408" y="0"/>
                </a:lnTo>
                <a:lnTo>
                  <a:pt x="157258" y="0"/>
                </a:lnTo>
                <a:lnTo>
                  <a:pt x="157258" y="86392"/>
                </a:lnTo>
                <a:cubicBezTo>
                  <a:pt x="137688" y="90201"/>
                  <a:pt x="118806" y="96945"/>
                  <a:pt x="101251" y="106394"/>
                </a:cubicBezTo>
                <a:cubicBezTo>
                  <a:pt x="29051" y="145733"/>
                  <a:pt x="-7810" y="238125"/>
                  <a:pt x="21812" y="315944"/>
                </a:cubicBezTo>
                <a:cubicBezTo>
                  <a:pt x="44767" y="375952"/>
                  <a:pt x="100108" y="402717"/>
                  <a:pt x="157258" y="422815"/>
                </a:cubicBezTo>
                <a:lnTo>
                  <a:pt x="157258" y="672179"/>
                </a:lnTo>
                <a:cubicBezTo>
                  <a:pt x="112966" y="666750"/>
                  <a:pt x="76200" y="641318"/>
                  <a:pt x="45720" y="609600"/>
                </a:cubicBezTo>
                <a:lnTo>
                  <a:pt x="0" y="653320"/>
                </a:lnTo>
                <a:cubicBezTo>
                  <a:pt x="21769" y="678022"/>
                  <a:pt x="47726" y="698691"/>
                  <a:pt x="76676" y="714375"/>
                </a:cubicBezTo>
                <a:cubicBezTo>
                  <a:pt x="101979" y="726412"/>
                  <a:pt x="129309" y="733615"/>
                  <a:pt x="157258" y="735616"/>
                </a:cubicBezTo>
                <a:lnTo>
                  <a:pt x="157258" y="819150"/>
                </a:lnTo>
                <a:lnTo>
                  <a:pt x="214408" y="819150"/>
                </a:lnTo>
                <a:lnTo>
                  <a:pt x="214408" y="733425"/>
                </a:lnTo>
                <a:cubicBezTo>
                  <a:pt x="279940" y="722471"/>
                  <a:pt x="340138" y="682181"/>
                  <a:pt x="366046" y="619125"/>
                </a:cubicBezTo>
                <a:cubicBezTo>
                  <a:pt x="391954" y="556070"/>
                  <a:pt x="382524" y="475202"/>
                  <a:pt x="328041" y="428625"/>
                </a:cubicBezTo>
                <a:close/>
                <a:moveTo>
                  <a:pt x="109633" y="330803"/>
                </a:moveTo>
                <a:cubicBezTo>
                  <a:pt x="57245" y="286607"/>
                  <a:pt x="70009" y="201073"/>
                  <a:pt x="125539" y="165640"/>
                </a:cubicBezTo>
                <a:cubicBezTo>
                  <a:pt x="135382" y="159328"/>
                  <a:pt x="146057" y="154422"/>
                  <a:pt x="157258" y="151067"/>
                </a:cubicBezTo>
                <a:lnTo>
                  <a:pt x="157258" y="357664"/>
                </a:lnTo>
                <a:cubicBezTo>
                  <a:pt x="140013" y="351392"/>
                  <a:pt x="123922" y="342316"/>
                  <a:pt x="109633" y="330803"/>
                </a:cubicBezTo>
                <a:close/>
                <a:moveTo>
                  <a:pt x="281940" y="633889"/>
                </a:moveTo>
                <a:cubicBezTo>
                  <a:pt x="263349" y="652063"/>
                  <a:pt x="239894" y="664469"/>
                  <a:pt x="214408" y="669608"/>
                </a:cubicBezTo>
                <a:lnTo>
                  <a:pt x="214408" y="442055"/>
                </a:lnTo>
                <a:cubicBezTo>
                  <a:pt x="252508" y="455105"/>
                  <a:pt x="296228" y="471678"/>
                  <a:pt x="311753" y="512255"/>
                </a:cubicBezTo>
                <a:cubicBezTo>
                  <a:pt x="327279" y="552831"/>
                  <a:pt x="311658" y="603599"/>
                  <a:pt x="281940" y="633889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463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PEST analysis</a:t>
            </a:r>
            <a:endParaRPr lang="zh-CN" altLang="en-US" dirty="0"/>
          </a:p>
        </p:txBody>
      </p:sp>
      <p:grpSp>
        <p:nvGrpSpPr>
          <p:cNvPr id="3" name="组合 2"/>
          <p:cNvGrpSpPr/>
          <p:nvPr/>
        </p:nvGrpSpPr>
        <p:grpSpPr>
          <a:xfrm>
            <a:off x="1003074" y="965928"/>
            <a:ext cx="7134894" cy="4206020"/>
            <a:chOff x="1003074" y="978628"/>
            <a:chExt cx="7134894" cy="4206020"/>
          </a:xfrm>
        </p:grpSpPr>
        <p:grpSp>
          <p:nvGrpSpPr>
            <p:cNvPr id="39" name="组合 38"/>
            <p:cNvGrpSpPr/>
            <p:nvPr/>
          </p:nvGrpSpPr>
          <p:grpSpPr>
            <a:xfrm>
              <a:off x="2798725" y="1213156"/>
              <a:ext cx="3526058" cy="3471108"/>
              <a:chOff x="2478915" y="1857375"/>
              <a:chExt cx="4123498" cy="4059238"/>
            </a:xfrm>
          </p:grpSpPr>
          <p:sp>
            <p:nvSpPr>
              <p:cNvPr id="56" name="Oval 22"/>
              <p:cNvSpPr>
                <a:spLocks noChangeArrowheads="1"/>
              </p:cNvSpPr>
              <p:nvPr/>
            </p:nvSpPr>
            <p:spPr bwMode="auto">
              <a:xfrm>
                <a:off x="4037013" y="3352800"/>
                <a:ext cx="1069975" cy="1068388"/>
              </a:xfrm>
              <a:prstGeom prst="ellipse">
                <a:avLst/>
              </a:prstGeom>
              <a:solidFill>
                <a:srgbClr val="C3B996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7" name="Freeform 24"/>
              <p:cNvSpPr>
                <a:spLocks/>
              </p:cNvSpPr>
              <p:nvPr/>
            </p:nvSpPr>
            <p:spPr bwMode="auto">
              <a:xfrm>
                <a:off x="4389438" y="3030538"/>
                <a:ext cx="363538" cy="227013"/>
              </a:xfrm>
              <a:custGeom>
                <a:avLst/>
                <a:gdLst>
                  <a:gd name="T0" fmla="*/ 46 w 229"/>
                  <a:gd name="T1" fmla="*/ 143 h 143"/>
                  <a:gd name="T2" fmla="*/ 46 w 229"/>
                  <a:gd name="T3" fmla="*/ 72 h 143"/>
                  <a:gd name="T4" fmla="*/ 0 w 229"/>
                  <a:gd name="T5" fmla="*/ 72 h 143"/>
                  <a:gd name="T6" fmla="*/ 114 w 229"/>
                  <a:gd name="T7" fmla="*/ 0 h 143"/>
                  <a:gd name="T8" fmla="*/ 229 w 229"/>
                  <a:gd name="T9" fmla="*/ 72 h 143"/>
                  <a:gd name="T10" fmla="*/ 183 w 229"/>
                  <a:gd name="T11" fmla="*/ 72 h 143"/>
                  <a:gd name="T12" fmla="*/ 183 w 229"/>
                  <a:gd name="T13" fmla="*/ 143 h 143"/>
                  <a:gd name="T14" fmla="*/ 46 w 229"/>
                  <a:gd name="T15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9" h="143">
                    <a:moveTo>
                      <a:pt x="46" y="143"/>
                    </a:moveTo>
                    <a:lnTo>
                      <a:pt x="46" y="72"/>
                    </a:lnTo>
                    <a:lnTo>
                      <a:pt x="0" y="72"/>
                    </a:lnTo>
                    <a:lnTo>
                      <a:pt x="114" y="0"/>
                    </a:lnTo>
                    <a:lnTo>
                      <a:pt x="229" y="72"/>
                    </a:lnTo>
                    <a:lnTo>
                      <a:pt x="183" y="72"/>
                    </a:lnTo>
                    <a:lnTo>
                      <a:pt x="183" y="143"/>
                    </a:lnTo>
                    <a:lnTo>
                      <a:pt x="46" y="1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" name="Oval 25"/>
              <p:cNvSpPr>
                <a:spLocks noChangeArrowheads="1"/>
              </p:cNvSpPr>
              <p:nvPr/>
            </p:nvSpPr>
            <p:spPr bwMode="auto">
              <a:xfrm>
                <a:off x="4037013" y="1857375"/>
                <a:ext cx="1069975" cy="1068388"/>
              </a:xfrm>
              <a:prstGeom prst="ellipse">
                <a:avLst/>
              </a:prstGeom>
              <a:solidFill>
                <a:srgbClr val="4BAFC8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9" name="Freeform 27"/>
              <p:cNvSpPr>
                <a:spLocks/>
              </p:cNvSpPr>
              <p:nvPr/>
            </p:nvSpPr>
            <p:spPr bwMode="auto">
              <a:xfrm>
                <a:off x="5199063" y="3705225"/>
                <a:ext cx="227013" cy="361950"/>
              </a:xfrm>
              <a:custGeom>
                <a:avLst/>
                <a:gdLst>
                  <a:gd name="T0" fmla="*/ 0 w 143"/>
                  <a:gd name="T1" fmla="*/ 45 h 228"/>
                  <a:gd name="T2" fmla="*/ 72 w 143"/>
                  <a:gd name="T3" fmla="*/ 45 h 228"/>
                  <a:gd name="T4" fmla="*/ 72 w 143"/>
                  <a:gd name="T5" fmla="*/ 0 h 228"/>
                  <a:gd name="T6" fmla="*/ 143 w 143"/>
                  <a:gd name="T7" fmla="*/ 114 h 228"/>
                  <a:gd name="T8" fmla="*/ 72 w 143"/>
                  <a:gd name="T9" fmla="*/ 228 h 228"/>
                  <a:gd name="T10" fmla="*/ 72 w 143"/>
                  <a:gd name="T11" fmla="*/ 183 h 228"/>
                  <a:gd name="T12" fmla="*/ 0 w 143"/>
                  <a:gd name="T13" fmla="*/ 183 h 228"/>
                  <a:gd name="T14" fmla="*/ 0 w 143"/>
                  <a:gd name="T15" fmla="*/ 45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3" h="228">
                    <a:moveTo>
                      <a:pt x="0" y="45"/>
                    </a:moveTo>
                    <a:lnTo>
                      <a:pt x="72" y="45"/>
                    </a:lnTo>
                    <a:lnTo>
                      <a:pt x="72" y="0"/>
                    </a:lnTo>
                    <a:lnTo>
                      <a:pt x="143" y="114"/>
                    </a:lnTo>
                    <a:lnTo>
                      <a:pt x="72" y="228"/>
                    </a:lnTo>
                    <a:lnTo>
                      <a:pt x="72" y="183"/>
                    </a:lnTo>
                    <a:lnTo>
                      <a:pt x="0" y="18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" name="Oval 28"/>
              <p:cNvSpPr>
                <a:spLocks noChangeArrowheads="1"/>
              </p:cNvSpPr>
              <p:nvPr/>
            </p:nvSpPr>
            <p:spPr bwMode="auto">
              <a:xfrm>
                <a:off x="5534025" y="3352800"/>
                <a:ext cx="1068388" cy="1068388"/>
              </a:xfrm>
              <a:prstGeom prst="ellipse">
                <a:avLst/>
              </a:prstGeom>
              <a:solidFill>
                <a:srgbClr val="4BAFC8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1" name="Freeform 30"/>
              <p:cNvSpPr>
                <a:spLocks/>
              </p:cNvSpPr>
              <p:nvPr/>
            </p:nvSpPr>
            <p:spPr bwMode="auto">
              <a:xfrm>
                <a:off x="4389438" y="4514850"/>
                <a:ext cx="363538" cy="227013"/>
              </a:xfrm>
              <a:custGeom>
                <a:avLst/>
                <a:gdLst>
                  <a:gd name="T0" fmla="*/ 183 w 229"/>
                  <a:gd name="T1" fmla="*/ 0 h 143"/>
                  <a:gd name="T2" fmla="*/ 183 w 229"/>
                  <a:gd name="T3" fmla="*/ 71 h 143"/>
                  <a:gd name="T4" fmla="*/ 229 w 229"/>
                  <a:gd name="T5" fmla="*/ 71 h 143"/>
                  <a:gd name="T6" fmla="*/ 114 w 229"/>
                  <a:gd name="T7" fmla="*/ 143 h 143"/>
                  <a:gd name="T8" fmla="*/ 0 w 229"/>
                  <a:gd name="T9" fmla="*/ 71 h 143"/>
                  <a:gd name="T10" fmla="*/ 46 w 229"/>
                  <a:gd name="T11" fmla="*/ 71 h 143"/>
                  <a:gd name="T12" fmla="*/ 46 w 229"/>
                  <a:gd name="T13" fmla="*/ 0 h 143"/>
                  <a:gd name="T14" fmla="*/ 183 w 229"/>
                  <a:gd name="T15" fmla="*/ 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9" h="143">
                    <a:moveTo>
                      <a:pt x="183" y="0"/>
                    </a:moveTo>
                    <a:lnTo>
                      <a:pt x="183" y="71"/>
                    </a:lnTo>
                    <a:lnTo>
                      <a:pt x="229" y="71"/>
                    </a:lnTo>
                    <a:lnTo>
                      <a:pt x="114" y="143"/>
                    </a:lnTo>
                    <a:lnTo>
                      <a:pt x="0" y="71"/>
                    </a:lnTo>
                    <a:lnTo>
                      <a:pt x="46" y="71"/>
                    </a:lnTo>
                    <a:lnTo>
                      <a:pt x="46" y="0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2" name="Oval 31"/>
              <p:cNvSpPr>
                <a:spLocks noChangeArrowheads="1"/>
              </p:cNvSpPr>
              <p:nvPr/>
            </p:nvSpPr>
            <p:spPr bwMode="auto">
              <a:xfrm>
                <a:off x="4037013" y="4848225"/>
                <a:ext cx="1069975" cy="1068388"/>
              </a:xfrm>
              <a:prstGeom prst="ellipse">
                <a:avLst/>
              </a:prstGeom>
              <a:solidFill>
                <a:srgbClr val="4BAFC8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3" name="Freeform 33"/>
              <p:cNvSpPr>
                <a:spLocks/>
              </p:cNvSpPr>
              <p:nvPr/>
            </p:nvSpPr>
            <p:spPr bwMode="auto">
              <a:xfrm>
                <a:off x="3716338" y="3705225"/>
                <a:ext cx="227013" cy="361950"/>
              </a:xfrm>
              <a:custGeom>
                <a:avLst/>
                <a:gdLst>
                  <a:gd name="T0" fmla="*/ 143 w 143"/>
                  <a:gd name="T1" fmla="*/ 183 h 228"/>
                  <a:gd name="T2" fmla="*/ 71 w 143"/>
                  <a:gd name="T3" fmla="*/ 183 h 228"/>
                  <a:gd name="T4" fmla="*/ 71 w 143"/>
                  <a:gd name="T5" fmla="*/ 228 h 228"/>
                  <a:gd name="T6" fmla="*/ 0 w 143"/>
                  <a:gd name="T7" fmla="*/ 114 h 228"/>
                  <a:gd name="T8" fmla="*/ 71 w 143"/>
                  <a:gd name="T9" fmla="*/ 0 h 228"/>
                  <a:gd name="T10" fmla="*/ 71 w 143"/>
                  <a:gd name="T11" fmla="*/ 45 h 228"/>
                  <a:gd name="T12" fmla="*/ 143 w 143"/>
                  <a:gd name="T13" fmla="*/ 45 h 228"/>
                  <a:gd name="T14" fmla="*/ 143 w 143"/>
                  <a:gd name="T15" fmla="*/ 183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3" h="228">
                    <a:moveTo>
                      <a:pt x="143" y="183"/>
                    </a:moveTo>
                    <a:lnTo>
                      <a:pt x="71" y="183"/>
                    </a:lnTo>
                    <a:lnTo>
                      <a:pt x="71" y="228"/>
                    </a:lnTo>
                    <a:lnTo>
                      <a:pt x="0" y="114"/>
                    </a:lnTo>
                    <a:lnTo>
                      <a:pt x="71" y="0"/>
                    </a:lnTo>
                    <a:lnTo>
                      <a:pt x="71" y="45"/>
                    </a:lnTo>
                    <a:lnTo>
                      <a:pt x="143" y="45"/>
                    </a:lnTo>
                    <a:lnTo>
                      <a:pt x="143" y="18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" name="Oval 34"/>
              <p:cNvSpPr>
                <a:spLocks noChangeArrowheads="1"/>
              </p:cNvSpPr>
              <p:nvPr/>
            </p:nvSpPr>
            <p:spPr bwMode="auto">
              <a:xfrm>
                <a:off x="2541588" y="3352800"/>
                <a:ext cx="1068388" cy="1068388"/>
              </a:xfrm>
              <a:prstGeom prst="ellipse">
                <a:avLst/>
              </a:prstGeom>
              <a:solidFill>
                <a:srgbClr val="4BAFC8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5" name="矩形 64"/>
              <p:cNvSpPr/>
              <p:nvPr/>
            </p:nvSpPr>
            <p:spPr>
              <a:xfrm>
                <a:off x="4075453" y="3563035"/>
                <a:ext cx="1001792" cy="683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CN" sz="1600" b="1" dirty="0"/>
                  <a:t>PEST </a:t>
                </a:r>
                <a:br>
                  <a:rPr lang="en-US" altLang="zh-CN" sz="1600" b="1" dirty="0"/>
                </a:br>
                <a:r>
                  <a:rPr lang="en-US" altLang="zh-CN" sz="1600" b="1" dirty="0"/>
                  <a:t>analysis</a:t>
                </a:r>
                <a:endParaRPr lang="zh-CN" altLang="en-US" sz="1600" b="1" dirty="0"/>
              </a:p>
            </p:txBody>
          </p:sp>
          <p:sp>
            <p:nvSpPr>
              <p:cNvPr id="66" name="矩形 65"/>
              <p:cNvSpPr/>
              <p:nvPr/>
            </p:nvSpPr>
            <p:spPr>
              <a:xfrm>
                <a:off x="4100693" y="2206903"/>
                <a:ext cx="809982" cy="3239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 dirty="0"/>
                  <a:t>Political</a:t>
                </a:r>
                <a:endParaRPr lang="zh-CN" altLang="en-US" sz="1200" b="1" dirty="0"/>
              </a:p>
            </p:txBody>
          </p:sp>
          <p:sp>
            <p:nvSpPr>
              <p:cNvPr id="67" name="矩形 66"/>
              <p:cNvSpPr/>
              <p:nvPr/>
            </p:nvSpPr>
            <p:spPr>
              <a:xfrm>
                <a:off x="4206697" y="5226328"/>
                <a:ext cx="650865" cy="3239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 dirty="0"/>
                  <a:t>Social</a:t>
                </a:r>
                <a:endParaRPr lang="zh-CN" altLang="en-US" sz="1200" b="1" dirty="0"/>
              </a:p>
            </p:txBody>
          </p:sp>
          <p:sp>
            <p:nvSpPr>
              <p:cNvPr id="68" name="矩形 67"/>
              <p:cNvSpPr/>
              <p:nvPr/>
            </p:nvSpPr>
            <p:spPr>
              <a:xfrm>
                <a:off x="2478915" y="3730904"/>
                <a:ext cx="1228544" cy="3239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200" b="1" dirty="0"/>
                  <a:t>Technological</a:t>
                </a:r>
              </a:p>
            </p:txBody>
          </p:sp>
          <p:sp>
            <p:nvSpPr>
              <p:cNvPr id="69" name="矩形 68"/>
              <p:cNvSpPr/>
              <p:nvPr/>
            </p:nvSpPr>
            <p:spPr>
              <a:xfrm>
                <a:off x="5599328" y="3730904"/>
                <a:ext cx="934605" cy="3239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CN" sz="1200" b="1" dirty="0"/>
                  <a:t>Economic</a:t>
                </a:r>
                <a:endParaRPr lang="zh-CN" altLang="en-US" sz="1200" b="1" dirty="0"/>
              </a:p>
            </p:txBody>
          </p:sp>
        </p:grpSp>
        <p:grpSp>
          <p:nvGrpSpPr>
            <p:cNvPr id="40" name="组合 39"/>
            <p:cNvGrpSpPr/>
            <p:nvPr/>
          </p:nvGrpSpPr>
          <p:grpSpPr>
            <a:xfrm>
              <a:off x="5099986" y="978628"/>
              <a:ext cx="1710355" cy="1224055"/>
              <a:chOff x="5164138" y="1484784"/>
              <a:chExt cx="2000150" cy="1431454"/>
            </a:xfrm>
          </p:grpSpPr>
          <p:sp>
            <p:nvSpPr>
              <p:cNvPr id="54" name="圆角矩形 53"/>
              <p:cNvSpPr/>
              <p:nvPr/>
            </p:nvSpPr>
            <p:spPr>
              <a:xfrm>
                <a:off x="5280203" y="1588422"/>
                <a:ext cx="1768020" cy="1224178"/>
              </a:xfrm>
              <a:prstGeom prst="roundRect">
                <a:avLst>
                  <a:gd name="adj" fmla="val 8394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t" anchorCtr="0"/>
              <a:lstStyle/>
              <a:p>
                <a:pPr marL="174625" indent="-174625" defTabSz="914053">
                  <a:buFont typeface="Arial" pitchFamily="34" charset="0"/>
                  <a:buChar char="•"/>
                </a:pPr>
                <a:r>
                  <a:rPr lang="en-US" altLang="zh-CN" sz="1200" dirty="0"/>
                  <a:t>Tax policy</a:t>
                </a:r>
              </a:p>
              <a:p>
                <a:pPr marL="174625" indent="-174625" defTabSz="914053">
                  <a:buFont typeface="Arial" pitchFamily="34" charset="0"/>
                  <a:buChar char="•"/>
                </a:pPr>
                <a:r>
                  <a:rPr lang="en-US" altLang="zh-CN" sz="1200" kern="0" dirty="0"/>
                  <a:t>Labor law</a:t>
                </a:r>
              </a:p>
              <a:p>
                <a:pPr marL="174625" indent="-174625" defTabSz="914053">
                  <a:buFont typeface="Arial" pitchFamily="34" charset="0"/>
                  <a:buChar char="•"/>
                </a:pPr>
                <a:r>
                  <a:rPr lang="en-US" altLang="zh-CN" sz="1200" kern="0" dirty="0"/>
                  <a:t>Environmental law</a:t>
                </a:r>
              </a:p>
              <a:p>
                <a:pPr marL="174625" indent="-174625" defTabSz="914053">
                  <a:buFont typeface="Arial" pitchFamily="34" charset="0"/>
                  <a:buChar char="•"/>
                </a:pPr>
                <a:r>
                  <a:rPr lang="en-US" altLang="zh-CN" sz="1200" kern="0" dirty="0"/>
                  <a:t>Trade restrictions</a:t>
                </a:r>
              </a:p>
              <a:p>
                <a:pPr marL="174625" indent="-174625" defTabSz="914053">
                  <a:buFont typeface="Arial" pitchFamily="34" charset="0"/>
                  <a:buChar char="•"/>
                </a:pPr>
                <a:r>
                  <a:rPr lang="en-US" altLang="zh-CN" sz="1200" kern="0" dirty="0"/>
                  <a:t>Tariffs</a:t>
                </a:r>
                <a:endParaRPr lang="zh-CN" altLang="en-US" sz="1200" kern="0" dirty="0"/>
              </a:p>
            </p:txBody>
          </p:sp>
          <p:sp>
            <p:nvSpPr>
              <p:cNvPr id="55" name="圆角矩形 54"/>
              <p:cNvSpPr/>
              <p:nvPr/>
            </p:nvSpPr>
            <p:spPr>
              <a:xfrm>
                <a:off x="5164138" y="1484784"/>
                <a:ext cx="2000150" cy="1431454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50000"/>
                  </a:schemeClr>
                </a:solidFill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/>
                <a:endParaRPr lang="zh-CN" altLang="en-US" sz="12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1" name="椭圆 40"/>
            <p:cNvSpPr/>
            <p:nvPr/>
          </p:nvSpPr>
          <p:spPr>
            <a:xfrm>
              <a:off x="4993405" y="1512042"/>
              <a:ext cx="174087" cy="174087"/>
            </a:xfrm>
            <a:prstGeom prst="ellipse">
              <a:avLst/>
            </a:prstGeom>
            <a:solidFill>
              <a:srgbClr val="FFC000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42" name="组合 41"/>
            <p:cNvGrpSpPr/>
            <p:nvPr/>
          </p:nvGrpSpPr>
          <p:grpSpPr>
            <a:xfrm>
              <a:off x="6427613" y="2622818"/>
              <a:ext cx="1710355" cy="1224055"/>
              <a:chOff x="5164138" y="1484784"/>
              <a:chExt cx="2000150" cy="1431454"/>
            </a:xfrm>
          </p:grpSpPr>
          <p:sp>
            <p:nvSpPr>
              <p:cNvPr id="52" name="圆角矩形 51"/>
              <p:cNvSpPr/>
              <p:nvPr/>
            </p:nvSpPr>
            <p:spPr>
              <a:xfrm>
                <a:off x="5280203" y="1588422"/>
                <a:ext cx="1768020" cy="1224178"/>
              </a:xfrm>
              <a:prstGeom prst="roundRect">
                <a:avLst>
                  <a:gd name="adj" fmla="val 8394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t" anchorCtr="0"/>
              <a:lstStyle/>
              <a:p>
                <a:pPr marL="174625" indent="-174625" defTabSz="914053">
                  <a:buFont typeface="Arial" pitchFamily="34" charset="0"/>
                  <a:buChar char="•"/>
                </a:pPr>
                <a:r>
                  <a:rPr lang="en-US" altLang="zh-CN" sz="1200" dirty="0"/>
                  <a:t>Economic growth</a:t>
                </a:r>
              </a:p>
              <a:p>
                <a:pPr marL="174625" indent="-174625" defTabSz="914053">
                  <a:buFont typeface="Arial" pitchFamily="34" charset="0"/>
                  <a:buChar char="•"/>
                </a:pPr>
                <a:r>
                  <a:rPr lang="en-US" altLang="zh-CN" sz="1200" dirty="0"/>
                  <a:t>Interest rates</a:t>
                </a:r>
              </a:p>
              <a:p>
                <a:pPr marL="174625" indent="-174625" defTabSz="914053">
                  <a:buFont typeface="Arial" pitchFamily="34" charset="0"/>
                  <a:buChar char="•"/>
                </a:pPr>
                <a:r>
                  <a:rPr lang="en-US" altLang="zh-CN" sz="1200" dirty="0"/>
                  <a:t>Exchange rates</a:t>
                </a:r>
              </a:p>
              <a:p>
                <a:pPr marL="174625" indent="-174625" defTabSz="914053">
                  <a:buFont typeface="Arial" pitchFamily="34" charset="0"/>
                  <a:buChar char="•"/>
                </a:pPr>
                <a:r>
                  <a:rPr lang="en-US" altLang="zh-CN" sz="1200" dirty="0"/>
                  <a:t>Inflation rate</a:t>
                </a:r>
              </a:p>
            </p:txBody>
          </p:sp>
          <p:sp>
            <p:nvSpPr>
              <p:cNvPr id="53" name="圆角矩形 52"/>
              <p:cNvSpPr/>
              <p:nvPr/>
            </p:nvSpPr>
            <p:spPr>
              <a:xfrm>
                <a:off x="5164138" y="1484784"/>
                <a:ext cx="2000150" cy="1431454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50000"/>
                  </a:schemeClr>
                </a:solidFill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/>
                <a:endParaRPr lang="zh-CN" altLang="en-US" sz="12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3" name="椭圆 42"/>
            <p:cNvSpPr/>
            <p:nvPr/>
          </p:nvSpPr>
          <p:spPr>
            <a:xfrm>
              <a:off x="6304743" y="2847814"/>
              <a:ext cx="174087" cy="174087"/>
            </a:xfrm>
            <a:prstGeom prst="ellipse">
              <a:avLst/>
            </a:prstGeom>
            <a:solidFill>
              <a:srgbClr val="FFC000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44" name="组合 43"/>
            <p:cNvGrpSpPr/>
            <p:nvPr/>
          </p:nvGrpSpPr>
          <p:grpSpPr>
            <a:xfrm>
              <a:off x="2257980" y="3960593"/>
              <a:ext cx="1710355" cy="1224055"/>
              <a:chOff x="5164138" y="1484784"/>
              <a:chExt cx="2000150" cy="1431454"/>
            </a:xfrm>
          </p:grpSpPr>
          <p:sp>
            <p:nvSpPr>
              <p:cNvPr id="50" name="圆角矩形 49"/>
              <p:cNvSpPr/>
              <p:nvPr/>
            </p:nvSpPr>
            <p:spPr>
              <a:xfrm>
                <a:off x="5280203" y="1540797"/>
                <a:ext cx="1768020" cy="1224178"/>
              </a:xfrm>
              <a:prstGeom prst="roundRect">
                <a:avLst>
                  <a:gd name="adj" fmla="val 8394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t" anchorCtr="0"/>
              <a:lstStyle/>
              <a:p>
                <a:pPr marL="174625" indent="-174625" defTabSz="914053">
                  <a:buFont typeface="Arial" pitchFamily="34" charset="0"/>
                  <a:buChar char="•"/>
                </a:pPr>
                <a:r>
                  <a:rPr lang="en-US" altLang="zh-CN" sz="1200" dirty="0"/>
                  <a:t>Cultural aspects </a:t>
                </a:r>
              </a:p>
              <a:p>
                <a:pPr marL="174625" indent="-174625" defTabSz="914053">
                  <a:buFont typeface="Arial" pitchFamily="34" charset="0"/>
                  <a:buChar char="•"/>
                </a:pPr>
                <a:r>
                  <a:rPr lang="en-US" altLang="zh-CN" sz="1200" dirty="0"/>
                  <a:t>Population growth </a:t>
                </a:r>
                <a:br>
                  <a:rPr lang="en-US" altLang="zh-CN" sz="1200" dirty="0"/>
                </a:br>
                <a:r>
                  <a:rPr lang="en-US" altLang="zh-CN" sz="1200" dirty="0"/>
                  <a:t>rate</a:t>
                </a:r>
              </a:p>
              <a:p>
                <a:pPr marL="174625" indent="-174625" defTabSz="914053">
                  <a:buFont typeface="Arial" pitchFamily="34" charset="0"/>
                  <a:buChar char="•"/>
                </a:pPr>
                <a:r>
                  <a:rPr lang="en-US" altLang="zh-CN" sz="1200" dirty="0"/>
                  <a:t>Age distribution</a:t>
                </a:r>
              </a:p>
              <a:p>
                <a:pPr marL="174625" indent="-174625" defTabSz="914053">
                  <a:buFont typeface="Arial" pitchFamily="34" charset="0"/>
                  <a:buChar char="•"/>
                </a:pPr>
                <a:r>
                  <a:rPr lang="en-US" altLang="zh-CN" sz="1200" dirty="0"/>
                  <a:t>Career attitudes</a:t>
                </a:r>
              </a:p>
              <a:p>
                <a:pPr marL="174625" indent="-174625" defTabSz="914053">
                  <a:buFont typeface="Arial" pitchFamily="34" charset="0"/>
                  <a:buChar char="•"/>
                </a:pPr>
                <a:r>
                  <a:rPr lang="en-US" altLang="zh-CN" sz="1200" dirty="0"/>
                  <a:t>Safety emphasis </a:t>
                </a:r>
              </a:p>
            </p:txBody>
          </p:sp>
          <p:sp>
            <p:nvSpPr>
              <p:cNvPr id="51" name="圆角矩形 50"/>
              <p:cNvSpPr/>
              <p:nvPr/>
            </p:nvSpPr>
            <p:spPr>
              <a:xfrm>
                <a:off x="5164138" y="1484784"/>
                <a:ext cx="2000150" cy="1431454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50000"/>
                  </a:schemeClr>
                </a:solidFill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/>
                <a:endParaRPr lang="zh-CN" altLang="en-US" sz="12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5" name="椭圆 44"/>
            <p:cNvSpPr/>
            <p:nvPr/>
          </p:nvSpPr>
          <p:spPr>
            <a:xfrm>
              <a:off x="3960190" y="4175442"/>
              <a:ext cx="174087" cy="174087"/>
            </a:xfrm>
            <a:prstGeom prst="ellipse">
              <a:avLst/>
            </a:prstGeom>
            <a:solidFill>
              <a:srgbClr val="FFC000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46" name="组合 45"/>
            <p:cNvGrpSpPr/>
            <p:nvPr/>
          </p:nvGrpSpPr>
          <p:grpSpPr>
            <a:xfrm>
              <a:off x="1003074" y="2009167"/>
              <a:ext cx="1710355" cy="1224055"/>
              <a:chOff x="5164138" y="1484784"/>
              <a:chExt cx="2000150" cy="1431454"/>
            </a:xfrm>
          </p:grpSpPr>
          <p:sp>
            <p:nvSpPr>
              <p:cNvPr id="48" name="圆角矩形 47"/>
              <p:cNvSpPr/>
              <p:nvPr/>
            </p:nvSpPr>
            <p:spPr>
              <a:xfrm>
                <a:off x="5280203" y="1540797"/>
                <a:ext cx="1768020" cy="1224178"/>
              </a:xfrm>
              <a:prstGeom prst="roundRect">
                <a:avLst>
                  <a:gd name="adj" fmla="val 8394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t" anchorCtr="0"/>
              <a:lstStyle/>
              <a:p>
                <a:pPr marL="174625" indent="-174625" defTabSz="914053">
                  <a:buFont typeface="Arial" pitchFamily="34" charset="0"/>
                  <a:buChar char="•"/>
                </a:pPr>
                <a:r>
                  <a:rPr lang="en-US" altLang="zh-CN" sz="1200" dirty="0"/>
                  <a:t>R&amp;D activity</a:t>
                </a:r>
              </a:p>
              <a:p>
                <a:pPr marL="174625" indent="-174625" defTabSz="914053">
                  <a:buFont typeface="Arial" pitchFamily="34" charset="0"/>
                  <a:buChar char="•"/>
                </a:pPr>
                <a:r>
                  <a:rPr lang="en-US" altLang="zh-CN" sz="1200" dirty="0"/>
                  <a:t>Automation</a:t>
                </a:r>
              </a:p>
              <a:p>
                <a:pPr marL="174625" indent="-174625" defTabSz="914053">
                  <a:buFont typeface="Arial" pitchFamily="34" charset="0"/>
                  <a:buChar char="•"/>
                </a:pPr>
                <a:r>
                  <a:rPr lang="en-US" altLang="zh-CN" sz="1200" dirty="0"/>
                  <a:t>Incentives</a:t>
                </a:r>
              </a:p>
              <a:p>
                <a:pPr marL="174625" indent="-174625" defTabSz="914053">
                  <a:buFont typeface="Arial" pitchFamily="34" charset="0"/>
                  <a:buChar char="•"/>
                </a:pPr>
                <a:r>
                  <a:rPr lang="en-US" altLang="zh-CN" sz="1200" dirty="0"/>
                  <a:t>Change rate</a:t>
                </a:r>
              </a:p>
            </p:txBody>
          </p:sp>
          <p:sp>
            <p:nvSpPr>
              <p:cNvPr id="49" name="圆角矩形 48"/>
              <p:cNvSpPr/>
              <p:nvPr/>
            </p:nvSpPr>
            <p:spPr>
              <a:xfrm>
                <a:off x="5164138" y="1484784"/>
                <a:ext cx="2000150" cy="1431454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50000"/>
                  </a:schemeClr>
                </a:solidFill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/>
                <a:endParaRPr lang="zh-CN" altLang="en-US" sz="12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7" name="椭圆 46"/>
            <p:cNvSpPr/>
            <p:nvPr/>
          </p:nvSpPr>
          <p:spPr>
            <a:xfrm>
              <a:off x="2704673" y="2880394"/>
              <a:ext cx="174087" cy="174087"/>
            </a:xfrm>
            <a:prstGeom prst="ellipse">
              <a:avLst/>
            </a:prstGeom>
            <a:solidFill>
              <a:srgbClr val="FFC000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0522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PEST analysis</a:t>
            </a:r>
            <a:endParaRPr lang="zh-CN" altLang="en-US" dirty="0"/>
          </a:p>
        </p:txBody>
      </p:sp>
      <p:grpSp>
        <p:nvGrpSpPr>
          <p:cNvPr id="29" name="组合 28"/>
          <p:cNvGrpSpPr/>
          <p:nvPr/>
        </p:nvGrpSpPr>
        <p:grpSpPr>
          <a:xfrm>
            <a:off x="1721071" y="1097323"/>
            <a:ext cx="5710583" cy="3808051"/>
            <a:chOff x="1347278" y="1706770"/>
            <a:chExt cx="6429114" cy="4287197"/>
          </a:xfrm>
        </p:grpSpPr>
        <p:sp>
          <p:nvSpPr>
            <p:cNvPr id="35" name="Freeform 6"/>
            <p:cNvSpPr>
              <a:spLocks/>
            </p:cNvSpPr>
            <p:nvPr/>
          </p:nvSpPr>
          <p:spPr bwMode="auto">
            <a:xfrm>
              <a:off x="1347278" y="1706770"/>
              <a:ext cx="3214557" cy="2142480"/>
            </a:xfrm>
            <a:custGeom>
              <a:avLst/>
              <a:gdLst/>
              <a:ahLst/>
              <a:cxnLst/>
              <a:rect l="l" t="t" r="r" b="b"/>
              <a:pathLst>
                <a:path w="3214557" h="2142480">
                  <a:moveTo>
                    <a:pt x="799212" y="0"/>
                  </a:moveTo>
                  <a:lnTo>
                    <a:pt x="3214557" y="0"/>
                  </a:lnTo>
                  <a:lnTo>
                    <a:pt x="3214557" y="1608116"/>
                  </a:lnTo>
                  <a:lnTo>
                    <a:pt x="2430110" y="1608116"/>
                  </a:lnTo>
                  <a:cubicBezTo>
                    <a:pt x="2331498" y="1608116"/>
                    <a:pt x="2251362" y="1688281"/>
                    <a:pt x="2251362" y="1786929"/>
                  </a:cubicBezTo>
                  <a:lnTo>
                    <a:pt x="2251362" y="2142480"/>
                  </a:lnTo>
                  <a:lnTo>
                    <a:pt x="0" y="2142480"/>
                  </a:lnTo>
                  <a:lnTo>
                    <a:pt x="0" y="808550"/>
                  </a:lnTo>
                  <a:cubicBezTo>
                    <a:pt x="77365" y="840701"/>
                    <a:pt x="163280" y="858134"/>
                    <a:pt x="253643" y="858134"/>
                  </a:cubicBezTo>
                  <a:cubicBezTo>
                    <a:pt x="601207" y="858134"/>
                    <a:pt x="882964" y="600221"/>
                    <a:pt x="882964" y="282070"/>
                  </a:cubicBezTo>
                  <a:cubicBezTo>
                    <a:pt x="882964" y="178994"/>
                    <a:pt x="853389" y="82241"/>
                    <a:pt x="799212" y="0"/>
                  </a:cubicBezTo>
                  <a:close/>
                </a:path>
              </a:pathLst>
            </a:custGeom>
            <a:solidFill>
              <a:srgbClr val="4BAFC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6" name="Freeform 14"/>
            <p:cNvSpPr>
              <a:spLocks/>
            </p:cNvSpPr>
            <p:nvPr/>
          </p:nvSpPr>
          <p:spPr bwMode="auto">
            <a:xfrm>
              <a:off x="3598640" y="3314886"/>
              <a:ext cx="1928064" cy="1072077"/>
            </a:xfrm>
            <a:custGeom>
              <a:avLst/>
              <a:gdLst>
                <a:gd name="T0" fmla="*/ 0 w 9600"/>
                <a:gd name="T1" fmla="*/ 890 h 5336"/>
                <a:gd name="T2" fmla="*/ 890 w 9600"/>
                <a:gd name="T3" fmla="*/ 0 h 5336"/>
                <a:gd name="T4" fmla="*/ 8711 w 9600"/>
                <a:gd name="T5" fmla="*/ 0 h 5336"/>
                <a:gd name="T6" fmla="*/ 9600 w 9600"/>
                <a:gd name="T7" fmla="*/ 890 h 5336"/>
                <a:gd name="T8" fmla="*/ 9600 w 9600"/>
                <a:gd name="T9" fmla="*/ 4447 h 5336"/>
                <a:gd name="T10" fmla="*/ 8711 w 9600"/>
                <a:gd name="T11" fmla="*/ 5336 h 5336"/>
                <a:gd name="T12" fmla="*/ 890 w 9600"/>
                <a:gd name="T13" fmla="*/ 5336 h 5336"/>
                <a:gd name="T14" fmla="*/ 0 w 9600"/>
                <a:gd name="T15" fmla="*/ 4447 h 5336"/>
                <a:gd name="T16" fmla="*/ 0 w 9600"/>
                <a:gd name="T17" fmla="*/ 890 h 5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00" h="5336">
                  <a:moveTo>
                    <a:pt x="0" y="890"/>
                  </a:moveTo>
                  <a:cubicBezTo>
                    <a:pt x="0" y="399"/>
                    <a:pt x="399" y="0"/>
                    <a:pt x="890" y="0"/>
                  </a:cubicBezTo>
                  <a:lnTo>
                    <a:pt x="8711" y="0"/>
                  </a:lnTo>
                  <a:cubicBezTo>
                    <a:pt x="9202" y="0"/>
                    <a:pt x="9600" y="399"/>
                    <a:pt x="9600" y="890"/>
                  </a:cubicBezTo>
                  <a:lnTo>
                    <a:pt x="9600" y="4447"/>
                  </a:lnTo>
                  <a:cubicBezTo>
                    <a:pt x="9600" y="4938"/>
                    <a:pt x="9202" y="5336"/>
                    <a:pt x="8711" y="5336"/>
                  </a:cubicBezTo>
                  <a:lnTo>
                    <a:pt x="890" y="5336"/>
                  </a:lnTo>
                  <a:cubicBezTo>
                    <a:pt x="399" y="5336"/>
                    <a:pt x="0" y="4938"/>
                    <a:pt x="0" y="4447"/>
                  </a:cubicBezTo>
                  <a:lnTo>
                    <a:pt x="0" y="890"/>
                  </a:lnTo>
                  <a:close/>
                </a:path>
              </a:pathLst>
            </a:custGeom>
            <a:solidFill>
              <a:srgbClr val="C3B996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7" name="Freeform 6"/>
            <p:cNvSpPr>
              <a:spLocks/>
            </p:cNvSpPr>
            <p:nvPr/>
          </p:nvSpPr>
          <p:spPr bwMode="auto">
            <a:xfrm flipV="1">
              <a:off x="1347278" y="3849250"/>
              <a:ext cx="3214557" cy="2142480"/>
            </a:xfrm>
            <a:custGeom>
              <a:avLst/>
              <a:gdLst/>
              <a:ahLst/>
              <a:cxnLst/>
              <a:rect l="l" t="t" r="r" b="b"/>
              <a:pathLst>
                <a:path w="3214557" h="2142480">
                  <a:moveTo>
                    <a:pt x="799212" y="0"/>
                  </a:moveTo>
                  <a:lnTo>
                    <a:pt x="3214557" y="0"/>
                  </a:lnTo>
                  <a:lnTo>
                    <a:pt x="3214557" y="1608116"/>
                  </a:lnTo>
                  <a:lnTo>
                    <a:pt x="2430110" y="1608116"/>
                  </a:lnTo>
                  <a:cubicBezTo>
                    <a:pt x="2331498" y="1608116"/>
                    <a:pt x="2251362" y="1688281"/>
                    <a:pt x="2251362" y="1786929"/>
                  </a:cubicBezTo>
                  <a:lnTo>
                    <a:pt x="2251362" y="2142480"/>
                  </a:lnTo>
                  <a:lnTo>
                    <a:pt x="0" y="2142480"/>
                  </a:lnTo>
                  <a:lnTo>
                    <a:pt x="0" y="808550"/>
                  </a:lnTo>
                  <a:cubicBezTo>
                    <a:pt x="77365" y="840701"/>
                    <a:pt x="163280" y="858134"/>
                    <a:pt x="253643" y="858134"/>
                  </a:cubicBezTo>
                  <a:cubicBezTo>
                    <a:pt x="601207" y="858134"/>
                    <a:pt x="882964" y="600221"/>
                    <a:pt x="882964" y="282070"/>
                  </a:cubicBezTo>
                  <a:cubicBezTo>
                    <a:pt x="882964" y="178994"/>
                    <a:pt x="853389" y="82241"/>
                    <a:pt x="799212" y="0"/>
                  </a:cubicBezTo>
                  <a:close/>
                </a:path>
              </a:pathLst>
            </a:custGeom>
            <a:solidFill>
              <a:srgbClr val="4BAFC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8" name="Freeform 6"/>
            <p:cNvSpPr>
              <a:spLocks/>
            </p:cNvSpPr>
            <p:nvPr/>
          </p:nvSpPr>
          <p:spPr bwMode="auto">
            <a:xfrm flipH="1">
              <a:off x="4561835" y="1706770"/>
              <a:ext cx="3214557" cy="2142480"/>
            </a:xfrm>
            <a:custGeom>
              <a:avLst/>
              <a:gdLst/>
              <a:ahLst/>
              <a:cxnLst/>
              <a:rect l="l" t="t" r="r" b="b"/>
              <a:pathLst>
                <a:path w="3214557" h="2142480">
                  <a:moveTo>
                    <a:pt x="799212" y="0"/>
                  </a:moveTo>
                  <a:lnTo>
                    <a:pt x="3214557" y="0"/>
                  </a:lnTo>
                  <a:lnTo>
                    <a:pt x="3214557" y="1608116"/>
                  </a:lnTo>
                  <a:lnTo>
                    <a:pt x="2430110" y="1608116"/>
                  </a:lnTo>
                  <a:cubicBezTo>
                    <a:pt x="2331498" y="1608116"/>
                    <a:pt x="2251362" y="1688281"/>
                    <a:pt x="2251362" y="1786929"/>
                  </a:cubicBezTo>
                  <a:lnTo>
                    <a:pt x="2251362" y="2142480"/>
                  </a:lnTo>
                  <a:lnTo>
                    <a:pt x="0" y="2142480"/>
                  </a:lnTo>
                  <a:lnTo>
                    <a:pt x="0" y="808550"/>
                  </a:lnTo>
                  <a:cubicBezTo>
                    <a:pt x="77365" y="840701"/>
                    <a:pt x="163280" y="858134"/>
                    <a:pt x="253643" y="858134"/>
                  </a:cubicBezTo>
                  <a:cubicBezTo>
                    <a:pt x="601207" y="858134"/>
                    <a:pt x="882964" y="600221"/>
                    <a:pt x="882964" y="282070"/>
                  </a:cubicBezTo>
                  <a:cubicBezTo>
                    <a:pt x="882964" y="178994"/>
                    <a:pt x="853389" y="82241"/>
                    <a:pt x="799212" y="0"/>
                  </a:cubicBezTo>
                  <a:close/>
                </a:path>
              </a:pathLst>
            </a:custGeom>
            <a:solidFill>
              <a:srgbClr val="4BAFC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9" name="Freeform 6"/>
            <p:cNvSpPr>
              <a:spLocks/>
            </p:cNvSpPr>
            <p:nvPr/>
          </p:nvSpPr>
          <p:spPr bwMode="auto">
            <a:xfrm flipH="1" flipV="1">
              <a:off x="4561835" y="3849250"/>
              <a:ext cx="3214557" cy="2142480"/>
            </a:xfrm>
            <a:custGeom>
              <a:avLst/>
              <a:gdLst/>
              <a:ahLst/>
              <a:cxnLst/>
              <a:rect l="l" t="t" r="r" b="b"/>
              <a:pathLst>
                <a:path w="3214557" h="2142480">
                  <a:moveTo>
                    <a:pt x="799212" y="0"/>
                  </a:moveTo>
                  <a:lnTo>
                    <a:pt x="3214557" y="0"/>
                  </a:lnTo>
                  <a:lnTo>
                    <a:pt x="3214557" y="1608116"/>
                  </a:lnTo>
                  <a:lnTo>
                    <a:pt x="2430110" y="1608116"/>
                  </a:lnTo>
                  <a:cubicBezTo>
                    <a:pt x="2331498" y="1608116"/>
                    <a:pt x="2251362" y="1688281"/>
                    <a:pt x="2251362" y="1786929"/>
                  </a:cubicBezTo>
                  <a:lnTo>
                    <a:pt x="2251362" y="2142480"/>
                  </a:lnTo>
                  <a:lnTo>
                    <a:pt x="0" y="2142480"/>
                  </a:lnTo>
                  <a:lnTo>
                    <a:pt x="0" y="808550"/>
                  </a:lnTo>
                  <a:cubicBezTo>
                    <a:pt x="77365" y="840701"/>
                    <a:pt x="163280" y="858134"/>
                    <a:pt x="253643" y="858134"/>
                  </a:cubicBezTo>
                  <a:cubicBezTo>
                    <a:pt x="601207" y="858134"/>
                    <a:pt x="882964" y="600221"/>
                    <a:pt x="882964" y="282070"/>
                  </a:cubicBezTo>
                  <a:cubicBezTo>
                    <a:pt x="882964" y="178994"/>
                    <a:pt x="853389" y="82241"/>
                    <a:pt x="799212" y="0"/>
                  </a:cubicBezTo>
                  <a:close/>
                </a:path>
              </a:pathLst>
            </a:custGeom>
            <a:solidFill>
              <a:srgbClr val="4BAFC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0" name="椭圆 15"/>
            <p:cNvSpPr/>
            <p:nvPr/>
          </p:nvSpPr>
          <p:spPr>
            <a:xfrm>
              <a:off x="1347278" y="1706770"/>
              <a:ext cx="882964" cy="858134"/>
            </a:xfrm>
            <a:custGeom>
              <a:avLst/>
              <a:gdLst/>
              <a:ahLst/>
              <a:cxnLst/>
              <a:rect l="l" t="t" r="r" b="b"/>
              <a:pathLst>
                <a:path w="882964" h="858134">
                  <a:moveTo>
                    <a:pt x="357118" y="0"/>
                  </a:moveTo>
                  <a:lnTo>
                    <a:pt x="799212" y="0"/>
                  </a:lnTo>
                  <a:cubicBezTo>
                    <a:pt x="853389" y="82241"/>
                    <a:pt x="882964" y="178994"/>
                    <a:pt x="882964" y="282070"/>
                  </a:cubicBezTo>
                  <a:cubicBezTo>
                    <a:pt x="882964" y="600221"/>
                    <a:pt x="601207" y="858134"/>
                    <a:pt x="253643" y="858134"/>
                  </a:cubicBezTo>
                  <a:cubicBezTo>
                    <a:pt x="163280" y="858134"/>
                    <a:pt x="77365" y="840701"/>
                    <a:pt x="0" y="808550"/>
                  </a:cubicBezTo>
                  <a:lnTo>
                    <a:pt x="0" y="357114"/>
                  </a:lnTo>
                  <a:cubicBezTo>
                    <a:pt x="0" y="159923"/>
                    <a:pt x="159924" y="0"/>
                    <a:pt x="357118" y="0"/>
                  </a:cubicBezTo>
                  <a:close/>
                </a:path>
              </a:pathLst>
            </a:custGeom>
            <a:solidFill>
              <a:srgbClr val="FFC000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1" name="椭圆 15"/>
            <p:cNvSpPr/>
            <p:nvPr/>
          </p:nvSpPr>
          <p:spPr>
            <a:xfrm flipV="1">
              <a:off x="1347278" y="5135833"/>
              <a:ext cx="882964" cy="858134"/>
            </a:xfrm>
            <a:custGeom>
              <a:avLst/>
              <a:gdLst/>
              <a:ahLst/>
              <a:cxnLst/>
              <a:rect l="l" t="t" r="r" b="b"/>
              <a:pathLst>
                <a:path w="882964" h="858134">
                  <a:moveTo>
                    <a:pt x="357118" y="0"/>
                  </a:moveTo>
                  <a:lnTo>
                    <a:pt x="799212" y="0"/>
                  </a:lnTo>
                  <a:cubicBezTo>
                    <a:pt x="853389" y="82241"/>
                    <a:pt x="882964" y="178994"/>
                    <a:pt x="882964" y="282070"/>
                  </a:cubicBezTo>
                  <a:cubicBezTo>
                    <a:pt x="882964" y="600221"/>
                    <a:pt x="601207" y="858134"/>
                    <a:pt x="253643" y="858134"/>
                  </a:cubicBezTo>
                  <a:cubicBezTo>
                    <a:pt x="163280" y="858134"/>
                    <a:pt x="77365" y="840701"/>
                    <a:pt x="0" y="808550"/>
                  </a:cubicBezTo>
                  <a:lnTo>
                    <a:pt x="0" y="357114"/>
                  </a:lnTo>
                  <a:cubicBezTo>
                    <a:pt x="0" y="159923"/>
                    <a:pt x="159924" y="0"/>
                    <a:pt x="357118" y="0"/>
                  </a:cubicBezTo>
                  <a:close/>
                </a:path>
              </a:pathLst>
            </a:custGeom>
            <a:solidFill>
              <a:srgbClr val="FFC000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2" name="椭圆 15"/>
            <p:cNvSpPr/>
            <p:nvPr/>
          </p:nvSpPr>
          <p:spPr>
            <a:xfrm flipH="1">
              <a:off x="6893428" y="1706770"/>
              <a:ext cx="882964" cy="858134"/>
            </a:xfrm>
            <a:custGeom>
              <a:avLst/>
              <a:gdLst/>
              <a:ahLst/>
              <a:cxnLst/>
              <a:rect l="l" t="t" r="r" b="b"/>
              <a:pathLst>
                <a:path w="882964" h="858134">
                  <a:moveTo>
                    <a:pt x="357118" y="0"/>
                  </a:moveTo>
                  <a:lnTo>
                    <a:pt x="799212" y="0"/>
                  </a:lnTo>
                  <a:cubicBezTo>
                    <a:pt x="853389" y="82241"/>
                    <a:pt x="882964" y="178994"/>
                    <a:pt x="882964" y="282070"/>
                  </a:cubicBezTo>
                  <a:cubicBezTo>
                    <a:pt x="882964" y="600221"/>
                    <a:pt x="601207" y="858134"/>
                    <a:pt x="253643" y="858134"/>
                  </a:cubicBezTo>
                  <a:cubicBezTo>
                    <a:pt x="163280" y="858134"/>
                    <a:pt x="77365" y="840701"/>
                    <a:pt x="0" y="808550"/>
                  </a:cubicBezTo>
                  <a:lnTo>
                    <a:pt x="0" y="357114"/>
                  </a:lnTo>
                  <a:cubicBezTo>
                    <a:pt x="0" y="159923"/>
                    <a:pt x="159924" y="0"/>
                    <a:pt x="357118" y="0"/>
                  </a:cubicBezTo>
                  <a:close/>
                </a:path>
              </a:pathLst>
            </a:custGeom>
            <a:solidFill>
              <a:srgbClr val="FFC000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3" name="椭圆 15"/>
            <p:cNvSpPr/>
            <p:nvPr/>
          </p:nvSpPr>
          <p:spPr>
            <a:xfrm flipH="1" flipV="1">
              <a:off x="6893428" y="5135833"/>
              <a:ext cx="882964" cy="858134"/>
            </a:xfrm>
            <a:custGeom>
              <a:avLst/>
              <a:gdLst/>
              <a:ahLst/>
              <a:cxnLst/>
              <a:rect l="l" t="t" r="r" b="b"/>
              <a:pathLst>
                <a:path w="882964" h="858134">
                  <a:moveTo>
                    <a:pt x="357118" y="0"/>
                  </a:moveTo>
                  <a:lnTo>
                    <a:pt x="799212" y="0"/>
                  </a:lnTo>
                  <a:cubicBezTo>
                    <a:pt x="853389" y="82241"/>
                    <a:pt x="882964" y="178994"/>
                    <a:pt x="882964" y="282070"/>
                  </a:cubicBezTo>
                  <a:cubicBezTo>
                    <a:pt x="882964" y="600221"/>
                    <a:pt x="601207" y="858134"/>
                    <a:pt x="253643" y="858134"/>
                  </a:cubicBezTo>
                  <a:cubicBezTo>
                    <a:pt x="163280" y="858134"/>
                    <a:pt x="77365" y="840701"/>
                    <a:pt x="0" y="808550"/>
                  </a:cubicBezTo>
                  <a:lnTo>
                    <a:pt x="0" y="357114"/>
                  </a:lnTo>
                  <a:cubicBezTo>
                    <a:pt x="0" y="159923"/>
                    <a:pt x="159924" y="0"/>
                    <a:pt x="357118" y="0"/>
                  </a:cubicBezTo>
                  <a:close/>
                </a:path>
              </a:pathLst>
            </a:custGeom>
            <a:solidFill>
              <a:srgbClr val="FFC000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1622602" y="1859713"/>
              <a:ext cx="375194" cy="49749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b="1" dirty="0"/>
                <a:t>P</a:t>
              </a:r>
              <a:endParaRPr lang="zh-CN" altLang="en-US" sz="2400" b="1" dirty="0"/>
            </a:p>
          </p:txBody>
        </p:sp>
        <p:sp>
          <p:nvSpPr>
            <p:cNvPr id="45" name="矩形 44"/>
            <p:cNvSpPr/>
            <p:nvPr/>
          </p:nvSpPr>
          <p:spPr>
            <a:xfrm>
              <a:off x="7190740" y="1859713"/>
              <a:ext cx="361375" cy="49749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b="1" dirty="0"/>
                <a:t>E</a:t>
              </a:r>
              <a:endParaRPr lang="zh-CN" altLang="en-US" sz="2400" b="1" dirty="0"/>
            </a:p>
          </p:txBody>
        </p:sp>
        <p:sp>
          <p:nvSpPr>
            <p:cNvPr id="46" name="矩形 45"/>
            <p:cNvSpPr/>
            <p:nvPr/>
          </p:nvSpPr>
          <p:spPr>
            <a:xfrm>
              <a:off x="1622602" y="5303290"/>
              <a:ext cx="363103" cy="49749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b="1" dirty="0"/>
                <a:t>T</a:t>
              </a:r>
              <a:endParaRPr lang="zh-CN" altLang="en-US" sz="2400" b="1" dirty="0"/>
            </a:p>
          </p:txBody>
        </p:sp>
        <p:sp>
          <p:nvSpPr>
            <p:cNvPr id="47" name="矩形 46"/>
            <p:cNvSpPr/>
            <p:nvPr/>
          </p:nvSpPr>
          <p:spPr>
            <a:xfrm>
              <a:off x="7190740" y="5303290"/>
              <a:ext cx="356194" cy="49749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b="1" dirty="0"/>
                <a:t>S</a:t>
              </a:r>
              <a:endParaRPr lang="zh-CN" altLang="en-US" sz="2400" b="1" dirty="0"/>
            </a:p>
          </p:txBody>
        </p:sp>
        <p:sp>
          <p:nvSpPr>
            <p:cNvPr id="48" name="矩形 47"/>
            <p:cNvSpPr/>
            <p:nvPr/>
          </p:nvSpPr>
          <p:spPr>
            <a:xfrm>
              <a:off x="3932024" y="3376684"/>
              <a:ext cx="1288651" cy="8954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b="1" dirty="0"/>
                <a:t>PEST </a:t>
              </a:r>
              <a:br>
                <a:rPr lang="en-US" altLang="zh-CN" sz="2400" b="1" dirty="0"/>
              </a:br>
              <a:r>
                <a:rPr lang="en-US" altLang="zh-CN" sz="2400" b="1" dirty="0"/>
                <a:t>analysis</a:t>
              </a:r>
              <a:endParaRPr lang="zh-CN" altLang="en-US" sz="2400" b="1" dirty="0"/>
            </a:p>
          </p:txBody>
        </p:sp>
        <p:sp>
          <p:nvSpPr>
            <p:cNvPr id="49" name="圆角矩形 48"/>
            <p:cNvSpPr/>
            <p:nvPr/>
          </p:nvSpPr>
          <p:spPr>
            <a:xfrm>
              <a:off x="2230242" y="1897374"/>
              <a:ext cx="2197742" cy="1493824"/>
            </a:xfrm>
            <a:prstGeom prst="roundRect">
              <a:avLst>
                <a:gd name="adj" fmla="val 8394"/>
              </a:avLst>
            </a:prstGeom>
            <a:noFill/>
            <a:ln w="9525">
              <a:noFill/>
              <a:prstDash val="sysDash"/>
              <a:miter lim="800000"/>
              <a:headEnd/>
              <a:tailEnd/>
            </a:ln>
          </p:spPr>
          <p:txBody>
            <a:bodyPr wrap="none" anchor="t" anchorCtr="0"/>
            <a:lstStyle/>
            <a:p>
              <a:pPr marL="174625" indent="-174625" defTabSz="914053">
                <a:buFont typeface="Arial" pitchFamily="34" charset="0"/>
                <a:buChar char="•"/>
              </a:pPr>
              <a:r>
                <a:rPr lang="en-US" altLang="zh-CN" sz="1600" dirty="0">
                  <a:solidFill>
                    <a:schemeClr val="bg1"/>
                  </a:solidFill>
                </a:rPr>
                <a:t>Tax policy</a:t>
              </a:r>
            </a:p>
            <a:p>
              <a:pPr marL="174625" indent="-174625" defTabSz="914053">
                <a:buFont typeface="Arial" pitchFamily="34" charset="0"/>
                <a:buChar char="•"/>
              </a:pPr>
              <a:r>
                <a:rPr lang="en-US" altLang="zh-CN" sz="1600" kern="0" dirty="0">
                  <a:solidFill>
                    <a:schemeClr val="bg1"/>
                  </a:solidFill>
                </a:rPr>
                <a:t>Labor law</a:t>
              </a:r>
            </a:p>
            <a:p>
              <a:pPr marL="174625" indent="-174625" defTabSz="914053">
                <a:buFont typeface="Arial" pitchFamily="34" charset="0"/>
                <a:buChar char="•"/>
              </a:pPr>
              <a:r>
                <a:rPr lang="en-US" altLang="zh-CN" sz="1600" kern="0" dirty="0">
                  <a:solidFill>
                    <a:schemeClr val="bg1"/>
                  </a:solidFill>
                </a:rPr>
                <a:t>Environmental law</a:t>
              </a:r>
            </a:p>
            <a:p>
              <a:pPr marL="174625" indent="-174625" defTabSz="914053">
                <a:buFont typeface="Arial" pitchFamily="34" charset="0"/>
                <a:buChar char="•"/>
              </a:pPr>
              <a:r>
                <a:rPr lang="en-US" altLang="zh-CN" sz="1600" kern="0" dirty="0">
                  <a:solidFill>
                    <a:schemeClr val="bg1"/>
                  </a:solidFill>
                </a:rPr>
                <a:t>Trade restrictions</a:t>
              </a:r>
            </a:p>
            <a:p>
              <a:pPr marL="174625" indent="-174625" defTabSz="914053">
                <a:buFont typeface="Arial" pitchFamily="34" charset="0"/>
                <a:buChar char="•"/>
              </a:pPr>
              <a:r>
                <a:rPr lang="en-US" altLang="zh-CN" sz="1600" kern="0" dirty="0">
                  <a:solidFill>
                    <a:schemeClr val="bg1"/>
                  </a:solidFill>
                </a:rPr>
                <a:t>Tariffs</a:t>
              </a:r>
              <a:endParaRPr lang="zh-CN" altLang="en-US" sz="1600" kern="0" dirty="0">
                <a:solidFill>
                  <a:schemeClr val="bg1"/>
                </a:solidFill>
              </a:endParaRPr>
            </a:p>
          </p:txBody>
        </p:sp>
        <p:sp>
          <p:nvSpPr>
            <p:cNvPr id="50" name="圆角矩形 49"/>
            <p:cNvSpPr/>
            <p:nvPr/>
          </p:nvSpPr>
          <p:spPr>
            <a:xfrm>
              <a:off x="4695686" y="1897374"/>
              <a:ext cx="2197742" cy="1493824"/>
            </a:xfrm>
            <a:prstGeom prst="roundRect">
              <a:avLst>
                <a:gd name="adj" fmla="val 8394"/>
              </a:avLst>
            </a:prstGeom>
            <a:noFill/>
            <a:ln w="9525">
              <a:noFill/>
              <a:prstDash val="sysDash"/>
              <a:miter lim="800000"/>
              <a:headEnd/>
              <a:tailEnd/>
            </a:ln>
          </p:spPr>
          <p:txBody>
            <a:bodyPr wrap="none" anchor="t" anchorCtr="0"/>
            <a:lstStyle/>
            <a:p>
              <a:pPr marL="174625" indent="-174625" defTabSz="914053">
                <a:buFont typeface="Arial" pitchFamily="34" charset="0"/>
                <a:buChar char="•"/>
              </a:pPr>
              <a:r>
                <a:rPr lang="en-US" altLang="zh-CN" sz="1600" dirty="0">
                  <a:solidFill>
                    <a:schemeClr val="bg1"/>
                  </a:solidFill>
                </a:rPr>
                <a:t>Economic growth</a:t>
              </a:r>
            </a:p>
            <a:p>
              <a:pPr marL="174625" indent="-174625" defTabSz="914053">
                <a:buFont typeface="Arial" pitchFamily="34" charset="0"/>
                <a:buChar char="•"/>
              </a:pPr>
              <a:r>
                <a:rPr lang="en-US" altLang="zh-CN" sz="1600" kern="0" dirty="0">
                  <a:solidFill>
                    <a:schemeClr val="bg1"/>
                  </a:solidFill>
                </a:rPr>
                <a:t>Interest rates</a:t>
              </a:r>
            </a:p>
            <a:p>
              <a:pPr marL="174625" indent="-174625" defTabSz="914053">
                <a:buFont typeface="Arial" pitchFamily="34" charset="0"/>
                <a:buChar char="•"/>
              </a:pPr>
              <a:r>
                <a:rPr lang="en-US" altLang="zh-CN" sz="1600" kern="0" dirty="0">
                  <a:solidFill>
                    <a:schemeClr val="bg1"/>
                  </a:solidFill>
                </a:rPr>
                <a:t>Exchange rates</a:t>
              </a:r>
            </a:p>
            <a:p>
              <a:pPr marL="174625" indent="-174625" defTabSz="914053">
                <a:buFont typeface="Arial" pitchFamily="34" charset="0"/>
                <a:buChar char="•"/>
              </a:pPr>
              <a:r>
                <a:rPr lang="en-US" altLang="zh-CN" sz="1600" kern="0" dirty="0">
                  <a:solidFill>
                    <a:schemeClr val="bg1"/>
                  </a:solidFill>
                </a:rPr>
                <a:t>Inflation rate</a:t>
              </a:r>
              <a:endParaRPr lang="zh-CN" altLang="en-US" sz="1600" kern="0" dirty="0">
                <a:solidFill>
                  <a:schemeClr val="bg1"/>
                </a:solidFill>
              </a:endParaRPr>
            </a:p>
          </p:txBody>
        </p:sp>
        <p:sp>
          <p:nvSpPr>
            <p:cNvPr id="51" name="圆角矩形 50"/>
            <p:cNvSpPr/>
            <p:nvPr/>
          </p:nvSpPr>
          <p:spPr>
            <a:xfrm>
              <a:off x="2230242" y="4332686"/>
              <a:ext cx="2053726" cy="1493824"/>
            </a:xfrm>
            <a:prstGeom prst="roundRect">
              <a:avLst>
                <a:gd name="adj" fmla="val 8394"/>
              </a:avLst>
            </a:prstGeom>
            <a:noFill/>
            <a:ln w="9525">
              <a:noFill/>
              <a:prstDash val="sysDash"/>
              <a:miter lim="800000"/>
              <a:headEnd/>
              <a:tailEnd/>
            </a:ln>
          </p:spPr>
          <p:txBody>
            <a:bodyPr wrap="none" anchor="t" anchorCtr="0"/>
            <a:lstStyle/>
            <a:p>
              <a:pPr marL="174625" indent="-174625" defTabSz="914053">
                <a:buFont typeface="Arial" pitchFamily="34" charset="0"/>
                <a:buChar char="•"/>
              </a:pPr>
              <a:r>
                <a:rPr lang="en-US" altLang="zh-CN" sz="1600" dirty="0">
                  <a:solidFill>
                    <a:schemeClr val="bg1"/>
                  </a:solidFill>
                </a:rPr>
                <a:t>R&amp;D activity</a:t>
              </a:r>
            </a:p>
            <a:p>
              <a:pPr marL="174625" indent="-174625" defTabSz="914053">
                <a:buFont typeface="Arial" pitchFamily="34" charset="0"/>
                <a:buChar char="•"/>
              </a:pPr>
              <a:r>
                <a:rPr lang="en-US" altLang="zh-CN" sz="1600" kern="0" dirty="0">
                  <a:solidFill>
                    <a:schemeClr val="bg1"/>
                  </a:solidFill>
                </a:rPr>
                <a:t>Automation</a:t>
              </a:r>
            </a:p>
            <a:p>
              <a:pPr marL="174625" indent="-174625" defTabSz="914053">
                <a:buFont typeface="Arial" pitchFamily="34" charset="0"/>
                <a:buChar char="•"/>
              </a:pPr>
              <a:r>
                <a:rPr lang="en-US" altLang="zh-CN" sz="1600" kern="0" dirty="0">
                  <a:solidFill>
                    <a:schemeClr val="bg1"/>
                  </a:solidFill>
                </a:rPr>
                <a:t>Incentives</a:t>
              </a:r>
            </a:p>
            <a:p>
              <a:pPr marL="174625" indent="-174625" defTabSz="914053">
                <a:buFont typeface="Arial" pitchFamily="34" charset="0"/>
                <a:buChar char="•"/>
              </a:pPr>
              <a:r>
                <a:rPr lang="en-US" altLang="zh-CN" sz="1600" kern="0" dirty="0">
                  <a:solidFill>
                    <a:schemeClr val="bg1"/>
                  </a:solidFill>
                </a:rPr>
                <a:t>Change rate</a:t>
              </a:r>
              <a:endParaRPr lang="zh-CN" altLang="en-US" sz="1600" kern="0" dirty="0">
                <a:solidFill>
                  <a:schemeClr val="bg1"/>
                </a:solidFill>
              </a:endParaRPr>
            </a:p>
          </p:txBody>
        </p:sp>
        <p:sp>
          <p:nvSpPr>
            <p:cNvPr id="52" name="圆角矩形 51"/>
            <p:cNvSpPr/>
            <p:nvPr/>
          </p:nvSpPr>
          <p:spPr>
            <a:xfrm>
              <a:off x="4695686" y="4332686"/>
              <a:ext cx="2197742" cy="1493824"/>
            </a:xfrm>
            <a:prstGeom prst="roundRect">
              <a:avLst>
                <a:gd name="adj" fmla="val 8394"/>
              </a:avLst>
            </a:prstGeom>
            <a:noFill/>
            <a:ln w="9525">
              <a:noFill/>
              <a:prstDash val="sysDash"/>
              <a:miter lim="800000"/>
              <a:headEnd/>
              <a:tailEnd/>
            </a:ln>
          </p:spPr>
          <p:txBody>
            <a:bodyPr wrap="none" anchor="t" anchorCtr="0"/>
            <a:lstStyle/>
            <a:p>
              <a:pPr marL="174625" indent="-174625" defTabSz="914053">
                <a:buFont typeface="Arial" pitchFamily="34" charset="0"/>
                <a:buChar char="•"/>
              </a:pPr>
              <a:r>
                <a:rPr lang="en-US" altLang="zh-CN" sz="1600" dirty="0">
                  <a:solidFill>
                    <a:schemeClr val="bg1"/>
                  </a:solidFill>
                </a:rPr>
                <a:t>Cultural aspects </a:t>
              </a:r>
            </a:p>
            <a:p>
              <a:pPr marL="174625" indent="-174625" defTabSz="914053">
                <a:buFont typeface="Arial" pitchFamily="34" charset="0"/>
                <a:buChar char="•"/>
              </a:pPr>
              <a:r>
                <a:rPr lang="en-US" altLang="zh-CN" sz="1600" dirty="0">
                  <a:solidFill>
                    <a:schemeClr val="bg1"/>
                  </a:solidFill>
                </a:rPr>
                <a:t>Population growth rate</a:t>
              </a:r>
            </a:p>
            <a:p>
              <a:pPr marL="174625" indent="-174625" defTabSz="914053">
                <a:buFont typeface="Arial" pitchFamily="34" charset="0"/>
                <a:buChar char="•"/>
              </a:pPr>
              <a:r>
                <a:rPr lang="en-US" altLang="zh-CN" sz="1600" kern="0" dirty="0">
                  <a:solidFill>
                    <a:schemeClr val="bg1"/>
                  </a:solidFill>
                </a:rPr>
                <a:t>Age distribution</a:t>
              </a:r>
            </a:p>
            <a:p>
              <a:pPr marL="174625" indent="-174625" defTabSz="914053">
                <a:buFont typeface="Arial" pitchFamily="34" charset="0"/>
                <a:buChar char="•"/>
              </a:pPr>
              <a:r>
                <a:rPr lang="en-US" altLang="zh-CN" sz="1600" kern="0" dirty="0">
                  <a:solidFill>
                    <a:schemeClr val="bg1"/>
                  </a:solidFill>
                </a:rPr>
                <a:t>Career attitudes</a:t>
              </a:r>
            </a:p>
            <a:p>
              <a:pPr marL="174625" indent="-174625" defTabSz="914053">
                <a:buFont typeface="Arial" pitchFamily="34" charset="0"/>
                <a:buChar char="•"/>
              </a:pPr>
              <a:r>
                <a:rPr lang="en-US" altLang="zh-CN" sz="1600" kern="0" dirty="0">
                  <a:solidFill>
                    <a:schemeClr val="bg1"/>
                  </a:solidFill>
                </a:rPr>
                <a:t>Safety emphasis </a:t>
              </a:r>
              <a:endParaRPr lang="zh-CN" altLang="en-US" sz="1600" kern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7378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PESTLE analysis</a:t>
            </a:r>
            <a:endParaRPr lang="zh-CN" altLang="en-US" dirty="0"/>
          </a:p>
        </p:txBody>
      </p:sp>
      <p:grpSp>
        <p:nvGrpSpPr>
          <p:cNvPr id="28" name="组合 27"/>
          <p:cNvGrpSpPr/>
          <p:nvPr/>
        </p:nvGrpSpPr>
        <p:grpSpPr>
          <a:xfrm>
            <a:off x="2601156" y="1097463"/>
            <a:ext cx="3919952" cy="3736124"/>
            <a:chOff x="1763017" y="1321025"/>
            <a:chExt cx="5545287" cy="5285238"/>
          </a:xfrm>
        </p:grpSpPr>
        <p:sp>
          <p:nvSpPr>
            <p:cNvPr id="29" name="Freeform 6"/>
            <p:cNvSpPr>
              <a:spLocks/>
            </p:cNvSpPr>
            <p:nvPr/>
          </p:nvSpPr>
          <p:spPr bwMode="auto">
            <a:xfrm>
              <a:off x="3732248" y="1321025"/>
              <a:ext cx="1688764" cy="926830"/>
            </a:xfrm>
            <a:custGeom>
              <a:avLst/>
              <a:gdLst>
                <a:gd name="T0" fmla="*/ 0 w 5744"/>
                <a:gd name="T1" fmla="*/ 623 h 3736"/>
                <a:gd name="T2" fmla="*/ 623 w 5744"/>
                <a:gd name="T3" fmla="*/ 0 h 3736"/>
                <a:gd name="T4" fmla="*/ 5122 w 5744"/>
                <a:gd name="T5" fmla="*/ 0 h 3736"/>
                <a:gd name="T6" fmla="*/ 5744 w 5744"/>
                <a:gd name="T7" fmla="*/ 623 h 3736"/>
                <a:gd name="T8" fmla="*/ 5744 w 5744"/>
                <a:gd name="T9" fmla="*/ 3114 h 3736"/>
                <a:gd name="T10" fmla="*/ 5122 w 5744"/>
                <a:gd name="T11" fmla="*/ 3736 h 3736"/>
                <a:gd name="T12" fmla="*/ 623 w 5744"/>
                <a:gd name="T13" fmla="*/ 3736 h 3736"/>
                <a:gd name="T14" fmla="*/ 0 w 5744"/>
                <a:gd name="T15" fmla="*/ 3114 h 3736"/>
                <a:gd name="T16" fmla="*/ 0 w 5744"/>
                <a:gd name="T17" fmla="*/ 623 h 3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44" h="3736">
                  <a:moveTo>
                    <a:pt x="0" y="623"/>
                  </a:moveTo>
                  <a:cubicBezTo>
                    <a:pt x="0" y="279"/>
                    <a:pt x="279" y="0"/>
                    <a:pt x="623" y="0"/>
                  </a:cubicBezTo>
                  <a:lnTo>
                    <a:pt x="5122" y="0"/>
                  </a:lnTo>
                  <a:cubicBezTo>
                    <a:pt x="5466" y="0"/>
                    <a:pt x="5744" y="279"/>
                    <a:pt x="5744" y="623"/>
                  </a:cubicBezTo>
                  <a:lnTo>
                    <a:pt x="5744" y="3114"/>
                  </a:lnTo>
                  <a:cubicBezTo>
                    <a:pt x="5744" y="3458"/>
                    <a:pt x="5466" y="3736"/>
                    <a:pt x="5122" y="3736"/>
                  </a:cubicBezTo>
                  <a:lnTo>
                    <a:pt x="623" y="3736"/>
                  </a:lnTo>
                  <a:cubicBezTo>
                    <a:pt x="279" y="3736"/>
                    <a:pt x="0" y="3458"/>
                    <a:pt x="0" y="3114"/>
                  </a:cubicBezTo>
                  <a:lnTo>
                    <a:pt x="0" y="623"/>
                  </a:lnTo>
                  <a:close/>
                </a:path>
              </a:pathLst>
            </a:custGeom>
            <a:solidFill>
              <a:srgbClr val="73BC44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5621650" y="2409738"/>
              <a:ext cx="1686654" cy="926830"/>
            </a:xfrm>
            <a:custGeom>
              <a:avLst/>
              <a:gdLst>
                <a:gd name="T0" fmla="*/ 0 w 5736"/>
                <a:gd name="T1" fmla="*/ 623 h 3736"/>
                <a:gd name="T2" fmla="*/ 623 w 5736"/>
                <a:gd name="T3" fmla="*/ 0 h 3736"/>
                <a:gd name="T4" fmla="*/ 5114 w 5736"/>
                <a:gd name="T5" fmla="*/ 0 h 3736"/>
                <a:gd name="T6" fmla="*/ 5736 w 5736"/>
                <a:gd name="T7" fmla="*/ 623 h 3736"/>
                <a:gd name="T8" fmla="*/ 5736 w 5736"/>
                <a:gd name="T9" fmla="*/ 3114 h 3736"/>
                <a:gd name="T10" fmla="*/ 5114 w 5736"/>
                <a:gd name="T11" fmla="*/ 3736 h 3736"/>
                <a:gd name="T12" fmla="*/ 623 w 5736"/>
                <a:gd name="T13" fmla="*/ 3736 h 3736"/>
                <a:gd name="T14" fmla="*/ 0 w 5736"/>
                <a:gd name="T15" fmla="*/ 3114 h 3736"/>
                <a:gd name="T16" fmla="*/ 0 w 5736"/>
                <a:gd name="T17" fmla="*/ 623 h 3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6" h="3736">
                  <a:moveTo>
                    <a:pt x="0" y="623"/>
                  </a:moveTo>
                  <a:cubicBezTo>
                    <a:pt x="0" y="279"/>
                    <a:pt x="279" y="0"/>
                    <a:pt x="623" y="0"/>
                  </a:cubicBezTo>
                  <a:lnTo>
                    <a:pt x="5114" y="0"/>
                  </a:lnTo>
                  <a:cubicBezTo>
                    <a:pt x="5458" y="0"/>
                    <a:pt x="5736" y="279"/>
                    <a:pt x="5736" y="623"/>
                  </a:cubicBezTo>
                  <a:lnTo>
                    <a:pt x="5736" y="3114"/>
                  </a:lnTo>
                  <a:cubicBezTo>
                    <a:pt x="5736" y="3458"/>
                    <a:pt x="5458" y="3736"/>
                    <a:pt x="5114" y="3736"/>
                  </a:cubicBezTo>
                  <a:lnTo>
                    <a:pt x="623" y="3736"/>
                  </a:lnTo>
                  <a:cubicBezTo>
                    <a:pt x="279" y="3736"/>
                    <a:pt x="0" y="3458"/>
                    <a:pt x="0" y="3114"/>
                  </a:cubicBezTo>
                  <a:lnTo>
                    <a:pt x="0" y="623"/>
                  </a:lnTo>
                  <a:close/>
                </a:path>
              </a:pathLst>
            </a:custGeom>
            <a:solidFill>
              <a:srgbClr val="C3B996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1" name="Freeform 12"/>
            <p:cNvSpPr>
              <a:spLocks/>
            </p:cNvSpPr>
            <p:nvPr/>
          </p:nvSpPr>
          <p:spPr bwMode="auto">
            <a:xfrm>
              <a:off x="5621650" y="4590722"/>
              <a:ext cx="1686654" cy="926830"/>
            </a:xfrm>
            <a:custGeom>
              <a:avLst/>
              <a:gdLst>
                <a:gd name="T0" fmla="*/ 0 w 5736"/>
                <a:gd name="T1" fmla="*/ 623 h 3736"/>
                <a:gd name="T2" fmla="*/ 623 w 5736"/>
                <a:gd name="T3" fmla="*/ 0 h 3736"/>
                <a:gd name="T4" fmla="*/ 5114 w 5736"/>
                <a:gd name="T5" fmla="*/ 0 h 3736"/>
                <a:gd name="T6" fmla="*/ 5736 w 5736"/>
                <a:gd name="T7" fmla="*/ 623 h 3736"/>
                <a:gd name="T8" fmla="*/ 5736 w 5736"/>
                <a:gd name="T9" fmla="*/ 3114 h 3736"/>
                <a:gd name="T10" fmla="*/ 5114 w 5736"/>
                <a:gd name="T11" fmla="*/ 3736 h 3736"/>
                <a:gd name="T12" fmla="*/ 623 w 5736"/>
                <a:gd name="T13" fmla="*/ 3736 h 3736"/>
                <a:gd name="T14" fmla="*/ 0 w 5736"/>
                <a:gd name="T15" fmla="*/ 3114 h 3736"/>
                <a:gd name="T16" fmla="*/ 0 w 5736"/>
                <a:gd name="T17" fmla="*/ 623 h 3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6" h="3736">
                  <a:moveTo>
                    <a:pt x="0" y="623"/>
                  </a:moveTo>
                  <a:cubicBezTo>
                    <a:pt x="0" y="279"/>
                    <a:pt x="279" y="0"/>
                    <a:pt x="623" y="0"/>
                  </a:cubicBezTo>
                  <a:lnTo>
                    <a:pt x="5114" y="0"/>
                  </a:lnTo>
                  <a:cubicBezTo>
                    <a:pt x="5458" y="0"/>
                    <a:pt x="5736" y="279"/>
                    <a:pt x="5736" y="623"/>
                  </a:cubicBezTo>
                  <a:lnTo>
                    <a:pt x="5736" y="3114"/>
                  </a:lnTo>
                  <a:cubicBezTo>
                    <a:pt x="5736" y="3458"/>
                    <a:pt x="5458" y="3736"/>
                    <a:pt x="5114" y="3736"/>
                  </a:cubicBezTo>
                  <a:lnTo>
                    <a:pt x="623" y="3736"/>
                  </a:lnTo>
                  <a:cubicBezTo>
                    <a:pt x="279" y="3736"/>
                    <a:pt x="0" y="3458"/>
                    <a:pt x="0" y="3114"/>
                  </a:cubicBezTo>
                  <a:lnTo>
                    <a:pt x="0" y="623"/>
                  </a:lnTo>
                  <a:close/>
                </a:path>
              </a:pathLst>
            </a:custGeom>
            <a:solidFill>
              <a:srgbClr val="4BAFC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2" name="Freeform 15"/>
            <p:cNvSpPr>
              <a:spLocks/>
            </p:cNvSpPr>
            <p:nvPr/>
          </p:nvSpPr>
          <p:spPr bwMode="auto">
            <a:xfrm>
              <a:off x="3732248" y="5681213"/>
              <a:ext cx="1688764" cy="925050"/>
            </a:xfrm>
            <a:custGeom>
              <a:avLst/>
              <a:gdLst>
                <a:gd name="T0" fmla="*/ 0 w 5744"/>
                <a:gd name="T1" fmla="*/ 622 h 3728"/>
                <a:gd name="T2" fmla="*/ 622 w 5744"/>
                <a:gd name="T3" fmla="*/ 0 h 3728"/>
                <a:gd name="T4" fmla="*/ 5123 w 5744"/>
                <a:gd name="T5" fmla="*/ 0 h 3728"/>
                <a:gd name="T6" fmla="*/ 5744 w 5744"/>
                <a:gd name="T7" fmla="*/ 622 h 3728"/>
                <a:gd name="T8" fmla="*/ 5744 w 5744"/>
                <a:gd name="T9" fmla="*/ 3107 h 3728"/>
                <a:gd name="T10" fmla="*/ 5123 w 5744"/>
                <a:gd name="T11" fmla="*/ 3728 h 3728"/>
                <a:gd name="T12" fmla="*/ 622 w 5744"/>
                <a:gd name="T13" fmla="*/ 3728 h 3728"/>
                <a:gd name="T14" fmla="*/ 0 w 5744"/>
                <a:gd name="T15" fmla="*/ 3107 h 3728"/>
                <a:gd name="T16" fmla="*/ 0 w 5744"/>
                <a:gd name="T17" fmla="*/ 622 h 3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44" h="3728">
                  <a:moveTo>
                    <a:pt x="0" y="622"/>
                  </a:moveTo>
                  <a:cubicBezTo>
                    <a:pt x="0" y="279"/>
                    <a:pt x="279" y="0"/>
                    <a:pt x="622" y="0"/>
                  </a:cubicBezTo>
                  <a:lnTo>
                    <a:pt x="5123" y="0"/>
                  </a:lnTo>
                  <a:cubicBezTo>
                    <a:pt x="5466" y="0"/>
                    <a:pt x="5744" y="279"/>
                    <a:pt x="5744" y="622"/>
                  </a:cubicBezTo>
                  <a:lnTo>
                    <a:pt x="5744" y="3107"/>
                  </a:lnTo>
                  <a:cubicBezTo>
                    <a:pt x="5744" y="3450"/>
                    <a:pt x="5466" y="3728"/>
                    <a:pt x="5123" y="3728"/>
                  </a:cubicBezTo>
                  <a:lnTo>
                    <a:pt x="622" y="3728"/>
                  </a:lnTo>
                  <a:cubicBezTo>
                    <a:pt x="279" y="3728"/>
                    <a:pt x="0" y="3450"/>
                    <a:pt x="0" y="3107"/>
                  </a:cubicBezTo>
                  <a:lnTo>
                    <a:pt x="0" y="622"/>
                  </a:lnTo>
                  <a:close/>
                </a:path>
              </a:pathLst>
            </a:custGeom>
            <a:solidFill>
              <a:srgbClr val="C3B996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3" name="Freeform 18"/>
            <p:cNvSpPr>
              <a:spLocks/>
            </p:cNvSpPr>
            <p:nvPr/>
          </p:nvSpPr>
          <p:spPr bwMode="auto">
            <a:xfrm>
              <a:off x="1846899" y="4590722"/>
              <a:ext cx="1684546" cy="926830"/>
            </a:xfrm>
            <a:custGeom>
              <a:avLst/>
              <a:gdLst>
                <a:gd name="T0" fmla="*/ 0 w 5736"/>
                <a:gd name="T1" fmla="*/ 623 h 3736"/>
                <a:gd name="T2" fmla="*/ 623 w 5736"/>
                <a:gd name="T3" fmla="*/ 0 h 3736"/>
                <a:gd name="T4" fmla="*/ 5114 w 5736"/>
                <a:gd name="T5" fmla="*/ 0 h 3736"/>
                <a:gd name="T6" fmla="*/ 5736 w 5736"/>
                <a:gd name="T7" fmla="*/ 623 h 3736"/>
                <a:gd name="T8" fmla="*/ 5736 w 5736"/>
                <a:gd name="T9" fmla="*/ 3114 h 3736"/>
                <a:gd name="T10" fmla="*/ 5114 w 5736"/>
                <a:gd name="T11" fmla="*/ 3736 h 3736"/>
                <a:gd name="T12" fmla="*/ 623 w 5736"/>
                <a:gd name="T13" fmla="*/ 3736 h 3736"/>
                <a:gd name="T14" fmla="*/ 0 w 5736"/>
                <a:gd name="T15" fmla="*/ 3114 h 3736"/>
                <a:gd name="T16" fmla="*/ 0 w 5736"/>
                <a:gd name="T17" fmla="*/ 623 h 3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6" h="3736">
                  <a:moveTo>
                    <a:pt x="0" y="623"/>
                  </a:moveTo>
                  <a:cubicBezTo>
                    <a:pt x="0" y="279"/>
                    <a:pt x="279" y="0"/>
                    <a:pt x="623" y="0"/>
                  </a:cubicBezTo>
                  <a:lnTo>
                    <a:pt x="5114" y="0"/>
                  </a:lnTo>
                  <a:cubicBezTo>
                    <a:pt x="5458" y="0"/>
                    <a:pt x="5736" y="279"/>
                    <a:pt x="5736" y="623"/>
                  </a:cubicBezTo>
                  <a:lnTo>
                    <a:pt x="5736" y="3114"/>
                  </a:lnTo>
                  <a:cubicBezTo>
                    <a:pt x="5736" y="3458"/>
                    <a:pt x="5458" y="3736"/>
                    <a:pt x="5114" y="3736"/>
                  </a:cubicBezTo>
                  <a:lnTo>
                    <a:pt x="623" y="3736"/>
                  </a:lnTo>
                  <a:cubicBezTo>
                    <a:pt x="279" y="3736"/>
                    <a:pt x="0" y="3458"/>
                    <a:pt x="0" y="3114"/>
                  </a:cubicBezTo>
                  <a:lnTo>
                    <a:pt x="0" y="623"/>
                  </a:lnTo>
                  <a:close/>
                </a:path>
              </a:pathLst>
            </a:custGeom>
            <a:solidFill>
              <a:srgbClr val="73BC44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4" name="Freeform 21"/>
            <p:cNvSpPr>
              <a:spLocks/>
            </p:cNvSpPr>
            <p:nvPr/>
          </p:nvSpPr>
          <p:spPr bwMode="auto">
            <a:xfrm>
              <a:off x="1846899" y="2409738"/>
              <a:ext cx="1684546" cy="926830"/>
            </a:xfrm>
            <a:custGeom>
              <a:avLst/>
              <a:gdLst>
                <a:gd name="T0" fmla="*/ 0 w 11472"/>
                <a:gd name="T1" fmla="*/ 1246 h 7472"/>
                <a:gd name="T2" fmla="*/ 1246 w 11472"/>
                <a:gd name="T3" fmla="*/ 0 h 7472"/>
                <a:gd name="T4" fmla="*/ 10227 w 11472"/>
                <a:gd name="T5" fmla="*/ 0 h 7472"/>
                <a:gd name="T6" fmla="*/ 11472 w 11472"/>
                <a:gd name="T7" fmla="*/ 1246 h 7472"/>
                <a:gd name="T8" fmla="*/ 11472 w 11472"/>
                <a:gd name="T9" fmla="*/ 6227 h 7472"/>
                <a:gd name="T10" fmla="*/ 10227 w 11472"/>
                <a:gd name="T11" fmla="*/ 7472 h 7472"/>
                <a:gd name="T12" fmla="*/ 1246 w 11472"/>
                <a:gd name="T13" fmla="*/ 7472 h 7472"/>
                <a:gd name="T14" fmla="*/ 0 w 11472"/>
                <a:gd name="T15" fmla="*/ 6227 h 7472"/>
                <a:gd name="T16" fmla="*/ 0 w 11472"/>
                <a:gd name="T17" fmla="*/ 1246 h 7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72" h="7472">
                  <a:moveTo>
                    <a:pt x="0" y="1246"/>
                  </a:moveTo>
                  <a:cubicBezTo>
                    <a:pt x="0" y="558"/>
                    <a:pt x="558" y="0"/>
                    <a:pt x="1246" y="0"/>
                  </a:cubicBezTo>
                  <a:lnTo>
                    <a:pt x="10227" y="0"/>
                  </a:lnTo>
                  <a:cubicBezTo>
                    <a:pt x="10915" y="0"/>
                    <a:pt x="11472" y="558"/>
                    <a:pt x="11472" y="1246"/>
                  </a:cubicBezTo>
                  <a:lnTo>
                    <a:pt x="11472" y="6227"/>
                  </a:lnTo>
                  <a:cubicBezTo>
                    <a:pt x="11472" y="6915"/>
                    <a:pt x="10915" y="7472"/>
                    <a:pt x="10227" y="7472"/>
                  </a:cubicBezTo>
                  <a:lnTo>
                    <a:pt x="1246" y="7472"/>
                  </a:lnTo>
                  <a:cubicBezTo>
                    <a:pt x="558" y="7472"/>
                    <a:pt x="0" y="6915"/>
                    <a:pt x="0" y="6227"/>
                  </a:cubicBezTo>
                  <a:lnTo>
                    <a:pt x="0" y="1246"/>
                  </a:lnTo>
                  <a:close/>
                </a:path>
              </a:pathLst>
            </a:custGeom>
            <a:solidFill>
              <a:srgbClr val="4BAFC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5" name="Freeform 8"/>
            <p:cNvSpPr>
              <a:spLocks noEditPoints="1"/>
            </p:cNvSpPr>
            <p:nvPr/>
          </p:nvSpPr>
          <p:spPr bwMode="auto">
            <a:xfrm>
              <a:off x="5463433" y="1966781"/>
              <a:ext cx="499883" cy="313094"/>
            </a:xfrm>
            <a:custGeom>
              <a:avLst/>
              <a:gdLst>
                <a:gd name="T0" fmla="*/ 21 w 2011"/>
                <a:gd name="T1" fmla="*/ 0 h 1263"/>
                <a:gd name="T2" fmla="*/ 288 w 2011"/>
                <a:gd name="T3" fmla="*/ 125 h 1263"/>
                <a:gd name="T4" fmla="*/ 552 w 2011"/>
                <a:gd name="T5" fmla="*/ 259 h 1263"/>
                <a:gd name="T6" fmla="*/ 811 w 2011"/>
                <a:gd name="T7" fmla="*/ 402 h 1263"/>
                <a:gd name="T8" fmla="*/ 1065 w 2011"/>
                <a:gd name="T9" fmla="*/ 554 h 1263"/>
                <a:gd name="T10" fmla="*/ 1313 w 2011"/>
                <a:gd name="T11" fmla="*/ 714 h 1263"/>
                <a:gd name="T12" fmla="*/ 1557 w 2011"/>
                <a:gd name="T13" fmla="*/ 883 h 1263"/>
                <a:gd name="T14" fmla="*/ 1794 w 2011"/>
                <a:gd name="T15" fmla="*/ 1059 h 1263"/>
                <a:gd name="T16" fmla="*/ 1989 w 2011"/>
                <a:gd name="T17" fmla="*/ 1215 h 1263"/>
                <a:gd name="T18" fmla="*/ 1959 w 2011"/>
                <a:gd name="T19" fmla="*/ 1252 h 1263"/>
                <a:gd name="T20" fmla="*/ 1766 w 2011"/>
                <a:gd name="T21" fmla="*/ 1098 h 1263"/>
                <a:gd name="T22" fmla="*/ 1529 w 2011"/>
                <a:gd name="T23" fmla="*/ 922 h 1263"/>
                <a:gd name="T24" fmla="*/ 1287 w 2011"/>
                <a:gd name="T25" fmla="*/ 755 h 1263"/>
                <a:gd name="T26" fmla="*/ 1040 w 2011"/>
                <a:gd name="T27" fmla="*/ 596 h 1263"/>
                <a:gd name="T28" fmla="*/ 788 w 2011"/>
                <a:gd name="T29" fmla="*/ 444 h 1263"/>
                <a:gd name="T30" fmla="*/ 530 w 2011"/>
                <a:gd name="T31" fmla="*/ 302 h 1263"/>
                <a:gd name="T32" fmla="*/ 268 w 2011"/>
                <a:gd name="T33" fmla="*/ 168 h 1263"/>
                <a:gd name="T34" fmla="*/ 0 w 2011"/>
                <a:gd name="T35" fmla="*/ 43 h 1263"/>
                <a:gd name="T36" fmla="*/ 21 w 2011"/>
                <a:gd name="T37" fmla="*/ 0 h 1263"/>
                <a:gd name="T38" fmla="*/ 1829 w 2011"/>
                <a:gd name="T39" fmla="*/ 793 h 1263"/>
                <a:gd name="T40" fmla="*/ 2011 w 2011"/>
                <a:gd name="T41" fmla="*/ 1263 h 1263"/>
                <a:gd name="T42" fmla="*/ 1512 w 2011"/>
                <a:gd name="T43" fmla="*/ 1190 h 1263"/>
                <a:gd name="T44" fmla="*/ 1492 w 2011"/>
                <a:gd name="T45" fmla="*/ 1163 h 1263"/>
                <a:gd name="T46" fmla="*/ 1519 w 2011"/>
                <a:gd name="T47" fmla="*/ 1142 h 1263"/>
                <a:gd name="T48" fmla="*/ 1977 w 2011"/>
                <a:gd name="T49" fmla="*/ 1210 h 1263"/>
                <a:gd name="T50" fmla="*/ 1951 w 2011"/>
                <a:gd name="T51" fmla="*/ 1242 h 1263"/>
                <a:gd name="T52" fmla="*/ 1785 w 2011"/>
                <a:gd name="T53" fmla="*/ 810 h 1263"/>
                <a:gd name="T54" fmla="*/ 1798 w 2011"/>
                <a:gd name="T55" fmla="*/ 779 h 1263"/>
                <a:gd name="T56" fmla="*/ 1829 w 2011"/>
                <a:gd name="T57" fmla="*/ 793 h 1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011" h="1263">
                  <a:moveTo>
                    <a:pt x="21" y="0"/>
                  </a:moveTo>
                  <a:lnTo>
                    <a:pt x="288" y="125"/>
                  </a:lnTo>
                  <a:lnTo>
                    <a:pt x="552" y="259"/>
                  </a:lnTo>
                  <a:lnTo>
                    <a:pt x="811" y="402"/>
                  </a:lnTo>
                  <a:lnTo>
                    <a:pt x="1065" y="554"/>
                  </a:lnTo>
                  <a:lnTo>
                    <a:pt x="1313" y="714"/>
                  </a:lnTo>
                  <a:lnTo>
                    <a:pt x="1557" y="883"/>
                  </a:lnTo>
                  <a:lnTo>
                    <a:pt x="1794" y="1059"/>
                  </a:lnTo>
                  <a:lnTo>
                    <a:pt x="1989" y="1215"/>
                  </a:lnTo>
                  <a:lnTo>
                    <a:pt x="1959" y="1252"/>
                  </a:lnTo>
                  <a:lnTo>
                    <a:pt x="1766" y="1098"/>
                  </a:lnTo>
                  <a:lnTo>
                    <a:pt x="1529" y="922"/>
                  </a:lnTo>
                  <a:lnTo>
                    <a:pt x="1287" y="755"/>
                  </a:lnTo>
                  <a:lnTo>
                    <a:pt x="1040" y="596"/>
                  </a:lnTo>
                  <a:lnTo>
                    <a:pt x="788" y="444"/>
                  </a:lnTo>
                  <a:lnTo>
                    <a:pt x="530" y="302"/>
                  </a:lnTo>
                  <a:lnTo>
                    <a:pt x="268" y="168"/>
                  </a:lnTo>
                  <a:lnTo>
                    <a:pt x="0" y="43"/>
                  </a:lnTo>
                  <a:lnTo>
                    <a:pt x="21" y="0"/>
                  </a:lnTo>
                  <a:close/>
                  <a:moveTo>
                    <a:pt x="1829" y="793"/>
                  </a:moveTo>
                  <a:lnTo>
                    <a:pt x="2011" y="1263"/>
                  </a:lnTo>
                  <a:lnTo>
                    <a:pt x="1512" y="1190"/>
                  </a:lnTo>
                  <a:cubicBezTo>
                    <a:pt x="1499" y="1188"/>
                    <a:pt x="1490" y="1176"/>
                    <a:pt x="1492" y="1163"/>
                  </a:cubicBezTo>
                  <a:cubicBezTo>
                    <a:pt x="1494" y="1149"/>
                    <a:pt x="1506" y="1140"/>
                    <a:pt x="1519" y="1142"/>
                  </a:cubicBezTo>
                  <a:lnTo>
                    <a:pt x="1977" y="1210"/>
                  </a:lnTo>
                  <a:lnTo>
                    <a:pt x="1951" y="1242"/>
                  </a:lnTo>
                  <a:lnTo>
                    <a:pt x="1785" y="810"/>
                  </a:lnTo>
                  <a:cubicBezTo>
                    <a:pt x="1780" y="798"/>
                    <a:pt x="1786" y="784"/>
                    <a:pt x="1798" y="779"/>
                  </a:cubicBezTo>
                  <a:cubicBezTo>
                    <a:pt x="1811" y="774"/>
                    <a:pt x="1825" y="780"/>
                    <a:pt x="1829" y="793"/>
                  </a:cubicBezTo>
                  <a:close/>
                </a:path>
              </a:pathLst>
            </a:custGeom>
            <a:solidFill>
              <a:srgbClr val="C00000"/>
            </a:solidFill>
            <a:ln w="0" cap="flat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11"/>
            <p:cNvSpPr>
              <a:spLocks noEditPoints="1"/>
            </p:cNvSpPr>
            <p:nvPr/>
          </p:nvSpPr>
          <p:spPr bwMode="auto">
            <a:xfrm>
              <a:off x="6674892" y="3578503"/>
              <a:ext cx="128084" cy="766725"/>
            </a:xfrm>
            <a:custGeom>
              <a:avLst/>
              <a:gdLst>
                <a:gd name="T0" fmla="*/ 208 w 515"/>
                <a:gd name="T1" fmla="*/ 0 h 3095"/>
                <a:gd name="T2" fmla="*/ 240 w 515"/>
                <a:gd name="T3" fmla="*/ 192 h 3095"/>
                <a:gd name="T4" fmla="*/ 268 w 515"/>
                <a:gd name="T5" fmla="*/ 385 h 3095"/>
                <a:gd name="T6" fmla="*/ 291 w 515"/>
                <a:gd name="T7" fmla="*/ 578 h 3095"/>
                <a:gd name="T8" fmla="*/ 310 w 515"/>
                <a:gd name="T9" fmla="*/ 772 h 3095"/>
                <a:gd name="T10" fmla="*/ 325 w 515"/>
                <a:gd name="T11" fmla="*/ 966 h 3095"/>
                <a:gd name="T12" fmla="*/ 336 w 515"/>
                <a:gd name="T13" fmla="*/ 1160 h 3095"/>
                <a:gd name="T14" fmla="*/ 342 w 515"/>
                <a:gd name="T15" fmla="*/ 1354 h 3095"/>
                <a:gd name="T16" fmla="*/ 345 w 515"/>
                <a:gd name="T17" fmla="*/ 1549 h 3095"/>
                <a:gd name="T18" fmla="*/ 342 w 515"/>
                <a:gd name="T19" fmla="*/ 1743 h 3095"/>
                <a:gd name="T20" fmla="*/ 336 w 515"/>
                <a:gd name="T21" fmla="*/ 1937 h 3095"/>
                <a:gd name="T22" fmla="*/ 325 w 515"/>
                <a:gd name="T23" fmla="*/ 2132 h 3095"/>
                <a:gd name="T24" fmla="*/ 310 w 515"/>
                <a:gd name="T25" fmla="*/ 2326 h 3095"/>
                <a:gd name="T26" fmla="*/ 291 w 515"/>
                <a:gd name="T27" fmla="*/ 2519 h 3095"/>
                <a:gd name="T28" fmla="*/ 268 w 515"/>
                <a:gd name="T29" fmla="*/ 2713 h 3095"/>
                <a:gd name="T30" fmla="*/ 240 w 515"/>
                <a:gd name="T31" fmla="*/ 2906 h 3095"/>
                <a:gd name="T32" fmla="*/ 215 w 515"/>
                <a:gd name="T33" fmla="*/ 3052 h 3095"/>
                <a:gd name="T34" fmla="*/ 168 w 515"/>
                <a:gd name="T35" fmla="*/ 3044 h 3095"/>
                <a:gd name="T36" fmla="*/ 192 w 515"/>
                <a:gd name="T37" fmla="*/ 2899 h 3095"/>
                <a:gd name="T38" fmla="*/ 220 w 515"/>
                <a:gd name="T39" fmla="*/ 2707 h 3095"/>
                <a:gd name="T40" fmla="*/ 244 w 515"/>
                <a:gd name="T41" fmla="*/ 2515 h 3095"/>
                <a:gd name="T42" fmla="*/ 263 w 515"/>
                <a:gd name="T43" fmla="*/ 2322 h 3095"/>
                <a:gd name="T44" fmla="*/ 278 w 515"/>
                <a:gd name="T45" fmla="*/ 2129 h 3095"/>
                <a:gd name="T46" fmla="*/ 288 w 515"/>
                <a:gd name="T47" fmla="*/ 1936 h 3095"/>
                <a:gd name="T48" fmla="*/ 294 w 515"/>
                <a:gd name="T49" fmla="*/ 1743 h 3095"/>
                <a:gd name="T50" fmla="*/ 297 w 515"/>
                <a:gd name="T51" fmla="*/ 1549 h 3095"/>
                <a:gd name="T52" fmla="*/ 294 w 515"/>
                <a:gd name="T53" fmla="*/ 1356 h 3095"/>
                <a:gd name="T54" fmla="*/ 289 w 515"/>
                <a:gd name="T55" fmla="*/ 1162 h 3095"/>
                <a:gd name="T56" fmla="*/ 278 w 515"/>
                <a:gd name="T57" fmla="*/ 969 h 3095"/>
                <a:gd name="T58" fmla="*/ 263 w 515"/>
                <a:gd name="T59" fmla="*/ 776 h 3095"/>
                <a:gd name="T60" fmla="*/ 244 w 515"/>
                <a:gd name="T61" fmla="*/ 583 h 3095"/>
                <a:gd name="T62" fmla="*/ 220 w 515"/>
                <a:gd name="T63" fmla="*/ 391 h 3095"/>
                <a:gd name="T64" fmla="*/ 192 w 515"/>
                <a:gd name="T65" fmla="*/ 199 h 3095"/>
                <a:gd name="T66" fmla="*/ 160 w 515"/>
                <a:gd name="T67" fmla="*/ 7 h 3095"/>
                <a:gd name="T68" fmla="*/ 208 w 515"/>
                <a:gd name="T69" fmla="*/ 0 h 3095"/>
                <a:gd name="T70" fmla="*/ 506 w 515"/>
                <a:gd name="T71" fmla="*/ 2707 h 3095"/>
                <a:gd name="T72" fmla="*/ 184 w 515"/>
                <a:gd name="T73" fmla="*/ 3095 h 3095"/>
                <a:gd name="T74" fmla="*/ 5 w 515"/>
                <a:gd name="T75" fmla="*/ 2623 h 3095"/>
                <a:gd name="T76" fmla="*/ 19 w 515"/>
                <a:gd name="T77" fmla="*/ 2592 h 3095"/>
                <a:gd name="T78" fmla="*/ 50 w 515"/>
                <a:gd name="T79" fmla="*/ 2606 h 3095"/>
                <a:gd name="T80" fmla="*/ 214 w 515"/>
                <a:gd name="T81" fmla="*/ 3039 h 3095"/>
                <a:gd name="T82" fmla="*/ 173 w 515"/>
                <a:gd name="T83" fmla="*/ 3032 h 3095"/>
                <a:gd name="T84" fmla="*/ 469 w 515"/>
                <a:gd name="T85" fmla="*/ 2676 h 3095"/>
                <a:gd name="T86" fmla="*/ 503 w 515"/>
                <a:gd name="T87" fmla="*/ 2673 h 3095"/>
                <a:gd name="T88" fmla="*/ 506 w 515"/>
                <a:gd name="T89" fmla="*/ 2707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15" h="3095">
                  <a:moveTo>
                    <a:pt x="208" y="0"/>
                  </a:moveTo>
                  <a:lnTo>
                    <a:pt x="240" y="192"/>
                  </a:lnTo>
                  <a:lnTo>
                    <a:pt x="268" y="385"/>
                  </a:lnTo>
                  <a:lnTo>
                    <a:pt x="291" y="578"/>
                  </a:lnTo>
                  <a:lnTo>
                    <a:pt x="310" y="772"/>
                  </a:lnTo>
                  <a:lnTo>
                    <a:pt x="325" y="966"/>
                  </a:lnTo>
                  <a:lnTo>
                    <a:pt x="336" y="1160"/>
                  </a:lnTo>
                  <a:lnTo>
                    <a:pt x="342" y="1354"/>
                  </a:lnTo>
                  <a:lnTo>
                    <a:pt x="345" y="1549"/>
                  </a:lnTo>
                  <a:lnTo>
                    <a:pt x="342" y="1743"/>
                  </a:lnTo>
                  <a:lnTo>
                    <a:pt x="336" y="1937"/>
                  </a:lnTo>
                  <a:lnTo>
                    <a:pt x="325" y="2132"/>
                  </a:lnTo>
                  <a:lnTo>
                    <a:pt x="310" y="2326"/>
                  </a:lnTo>
                  <a:lnTo>
                    <a:pt x="291" y="2519"/>
                  </a:lnTo>
                  <a:lnTo>
                    <a:pt x="268" y="2713"/>
                  </a:lnTo>
                  <a:lnTo>
                    <a:pt x="240" y="2906"/>
                  </a:lnTo>
                  <a:lnTo>
                    <a:pt x="215" y="3052"/>
                  </a:lnTo>
                  <a:lnTo>
                    <a:pt x="168" y="3044"/>
                  </a:lnTo>
                  <a:lnTo>
                    <a:pt x="192" y="2899"/>
                  </a:lnTo>
                  <a:lnTo>
                    <a:pt x="220" y="2707"/>
                  </a:lnTo>
                  <a:lnTo>
                    <a:pt x="244" y="2515"/>
                  </a:lnTo>
                  <a:lnTo>
                    <a:pt x="263" y="2322"/>
                  </a:lnTo>
                  <a:lnTo>
                    <a:pt x="278" y="2129"/>
                  </a:lnTo>
                  <a:lnTo>
                    <a:pt x="288" y="1936"/>
                  </a:lnTo>
                  <a:lnTo>
                    <a:pt x="294" y="1743"/>
                  </a:lnTo>
                  <a:lnTo>
                    <a:pt x="297" y="1549"/>
                  </a:lnTo>
                  <a:lnTo>
                    <a:pt x="294" y="1356"/>
                  </a:lnTo>
                  <a:lnTo>
                    <a:pt x="289" y="1162"/>
                  </a:lnTo>
                  <a:lnTo>
                    <a:pt x="278" y="969"/>
                  </a:lnTo>
                  <a:lnTo>
                    <a:pt x="263" y="776"/>
                  </a:lnTo>
                  <a:lnTo>
                    <a:pt x="244" y="583"/>
                  </a:lnTo>
                  <a:lnTo>
                    <a:pt x="220" y="391"/>
                  </a:lnTo>
                  <a:lnTo>
                    <a:pt x="192" y="199"/>
                  </a:lnTo>
                  <a:lnTo>
                    <a:pt x="160" y="7"/>
                  </a:lnTo>
                  <a:lnTo>
                    <a:pt x="208" y="0"/>
                  </a:lnTo>
                  <a:close/>
                  <a:moveTo>
                    <a:pt x="506" y="2707"/>
                  </a:moveTo>
                  <a:lnTo>
                    <a:pt x="184" y="3095"/>
                  </a:lnTo>
                  <a:lnTo>
                    <a:pt x="5" y="2623"/>
                  </a:lnTo>
                  <a:cubicBezTo>
                    <a:pt x="0" y="2611"/>
                    <a:pt x="6" y="2597"/>
                    <a:pt x="19" y="2592"/>
                  </a:cubicBezTo>
                  <a:cubicBezTo>
                    <a:pt x="31" y="2588"/>
                    <a:pt x="45" y="2594"/>
                    <a:pt x="50" y="2606"/>
                  </a:cubicBezTo>
                  <a:lnTo>
                    <a:pt x="214" y="3039"/>
                  </a:lnTo>
                  <a:lnTo>
                    <a:pt x="173" y="3032"/>
                  </a:lnTo>
                  <a:lnTo>
                    <a:pt x="469" y="2676"/>
                  </a:lnTo>
                  <a:cubicBezTo>
                    <a:pt x="478" y="2666"/>
                    <a:pt x="493" y="2664"/>
                    <a:pt x="503" y="2673"/>
                  </a:cubicBezTo>
                  <a:cubicBezTo>
                    <a:pt x="513" y="2681"/>
                    <a:pt x="515" y="2697"/>
                    <a:pt x="506" y="2707"/>
                  </a:cubicBezTo>
                  <a:close/>
                </a:path>
              </a:pathLst>
            </a:custGeom>
            <a:solidFill>
              <a:srgbClr val="4F81BD"/>
            </a:solidFill>
            <a:ln w="0" cap="flat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14"/>
            <p:cNvSpPr>
              <a:spLocks noEditPoints="1"/>
            </p:cNvSpPr>
            <p:nvPr/>
          </p:nvSpPr>
          <p:spPr bwMode="auto">
            <a:xfrm>
              <a:off x="5466991" y="5638518"/>
              <a:ext cx="499883" cy="325547"/>
            </a:xfrm>
            <a:custGeom>
              <a:avLst/>
              <a:gdLst>
                <a:gd name="T0" fmla="*/ 2016 w 2016"/>
                <a:gd name="T1" fmla="*/ 38 h 1307"/>
                <a:gd name="T2" fmla="*/ 1785 w 2016"/>
                <a:gd name="T3" fmla="*/ 222 h 1307"/>
                <a:gd name="T4" fmla="*/ 1547 w 2016"/>
                <a:gd name="T5" fmla="*/ 398 h 1307"/>
                <a:gd name="T6" fmla="*/ 1304 w 2016"/>
                <a:gd name="T7" fmla="*/ 567 h 1307"/>
                <a:gd name="T8" fmla="*/ 1055 w 2016"/>
                <a:gd name="T9" fmla="*/ 727 h 1307"/>
                <a:gd name="T10" fmla="*/ 802 w 2016"/>
                <a:gd name="T11" fmla="*/ 879 h 1307"/>
                <a:gd name="T12" fmla="*/ 543 w 2016"/>
                <a:gd name="T13" fmla="*/ 1022 h 1307"/>
                <a:gd name="T14" fmla="*/ 279 w 2016"/>
                <a:gd name="T15" fmla="*/ 1156 h 1307"/>
                <a:gd name="T16" fmla="*/ 54 w 2016"/>
                <a:gd name="T17" fmla="*/ 1262 h 1307"/>
                <a:gd name="T18" fmla="*/ 33 w 2016"/>
                <a:gd name="T19" fmla="*/ 1219 h 1307"/>
                <a:gd name="T20" fmla="*/ 257 w 2016"/>
                <a:gd name="T21" fmla="*/ 1114 h 1307"/>
                <a:gd name="T22" fmla="*/ 519 w 2016"/>
                <a:gd name="T23" fmla="*/ 980 h 1307"/>
                <a:gd name="T24" fmla="*/ 777 w 2016"/>
                <a:gd name="T25" fmla="*/ 837 h 1307"/>
                <a:gd name="T26" fmla="*/ 1029 w 2016"/>
                <a:gd name="T27" fmla="*/ 687 h 1307"/>
                <a:gd name="T28" fmla="*/ 1277 w 2016"/>
                <a:gd name="T29" fmla="*/ 527 h 1307"/>
                <a:gd name="T30" fmla="*/ 1519 w 2016"/>
                <a:gd name="T31" fmla="*/ 360 h 1307"/>
                <a:gd name="T32" fmla="*/ 1755 w 2016"/>
                <a:gd name="T33" fmla="*/ 184 h 1307"/>
                <a:gd name="T34" fmla="*/ 1986 w 2016"/>
                <a:gd name="T35" fmla="*/ 0 h 1307"/>
                <a:gd name="T36" fmla="*/ 2016 w 2016"/>
                <a:gd name="T37" fmla="*/ 38 h 1307"/>
                <a:gd name="T38" fmla="*/ 503 w 2016"/>
                <a:gd name="T39" fmla="*/ 1306 h 1307"/>
                <a:gd name="T40" fmla="*/ 0 w 2016"/>
                <a:gd name="T41" fmla="*/ 1261 h 1307"/>
                <a:gd name="T42" fmla="*/ 287 w 2016"/>
                <a:gd name="T43" fmla="*/ 846 h 1307"/>
                <a:gd name="T44" fmla="*/ 320 w 2016"/>
                <a:gd name="T45" fmla="*/ 839 h 1307"/>
                <a:gd name="T46" fmla="*/ 326 w 2016"/>
                <a:gd name="T47" fmla="*/ 873 h 1307"/>
                <a:gd name="T48" fmla="*/ 63 w 2016"/>
                <a:gd name="T49" fmla="*/ 1254 h 1307"/>
                <a:gd name="T50" fmla="*/ 46 w 2016"/>
                <a:gd name="T51" fmla="*/ 1216 h 1307"/>
                <a:gd name="T52" fmla="*/ 507 w 2016"/>
                <a:gd name="T53" fmla="*/ 1258 h 1307"/>
                <a:gd name="T54" fmla="*/ 529 w 2016"/>
                <a:gd name="T55" fmla="*/ 1284 h 1307"/>
                <a:gd name="T56" fmla="*/ 503 w 2016"/>
                <a:gd name="T57" fmla="*/ 1306 h 1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016" h="1307">
                  <a:moveTo>
                    <a:pt x="2016" y="38"/>
                  </a:moveTo>
                  <a:lnTo>
                    <a:pt x="1785" y="222"/>
                  </a:lnTo>
                  <a:lnTo>
                    <a:pt x="1547" y="398"/>
                  </a:lnTo>
                  <a:lnTo>
                    <a:pt x="1304" y="567"/>
                  </a:lnTo>
                  <a:lnTo>
                    <a:pt x="1055" y="727"/>
                  </a:lnTo>
                  <a:lnTo>
                    <a:pt x="802" y="879"/>
                  </a:lnTo>
                  <a:lnTo>
                    <a:pt x="543" y="1022"/>
                  </a:lnTo>
                  <a:lnTo>
                    <a:pt x="279" y="1156"/>
                  </a:lnTo>
                  <a:lnTo>
                    <a:pt x="54" y="1262"/>
                  </a:lnTo>
                  <a:lnTo>
                    <a:pt x="33" y="1219"/>
                  </a:lnTo>
                  <a:lnTo>
                    <a:pt x="257" y="1114"/>
                  </a:lnTo>
                  <a:lnTo>
                    <a:pt x="519" y="980"/>
                  </a:lnTo>
                  <a:lnTo>
                    <a:pt x="777" y="837"/>
                  </a:lnTo>
                  <a:lnTo>
                    <a:pt x="1029" y="687"/>
                  </a:lnTo>
                  <a:lnTo>
                    <a:pt x="1277" y="527"/>
                  </a:lnTo>
                  <a:lnTo>
                    <a:pt x="1519" y="360"/>
                  </a:lnTo>
                  <a:lnTo>
                    <a:pt x="1755" y="184"/>
                  </a:lnTo>
                  <a:lnTo>
                    <a:pt x="1986" y="0"/>
                  </a:lnTo>
                  <a:lnTo>
                    <a:pt x="2016" y="38"/>
                  </a:lnTo>
                  <a:close/>
                  <a:moveTo>
                    <a:pt x="503" y="1306"/>
                  </a:moveTo>
                  <a:lnTo>
                    <a:pt x="0" y="1261"/>
                  </a:lnTo>
                  <a:lnTo>
                    <a:pt x="287" y="846"/>
                  </a:lnTo>
                  <a:cubicBezTo>
                    <a:pt x="294" y="835"/>
                    <a:pt x="309" y="832"/>
                    <a:pt x="320" y="839"/>
                  </a:cubicBezTo>
                  <a:cubicBezTo>
                    <a:pt x="331" y="847"/>
                    <a:pt x="334" y="862"/>
                    <a:pt x="326" y="873"/>
                  </a:cubicBezTo>
                  <a:lnTo>
                    <a:pt x="63" y="1254"/>
                  </a:lnTo>
                  <a:lnTo>
                    <a:pt x="46" y="1216"/>
                  </a:lnTo>
                  <a:lnTo>
                    <a:pt x="507" y="1258"/>
                  </a:lnTo>
                  <a:cubicBezTo>
                    <a:pt x="520" y="1259"/>
                    <a:pt x="530" y="1271"/>
                    <a:pt x="529" y="1284"/>
                  </a:cubicBezTo>
                  <a:cubicBezTo>
                    <a:pt x="527" y="1297"/>
                    <a:pt x="516" y="1307"/>
                    <a:pt x="503" y="1306"/>
                  </a:cubicBezTo>
                  <a:close/>
                </a:path>
              </a:pathLst>
            </a:custGeom>
            <a:solidFill>
              <a:srgbClr val="4F81BD"/>
            </a:solidFill>
            <a:ln w="0" cap="flat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17"/>
            <p:cNvSpPr>
              <a:spLocks noEditPoints="1"/>
            </p:cNvSpPr>
            <p:nvPr/>
          </p:nvSpPr>
          <p:spPr bwMode="auto">
            <a:xfrm>
              <a:off x="3188165" y="5643856"/>
              <a:ext cx="498104" cy="313094"/>
            </a:xfrm>
            <a:custGeom>
              <a:avLst/>
              <a:gdLst>
                <a:gd name="T0" fmla="*/ 1991 w 2011"/>
                <a:gd name="T1" fmla="*/ 1263 h 1263"/>
                <a:gd name="T2" fmla="*/ 1723 w 2011"/>
                <a:gd name="T3" fmla="*/ 1138 h 1263"/>
                <a:gd name="T4" fmla="*/ 1460 w 2011"/>
                <a:gd name="T5" fmla="*/ 1003 h 1263"/>
                <a:gd name="T6" fmla="*/ 1201 w 2011"/>
                <a:gd name="T7" fmla="*/ 860 h 1263"/>
                <a:gd name="T8" fmla="*/ 947 w 2011"/>
                <a:gd name="T9" fmla="*/ 709 h 1263"/>
                <a:gd name="T10" fmla="*/ 698 w 2011"/>
                <a:gd name="T11" fmla="*/ 548 h 1263"/>
                <a:gd name="T12" fmla="*/ 455 w 2011"/>
                <a:gd name="T13" fmla="*/ 380 h 1263"/>
                <a:gd name="T14" fmla="*/ 217 w 2011"/>
                <a:gd name="T15" fmla="*/ 203 h 1263"/>
                <a:gd name="T16" fmla="*/ 23 w 2011"/>
                <a:gd name="T17" fmla="*/ 48 h 1263"/>
                <a:gd name="T18" fmla="*/ 53 w 2011"/>
                <a:gd name="T19" fmla="*/ 11 h 1263"/>
                <a:gd name="T20" fmla="*/ 246 w 2011"/>
                <a:gd name="T21" fmla="*/ 165 h 1263"/>
                <a:gd name="T22" fmla="*/ 482 w 2011"/>
                <a:gd name="T23" fmla="*/ 340 h 1263"/>
                <a:gd name="T24" fmla="*/ 724 w 2011"/>
                <a:gd name="T25" fmla="*/ 508 h 1263"/>
                <a:gd name="T26" fmla="*/ 971 w 2011"/>
                <a:gd name="T27" fmla="*/ 667 h 1263"/>
                <a:gd name="T28" fmla="*/ 1224 w 2011"/>
                <a:gd name="T29" fmla="*/ 818 h 1263"/>
                <a:gd name="T30" fmla="*/ 1481 w 2011"/>
                <a:gd name="T31" fmla="*/ 961 h 1263"/>
                <a:gd name="T32" fmla="*/ 1744 w 2011"/>
                <a:gd name="T33" fmla="*/ 1094 h 1263"/>
                <a:gd name="T34" fmla="*/ 2011 w 2011"/>
                <a:gd name="T35" fmla="*/ 1220 h 1263"/>
                <a:gd name="T36" fmla="*/ 1991 w 2011"/>
                <a:gd name="T37" fmla="*/ 1263 h 1263"/>
                <a:gd name="T38" fmla="*/ 183 w 2011"/>
                <a:gd name="T39" fmla="*/ 470 h 1263"/>
                <a:gd name="T40" fmla="*/ 0 w 2011"/>
                <a:gd name="T41" fmla="*/ 0 h 1263"/>
                <a:gd name="T42" fmla="*/ 499 w 2011"/>
                <a:gd name="T43" fmla="*/ 73 h 1263"/>
                <a:gd name="T44" fmla="*/ 520 w 2011"/>
                <a:gd name="T45" fmla="*/ 100 h 1263"/>
                <a:gd name="T46" fmla="*/ 492 w 2011"/>
                <a:gd name="T47" fmla="*/ 120 h 1263"/>
                <a:gd name="T48" fmla="*/ 34 w 2011"/>
                <a:gd name="T49" fmla="*/ 53 h 1263"/>
                <a:gd name="T50" fmla="*/ 60 w 2011"/>
                <a:gd name="T51" fmla="*/ 21 h 1263"/>
                <a:gd name="T52" fmla="*/ 228 w 2011"/>
                <a:gd name="T53" fmla="*/ 453 h 1263"/>
                <a:gd name="T54" fmla="*/ 214 w 2011"/>
                <a:gd name="T55" fmla="*/ 484 h 1263"/>
                <a:gd name="T56" fmla="*/ 183 w 2011"/>
                <a:gd name="T57" fmla="*/ 470 h 1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011" h="1263">
                  <a:moveTo>
                    <a:pt x="1991" y="1263"/>
                  </a:moveTo>
                  <a:lnTo>
                    <a:pt x="1723" y="1138"/>
                  </a:lnTo>
                  <a:lnTo>
                    <a:pt x="1460" y="1003"/>
                  </a:lnTo>
                  <a:lnTo>
                    <a:pt x="1201" y="860"/>
                  </a:lnTo>
                  <a:lnTo>
                    <a:pt x="947" y="709"/>
                  </a:lnTo>
                  <a:lnTo>
                    <a:pt x="698" y="548"/>
                  </a:lnTo>
                  <a:lnTo>
                    <a:pt x="455" y="380"/>
                  </a:lnTo>
                  <a:lnTo>
                    <a:pt x="217" y="203"/>
                  </a:lnTo>
                  <a:lnTo>
                    <a:pt x="23" y="48"/>
                  </a:lnTo>
                  <a:lnTo>
                    <a:pt x="53" y="11"/>
                  </a:lnTo>
                  <a:lnTo>
                    <a:pt x="246" y="165"/>
                  </a:lnTo>
                  <a:lnTo>
                    <a:pt x="482" y="340"/>
                  </a:lnTo>
                  <a:lnTo>
                    <a:pt x="724" y="508"/>
                  </a:lnTo>
                  <a:lnTo>
                    <a:pt x="971" y="667"/>
                  </a:lnTo>
                  <a:lnTo>
                    <a:pt x="1224" y="818"/>
                  </a:lnTo>
                  <a:lnTo>
                    <a:pt x="1481" y="961"/>
                  </a:lnTo>
                  <a:lnTo>
                    <a:pt x="1744" y="1094"/>
                  </a:lnTo>
                  <a:lnTo>
                    <a:pt x="2011" y="1220"/>
                  </a:lnTo>
                  <a:lnTo>
                    <a:pt x="1991" y="1263"/>
                  </a:lnTo>
                  <a:close/>
                  <a:moveTo>
                    <a:pt x="183" y="470"/>
                  </a:moveTo>
                  <a:lnTo>
                    <a:pt x="0" y="0"/>
                  </a:lnTo>
                  <a:lnTo>
                    <a:pt x="499" y="73"/>
                  </a:lnTo>
                  <a:cubicBezTo>
                    <a:pt x="512" y="74"/>
                    <a:pt x="522" y="87"/>
                    <a:pt x="520" y="100"/>
                  </a:cubicBezTo>
                  <a:cubicBezTo>
                    <a:pt x="518" y="113"/>
                    <a:pt x="506" y="122"/>
                    <a:pt x="492" y="120"/>
                  </a:cubicBezTo>
                  <a:lnTo>
                    <a:pt x="34" y="53"/>
                  </a:lnTo>
                  <a:lnTo>
                    <a:pt x="60" y="21"/>
                  </a:lnTo>
                  <a:lnTo>
                    <a:pt x="228" y="453"/>
                  </a:lnTo>
                  <a:cubicBezTo>
                    <a:pt x="232" y="465"/>
                    <a:pt x="226" y="479"/>
                    <a:pt x="214" y="484"/>
                  </a:cubicBezTo>
                  <a:cubicBezTo>
                    <a:pt x="201" y="488"/>
                    <a:pt x="188" y="482"/>
                    <a:pt x="183" y="470"/>
                  </a:cubicBezTo>
                  <a:close/>
                </a:path>
              </a:pathLst>
            </a:custGeom>
            <a:solidFill>
              <a:srgbClr val="4F81BD"/>
            </a:solidFill>
            <a:ln w="0" cap="flat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20"/>
            <p:cNvSpPr>
              <a:spLocks noEditPoints="1"/>
            </p:cNvSpPr>
            <p:nvPr/>
          </p:nvSpPr>
          <p:spPr bwMode="auto">
            <a:xfrm>
              <a:off x="2346726" y="3578503"/>
              <a:ext cx="128084" cy="768503"/>
            </a:xfrm>
            <a:custGeom>
              <a:avLst/>
              <a:gdLst>
                <a:gd name="T0" fmla="*/ 614 w 1029"/>
                <a:gd name="T1" fmla="*/ 6190 h 6190"/>
                <a:gd name="T2" fmla="*/ 550 w 1029"/>
                <a:gd name="T3" fmla="*/ 5806 h 6190"/>
                <a:gd name="T4" fmla="*/ 494 w 1029"/>
                <a:gd name="T5" fmla="*/ 5420 h 6190"/>
                <a:gd name="T6" fmla="*/ 447 w 1029"/>
                <a:gd name="T7" fmla="*/ 5033 h 6190"/>
                <a:gd name="T8" fmla="*/ 409 w 1029"/>
                <a:gd name="T9" fmla="*/ 4646 h 6190"/>
                <a:gd name="T10" fmla="*/ 379 w 1029"/>
                <a:gd name="T11" fmla="*/ 4258 h 6190"/>
                <a:gd name="T12" fmla="*/ 357 w 1029"/>
                <a:gd name="T13" fmla="*/ 3869 h 6190"/>
                <a:gd name="T14" fmla="*/ 344 w 1029"/>
                <a:gd name="T15" fmla="*/ 3480 h 6190"/>
                <a:gd name="T16" fmla="*/ 339 w 1029"/>
                <a:gd name="T17" fmla="*/ 3092 h 6190"/>
                <a:gd name="T18" fmla="*/ 344 w 1029"/>
                <a:gd name="T19" fmla="*/ 2703 h 6190"/>
                <a:gd name="T20" fmla="*/ 356 w 1029"/>
                <a:gd name="T21" fmla="*/ 2314 h 6190"/>
                <a:gd name="T22" fmla="*/ 379 w 1029"/>
                <a:gd name="T23" fmla="*/ 1926 h 6190"/>
                <a:gd name="T24" fmla="*/ 409 w 1029"/>
                <a:gd name="T25" fmla="*/ 1538 h 6190"/>
                <a:gd name="T26" fmla="*/ 447 w 1029"/>
                <a:gd name="T27" fmla="*/ 1150 h 6190"/>
                <a:gd name="T28" fmla="*/ 494 w 1029"/>
                <a:gd name="T29" fmla="*/ 764 h 6190"/>
                <a:gd name="T30" fmla="*/ 550 w 1029"/>
                <a:gd name="T31" fmla="*/ 378 h 6190"/>
                <a:gd name="T32" fmla="*/ 598 w 1029"/>
                <a:gd name="T33" fmla="*/ 86 h 6190"/>
                <a:gd name="T34" fmla="*/ 693 w 1029"/>
                <a:gd name="T35" fmla="*/ 102 h 6190"/>
                <a:gd name="T36" fmla="*/ 645 w 1029"/>
                <a:gd name="T37" fmla="*/ 391 h 6190"/>
                <a:gd name="T38" fmla="*/ 589 w 1029"/>
                <a:gd name="T39" fmla="*/ 775 h 6190"/>
                <a:gd name="T40" fmla="*/ 542 w 1029"/>
                <a:gd name="T41" fmla="*/ 1159 h 6190"/>
                <a:gd name="T42" fmla="*/ 504 w 1029"/>
                <a:gd name="T43" fmla="*/ 1545 h 6190"/>
                <a:gd name="T44" fmla="*/ 474 w 1029"/>
                <a:gd name="T45" fmla="*/ 1931 h 6190"/>
                <a:gd name="T46" fmla="*/ 452 w 1029"/>
                <a:gd name="T47" fmla="*/ 2317 h 6190"/>
                <a:gd name="T48" fmla="*/ 440 w 1029"/>
                <a:gd name="T49" fmla="*/ 2704 h 6190"/>
                <a:gd name="T50" fmla="*/ 435 w 1029"/>
                <a:gd name="T51" fmla="*/ 3091 h 6190"/>
                <a:gd name="T52" fmla="*/ 440 w 1029"/>
                <a:gd name="T53" fmla="*/ 3477 h 6190"/>
                <a:gd name="T54" fmla="*/ 452 w 1029"/>
                <a:gd name="T55" fmla="*/ 3864 h 6190"/>
                <a:gd name="T56" fmla="*/ 474 w 1029"/>
                <a:gd name="T57" fmla="*/ 4251 h 6190"/>
                <a:gd name="T58" fmla="*/ 504 w 1029"/>
                <a:gd name="T59" fmla="*/ 4637 h 6190"/>
                <a:gd name="T60" fmla="*/ 542 w 1029"/>
                <a:gd name="T61" fmla="*/ 5022 h 6190"/>
                <a:gd name="T62" fmla="*/ 589 w 1029"/>
                <a:gd name="T63" fmla="*/ 5407 h 6190"/>
                <a:gd name="T64" fmla="*/ 645 w 1029"/>
                <a:gd name="T65" fmla="*/ 5791 h 6190"/>
                <a:gd name="T66" fmla="*/ 709 w 1029"/>
                <a:gd name="T67" fmla="*/ 6175 h 6190"/>
                <a:gd name="T68" fmla="*/ 614 w 1029"/>
                <a:gd name="T69" fmla="*/ 6190 h 6190"/>
                <a:gd name="T70" fmla="*/ 17 w 1029"/>
                <a:gd name="T71" fmla="*/ 776 h 6190"/>
                <a:gd name="T72" fmla="*/ 662 w 1029"/>
                <a:gd name="T73" fmla="*/ 0 h 6190"/>
                <a:gd name="T74" fmla="*/ 1020 w 1029"/>
                <a:gd name="T75" fmla="*/ 943 h 6190"/>
                <a:gd name="T76" fmla="*/ 992 w 1029"/>
                <a:gd name="T77" fmla="*/ 1005 h 6190"/>
                <a:gd name="T78" fmla="*/ 930 w 1029"/>
                <a:gd name="T79" fmla="*/ 977 h 6190"/>
                <a:gd name="T80" fmla="*/ 601 w 1029"/>
                <a:gd name="T81" fmla="*/ 111 h 6190"/>
                <a:gd name="T82" fmla="*/ 683 w 1029"/>
                <a:gd name="T83" fmla="*/ 125 h 6190"/>
                <a:gd name="T84" fmla="*/ 91 w 1029"/>
                <a:gd name="T85" fmla="*/ 837 h 6190"/>
                <a:gd name="T86" fmla="*/ 23 w 1029"/>
                <a:gd name="T87" fmla="*/ 844 h 6190"/>
                <a:gd name="T88" fmla="*/ 17 w 1029"/>
                <a:gd name="T89" fmla="*/ 776 h 6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29" h="6190">
                  <a:moveTo>
                    <a:pt x="614" y="6190"/>
                  </a:moveTo>
                  <a:lnTo>
                    <a:pt x="550" y="5806"/>
                  </a:lnTo>
                  <a:lnTo>
                    <a:pt x="494" y="5420"/>
                  </a:lnTo>
                  <a:lnTo>
                    <a:pt x="447" y="5033"/>
                  </a:lnTo>
                  <a:lnTo>
                    <a:pt x="409" y="4646"/>
                  </a:lnTo>
                  <a:lnTo>
                    <a:pt x="379" y="4258"/>
                  </a:lnTo>
                  <a:lnTo>
                    <a:pt x="357" y="3869"/>
                  </a:lnTo>
                  <a:lnTo>
                    <a:pt x="344" y="3480"/>
                  </a:lnTo>
                  <a:lnTo>
                    <a:pt x="339" y="3092"/>
                  </a:lnTo>
                  <a:lnTo>
                    <a:pt x="344" y="2703"/>
                  </a:lnTo>
                  <a:lnTo>
                    <a:pt x="356" y="2314"/>
                  </a:lnTo>
                  <a:lnTo>
                    <a:pt x="379" y="1926"/>
                  </a:lnTo>
                  <a:lnTo>
                    <a:pt x="409" y="1538"/>
                  </a:lnTo>
                  <a:lnTo>
                    <a:pt x="447" y="1150"/>
                  </a:lnTo>
                  <a:lnTo>
                    <a:pt x="494" y="764"/>
                  </a:lnTo>
                  <a:lnTo>
                    <a:pt x="550" y="378"/>
                  </a:lnTo>
                  <a:lnTo>
                    <a:pt x="598" y="86"/>
                  </a:lnTo>
                  <a:lnTo>
                    <a:pt x="693" y="102"/>
                  </a:lnTo>
                  <a:lnTo>
                    <a:pt x="645" y="391"/>
                  </a:lnTo>
                  <a:lnTo>
                    <a:pt x="589" y="775"/>
                  </a:lnTo>
                  <a:lnTo>
                    <a:pt x="542" y="1159"/>
                  </a:lnTo>
                  <a:lnTo>
                    <a:pt x="504" y="1545"/>
                  </a:lnTo>
                  <a:lnTo>
                    <a:pt x="474" y="1931"/>
                  </a:lnTo>
                  <a:lnTo>
                    <a:pt x="452" y="2317"/>
                  </a:lnTo>
                  <a:lnTo>
                    <a:pt x="440" y="2704"/>
                  </a:lnTo>
                  <a:lnTo>
                    <a:pt x="435" y="3091"/>
                  </a:lnTo>
                  <a:lnTo>
                    <a:pt x="440" y="3477"/>
                  </a:lnTo>
                  <a:lnTo>
                    <a:pt x="452" y="3864"/>
                  </a:lnTo>
                  <a:lnTo>
                    <a:pt x="474" y="4251"/>
                  </a:lnTo>
                  <a:lnTo>
                    <a:pt x="504" y="4637"/>
                  </a:lnTo>
                  <a:lnTo>
                    <a:pt x="542" y="5022"/>
                  </a:lnTo>
                  <a:lnTo>
                    <a:pt x="589" y="5407"/>
                  </a:lnTo>
                  <a:lnTo>
                    <a:pt x="645" y="5791"/>
                  </a:lnTo>
                  <a:lnTo>
                    <a:pt x="709" y="6175"/>
                  </a:lnTo>
                  <a:lnTo>
                    <a:pt x="614" y="6190"/>
                  </a:lnTo>
                  <a:close/>
                  <a:moveTo>
                    <a:pt x="17" y="776"/>
                  </a:moveTo>
                  <a:lnTo>
                    <a:pt x="662" y="0"/>
                  </a:lnTo>
                  <a:lnTo>
                    <a:pt x="1020" y="943"/>
                  </a:lnTo>
                  <a:cubicBezTo>
                    <a:pt x="1029" y="968"/>
                    <a:pt x="1016" y="996"/>
                    <a:pt x="992" y="1005"/>
                  </a:cubicBezTo>
                  <a:cubicBezTo>
                    <a:pt x="967" y="1014"/>
                    <a:pt x="939" y="1002"/>
                    <a:pt x="930" y="977"/>
                  </a:cubicBezTo>
                  <a:lnTo>
                    <a:pt x="601" y="111"/>
                  </a:lnTo>
                  <a:lnTo>
                    <a:pt x="683" y="125"/>
                  </a:lnTo>
                  <a:lnTo>
                    <a:pt x="91" y="837"/>
                  </a:lnTo>
                  <a:cubicBezTo>
                    <a:pt x="74" y="858"/>
                    <a:pt x="44" y="860"/>
                    <a:pt x="23" y="844"/>
                  </a:cubicBezTo>
                  <a:cubicBezTo>
                    <a:pt x="3" y="827"/>
                    <a:pt x="0" y="796"/>
                    <a:pt x="17" y="776"/>
                  </a:cubicBezTo>
                  <a:close/>
                </a:path>
              </a:pathLst>
            </a:custGeom>
            <a:solidFill>
              <a:srgbClr val="4F81BD"/>
            </a:solidFill>
            <a:ln w="0" cap="flat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23"/>
            <p:cNvSpPr>
              <a:spLocks noEditPoints="1"/>
            </p:cNvSpPr>
            <p:nvPr/>
          </p:nvSpPr>
          <p:spPr bwMode="auto">
            <a:xfrm>
              <a:off x="3184607" y="1961444"/>
              <a:ext cx="499883" cy="323768"/>
            </a:xfrm>
            <a:custGeom>
              <a:avLst/>
              <a:gdLst>
                <a:gd name="T0" fmla="*/ 0 w 4031"/>
                <a:gd name="T1" fmla="*/ 2540 h 2615"/>
                <a:gd name="T2" fmla="*/ 462 w 4031"/>
                <a:gd name="T3" fmla="*/ 2171 h 2615"/>
                <a:gd name="T4" fmla="*/ 937 w 4031"/>
                <a:gd name="T5" fmla="*/ 1818 h 2615"/>
                <a:gd name="T6" fmla="*/ 1423 w 4031"/>
                <a:gd name="T7" fmla="*/ 1481 h 2615"/>
                <a:gd name="T8" fmla="*/ 1920 w 4031"/>
                <a:gd name="T9" fmla="*/ 1161 h 2615"/>
                <a:gd name="T10" fmla="*/ 2429 w 4031"/>
                <a:gd name="T11" fmla="*/ 857 h 2615"/>
                <a:gd name="T12" fmla="*/ 2946 w 4031"/>
                <a:gd name="T13" fmla="*/ 570 h 2615"/>
                <a:gd name="T14" fmla="*/ 3474 w 4031"/>
                <a:gd name="T15" fmla="*/ 302 h 2615"/>
                <a:gd name="T16" fmla="*/ 3924 w 4031"/>
                <a:gd name="T17" fmla="*/ 91 h 2615"/>
                <a:gd name="T18" fmla="*/ 3965 w 4031"/>
                <a:gd name="T19" fmla="*/ 178 h 2615"/>
                <a:gd name="T20" fmla="*/ 3517 w 4031"/>
                <a:gd name="T21" fmla="*/ 387 h 2615"/>
                <a:gd name="T22" fmla="*/ 2993 w 4031"/>
                <a:gd name="T23" fmla="*/ 654 h 2615"/>
                <a:gd name="T24" fmla="*/ 2478 w 4031"/>
                <a:gd name="T25" fmla="*/ 940 h 2615"/>
                <a:gd name="T26" fmla="*/ 1972 w 4031"/>
                <a:gd name="T27" fmla="*/ 1242 h 2615"/>
                <a:gd name="T28" fmla="*/ 1478 w 4031"/>
                <a:gd name="T29" fmla="*/ 1560 h 2615"/>
                <a:gd name="T30" fmla="*/ 994 w 4031"/>
                <a:gd name="T31" fmla="*/ 1895 h 2615"/>
                <a:gd name="T32" fmla="*/ 521 w 4031"/>
                <a:gd name="T33" fmla="*/ 2246 h 2615"/>
                <a:gd name="T34" fmla="*/ 59 w 4031"/>
                <a:gd name="T35" fmla="*/ 2615 h 2615"/>
                <a:gd name="T36" fmla="*/ 0 w 4031"/>
                <a:gd name="T37" fmla="*/ 2540 h 2615"/>
                <a:gd name="T38" fmla="*/ 3026 w 4031"/>
                <a:gd name="T39" fmla="*/ 3 h 2615"/>
                <a:gd name="T40" fmla="*/ 4031 w 4031"/>
                <a:gd name="T41" fmla="*/ 94 h 2615"/>
                <a:gd name="T42" fmla="*/ 3457 w 4031"/>
                <a:gd name="T43" fmla="*/ 923 h 2615"/>
                <a:gd name="T44" fmla="*/ 3390 w 4031"/>
                <a:gd name="T45" fmla="*/ 936 h 2615"/>
                <a:gd name="T46" fmla="*/ 3378 w 4031"/>
                <a:gd name="T47" fmla="*/ 869 h 2615"/>
                <a:gd name="T48" fmla="*/ 3905 w 4031"/>
                <a:gd name="T49" fmla="*/ 107 h 2615"/>
                <a:gd name="T50" fmla="*/ 3940 w 4031"/>
                <a:gd name="T51" fmla="*/ 183 h 2615"/>
                <a:gd name="T52" fmla="*/ 3018 w 4031"/>
                <a:gd name="T53" fmla="*/ 98 h 2615"/>
                <a:gd name="T54" fmla="*/ 2974 w 4031"/>
                <a:gd name="T55" fmla="*/ 46 h 2615"/>
                <a:gd name="T56" fmla="*/ 3026 w 4031"/>
                <a:gd name="T57" fmla="*/ 3 h 2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031" h="2615">
                  <a:moveTo>
                    <a:pt x="0" y="2540"/>
                  </a:moveTo>
                  <a:lnTo>
                    <a:pt x="462" y="2171"/>
                  </a:lnTo>
                  <a:lnTo>
                    <a:pt x="937" y="1818"/>
                  </a:lnTo>
                  <a:lnTo>
                    <a:pt x="1423" y="1481"/>
                  </a:lnTo>
                  <a:lnTo>
                    <a:pt x="1920" y="1161"/>
                  </a:lnTo>
                  <a:lnTo>
                    <a:pt x="2429" y="857"/>
                  </a:lnTo>
                  <a:lnTo>
                    <a:pt x="2946" y="570"/>
                  </a:lnTo>
                  <a:lnTo>
                    <a:pt x="3474" y="302"/>
                  </a:lnTo>
                  <a:lnTo>
                    <a:pt x="3924" y="91"/>
                  </a:lnTo>
                  <a:lnTo>
                    <a:pt x="3965" y="178"/>
                  </a:lnTo>
                  <a:lnTo>
                    <a:pt x="3517" y="387"/>
                  </a:lnTo>
                  <a:lnTo>
                    <a:pt x="2993" y="654"/>
                  </a:lnTo>
                  <a:lnTo>
                    <a:pt x="2478" y="940"/>
                  </a:lnTo>
                  <a:lnTo>
                    <a:pt x="1972" y="1242"/>
                  </a:lnTo>
                  <a:lnTo>
                    <a:pt x="1478" y="1560"/>
                  </a:lnTo>
                  <a:lnTo>
                    <a:pt x="994" y="1895"/>
                  </a:lnTo>
                  <a:lnTo>
                    <a:pt x="521" y="2246"/>
                  </a:lnTo>
                  <a:lnTo>
                    <a:pt x="59" y="2615"/>
                  </a:lnTo>
                  <a:lnTo>
                    <a:pt x="0" y="2540"/>
                  </a:lnTo>
                  <a:close/>
                  <a:moveTo>
                    <a:pt x="3026" y="3"/>
                  </a:moveTo>
                  <a:lnTo>
                    <a:pt x="4031" y="94"/>
                  </a:lnTo>
                  <a:lnTo>
                    <a:pt x="3457" y="923"/>
                  </a:lnTo>
                  <a:cubicBezTo>
                    <a:pt x="3442" y="945"/>
                    <a:pt x="3412" y="951"/>
                    <a:pt x="3390" y="936"/>
                  </a:cubicBezTo>
                  <a:cubicBezTo>
                    <a:pt x="3368" y="921"/>
                    <a:pt x="3363" y="891"/>
                    <a:pt x="3378" y="869"/>
                  </a:cubicBezTo>
                  <a:lnTo>
                    <a:pt x="3905" y="107"/>
                  </a:lnTo>
                  <a:lnTo>
                    <a:pt x="3940" y="183"/>
                  </a:lnTo>
                  <a:lnTo>
                    <a:pt x="3018" y="98"/>
                  </a:lnTo>
                  <a:cubicBezTo>
                    <a:pt x="2991" y="96"/>
                    <a:pt x="2972" y="73"/>
                    <a:pt x="2974" y="46"/>
                  </a:cubicBezTo>
                  <a:cubicBezTo>
                    <a:pt x="2977" y="20"/>
                    <a:pt x="3000" y="0"/>
                    <a:pt x="3026" y="3"/>
                  </a:cubicBezTo>
                  <a:close/>
                </a:path>
              </a:pathLst>
            </a:custGeom>
            <a:solidFill>
              <a:srgbClr val="4F81BD"/>
            </a:solidFill>
            <a:ln w="0" cap="flat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矩形 40"/>
            <p:cNvSpPr/>
            <p:nvPr/>
          </p:nvSpPr>
          <p:spPr>
            <a:xfrm>
              <a:off x="4003109" y="1553607"/>
              <a:ext cx="1211746" cy="4789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b="1" dirty="0"/>
                <a:t>Political</a:t>
              </a:r>
              <a:endParaRPr lang="zh-CN" altLang="en-US" sz="1600" b="1" dirty="0"/>
            </a:p>
          </p:txBody>
        </p:sp>
        <p:sp>
          <p:nvSpPr>
            <p:cNvPr id="42" name="矩形 41"/>
            <p:cNvSpPr/>
            <p:nvPr/>
          </p:nvSpPr>
          <p:spPr>
            <a:xfrm>
              <a:off x="5758645" y="2656692"/>
              <a:ext cx="1417287" cy="4789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600" b="1" dirty="0"/>
                <a:t>Economic</a:t>
              </a:r>
              <a:endParaRPr lang="zh-CN" altLang="en-US" sz="1600" b="1" dirty="0"/>
            </a:p>
          </p:txBody>
        </p:sp>
        <p:sp>
          <p:nvSpPr>
            <p:cNvPr id="43" name="矩形 42"/>
            <p:cNvSpPr/>
            <p:nvPr/>
          </p:nvSpPr>
          <p:spPr>
            <a:xfrm>
              <a:off x="5878378" y="4696695"/>
              <a:ext cx="1177822" cy="8272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600" b="1" dirty="0"/>
                <a:t>Socio-</a:t>
              </a:r>
              <a:br>
                <a:rPr lang="en-US" altLang="zh-CN" sz="1600" b="1" dirty="0"/>
              </a:br>
              <a:r>
                <a:rPr lang="en-US" altLang="zh-CN" sz="1600" b="1" dirty="0"/>
                <a:t>cultural</a:t>
              </a:r>
              <a:endParaRPr lang="zh-CN" altLang="en-US" sz="1600" b="1" dirty="0"/>
            </a:p>
          </p:txBody>
        </p:sp>
        <p:sp>
          <p:nvSpPr>
            <p:cNvPr id="44" name="矩形 43"/>
            <p:cNvSpPr/>
            <p:nvPr/>
          </p:nvSpPr>
          <p:spPr>
            <a:xfrm>
              <a:off x="3628739" y="5994977"/>
              <a:ext cx="1885242" cy="4789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600" b="1" dirty="0"/>
                <a:t>Technological</a:t>
              </a:r>
            </a:p>
          </p:txBody>
        </p:sp>
        <p:sp>
          <p:nvSpPr>
            <p:cNvPr id="45" name="矩形 44"/>
            <p:cNvSpPr/>
            <p:nvPr/>
          </p:nvSpPr>
          <p:spPr>
            <a:xfrm>
              <a:off x="2270433" y="4862863"/>
              <a:ext cx="875316" cy="4789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600" b="1" dirty="0"/>
                <a:t>Legal</a:t>
              </a:r>
            </a:p>
          </p:txBody>
        </p:sp>
        <p:sp>
          <p:nvSpPr>
            <p:cNvPr id="46" name="矩形 45"/>
            <p:cNvSpPr/>
            <p:nvPr/>
          </p:nvSpPr>
          <p:spPr>
            <a:xfrm>
              <a:off x="1763017" y="2671206"/>
              <a:ext cx="1803061" cy="4353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400" b="1" dirty="0"/>
                <a:t>Environmental</a:t>
              </a:r>
            </a:p>
          </p:txBody>
        </p:sp>
        <p:grpSp>
          <p:nvGrpSpPr>
            <p:cNvPr id="47" name="组合 46"/>
            <p:cNvGrpSpPr/>
            <p:nvPr/>
          </p:nvGrpSpPr>
          <p:grpSpPr>
            <a:xfrm>
              <a:off x="3537319" y="3388470"/>
              <a:ext cx="2088232" cy="1152128"/>
              <a:chOff x="3537319" y="3388470"/>
              <a:chExt cx="2088232" cy="1152128"/>
            </a:xfrm>
          </p:grpSpPr>
          <p:sp>
            <p:nvSpPr>
              <p:cNvPr id="48" name="圆角矩形 47"/>
              <p:cNvSpPr/>
              <p:nvPr/>
            </p:nvSpPr>
            <p:spPr>
              <a:xfrm>
                <a:off x="3537319" y="3388470"/>
                <a:ext cx="2088232" cy="1152128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9" name="矩形 48"/>
              <p:cNvSpPr/>
              <p:nvPr/>
            </p:nvSpPr>
            <p:spPr>
              <a:xfrm>
                <a:off x="3917827" y="3507218"/>
                <a:ext cx="1327217" cy="9143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CN" b="1" dirty="0"/>
                  <a:t>PESTLE </a:t>
                </a:r>
                <a:br>
                  <a:rPr lang="en-US" altLang="zh-CN" b="1" dirty="0"/>
                </a:br>
                <a:r>
                  <a:rPr lang="en-US" altLang="zh-CN" b="1" dirty="0"/>
                  <a:t>analysis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39904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PESTLE analysis</a:t>
            </a:r>
            <a:endParaRPr lang="zh-CN" altLang="en-US" dirty="0"/>
          </a:p>
        </p:txBody>
      </p:sp>
      <p:grpSp>
        <p:nvGrpSpPr>
          <p:cNvPr id="72" name="组合 71"/>
          <p:cNvGrpSpPr/>
          <p:nvPr/>
        </p:nvGrpSpPr>
        <p:grpSpPr>
          <a:xfrm>
            <a:off x="1700169" y="1063246"/>
            <a:ext cx="5726706" cy="3878233"/>
            <a:chOff x="1128530" y="1412776"/>
            <a:chExt cx="6975850" cy="4724176"/>
          </a:xfrm>
        </p:grpSpPr>
        <p:grpSp>
          <p:nvGrpSpPr>
            <p:cNvPr id="73" name="组合 72"/>
            <p:cNvGrpSpPr/>
            <p:nvPr/>
          </p:nvGrpSpPr>
          <p:grpSpPr>
            <a:xfrm>
              <a:off x="1148830" y="1412776"/>
              <a:ext cx="2060594" cy="2187699"/>
              <a:chOff x="1148830" y="1196752"/>
              <a:chExt cx="2060594" cy="2187699"/>
            </a:xfrm>
          </p:grpSpPr>
          <p:sp>
            <p:nvSpPr>
              <p:cNvPr id="112" name="Freeform 7"/>
              <p:cNvSpPr>
                <a:spLocks/>
              </p:cNvSpPr>
              <p:nvPr/>
            </p:nvSpPr>
            <p:spPr bwMode="auto">
              <a:xfrm>
                <a:off x="1148830" y="1196752"/>
                <a:ext cx="1778000" cy="1616199"/>
              </a:xfrm>
              <a:custGeom>
                <a:avLst/>
                <a:gdLst>
                  <a:gd name="T0" fmla="*/ 1117 w 18672"/>
                  <a:gd name="T1" fmla="*/ 0 h 13952"/>
                  <a:gd name="T2" fmla="*/ 17556 w 18672"/>
                  <a:gd name="T3" fmla="*/ 0 h 13952"/>
                  <a:gd name="T4" fmla="*/ 18672 w 18672"/>
                  <a:gd name="T5" fmla="*/ 1117 h 13952"/>
                  <a:gd name="T6" fmla="*/ 18672 w 18672"/>
                  <a:gd name="T7" fmla="*/ 13952 h 13952"/>
                  <a:gd name="T8" fmla="*/ 0 w 18672"/>
                  <a:gd name="T9" fmla="*/ 13952 h 13952"/>
                  <a:gd name="T10" fmla="*/ 0 w 18672"/>
                  <a:gd name="T11" fmla="*/ 1117 h 13952"/>
                  <a:gd name="T12" fmla="*/ 1117 w 18672"/>
                  <a:gd name="T13" fmla="*/ 0 h 139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672" h="13952">
                    <a:moveTo>
                      <a:pt x="1117" y="0"/>
                    </a:moveTo>
                    <a:lnTo>
                      <a:pt x="17556" y="0"/>
                    </a:lnTo>
                    <a:cubicBezTo>
                      <a:pt x="18173" y="0"/>
                      <a:pt x="18672" y="500"/>
                      <a:pt x="18672" y="1117"/>
                    </a:cubicBezTo>
                    <a:lnTo>
                      <a:pt x="18672" y="13952"/>
                    </a:lnTo>
                    <a:lnTo>
                      <a:pt x="0" y="13952"/>
                    </a:lnTo>
                    <a:lnTo>
                      <a:pt x="0" y="1117"/>
                    </a:lnTo>
                    <a:cubicBezTo>
                      <a:pt x="0" y="500"/>
                      <a:pt x="500" y="0"/>
                      <a:pt x="1117" y="0"/>
                    </a:cubicBezTo>
                    <a:close/>
                  </a:path>
                </a:pathLst>
              </a:custGeom>
              <a:solidFill>
                <a:srgbClr val="C3B996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3" name="Rectangle 34"/>
              <p:cNvSpPr>
                <a:spLocks noChangeArrowheads="1"/>
              </p:cNvSpPr>
              <p:nvPr/>
            </p:nvSpPr>
            <p:spPr bwMode="auto">
              <a:xfrm>
                <a:off x="1148830" y="2812951"/>
                <a:ext cx="1779588" cy="571500"/>
              </a:xfrm>
              <a:custGeom>
                <a:avLst/>
                <a:gdLst/>
                <a:ahLst/>
                <a:cxnLst/>
                <a:rect l="l" t="t" r="r" b="b"/>
                <a:pathLst>
                  <a:path w="1779588" h="571500">
                    <a:moveTo>
                      <a:pt x="1779588" y="571142"/>
                    </a:moveTo>
                    <a:lnTo>
                      <a:pt x="1779588" y="571500"/>
                    </a:lnTo>
                    <a:lnTo>
                      <a:pt x="1776035" y="571500"/>
                    </a:lnTo>
                    <a:close/>
                    <a:moveTo>
                      <a:pt x="0" y="0"/>
                    </a:moveTo>
                    <a:lnTo>
                      <a:pt x="1779588" y="0"/>
                    </a:lnTo>
                    <a:lnTo>
                      <a:pt x="1779588" y="2740"/>
                    </a:lnTo>
                    <a:lnTo>
                      <a:pt x="1776035" y="2382"/>
                    </a:lnTo>
                    <a:cubicBezTo>
                      <a:pt x="1618877" y="2382"/>
                      <a:pt x="1491476" y="129783"/>
                      <a:pt x="1491476" y="286941"/>
                    </a:cubicBezTo>
                    <a:cubicBezTo>
                      <a:pt x="1491476" y="444099"/>
                      <a:pt x="1618877" y="571500"/>
                      <a:pt x="1776035" y="571500"/>
                    </a:cubicBezTo>
                    <a:lnTo>
                      <a:pt x="0" y="571500"/>
                    </a:lnTo>
                    <a:close/>
                  </a:path>
                </a:pathLst>
              </a:custGeom>
              <a:solidFill>
                <a:srgbClr val="4BAFC8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4" name="椭圆 113"/>
              <p:cNvSpPr/>
              <p:nvPr/>
            </p:nvSpPr>
            <p:spPr>
              <a:xfrm>
                <a:off x="2640306" y="2815333"/>
                <a:ext cx="569118" cy="569118"/>
              </a:xfrm>
              <a:prstGeom prst="ellipse">
                <a:avLst/>
              </a:prstGeom>
              <a:solidFill>
                <a:srgbClr val="0070C0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74" name="组合 73"/>
            <p:cNvGrpSpPr/>
            <p:nvPr/>
          </p:nvGrpSpPr>
          <p:grpSpPr>
            <a:xfrm>
              <a:off x="3596308" y="1412776"/>
              <a:ext cx="2060594" cy="2187699"/>
              <a:chOff x="3596308" y="1196752"/>
              <a:chExt cx="2060594" cy="2187699"/>
            </a:xfrm>
          </p:grpSpPr>
          <p:sp>
            <p:nvSpPr>
              <p:cNvPr id="109" name="Freeform 7"/>
              <p:cNvSpPr>
                <a:spLocks/>
              </p:cNvSpPr>
              <p:nvPr/>
            </p:nvSpPr>
            <p:spPr bwMode="auto">
              <a:xfrm>
                <a:off x="3596308" y="1196752"/>
                <a:ext cx="1778000" cy="1616199"/>
              </a:xfrm>
              <a:custGeom>
                <a:avLst/>
                <a:gdLst>
                  <a:gd name="T0" fmla="*/ 1117 w 18672"/>
                  <a:gd name="T1" fmla="*/ 0 h 13952"/>
                  <a:gd name="T2" fmla="*/ 17556 w 18672"/>
                  <a:gd name="T3" fmla="*/ 0 h 13952"/>
                  <a:gd name="T4" fmla="*/ 18672 w 18672"/>
                  <a:gd name="T5" fmla="*/ 1117 h 13952"/>
                  <a:gd name="T6" fmla="*/ 18672 w 18672"/>
                  <a:gd name="T7" fmla="*/ 13952 h 13952"/>
                  <a:gd name="T8" fmla="*/ 0 w 18672"/>
                  <a:gd name="T9" fmla="*/ 13952 h 13952"/>
                  <a:gd name="T10" fmla="*/ 0 w 18672"/>
                  <a:gd name="T11" fmla="*/ 1117 h 13952"/>
                  <a:gd name="T12" fmla="*/ 1117 w 18672"/>
                  <a:gd name="T13" fmla="*/ 0 h 139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672" h="13952">
                    <a:moveTo>
                      <a:pt x="1117" y="0"/>
                    </a:moveTo>
                    <a:lnTo>
                      <a:pt x="17556" y="0"/>
                    </a:lnTo>
                    <a:cubicBezTo>
                      <a:pt x="18173" y="0"/>
                      <a:pt x="18672" y="500"/>
                      <a:pt x="18672" y="1117"/>
                    </a:cubicBezTo>
                    <a:lnTo>
                      <a:pt x="18672" y="13952"/>
                    </a:lnTo>
                    <a:lnTo>
                      <a:pt x="0" y="13952"/>
                    </a:lnTo>
                    <a:lnTo>
                      <a:pt x="0" y="1117"/>
                    </a:lnTo>
                    <a:cubicBezTo>
                      <a:pt x="0" y="500"/>
                      <a:pt x="500" y="0"/>
                      <a:pt x="1117" y="0"/>
                    </a:cubicBezTo>
                    <a:close/>
                  </a:path>
                </a:pathLst>
              </a:custGeom>
              <a:solidFill>
                <a:srgbClr val="C3B996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0" name="Rectangle 34"/>
              <p:cNvSpPr>
                <a:spLocks noChangeArrowheads="1"/>
              </p:cNvSpPr>
              <p:nvPr/>
            </p:nvSpPr>
            <p:spPr bwMode="auto">
              <a:xfrm>
                <a:off x="3596308" y="2812951"/>
                <a:ext cx="1779588" cy="571500"/>
              </a:xfrm>
              <a:custGeom>
                <a:avLst/>
                <a:gdLst/>
                <a:ahLst/>
                <a:cxnLst/>
                <a:rect l="l" t="t" r="r" b="b"/>
                <a:pathLst>
                  <a:path w="1779588" h="571500">
                    <a:moveTo>
                      <a:pt x="1779588" y="571142"/>
                    </a:moveTo>
                    <a:lnTo>
                      <a:pt x="1779588" y="571500"/>
                    </a:lnTo>
                    <a:lnTo>
                      <a:pt x="1776035" y="571500"/>
                    </a:lnTo>
                    <a:close/>
                    <a:moveTo>
                      <a:pt x="0" y="0"/>
                    </a:moveTo>
                    <a:lnTo>
                      <a:pt x="1779588" y="0"/>
                    </a:lnTo>
                    <a:lnTo>
                      <a:pt x="1779588" y="2740"/>
                    </a:lnTo>
                    <a:lnTo>
                      <a:pt x="1776035" y="2382"/>
                    </a:lnTo>
                    <a:cubicBezTo>
                      <a:pt x="1618877" y="2382"/>
                      <a:pt x="1491476" y="129783"/>
                      <a:pt x="1491476" y="286941"/>
                    </a:cubicBezTo>
                    <a:cubicBezTo>
                      <a:pt x="1491476" y="444099"/>
                      <a:pt x="1618877" y="571500"/>
                      <a:pt x="1776035" y="571500"/>
                    </a:cubicBezTo>
                    <a:lnTo>
                      <a:pt x="0" y="571500"/>
                    </a:lnTo>
                    <a:close/>
                  </a:path>
                </a:pathLst>
              </a:custGeom>
              <a:solidFill>
                <a:srgbClr val="4BAFC8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1" name="椭圆 110"/>
              <p:cNvSpPr/>
              <p:nvPr/>
            </p:nvSpPr>
            <p:spPr>
              <a:xfrm>
                <a:off x="5087784" y="2815333"/>
                <a:ext cx="569118" cy="569118"/>
              </a:xfrm>
              <a:prstGeom prst="ellipse">
                <a:avLst/>
              </a:prstGeom>
              <a:solidFill>
                <a:srgbClr val="0070C0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75" name="组合 74"/>
            <p:cNvGrpSpPr/>
            <p:nvPr/>
          </p:nvGrpSpPr>
          <p:grpSpPr>
            <a:xfrm>
              <a:off x="6043786" y="1412776"/>
              <a:ext cx="2060594" cy="2187699"/>
              <a:chOff x="6043786" y="1196752"/>
              <a:chExt cx="2060594" cy="2187699"/>
            </a:xfrm>
          </p:grpSpPr>
          <p:sp>
            <p:nvSpPr>
              <p:cNvPr id="106" name="Freeform 7"/>
              <p:cNvSpPr>
                <a:spLocks/>
              </p:cNvSpPr>
              <p:nvPr/>
            </p:nvSpPr>
            <p:spPr bwMode="auto">
              <a:xfrm>
                <a:off x="6043786" y="1196752"/>
                <a:ext cx="1778000" cy="1616199"/>
              </a:xfrm>
              <a:custGeom>
                <a:avLst/>
                <a:gdLst>
                  <a:gd name="T0" fmla="*/ 1117 w 18672"/>
                  <a:gd name="T1" fmla="*/ 0 h 13952"/>
                  <a:gd name="T2" fmla="*/ 17556 w 18672"/>
                  <a:gd name="T3" fmla="*/ 0 h 13952"/>
                  <a:gd name="T4" fmla="*/ 18672 w 18672"/>
                  <a:gd name="T5" fmla="*/ 1117 h 13952"/>
                  <a:gd name="T6" fmla="*/ 18672 w 18672"/>
                  <a:gd name="T7" fmla="*/ 13952 h 13952"/>
                  <a:gd name="T8" fmla="*/ 0 w 18672"/>
                  <a:gd name="T9" fmla="*/ 13952 h 13952"/>
                  <a:gd name="T10" fmla="*/ 0 w 18672"/>
                  <a:gd name="T11" fmla="*/ 1117 h 13952"/>
                  <a:gd name="T12" fmla="*/ 1117 w 18672"/>
                  <a:gd name="T13" fmla="*/ 0 h 139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672" h="13952">
                    <a:moveTo>
                      <a:pt x="1117" y="0"/>
                    </a:moveTo>
                    <a:lnTo>
                      <a:pt x="17556" y="0"/>
                    </a:lnTo>
                    <a:cubicBezTo>
                      <a:pt x="18173" y="0"/>
                      <a:pt x="18672" y="500"/>
                      <a:pt x="18672" y="1117"/>
                    </a:cubicBezTo>
                    <a:lnTo>
                      <a:pt x="18672" y="13952"/>
                    </a:lnTo>
                    <a:lnTo>
                      <a:pt x="0" y="13952"/>
                    </a:lnTo>
                    <a:lnTo>
                      <a:pt x="0" y="1117"/>
                    </a:lnTo>
                    <a:cubicBezTo>
                      <a:pt x="0" y="500"/>
                      <a:pt x="500" y="0"/>
                      <a:pt x="1117" y="0"/>
                    </a:cubicBezTo>
                    <a:close/>
                  </a:path>
                </a:pathLst>
              </a:custGeom>
              <a:solidFill>
                <a:srgbClr val="C3B996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7" name="Rectangle 34"/>
              <p:cNvSpPr>
                <a:spLocks noChangeArrowheads="1"/>
              </p:cNvSpPr>
              <p:nvPr/>
            </p:nvSpPr>
            <p:spPr bwMode="auto">
              <a:xfrm>
                <a:off x="6043786" y="2812951"/>
                <a:ext cx="1779588" cy="571500"/>
              </a:xfrm>
              <a:custGeom>
                <a:avLst/>
                <a:gdLst/>
                <a:ahLst/>
                <a:cxnLst/>
                <a:rect l="l" t="t" r="r" b="b"/>
                <a:pathLst>
                  <a:path w="1779588" h="571500">
                    <a:moveTo>
                      <a:pt x="1779588" y="571142"/>
                    </a:moveTo>
                    <a:lnTo>
                      <a:pt x="1779588" y="571500"/>
                    </a:lnTo>
                    <a:lnTo>
                      <a:pt x="1776035" y="571500"/>
                    </a:lnTo>
                    <a:close/>
                    <a:moveTo>
                      <a:pt x="0" y="0"/>
                    </a:moveTo>
                    <a:lnTo>
                      <a:pt x="1779588" y="0"/>
                    </a:lnTo>
                    <a:lnTo>
                      <a:pt x="1779588" y="2740"/>
                    </a:lnTo>
                    <a:lnTo>
                      <a:pt x="1776035" y="2382"/>
                    </a:lnTo>
                    <a:cubicBezTo>
                      <a:pt x="1618877" y="2382"/>
                      <a:pt x="1491476" y="129783"/>
                      <a:pt x="1491476" y="286941"/>
                    </a:cubicBezTo>
                    <a:cubicBezTo>
                      <a:pt x="1491476" y="444099"/>
                      <a:pt x="1618877" y="571500"/>
                      <a:pt x="1776035" y="571500"/>
                    </a:cubicBezTo>
                    <a:lnTo>
                      <a:pt x="0" y="571500"/>
                    </a:lnTo>
                    <a:close/>
                  </a:path>
                </a:pathLst>
              </a:custGeom>
              <a:solidFill>
                <a:srgbClr val="4BAFC8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8" name="椭圆 107"/>
              <p:cNvSpPr/>
              <p:nvPr/>
            </p:nvSpPr>
            <p:spPr>
              <a:xfrm>
                <a:off x="7535262" y="2815333"/>
                <a:ext cx="569118" cy="569118"/>
              </a:xfrm>
              <a:prstGeom prst="ellipse">
                <a:avLst/>
              </a:prstGeom>
              <a:solidFill>
                <a:srgbClr val="0070C0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76" name="组合 75"/>
            <p:cNvGrpSpPr/>
            <p:nvPr/>
          </p:nvGrpSpPr>
          <p:grpSpPr>
            <a:xfrm>
              <a:off x="1148830" y="3933056"/>
              <a:ext cx="2060594" cy="2187699"/>
              <a:chOff x="1148830" y="1196752"/>
              <a:chExt cx="2060594" cy="2187699"/>
            </a:xfrm>
          </p:grpSpPr>
          <p:sp>
            <p:nvSpPr>
              <p:cNvPr id="103" name="Freeform 7"/>
              <p:cNvSpPr>
                <a:spLocks/>
              </p:cNvSpPr>
              <p:nvPr/>
            </p:nvSpPr>
            <p:spPr bwMode="auto">
              <a:xfrm>
                <a:off x="1148830" y="1196752"/>
                <a:ext cx="1778000" cy="1616199"/>
              </a:xfrm>
              <a:custGeom>
                <a:avLst/>
                <a:gdLst>
                  <a:gd name="T0" fmla="*/ 1117 w 18672"/>
                  <a:gd name="T1" fmla="*/ 0 h 13952"/>
                  <a:gd name="T2" fmla="*/ 17556 w 18672"/>
                  <a:gd name="T3" fmla="*/ 0 h 13952"/>
                  <a:gd name="T4" fmla="*/ 18672 w 18672"/>
                  <a:gd name="T5" fmla="*/ 1117 h 13952"/>
                  <a:gd name="T6" fmla="*/ 18672 w 18672"/>
                  <a:gd name="T7" fmla="*/ 13952 h 13952"/>
                  <a:gd name="T8" fmla="*/ 0 w 18672"/>
                  <a:gd name="T9" fmla="*/ 13952 h 13952"/>
                  <a:gd name="T10" fmla="*/ 0 w 18672"/>
                  <a:gd name="T11" fmla="*/ 1117 h 13952"/>
                  <a:gd name="T12" fmla="*/ 1117 w 18672"/>
                  <a:gd name="T13" fmla="*/ 0 h 139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672" h="13952">
                    <a:moveTo>
                      <a:pt x="1117" y="0"/>
                    </a:moveTo>
                    <a:lnTo>
                      <a:pt x="17556" y="0"/>
                    </a:lnTo>
                    <a:cubicBezTo>
                      <a:pt x="18173" y="0"/>
                      <a:pt x="18672" y="500"/>
                      <a:pt x="18672" y="1117"/>
                    </a:cubicBezTo>
                    <a:lnTo>
                      <a:pt x="18672" y="13952"/>
                    </a:lnTo>
                    <a:lnTo>
                      <a:pt x="0" y="13952"/>
                    </a:lnTo>
                    <a:lnTo>
                      <a:pt x="0" y="1117"/>
                    </a:lnTo>
                    <a:cubicBezTo>
                      <a:pt x="0" y="500"/>
                      <a:pt x="500" y="0"/>
                      <a:pt x="1117" y="0"/>
                    </a:cubicBezTo>
                    <a:close/>
                  </a:path>
                </a:pathLst>
              </a:custGeom>
              <a:solidFill>
                <a:srgbClr val="C3B996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4" name="Rectangle 34"/>
              <p:cNvSpPr>
                <a:spLocks noChangeArrowheads="1"/>
              </p:cNvSpPr>
              <p:nvPr/>
            </p:nvSpPr>
            <p:spPr bwMode="auto">
              <a:xfrm>
                <a:off x="1148830" y="2812951"/>
                <a:ext cx="1779588" cy="571500"/>
              </a:xfrm>
              <a:custGeom>
                <a:avLst/>
                <a:gdLst/>
                <a:ahLst/>
                <a:cxnLst/>
                <a:rect l="l" t="t" r="r" b="b"/>
                <a:pathLst>
                  <a:path w="1779588" h="571500">
                    <a:moveTo>
                      <a:pt x="1779588" y="571142"/>
                    </a:moveTo>
                    <a:lnTo>
                      <a:pt x="1779588" y="571500"/>
                    </a:lnTo>
                    <a:lnTo>
                      <a:pt x="1776035" y="571500"/>
                    </a:lnTo>
                    <a:close/>
                    <a:moveTo>
                      <a:pt x="0" y="0"/>
                    </a:moveTo>
                    <a:lnTo>
                      <a:pt x="1779588" y="0"/>
                    </a:lnTo>
                    <a:lnTo>
                      <a:pt x="1779588" y="2740"/>
                    </a:lnTo>
                    <a:lnTo>
                      <a:pt x="1776035" y="2382"/>
                    </a:lnTo>
                    <a:cubicBezTo>
                      <a:pt x="1618877" y="2382"/>
                      <a:pt x="1491476" y="129783"/>
                      <a:pt x="1491476" y="286941"/>
                    </a:cubicBezTo>
                    <a:cubicBezTo>
                      <a:pt x="1491476" y="444099"/>
                      <a:pt x="1618877" y="571500"/>
                      <a:pt x="1776035" y="571500"/>
                    </a:cubicBezTo>
                    <a:lnTo>
                      <a:pt x="0" y="571500"/>
                    </a:lnTo>
                    <a:close/>
                  </a:path>
                </a:pathLst>
              </a:custGeom>
              <a:solidFill>
                <a:srgbClr val="4BAFC8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5" name="椭圆 104"/>
              <p:cNvSpPr/>
              <p:nvPr/>
            </p:nvSpPr>
            <p:spPr>
              <a:xfrm>
                <a:off x="2640306" y="2815333"/>
                <a:ext cx="569118" cy="569118"/>
              </a:xfrm>
              <a:prstGeom prst="ellipse">
                <a:avLst/>
              </a:prstGeom>
              <a:solidFill>
                <a:srgbClr val="0070C0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77" name="组合 76"/>
            <p:cNvGrpSpPr/>
            <p:nvPr/>
          </p:nvGrpSpPr>
          <p:grpSpPr>
            <a:xfrm>
              <a:off x="3596308" y="3933056"/>
              <a:ext cx="2060594" cy="2187699"/>
              <a:chOff x="3596308" y="1196752"/>
              <a:chExt cx="2060594" cy="2187699"/>
            </a:xfrm>
          </p:grpSpPr>
          <p:sp>
            <p:nvSpPr>
              <p:cNvPr id="100" name="Freeform 7"/>
              <p:cNvSpPr>
                <a:spLocks/>
              </p:cNvSpPr>
              <p:nvPr/>
            </p:nvSpPr>
            <p:spPr bwMode="auto">
              <a:xfrm>
                <a:off x="3596308" y="1196752"/>
                <a:ext cx="1778000" cy="1616199"/>
              </a:xfrm>
              <a:custGeom>
                <a:avLst/>
                <a:gdLst>
                  <a:gd name="T0" fmla="*/ 1117 w 18672"/>
                  <a:gd name="T1" fmla="*/ 0 h 13952"/>
                  <a:gd name="T2" fmla="*/ 17556 w 18672"/>
                  <a:gd name="T3" fmla="*/ 0 h 13952"/>
                  <a:gd name="T4" fmla="*/ 18672 w 18672"/>
                  <a:gd name="T5" fmla="*/ 1117 h 13952"/>
                  <a:gd name="T6" fmla="*/ 18672 w 18672"/>
                  <a:gd name="T7" fmla="*/ 13952 h 13952"/>
                  <a:gd name="T8" fmla="*/ 0 w 18672"/>
                  <a:gd name="T9" fmla="*/ 13952 h 13952"/>
                  <a:gd name="T10" fmla="*/ 0 w 18672"/>
                  <a:gd name="T11" fmla="*/ 1117 h 13952"/>
                  <a:gd name="T12" fmla="*/ 1117 w 18672"/>
                  <a:gd name="T13" fmla="*/ 0 h 139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672" h="13952">
                    <a:moveTo>
                      <a:pt x="1117" y="0"/>
                    </a:moveTo>
                    <a:lnTo>
                      <a:pt x="17556" y="0"/>
                    </a:lnTo>
                    <a:cubicBezTo>
                      <a:pt x="18173" y="0"/>
                      <a:pt x="18672" y="500"/>
                      <a:pt x="18672" y="1117"/>
                    </a:cubicBezTo>
                    <a:lnTo>
                      <a:pt x="18672" y="13952"/>
                    </a:lnTo>
                    <a:lnTo>
                      <a:pt x="0" y="13952"/>
                    </a:lnTo>
                    <a:lnTo>
                      <a:pt x="0" y="1117"/>
                    </a:lnTo>
                    <a:cubicBezTo>
                      <a:pt x="0" y="500"/>
                      <a:pt x="500" y="0"/>
                      <a:pt x="1117" y="0"/>
                    </a:cubicBezTo>
                    <a:close/>
                  </a:path>
                </a:pathLst>
              </a:custGeom>
              <a:solidFill>
                <a:srgbClr val="C3B996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1" name="Rectangle 34"/>
              <p:cNvSpPr>
                <a:spLocks noChangeArrowheads="1"/>
              </p:cNvSpPr>
              <p:nvPr/>
            </p:nvSpPr>
            <p:spPr bwMode="auto">
              <a:xfrm>
                <a:off x="3596308" y="2812951"/>
                <a:ext cx="1779588" cy="571500"/>
              </a:xfrm>
              <a:custGeom>
                <a:avLst/>
                <a:gdLst/>
                <a:ahLst/>
                <a:cxnLst/>
                <a:rect l="l" t="t" r="r" b="b"/>
                <a:pathLst>
                  <a:path w="1779588" h="571500">
                    <a:moveTo>
                      <a:pt x="1779588" y="571142"/>
                    </a:moveTo>
                    <a:lnTo>
                      <a:pt x="1779588" y="571500"/>
                    </a:lnTo>
                    <a:lnTo>
                      <a:pt x="1776035" y="571500"/>
                    </a:lnTo>
                    <a:close/>
                    <a:moveTo>
                      <a:pt x="0" y="0"/>
                    </a:moveTo>
                    <a:lnTo>
                      <a:pt x="1779588" y="0"/>
                    </a:lnTo>
                    <a:lnTo>
                      <a:pt x="1779588" y="2740"/>
                    </a:lnTo>
                    <a:lnTo>
                      <a:pt x="1776035" y="2382"/>
                    </a:lnTo>
                    <a:cubicBezTo>
                      <a:pt x="1618877" y="2382"/>
                      <a:pt x="1491476" y="129783"/>
                      <a:pt x="1491476" y="286941"/>
                    </a:cubicBezTo>
                    <a:cubicBezTo>
                      <a:pt x="1491476" y="444099"/>
                      <a:pt x="1618877" y="571500"/>
                      <a:pt x="1776035" y="571500"/>
                    </a:cubicBezTo>
                    <a:lnTo>
                      <a:pt x="0" y="571500"/>
                    </a:lnTo>
                    <a:close/>
                  </a:path>
                </a:pathLst>
              </a:custGeom>
              <a:solidFill>
                <a:srgbClr val="4BAFC8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2" name="椭圆 101"/>
              <p:cNvSpPr/>
              <p:nvPr/>
            </p:nvSpPr>
            <p:spPr>
              <a:xfrm>
                <a:off x="5087784" y="2815333"/>
                <a:ext cx="569118" cy="569118"/>
              </a:xfrm>
              <a:prstGeom prst="ellipse">
                <a:avLst/>
              </a:prstGeom>
              <a:solidFill>
                <a:srgbClr val="0070C0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78" name="组合 77"/>
            <p:cNvGrpSpPr/>
            <p:nvPr/>
          </p:nvGrpSpPr>
          <p:grpSpPr>
            <a:xfrm>
              <a:off x="6043786" y="3933056"/>
              <a:ext cx="2060594" cy="2187699"/>
              <a:chOff x="6043786" y="1196752"/>
              <a:chExt cx="2060594" cy="2187699"/>
            </a:xfrm>
          </p:grpSpPr>
          <p:sp>
            <p:nvSpPr>
              <p:cNvPr id="97" name="Freeform 7"/>
              <p:cNvSpPr>
                <a:spLocks/>
              </p:cNvSpPr>
              <p:nvPr/>
            </p:nvSpPr>
            <p:spPr bwMode="auto">
              <a:xfrm>
                <a:off x="6043786" y="1196752"/>
                <a:ext cx="1778000" cy="1616199"/>
              </a:xfrm>
              <a:custGeom>
                <a:avLst/>
                <a:gdLst>
                  <a:gd name="T0" fmla="*/ 1117 w 18672"/>
                  <a:gd name="T1" fmla="*/ 0 h 13952"/>
                  <a:gd name="T2" fmla="*/ 17556 w 18672"/>
                  <a:gd name="T3" fmla="*/ 0 h 13952"/>
                  <a:gd name="T4" fmla="*/ 18672 w 18672"/>
                  <a:gd name="T5" fmla="*/ 1117 h 13952"/>
                  <a:gd name="T6" fmla="*/ 18672 w 18672"/>
                  <a:gd name="T7" fmla="*/ 13952 h 13952"/>
                  <a:gd name="T8" fmla="*/ 0 w 18672"/>
                  <a:gd name="T9" fmla="*/ 13952 h 13952"/>
                  <a:gd name="T10" fmla="*/ 0 w 18672"/>
                  <a:gd name="T11" fmla="*/ 1117 h 13952"/>
                  <a:gd name="T12" fmla="*/ 1117 w 18672"/>
                  <a:gd name="T13" fmla="*/ 0 h 139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672" h="13952">
                    <a:moveTo>
                      <a:pt x="1117" y="0"/>
                    </a:moveTo>
                    <a:lnTo>
                      <a:pt x="17556" y="0"/>
                    </a:lnTo>
                    <a:cubicBezTo>
                      <a:pt x="18173" y="0"/>
                      <a:pt x="18672" y="500"/>
                      <a:pt x="18672" y="1117"/>
                    </a:cubicBezTo>
                    <a:lnTo>
                      <a:pt x="18672" y="13952"/>
                    </a:lnTo>
                    <a:lnTo>
                      <a:pt x="0" y="13952"/>
                    </a:lnTo>
                    <a:lnTo>
                      <a:pt x="0" y="1117"/>
                    </a:lnTo>
                    <a:cubicBezTo>
                      <a:pt x="0" y="500"/>
                      <a:pt x="500" y="0"/>
                      <a:pt x="1117" y="0"/>
                    </a:cubicBezTo>
                    <a:close/>
                  </a:path>
                </a:pathLst>
              </a:custGeom>
              <a:solidFill>
                <a:srgbClr val="C3B996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8" name="Rectangle 34"/>
              <p:cNvSpPr>
                <a:spLocks noChangeArrowheads="1"/>
              </p:cNvSpPr>
              <p:nvPr/>
            </p:nvSpPr>
            <p:spPr bwMode="auto">
              <a:xfrm>
                <a:off x="6043786" y="2812951"/>
                <a:ext cx="1779588" cy="571500"/>
              </a:xfrm>
              <a:custGeom>
                <a:avLst/>
                <a:gdLst/>
                <a:ahLst/>
                <a:cxnLst/>
                <a:rect l="l" t="t" r="r" b="b"/>
                <a:pathLst>
                  <a:path w="1779588" h="571500">
                    <a:moveTo>
                      <a:pt x="1779588" y="571142"/>
                    </a:moveTo>
                    <a:lnTo>
                      <a:pt x="1779588" y="571500"/>
                    </a:lnTo>
                    <a:lnTo>
                      <a:pt x="1776035" y="571500"/>
                    </a:lnTo>
                    <a:close/>
                    <a:moveTo>
                      <a:pt x="0" y="0"/>
                    </a:moveTo>
                    <a:lnTo>
                      <a:pt x="1779588" y="0"/>
                    </a:lnTo>
                    <a:lnTo>
                      <a:pt x="1779588" y="2740"/>
                    </a:lnTo>
                    <a:lnTo>
                      <a:pt x="1776035" y="2382"/>
                    </a:lnTo>
                    <a:cubicBezTo>
                      <a:pt x="1618877" y="2382"/>
                      <a:pt x="1491476" y="129783"/>
                      <a:pt x="1491476" y="286941"/>
                    </a:cubicBezTo>
                    <a:cubicBezTo>
                      <a:pt x="1491476" y="444099"/>
                      <a:pt x="1618877" y="571500"/>
                      <a:pt x="1776035" y="571500"/>
                    </a:cubicBezTo>
                    <a:lnTo>
                      <a:pt x="0" y="571500"/>
                    </a:lnTo>
                    <a:close/>
                  </a:path>
                </a:pathLst>
              </a:custGeom>
              <a:solidFill>
                <a:srgbClr val="4BAFC8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9" name="椭圆 98"/>
              <p:cNvSpPr/>
              <p:nvPr/>
            </p:nvSpPr>
            <p:spPr>
              <a:xfrm>
                <a:off x="7535262" y="2815333"/>
                <a:ext cx="569118" cy="569118"/>
              </a:xfrm>
              <a:prstGeom prst="ellipse">
                <a:avLst/>
              </a:prstGeom>
              <a:solidFill>
                <a:srgbClr val="0070C0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79" name="矩形 78"/>
            <p:cNvSpPr/>
            <p:nvPr/>
          </p:nvSpPr>
          <p:spPr>
            <a:xfrm>
              <a:off x="2737153" y="3058205"/>
              <a:ext cx="424117" cy="5623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b="1" dirty="0">
                  <a:solidFill>
                    <a:schemeClr val="bg1"/>
                  </a:solidFill>
                </a:rPr>
                <a:t>P</a:t>
              </a:r>
              <a:endParaRPr lang="zh-CN" alt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80" name="矩形 79"/>
            <p:cNvSpPr/>
            <p:nvPr/>
          </p:nvSpPr>
          <p:spPr>
            <a:xfrm>
              <a:off x="5184630" y="3058205"/>
              <a:ext cx="408496" cy="5623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b="1" dirty="0">
                  <a:solidFill>
                    <a:schemeClr val="bg1"/>
                  </a:solidFill>
                </a:rPr>
                <a:t>E</a:t>
              </a:r>
              <a:endParaRPr lang="zh-CN" alt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81" name="矩形 80"/>
            <p:cNvSpPr/>
            <p:nvPr/>
          </p:nvSpPr>
          <p:spPr>
            <a:xfrm>
              <a:off x="7643677" y="3058205"/>
              <a:ext cx="402639" cy="5623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b="1" dirty="0">
                  <a:solidFill>
                    <a:schemeClr val="bg1"/>
                  </a:solidFill>
                </a:rPr>
                <a:t>S</a:t>
              </a:r>
              <a:endParaRPr lang="zh-CN" alt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82" name="矩形 81"/>
            <p:cNvSpPr/>
            <p:nvPr/>
          </p:nvSpPr>
          <p:spPr>
            <a:xfrm>
              <a:off x="2737153" y="5574586"/>
              <a:ext cx="408496" cy="5623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b="1" dirty="0">
                  <a:solidFill>
                    <a:schemeClr val="bg1"/>
                  </a:solidFill>
                </a:rPr>
                <a:t>E</a:t>
              </a:r>
              <a:endParaRPr lang="zh-CN" alt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83" name="矩形 82"/>
            <p:cNvSpPr/>
            <p:nvPr/>
          </p:nvSpPr>
          <p:spPr>
            <a:xfrm>
              <a:off x="5184630" y="5574586"/>
              <a:ext cx="383113" cy="5623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b="1" dirty="0">
                  <a:solidFill>
                    <a:schemeClr val="bg1"/>
                  </a:solidFill>
                </a:rPr>
                <a:t>L</a:t>
              </a:r>
              <a:endParaRPr lang="zh-CN" alt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84" name="矩形 83"/>
            <p:cNvSpPr/>
            <p:nvPr/>
          </p:nvSpPr>
          <p:spPr>
            <a:xfrm>
              <a:off x="7643677" y="5574586"/>
              <a:ext cx="410450" cy="5623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b="1" dirty="0">
                  <a:solidFill>
                    <a:schemeClr val="bg1"/>
                  </a:solidFill>
                </a:rPr>
                <a:t>T</a:t>
              </a:r>
              <a:endParaRPr lang="zh-CN" alt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圆角矩形 84"/>
            <p:cNvSpPr/>
            <p:nvPr/>
          </p:nvSpPr>
          <p:spPr>
            <a:xfrm>
              <a:off x="1148830" y="1473963"/>
              <a:ext cx="1768020" cy="1493824"/>
            </a:xfrm>
            <a:prstGeom prst="roundRect">
              <a:avLst>
                <a:gd name="adj" fmla="val 8394"/>
              </a:avLst>
            </a:prstGeom>
            <a:noFill/>
            <a:ln w="9525">
              <a:noFill/>
              <a:prstDash val="sysDash"/>
              <a:miter lim="800000"/>
              <a:headEnd/>
              <a:tailEnd/>
            </a:ln>
          </p:spPr>
          <p:txBody>
            <a:bodyPr wrap="none" anchor="t" anchorCtr="0"/>
            <a:lstStyle/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dirty="0"/>
                <a:t>Tax policy</a:t>
              </a:r>
            </a:p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kern="0" dirty="0"/>
                <a:t>Labor law</a:t>
              </a:r>
            </a:p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kern="0" dirty="0"/>
                <a:t>Environmental law</a:t>
              </a:r>
            </a:p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kern="0" dirty="0"/>
                <a:t>Trade restrictions</a:t>
              </a:r>
            </a:p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kern="0" dirty="0"/>
                <a:t>Tariffs</a:t>
              </a:r>
              <a:endParaRPr lang="zh-CN" altLang="en-US" sz="1200" kern="0" dirty="0"/>
            </a:p>
          </p:txBody>
        </p:sp>
        <p:sp>
          <p:nvSpPr>
            <p:cNvPr id="86" name="圆角矩形 85"/>
            <p:cNvSpPr/>
            <p:nvPr/>
          </p:nvSpPr>
          <p:spPr>
            <a:xfrm>
              <a:off x="3596308" y="1473963"/>
              <a:ext cx="1768020" cy="1493824"/>
            </a:xfrm>
            <a:prstGeom prst="roundRect">
              <a:avLst>
                <a:gd name="adj" fmla="val 8394"/>
              </a:avLst>
            </a:prstGeom>
            <a:noFill/>
            <a:ln w="9525">
              <a:noFill/>
              <a:prstDash val="sysDash"/>
              <a:miter lim="800000"/>
              <a:headEnd/>
              <a:tailEnd/>
            </a:ln>
          </p:spPr>
          <p:txBody>
            <a:bodyPr wrap="none" anchor="t" anchorCtr="0"/>
            <a:lstStyle/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dirty="0"/>
                <a:t>Economic growth</a:t>
              </a:r>
            </a:p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dirty="0"/>
                <a:t>Interest rates</a:t>
              </a:r>
            </a:p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dirty="0"/>
                <a:t>Exchange rates</a:t>
              </a:r>
            </a:p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dirty="0"/>
                <a:t>Inflation rate</a:t>
              </a:r>
            </a:p>
          </p:txBody>
        </p:sp>
        <p:sp>
          <p:nvSpPr>
            <p:cNvPr id="87" name="圆角矩形 86"/>
            <p:cNvSpPr/>
            <p:nvPr/>
          </p:nvSpPr>
          <p:spPr>
            <a:xfrm>
              <a:off x="6055354" y="1473963"/>
              <a:ext cx="1768020" cy="1493824"/>
            </a:xfrm>
            <a:prstGeom prst="roundRect">
              <a:avLst>
                <a:gd name="adj" fmla="val 8394"/>
              </a:avLst>
            </a:prstGeom>
            <a:noFill/>
            <a:ln w="9525">
              <a:noFill/>
              <a:prstDash val="sysDash"/>
              <a:miter lim="800000"/>
              <a:headEnd/>
              <a:tailEnd/>
            </a:ln>
          </p:spPr>
          <p:txBody>
            <a:bodyPr wrap="none" anchor="t" anchorCtr="0"/>
            <a:lstStyle/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dirty="0"/>
                <a:t>Cultural aspects </a:t>
              </a:r>
            </a:p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dirty="0"/>
                <a:t>Population growth </a:t>
              </a:r>
              <a:br>
                <a:rPr lang="en-US" altLang="zh-CN" sz="1200" dirty="0"/>
              </a:br>
              <a:r>
                <a:rPr lang="en-US" altLang="zh-CN" sz="1200" dirty="0"/>
                <a:t>rate</a:t>
              </a:r>
            </a:p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dirty="0"/>
                <a:t>Age distribution</a:t>
              </a:r>
            </a:p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dirty="0"/>
                <a:t>Career attitudes</a:t>
              </a:r>
            </a:p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dirty="0"/>
                <a:t>Safety emphasis </a:t>
              </a:r>
            </a:p>
          </p:txBody>
        </p:sp>
        <p:sp>
          <p:nvSpPr>
            <p:cNvPr id="88" name="圆角矩形 87"/>
            <p:cNvSpPr/>
            <p:nvPr/>
          </p:nvSpPr>
          <p:spPr>
            <a:xfrm>
              <a:off x="1148830" y="3994243"/>
              <a:ext cx="1768020" cy="1493824"/>
            </a:xfrm>
            <a:prstGeom prst="roundRect">
              <a:avLst>
                <a:gd name="adj" fmla="val 8394"/>
              </a:avLst>
            </a:prstGeom>
            <a:noFill/>
            <a:ln w="9525">
              <a:noFill/>
              <a:prstDash val="sysDash"/>
              <a:miter lim="800000"/>
              <a:headEnd/>
              <a:tailEnd/>
            </a:ln>
          </p:spPr>
          <p:txBody>
            <a:bodyPr wrap="none" anchor="t" anchorCtr="0"/>
            <a:lstStyle/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dirty="0"/>
                <a:t>Weather</a:t>
              </a:r>
            </a:p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kern="0" dirty="0"/>
                <a:t>Climate</a:t>
              </a:r>
            </a:p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kern="0" dirty="0"/>
                <a:t>Climate change</a:t>
              </a:r>
              <a:endParaRPr lang="zh-CN" altLang="en-US" sz="1200" kern="0" dirty="0"/>
            </a:p>
          </p:txBody>
        </p:sp>
        <p:sp>
          <p:nvSpPr>
            <p:cNvPr id="89" name="圆角矩形 88"/>
            <p:cNvSpPr/>
            <p:nvPr/>
          </p:nvSpPr>
          <p:spPr>
            <a:xfrm>
              <a:off x="3596308" y="3994243"/>
              <a:ext cx="1768020" cy="1493824"/>
            </a:xfrm>
            <a:prstGeom prst="roundRect">
              <a:avLst>
                <a:gd name="adj" fmla="val 8394"/>
              </a:avLst>
            </a:prstGeom>
            <a:noFill/>
            <a:ln w="9525">
              <a:noFill/>
              <a:prstDash val="sysDash"/>
              <a:miter lim="800000"/>
              <a:headEnd/>
              <a:tailEnd/>
            </a:ln>
          </p:spPr>
          <p:txBody>
            <a:bodyPr wrap="none" anchor="t" anchorCtr="0"/>
            <a:lstStyle/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dirty="0"/>
                <a:t>Discrimination law</a:t>
              </a:r>
            </a:p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dirty="0"/>
                <a:t>Consumer law</a:t>
              </a:r>
            </a:p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dirty="0"/>
                <a:t>Antitrust law</a:t>
              </a:r>
            </a:p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dirty="0"/>
                <a:t>Employment law</a:t>
              </a:r>
            </a:p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dirty="0"/>
                <a:t>Health and safety </a:t>
              </a:r>
              <a:br>
                <a:rPr lang="en-US" altLang="zh-CN" sz="1200" dirty="0"/>
              </a:br>
              <a:r>
                <a:rPr lang="en-US" altLang="zh-CN" sz="1200" dirty="0"/>
                <a:t>law</a:t>
              </a:r>
            </a:p>
          </p:txBody>
        </p:sp>
        <p:sp>
          <p:nvSpPr>
            <p:cNvPr id="90" name="圆角矩形 89"/>
            <p:cNvSpPr/>
            <p:nvPr/>
          </p:nvSpPr>
          <p:spPr>
            <a:xfrm>
              <a:off x="6055354" y="3994243"/>
              <a:ext cx="1768020" cy="1493824"/>
            </a:xfrm>
            <a:prstGeom prst="roundRect">
              <a:avLst>
                <a:gd name="adj" fmla="val 8394"/>
              </a:avLst>
            </a:prstGeom>
            <a:noFill/>
            <a:ln w="9525">
              <a:noFill/>
              <a:prstDash val="sysDash"/>
              <a:miter lim="800000"/>
              <a:headEnd/>
              <a:tailEnd/>
            </a:ln>
          </p:spPr>
          <p:txBody>
            <a:bodyPr wrap="none" anchor="t" anchorCtr="0"/>
            <a:lstStyle/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dirty="0"/>
                <a:t>R&amp;D activity</a:t>
              </a:r>
            </a:p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dirty="0"/>
                <a:t>Automation</a:t>
              </a:r>
            </a:p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dirty="0"/>
                <a:t>Incentives</a:t>
              </a:r>
            </a:p>
            <a:p>
              <a:pPr marL="85725" indent="-85725" defTabSz="914053">
                <a:buFont typeface="Arial" pitchFamily="34" charset="0"/>
                <a:buChar char="•"/>
              </a:pPr>
              <a:r>
                <a:rPr lang="en-US" altLang="zh-CN" sz="1200" dirty="0"/>
                <a:t>Change rate</a:t>
              </a:r>
            </a:p>
          </p:txBody>
        </p:sp>
        <p:sp>
          <p:nvSpPr>
            <p:cNvPr id="91" name="矩形 90"/>
            <p:cNvSpPr/>
            <p:nvPr/>
          </p:nvSpPr>
          <p:spPr>
            <a:xfrm>
              <a:off x="1475656" y="3135149"/>
              <a:ext cx="948524" cy="3749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400" b="1" dirty="0"/>
                <a:t>Political</a:t>
              </a:r>
              <a:endParaRPr lang="zh-CN" altLang="en-US" sz="1400" b="1" dirty="0"/>
            </a:p>
          </p:txBody>
        </p:sp>
        <p:sp>
          <p:nvSpPr>
            <p:cNvPr id="92" name="矩形 91"/>
            <p:cNvSpPr/>
            <p:nvPr/>
          </p:nvSpPr>
          <p:spPr>
            <a:xfrm>
              <a:off x="3846447" y="3135149"/>
              <a:ext cx="1095988" cy="3749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400" b="1" dirty="0"/>
                <a:t>Economic</a:t>
              </a:r>
              <a:endParaRPr lang="zh-CN" altLang="en-US" sz="1400" b="1" dirty="0"/>
            </a:p>
          </p:txBody>
        </p:sp>
        <p:sp>
          <p:nvSpPr>
            <p:cNvPr id="93" name="矩形 92"/>
            <p:cNvSpPr/>
            <p:nvPr/>
          </p:nvSpPr>
          <p:spPr>
            <a:xfrm>
              <a:off x="6549109" y="3135149"/>
              <a:ext cx="754118" cy="3749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400" b="1" dirty="0"/>
                <a:t>Social</a:t>
              </a:r>
              <a:endParaRPr lang="zh-CN" altLang="en-US" sz="1400" b="1" dirty="0"/>
            </a:p>
          </p:txBody>
        </p:sp>
        <p:sp>
          <p:nvSpPr>
            <p:cNvPr id="94" name="矩形 93"/>
            <p:cNvSpPr/>
            <p:nvPr/>
          </p:nvSpPr>
          <p:spPr>
            <a:xfrm>
              <a:off x="1128530" y="5650339"/>
              <a:ext cx="1552599" cy="3749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400" b="1" dirty="0"/>
                <a:t>Environmental</a:t>
              </a:r>
              <a:endParaRPr lang="zh-CN" altLang="en-US" sz="1400" b="1" dirty="0"/>
            </a:p>
          </p:txBody>
        </p:sp>
        <p:sp>
          <p:nvSpPr>
            <p:cNvPr id="95" name="矩形 94"/>
            <p:cNvSpPr/>
            <p:nvPr/>
          </p:nvSpPr>
          <p:spPr>
            <a:xfrm>
              <a:off x="4143911" y="5650339"/>
              <a:ext cx="687883" cy="3749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400" b="1" dirty="0"/>
                <a:t>Legal</a:t>
              </a:r>
              <a:endParaRPr lang="zh-CN" altLang="en-US" sz="1400" b="1" dirty="0"/>
            </a:p>
          </p:txBody>
        </p:sp>
        <p:sp>
          <p:nvSpPr>
            <p:cNvPr id="96" name="矩形 95"/>
            <p:cNvSpPr/>
            <p:nvPr/>
          </p:nvSpPr>
          <p:spPr>
            <a:xfrm>
              <a:off x="6089819" y="5650339"/>
              <a:ext cx="1448639" cy="3749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400" b="1" dirty="0"/>
                <a:t>Technological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0969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25286F-8470-9726-84A7-2B96789F0F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A19C9659-9F20-8BF4-F982-C2351227E8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User Story Template-1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52A46DB-B50C-1509-BECF-63D5A27F6B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622181"/>
              </p:ext>
            </p:extLst>
          </p:nvPr>
        </p:nvGraphicFramePr>
        <p:xfrm>
          <a:off x="683568" y="1347614"/>
          <a:ext cx="7848873" cy="33195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16291">
                  <a:extLst>
                    <a:ext uri="{9D8B030D-6E8A-4147-A177-3AD203B41FA5}">
                      <a16:colId xmlns:a16="http://schemas.microsoft.com/office/drawing/2014/main" val="825749125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val="3022064468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val="3833163262"/>
                    </a:ext>
                  </a:extLst>
                </a:gridCol>
              </a:tblGrid>
              <a:tr h="388899">
                <a:tc>
                  <a:txBody>
                    <a:bodyPr/>
                    <a:lstStyle/>
                    <a:p>
                      <a:r>
                        <a:rPr lang="en-US" altLang="zh-CN" dirty="0"/>
                        <a:t>Title: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Priority: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Estimate: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672231"/>
                  </a:ext>
                </a:extLst>
              </a:tr>
              <a:tr h="388899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83402"/>
                  </a:ext>
                </a:extLst>
              </a:tr>
              <a:tr h="1238427">
                <a:tc gridSpan="3">
                  <a:txBody>
                    <a:bodyPr/>
                    <a:lstStyle/>
                    <a:p>
                      <a:r>
                        <a:rPr lang="en-US" altLang="zh-CN" sz="1200" b="1" dirty="0"/>
                        <a:t>User story: </a:t>
                      </a:r>
                    </a:p>
                    <a:p>
                      <a:endParaRPr lang="en-US" altLang="zh-CN" sz="1200" dirty="0"/>
                    </a:p>
                    <a:p>
                      <a:r>
                        <a:rPr lang="en-US" altLang="zh-CN" sz="1200" dirty="0"/>
                        <a:t>As a [description of user], </a:t>
                      </a:r>
                    </a:p>
                    <a:p>
                      <a:r>
                        <a:rPr lang="en-US" altLang="zh-CN" sz="1200" dirty="0"/>
                        <a:t>I want [functionality] </a:t>
                      </a:r>
                    </a:p>
                    <a:p>
                      <a:r>
                        <a:rPr lang="en-US" altLang="zh-CN" sz="1200" dirty="0"/>
                        <a:t>so that [benefit]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716383"/>
                  </a:ext>
                </a:extLst>
              </a:tr>
              <a:tr h="1303290">
                <a:tc gridSpan="3">
                  <a:txBody>
                    <a:bodyPr/>
                    <a:lstStyle/>
                    <a:p>
                      <a:pPr marL="0" marR="0" lvl="0" indent="0" algn="l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Acceptance criteria: </a:t>
                      </a:r>
                    </a:p>
                    <a:p>
                      <a:pPr marL="0" marR="0" lvl="0" indent="0" algn="l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Given [how things begin], </a:t>
                      </a:r>
                    </a:p>
                    <a:p>
                      <a:pPr marL="0" marR="0" lvl="0" indent="0" algn="l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When [action taken] </a:t>
                      </a:r>
                    </a:p>
                    <a:p>
                      <a:pPr marL="0" marR="0" lvl="0" indent="0" algn="l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Then [outcome of acting]</a:t>
                      </a:r>
                      <a:endParaRPr kumimoji="0" lang="zh-CN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430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132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EC2E1A-DE18-90A1-4625-111A8F33B8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F26A12F8-FBCF-B1AA-4E05-065E5AD70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User Story Template-2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3C933C8-DF91-D983-0C7A-317B8C6B3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223246"/>
              </p:ext>
            </p:extLst>
          </p:nvPr>
        </p:nvGraphicFramePr>
        <p:xfrm>
          <a:off x="683568" y="1347614"/>
          <a:ext cx="7848873" cy="3438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848873">
                  <a:extLst>
                    <a:ext uri="{9D8B030D-6E8A-4147-A177-3AD203B41FA5}">
                      <a16:colId xmlns:a16="http://schemas.microsoft.com/office/drawing/2014/main" val="825749125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Personalized Content Recommendations</a:t>
                      </a:r>
                      <a:endParaRPr lang="zh-CN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7025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l" defTabSz="914288" rtl="0" eaLnBrk="1" latinLnBrk="0" hangingPunct="1"/>
                      <a:r>
                        <a:rPr lang="en-US" altLang="zh-CN" sz="16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Title:</a:t>
                      </a:r>
                      <a:r>
                        <a:rPr lang="en-US" altLang="zh-CN" sz="1600" b="1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b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Recommend Relevant Articles</a:t>
                      </a:r>
                      <a:endParaRPr lang="zh-CN" altLang="en-US" sz="1600" b="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315119"/>
                  </a:ext>
                </a:extLst>
              </a:tr>
              <a:tr h="1238427">
                <a:tc>
                  <a:txBody>
                    <a:bodyPr/>
                    <a:lstStyle/>
                    <a:p>
                      <a:r>
                        <a:rPr lang="en-US" altLang="zh-CN" sz="1600" b="1" u="sng" dirty="0"/>
                        <a:t>User story: </a:t>
                      </a:r>
                    </a:p>
                    <a:p>
                      <a:endParaRPr lang="en-US" altLang="zh-CN" sz="1600" dirty="0"/>
                    </a:p>
                    <a:p>
                      <a:r>
                        <a:rPr lang="en-US" altLang="zh-CN" sz="16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a</a:t>
                      </a:r>
                      <a:r>
                        <a:rPr lang="en-US" altLang="zh-CN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frequent reader,</a:t>
                      </a:r>
                      <a:br>
                        <a:rPr lang="en-US" altLang="zh-CN" sz="1600" dirty="0"/>
                      </a:br>
                      <a:r>
                        <a:rPr lang="en-US" altLang="zh-CN" sz="16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want</a:t>
                      </a:r>
                      <a:r>
                        <a:rPr lang="en-US" altLang="zh-CN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the platform to suggest articles based on my reading history,</a:t>
                      </a:r>
                      <a:br>
                        <a:rPr lang="en-US" altLang="zh-CN" sz="1600" dirty="0"/>
                      </a:br>
                      <a:r>
                        <a:rPr lang="en-US" altLang="zh-CN" sz="16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 that</a:t>
                      </a:r>
                      <a:r>
                        <a:rPr lang="en-US" altLang="zh-CN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 can discover content I’m interested in without searching manually.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716383"/>
                  </a:ext>
                </a:extLst>
              </a:tr>
              <a:tr h="1303290">
                <a:tc>
                  <a:txBody>
                    <a:bodyPr/>
                    <a:lstStyle/>
                    <a:p>
                      <a:pPr marL="0" marR="0" lvl="0" indent="0" algn="l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Acceptance criteria: </a:t>
                      </a:r>
                    </a:p>
                    <a:p>
                      <a:pPr marL="0" marR="0" lvl="0" indent="0" algn="l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6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  <a:p>
                      <a:r>
                        <a:rPr lang="en-US" altLang="zh-CN" sz="16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Given I have read at least 5 articles,</a:t>
                      </a:r>
                    </a:p>
                    <a:p>
                      <a:r>
                        <a:rPr lang="en-US" altLang="zh-CN" sz="16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I visit the homepage,</a:t>
                      </a:r>
                    </a:p>
                    <a:p>
                      <a:r>
                        <a:rPr lang="en-US" altLang="zh-CN" sz="16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Then I should see a "Recommended for You" section with relevant articles.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430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9261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7B08FB-73A1-7316-C4D9-E7BFAFCF18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99FEC148-C8E1-19E3-DF86-04F9CCA6E2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User Story Template-3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FC7E61C-696F-72F4-FCB6-C5A873CE2E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584141"/>
              </p:ext>
            </p:extLst>
          </p:nvPr>
        </p:nvGraphicFramePr>
        <p:xfrm>
          <a:off x="683568" y="1347615"/>
          <a:ext cx="7848874" cy="33341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825749125"/>
                    </a:ext>
                  </a:extLst>
                </a:gridCol>
                <a:gridCol w="6768754">
                  <a:extLst>
                    <a:ext uri="{9D8B030D-6E8A-4147-A177-3AD203B41FA5}">
                      <a16:colId xmlns:a16="http://schemas.microsoft.com/office/drawing/2014/main" val="1855162625"/>
                    </a:ext>
                  </a:extLst>
                </a:gridCol>
              </a:tblGrid>
              <a:tr h="430642">
                <a:tc gridSpan="2">
                  <a:txBody>
                    <a:bodyPr/>
                    <a:lstStyle/>
                    <a:p>
                      <a:r>
                        <a:rPr lang="en-US" altLang="zh-CN" sz="2400" dirty="0"/>
                        <a:t>Dark Mode for Better Readability</a:t>
                      </a:r>
                      <a:endParaRPr lang="zh-CN" alt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70252"/>
                  </a:ext>
                </a:extLst>
              </a:tr>
              <a:tr h="373223">
                <a:tc>
                  <a:txBody>
                    <a:bodyPr/>
                    <a:lstStyle/>
                    <a:p>
                      <a:pPr marL="0" algn="l" defTabSz="914288" rtl="0" eaLnBrk="1" latinLnBrk="0" hangingPunct="1"/>
                      <a:r>
                        <a:rPr lang="en-US" altLang="zh-CN" sz="16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Title: </a:t>
                      </a:r>
                      <a:endParaRPr lang="zh-CN" altLang="en-US" sz="16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"Enable Dark Mode"</a:t>
                      </a:r>
                      <a:endParaRPr lang="zh-CN" altLang="en-US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315119"/>
                  </a:ext>
                </a:extLst>
              </a:tr>
              <a:tr h="373223">
                <a:tc gridSpan="2">
                  <a:txBody>
                    <a:bodyPr/>
                    <a:lstStyle/>
                    <a:p>
                      <a:pPr marL="0" algn="l" defTabSz="914288" rtl="0" eaLnBrk="1" latinLnBrk="0" hangingPunct="1"/>
                      <a:r>
                        <a:rPr lang="en-US" altLang="zh-CN" sz="1600" b="1" kern="1200" dirty="0">
                          <a:solidFill>
                            <a:srgbClr val="0070C0"/>
                          </a:solidFill>
                          <a:effectLst/>
                        </a:rPr>
                        <a:t>User story: </a:t>
                      </a:r>
                      <a:endParaRPr lang="en-US" altLang="zh-CN" sz="1600" b="1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704231"/>
                  </a:ext>
                </a:extLst>
              </a:tr>
              <a:tr h="775155">
                <a:tc gridSpan="2">
                  <a:txBody>
                    <a:bodyPr/>
                    <a:lstStyle/>
                    <a:p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effectLst/>
                        </a:rPr>
                        <a:t>As a </a:t>
                      </a:r>
                      <a:r>
                        <a:rPr lang="en-US" altLang="zh-CN" sz="1600" b="0" kern="1200" dirty="0">
                          <a:solidFill>
                            <a:schemeClr val="dk1"/>
                          </a:solidFill>
                          <a:effectLst/>
                        </a:rPr>
                        <a:t>night-time user,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effectLst/>
                        </a:rPr>
                        <a:t>I want </a:t>
                      </a:r>
                      <a:r>
                        <a:rPr lang="en-US" altLang="zh-CN" sz="1600" b="0" kern="1200" dirty="0">
                          <a:solidFill>
                            <a:schemeClr val="dk1"/>
                          </a:solidFill>
                          <a:effectLst/>
                        </a:rPr>
                        <a:t>to switch to dark mode,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effectLst/>
                        </a:rPr>
                        <a:t>So that </a:t>
                      </a:r>
                      <a:r>
                        <a:rPr lang="en-US" altLang="zh-CN" sz="1600" b="0" kern="1200" dirty="0">
                          <a:solidFill>
                            <a:schemeClr val="dk1"/>
                          </a:solidFill>
                          <a:effectLst/>
                        </a:rPr>
                        <a:t>I can read comfortably in low-light conditions.</a:t>
                      </a:r>
                      <a:endParaRPr lang="zh-CN" altLang="en-US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716383"/>
                  </a:ext>
                </a:extLst>
              </a:tr>
              <a:tr h="315804">
                <a:tc gridSpan="2">
                  <a:txBody>
                    <a:bodyPr/>
                    <a:lstStyle/>
                    <a:p>
                      <a:r>
                        <a:rPr lang="en-US" altLang="zh-CN" sz="1600" b="1" kern="1200" dirty="0">
                          <a:solidFill>
                            <a:srgbClr val="0070C0"/>
                          </a:solidFill>
                          <a:effectLst/>
                        </a:rPr>
                        <a:t>Acceptance criteria: </a:t>
                      </a:r>
                      <a:endParaRPr lang="en-US" altLang="zh-CN" sz="1600" b="1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881739"/>
                  </a:ext>
                </a:extLst>
              </a:tr>
              <a:tr h="972312">
                <a:tc gridSpan="2">
                  <a:txBody>
                    <a:bodyPr/>
                    <a:lstStyle/>
                    <a:p>
                      <a:r>
                        <a:rPr lang="en-US" altLang="zh-CN" sz="1600" b="0" kern="1200" dirty="0">
                          <a:solidFill>
                            <a:schemeClr val="dk1"/>
                          </a:solidFill>
                          <a:effectLst/>
                        </a:rPr>
                        <a:t>Given I am on the settings page,</a:t>
                      </a:r>
                    </a:p>
                    <a:p>
                      <a:r>
                        <a:rPr lang="en-US" altLang="zh-CN" sz="1600" b="0" kern="1200" dirty="0">
                          <a:solidFill>
                            <a:schemeClr val="dk1"/>
                          </a:solidFill>
                          <a:effectLst/>
                        </a:rPr>
                        <a:t>When I toggle the "Dark Mode" switch,</a:t>
                      </a:r>
                    </a:p>
                    <a:p>
                      <a:r>
                        <a:rPr lang="en-US" altLang="zh-CN" sz="1600" b="0" kern="1200" dirty="0">
                          <a:solidFill>
                            <a:schemeClr val="dk1"/>
                          </a:solidFill>
                          <a:effectLst/>
                        </a:rPr>
                        <a:t>Then the entire UI should switch to a dark color scheme.</a:t>
                      </a:r>
                      <a:endParaRPr lang="en-US" altLang="zh-CN" sz="1600" b="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430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4579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5D6B67-FCC9-B0D5-17EA-7B6674983A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A4503775-97D9-D4EC-B672-39E685170C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User Story Template-4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56CB083-8DA1-A6C0-2774-2B70CFE8B1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051571"/>
              </p:ext>
            </p:extLst>
          </p:nvPr>
        </p:nvGraphicFramePr>
        <p:xfrm>
          <a:off x="683568" y="1347614"/>
          <a:ext cx="7848874" cy="314248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24437">
                  <a:extLst>
                    <a:ext uri="{9D8B030D-6E8A-4147-A177-3AD203B41FA5}">
                      <a16:colId xmlns:a16="http://schemas.microsoft.com/office/drawing/2014/main" val="825749125"/>
                    </a:ext>
                  </a:extLst>
                </a:gridCol>
                <a:gridCol w="3924437">
                  <a:extLst>
                    <a:ext uri="{9D8B030D-6E8A-4147-A177-3AD203B41FA5}">
                      <a16:colId xmlns:a16="http://schemas.microsoft.com/office/drawing/2014/main" val="1855162625"/>
                    </a:ext>
                  </a:extLst>
                </a:gridCol>
              </a:tblGrid>
              <a:tr h="497572">
                <a:tc gridSpan="2">
                  <a:txBody>
                    <a:bodyPr/>
                    <a:lstStyle/>
                    <a:p>
                      <a:r>
                        <a:rPr lang="en-US" altLang="zh-CN" sz="2400" dirty="0"/>
                        <a:t>Save Articles for Later Reading</a:t>
                      </a:r>
                      <a:endParaRPr lang="zh-CN" alt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70252"/>
                  </a:ext>
                </a:extLst>
              </a:tr>
              <a:tr h="406179">
                <a:tc gridSpan="2">
                  <a:txBody>
                    <a:bodyPr/>
                    <a:lstStyle/>
                    <a:p>
                      <a:pPr marL="0" marR="0" lvl="0" indent="0" algn="l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rgbClr val="0070C0"/>
                          </a:solidFill>
                          <a:effectLst/>
                        </a:rPr>
                        <a:t>Title:  </a:t>
                      </a:r>
                      <a:r>
                        <a:rPr lang="en-US" altLang="zh-CN" sz="1600" b="0" kern="1200" dirty="0">
                          <a:solidFill>
                            <a:schemeClr val="dk1"/>
                          </a:solidFill>
                          <a:effectLst/>
                        </a:rPr>
                        <a:t>"Enable Dark Mode"</a:t>
                      </a:r>
                      <a:endParaRPr lang="zh-CN" altLang="en-US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315119"/>
                  </a:ext>
                </a:extLst>
              </a:tr>
              <a:tr h="406179">
                <a:tc gridSpan="2">
                  <a:txBody>
                    <a:bodyPr/>
                    <a:lstStyle/>
                    <a:p>
                      <a:pPr marL="0" marR="0" lvl="0" indent="0" algn="l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1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013371"/>
                  </a:ext>
                </a:extLst>
              </a:tr>
              <a:tr h="406179">
                <a:tc>
                  <a:txBody>
                    <a:bodyPr/>
                    <a:lstStyle/>
                    <a:p>
                      <a:pPr marL="0" algn="l" defTabSz="914288" rtl="0" eaLnBrk="1" latinLnBrk="0" hangingPunct="1"/>
                      <a:r>
                        <a:rPr lang="en-US" altLang="zh-CN" sz="1600" b="1" kern="1200" dirty="0">
                          <a:solidFill>
                            <a:srgbClr val="0070C0"/>
                          </a:solidFill>
                          <a:effectLst/>
                        </a:rPr>
                        <a:t>User story: </a:t>
                      </a:r>
                      <a:endParaRPr lang="en-US" altLang="zh-CN" sz="1600" b="1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rgbClr val="0070C0"/>
                          </a:solidFill>
                          <a:effectLst/>
                        </a:rPr>
                        <a:t>Acceptance criteria: </a:t>
                      </a:r>
                      <a:endParaRPr lang="en-US" altLang="zh-CN" sz="1600" b="1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8704231"/>
                  </a:ext>
                </a:extLst>
              </a:tr>
              <a:tr h="1426372">
                <a:tc>
                  <a:txBody>
                    <a:bodyPr/>
                    <a:lstStyle/>
                    <a:p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effectLst/>
                        </a:rPr>
                        <a:t>As a </a:t>
                      </a:r>
                      <a:r>
                        <a:rPr lang="en-US" altLang="zh-CN" sz="1600" b="0" kern="1200" dirty="0">
                          <a:solidFill>
                            <a:schemeClr val="dk1"/>
                          </a:solidFill>
                          <a:effectLst/>
                        </a:rPr>
                        <a:t>night-time user,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effectLst/>
                        </a:rPr>
                        <a:t>I want </a:t>
                      </a:r>
                      <a:r>
                        <a:rPr lang="en-US" altLang="zh-CN" sz="1600" b="0" kern="1200" dirty="0">
                          <a:solidFill>
                            <a:schemeClr val="dk1"/>
                          </a:solidFill>
                          <a:effectLst/>
                        </a:rPr>
                        <a:t>to switch to dark mode,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effectLst/>
                        </a:rPr>
                        <a:t>So that </a:t>
                      </a:r>
                      <a:r>
                        <a:rPr lang="en-US" altLang="zh-CN" sz="1600" b="0" kern="1200" dirty="0">
                          <a:solidFill>
                            <a:schemeClr val="dk1"/>
                          </a:solidFill>
                          <a:effectLst/>
                        </a:rPr>
                        <a:t>I can read comfortably in low-light conditions.</a:t>
                      </a:r>
                      <a:endParaRPr lang="zh-CN" altLang="en-US" sz="1600" b="0" dirty="0"/>
                    </a:p>
                  </a:txBody>
                  <a:tcPr anchorCtr="1"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>
                          <a:solidFill>
                            <a:schemeClr val="dk1"/>
                          </a:solidFill>
                          <a:effectLst/>
                        </a:rPr>
                        <a:t>Given I am viewing an article,</a:t>
                      </a:r>
                    </a:p>
                    <a:p>
                      <a:r>
                        <a:rPr lang="en-US" altLang="zh-CN" sz="1600" b="0" kern="1200" dirty="0">
                          <a:solidFill>
                            <a:schemeClr val="dk1"/>
                          </a:solidFill>
                          <a:effectLst/>
                        </a:rPr>
                        <a:t>When I click the "Bookmark" button,</a:t>
                      </a:r>
                    </a:p>
                    <a:p>
                      <a:r>
                        <a:rPr lang="en-US" altLang="zh-CN" sz="1600" b="0" kern="1200" dirty="0">
                          <a:solidFill>
                            <a:schemeClr val="dk1"/>
                          </a:solidFill>
                          <a:effectLst/>
                        </a:rPr>
                        <a:t>Then it should appear in my "Saved Stories" section.</a:t>
                      </a:r>
                      <a:endParaRPr lang="en-US" altLang="zh-CN" sz="1600" b="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b="0" dirty="0"/>
                    </a:p>
                  </a:txBody>
                  <a:tcPr anchorCtr="1"/>
                </a:tc>
                <a:extLst>
                  <a:ext uri="{0D108BD9-81ED-4DB2-BD59-A6C34878D82A}">
                    <a16:rowId xmlns:a16="http://schemas.microsoft.com/office/drawing/2014/main" val="2148716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068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8F16AE-B9B1-DA4A-04CC-BC7BF06AC1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29AA2933-DFA7-58D0-1FEC-A2B7ADCD02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User Story Template-5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98AFC29-E111-98DD-B0BE-0993D7490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768527"/>
              </p:ext>
            </p:extLst>
          </p:nvPr>
        </p:nvGraphicFramePr>
        <p:xfrm>
          <a:off x="683568" y="1347614"/>
          <a:ext cx="7848873" cy="26642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2497806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825749125"/>
                    </a:ext>
                  </a:extLst>
                </a:gridCol>
                <a:gridCol w="3024337">
                  <a:extLst>
                    <a:ext uri="{9D8B030D-6E8A-4147-A177-3AD203B41FA5}">
                      <a16:colId xmlns:a16="http://schemas.microsoft.com/office/drawing/2014/main" val="1855162625"/>
                    </a:ext>
                  </a:extLst>
                </a:gridCol>
              </a:tblGrid>
              <a:tr h="568931">
                <a:tc gridSpan="3">
                  <a:txBody>
                    <a:bodyPr/>
                    <a:lstStyle/>
                    <a:p>
                      <a:r>
                        <a:rPr lang="en-US" altLang="zh-CN" sz="2400" dirty="0"/>
                        <a:t>Auto-Play Next Video (Streaming Platform)</a:t>
                      </a:r>
                      <a:endParaRPr lang="zh-CN" alt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70252"/>
                  </a:ext>
                </a:extLst>
              </a:tr>
              <a:tr h="464431">
                <a:tc>
                  <a:txBody>
                    <a:bodyPr/>
                    <a:lstStyle/>
                    <a:p>
                      <a:pPr marL="0" algn="l" defTabSz="914288" rtl="0" eaLnBrk="1" latinLnBrk="0" hangingPunct="1"/>
                      <a:r>
                        <a:rPr lang="en-US" altLang="zh-CN" sz="1600" b="1" kern="1200" dirty="0">
                          <a:solidFill>
                            <a:srgbClr val="0070C0"/>
                          </a:solidFill>
                          <a:effectLst/>
                        </a:rPr>
                        <a:t>Title:  </a:t>
                      </a:r>
                      <a:endParaRPr lang="en-US" altLang="zh-CN" sz="1600" b="1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288" rtl="0" eaLnBrk="1" latinLnBrk="0" hangingPunct="1"/>
                      <a:r>
                        <a:rPr lang="en-US" altLang="zh-CN" sz="1600" b="1" kern="1200" dirty="0">
                          <a:solidFill>
                            <a:srgbClr val="0070C0"/>
                          </a:solidFill>
                          <a:effectLst/>
                        </a:rPr>
                        <a:t>User story: </a:t>
                      </a:r>
                      <a:endParaRPr lang="en-US" altLang="zh-CN" sz="1600" b="1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rgbClr val="0070C0"/>
                          </a:solidFill>
                          <a:effectLst/>
                        </a:rPr>
                        <a:t>Acceptance criteria: </a:t>
                      </a:r>
                      <a:endParaRPr lang="en-US" altLang="zh-CN" sz="1600" b="1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8704231"/>
                  </a:ext>
                </a:extLst>
              </a:tr>
              <a:tr h="1630934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"Seamless Video Playback"</a:t>
                      </a:r>
                      <a:endParaRPr lang="zh-CN" altLang="en-US" sz="1600" b="0" dirty="0"/>
                    </a:p>
                  </a:txBody>
                  <a:tcPr anchorCtr="1"/>
                </a:tc>
                <a:tc>
                  <a:txBody>
                    <a:bodyPr/>
                    <a:lstStyle/>
                    <a:p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effectLst/>
                        </a:rPr>
                        <a:t>As a </a:t>
                      </a:r>
                      <a:r>
                        <a:rPr lang="en-US" altLang="zh-CN" sz="1600" b="0" kern="1200" dirty="0">
                          <a:solidFill>
                            <a:schemeClr val="dk1"/>
                          </a:solidFill>
                          <a:effectLst/>
                        </a:rPr>
                        <a:t>binge-watcher,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effectLst/>
                        </a:rPr>
                        <a:t>I want </a:t>
                      </a:r>
                      <a:r>
                        <a:rPr lang="en-US" altLang="zh-CN" sz="1600" b="0" kern="1200" dirty="0">
                          <a:solidFill>
                            <a:schemeClr val="dk1"/>
                          </a:solidFill>
                          <a:effectLst/>
                        </a:rPr>
                        <a:t>the next episode to auto-play after the current one ends,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dk1"/>
                          </a:solidFill>
                          <a:effectLst/>
                        </a:rPr>
                        <a:t>So that </a:t>
                      </a:r>
                      <a:r>
                        <a:rPr lang="en-US" altLang="zh-CN" sz="1600" b="0" kern="1200" dirty="0">
                          <a:solidFill>
                            <a:schemeClr val="dk1"/>
                          </a:solidFill>
                          <a:effectLst/>
                        </a:rPr>
                        <a:t>I don’t have to manually click each time.</a:t>
                      </a:r>
                      <a:endParaRPr lang="zh-CN" altLang="en-US" sz="1600" b="0" dirty="0"/>
                    </a:p>
                  </a:txBody>
                  <a:tcPr anchorCtr="1"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>
                          <a:solidFill>
                            <a:schemeClr val="dk1"/>
                          </a:solidFill>
                          <a:effectLst/>
                        </a:rPr>
                        <a:t>Given I finish watching a video,</a:t>
                      </a:r>
                    </a:p>
                    <a:p>
                      <a:r>
                        <a:rPr lang="en-US" altLang="zh-CN" sz="1600" b="0" kern="1200" dirty="0">
                          <a:solidFill>
                            <a:schemeClr val="dk1"/>
                          </a:solidFill>
                          <a:effectLst/>
                        </a:rPr>
                        <a:t>When auto-play is enabled,</a:t>
                      </a:r>
                    </a:p>
                    <a:p>
                      <a:r>
                        <a:rPr lang="en-US" altLang="zh-CN" sz="1600" b="0" kern="1200" dirty="0">
                          <a:solidFill>
                            <a:schemeClr val="dk1"/>
                          </a:solidFill>
                          <a:effectLst/>
                        </a:rPr>
                        <a:t>Then the next recommended video should start within 5 seconds.</a:t>
                      </a:r>
                      <a:endParaRPr lang="zh-CN" altLang="en-US" sz="1600" b="0" dirty="0"/>
                    </a:p>
                  </a:txBody>
                  <a:tcPr anchorCtr="1"/>
                </a:tc>
                <a:extLst>
                  <a:ext uri="{0D108BD9-81ED-4DB2-BD59-A6C34878D82A}">
                    <a16:rowId xmlns:a16="http://schemas.microsoft.com/office/drawing/2014/main" val="2148716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5541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66743" y="1867078"/>
            <a:ext cx="8077182" cy="2861677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/>
            <a:endParaRPr lang="zh-CN" altLang="en-US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593648" y="1009954"/>
            <a:ext cx="7969326" cy="83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600" dirty="0"/>
              <a:t>Creative Commons’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6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600" dirty="0"/>
              <a:t>And every template you download from </a:t>
            </a:r>
            <a:r>
              <a:rPr lang="en-US" altLang="zh-CN" sz="16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600" dirty="0"/>
              <a:t> is the intellectual property of and is owned by us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069464" y="2105732"/>
            <a:ext cx="7030928" cy="1151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400" dirty="0"/>
              <a:t>make any necessary modification(s) to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400" dirty="0"/>
              <a:t>to fit your purposes, personally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400" dirty="0">
                <a:cs typeface="Arial" panose="020B0604020202020204" pitchFamily="34" charset="0"/>
              </a:rPr>
              <a:t>links from our website </a:t>
            </a:r>
            <a:r>
              <a:rPr lang="en-US" altLang="zh-CN" sz="1400" dirty="0"/>
              <a:t>with your friends through Facebook, Twitter and </a:t>
            </a:r>
            <a:r>
              <a:rPr lang="en-US" altLang="zh-CN" sz="1400" dirty="0" err="1"/>
              <a:t>Pinterest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882393" y="1867078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>
              <a:defRPr/>
            </a:pPr>
            <a:r>
              <a:rPr lang="en-US" altLang="zh-CN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82393" y="3201547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/>
            <a:r>
              <a:rPr lang="en-US" altLang="zh-CN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069464" y="3440200"/>
            <a:ext cx="7030928" cy="10746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400" dirty="0">
                <a:cs typeface="Arial" panose="020B0604020202020204" pitchFamily="34" charset="0"/>
              </a:rPr>
              <a:t>content share ones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400" dirty="0" err="1">
                <a:cs typeface="Arial" panose="020B0604020202020204" pitchFamily="34" charset="0"/>
              </a:rPr>
              <a:t>Slideshare</a:t>
            </a:r>
            <a:r>
              <a:rPr lang="en-GB" altLang="en-US" sz="1400" dirty="0">
                <a:cs typeface="Arial" panose="020B0604020202020204" pitchFamily="34" charset="0"/>
              </a:rPr>
              <a:t> , </a:t>
            </a:r>
            <a:r>
              <a:rPr lang="en-GB" altLang="en-US" sz="1400" dirty="0" err="1">
                <a:cs typeface="Arial" panose="020B0604020202020204" pitchFamily="34" charset="0"/>
              </a:rPr>
              <a:t>Scribd</a:t>
            </a:r>
            <a:r>
              <a:rPr lang="en-GB" altLang="en-US" sz="1400" dirty="0">
                <a:cs typeface="Arial" panose="020B0604020202020204" pitchFamily="34" charset="0"/>
              </a:rPr>
              <a:t>, YouTube, LinkedIn, and Google+ etc.</a:t>
            </a:r>
          </a:p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4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9469" y="4472809"/>
            <a:ext cx="5778555" cy="302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1200" b="1" dirty="0">
                <a:hlinkClick r:id="rId4"/>
              </a:rPr>
              <a:t>http://yourfreetemplates.com/terms-of-use/</a:t>
            </a: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66748" y="987576"/>
            <a:ext cx="8077181" cy="788975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>
              <a:defRPr/>
            </a:pPr>
            <a:endParaRPr lang="en-US" altLang="zh-CN" sz="16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1">
            <a:extLst>
              <a:ext uri="{FF2B5EF4-FFF2-40B4-BE49-F238E27FC236}">
                <a16:creationId xmlns:a16="http://schemas.microsoft.com/office/drawing/2014/main" id="{729770E2-AE98-816B-23DC-BCC93D2D9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</p:spPr>
        <p:txBody>
          <a:bodyPr/>
          <a:lstStyle/>
          <a:p>
            <a:r>
              <a:rPr lang="en-US" altLang="zh-CN" dirty="0"/>
              <a:t>SWOT Analysis -2 </a:t>
            </a:r>
            <a:endParaRPr lang="zh-CN" alt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F5DB76-0BCC-56D5-DDAB-76BA5E0FFAF2}"/>
              </a:ext>
            </a:extLst>
          </p:cNvPr>
          <p:cNvSpPr/>
          <p:nvPr/>
        </p:nvSpPr>
        <p:spPr>
          <a:xfrm>
            <a:off x="2738997" y="1131590"/>
            <a:ext cx="1832096" cy="183209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D9BD56-C053-BF41-72AB-9DB8208E96AE}"/>
              </a:ext>
            </a:extLst>
          </p:cNvPr>
          <p:cNvSpPr/>
          <p:nvPr/>
        </p:nvSpPr>
        <p:spPr>
          <a:xfrm>
            <a:off x="2738997" y="2963686"/>
            <a:ext cx="1832096" cy="18320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28C00A9-5AFB-0F10-3CD2-55F20999297D}"/>
              </a:ext>
            </a:extLst>
          </p:cNvPr>
          <p:cNvSpPr/>
          <p:nvPr/>
        </p:nvSpPr>
        <p:spPr>
          <a:xfrm>
            <a:off x="4572907" y="1131590"/>
            <a:ext cx="1832096" cy="1832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A468E57-E1D4-F231-725B-608421C4858E}"/>
              </a:ext>
            </a:extLst>
          </p:cNvPr>
          <p:cNvSpPr/>
          <p:nvPr/>
        </p:nvSpPr>
        <p:spPr>
          <a:xfrm>
            <a:off x="4572907" y="2963686"/>
            <a:ext cx="1832096" cy="183209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57">
            <a:extLst>
              <a:ext uri="{FF2B5EF4-FFF2-40B4-BE49-F238E27FC236}">
                <a16:creationId xmlns:a16="http://schemas.microsoft.com/office/drawing/2014/main" id="{152E1352-2755-CD39-C71F-657D926927D3}"/>
              </a:ext>
            </a:extLst>
          </p:cNvPr>
          <p:cNvSpPr/>
          <p:nvPr/>
        </p:nvSpPr>
        <p:spPr>
          <a:xfrm>
            <a:off x="3295812" y="1517136"/>
            <a:ext cx="718466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8800" b="1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6" name="矩形 57">
            <a:extLst>
              <a:ext uri="{FF2B5EF4-FFF2-40B4-BE49-F238E27FC236}">
                <a16:creationId xmlns:a16="http://schemas.microsoft.com/office/drawing/2014/main" id="{1CF3F285-666D-EE6A-2C08-A059D51B3E28}"/>
              </a:ext>
            </a:extLst>
          </p:cNvPr>
          <p:cNvSpPr/>
          <p:nvPr/>
        </p:nvSpPr>
        <p:spPr>
          <a:xfrm>
            <a:off x="4848406" y="1517136"/>
            <a:ext cx="1207382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8800" b="1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7" name="矩形 57">
            <a:extLst>
              <a:ext uri="{FF2B5EF4-FFF2-40B4-BE49-F238E27FC236}">
                <a16:creationId xmlns:a16="http://schemas.microsoft.com/office/drawing/2014/main" id="{B50C540B-B22F-589B-8FCB-65F6AB558AF0}"/>
              </a:ext>
            </a:extLst>
          </p:cNvPr>
          <p:cNvSpPr/>
          <p:nvPr/>
        </p:nvSpPr>
        <p:spPr>
          <a:xfrm>
            <a:off x="3181197" y="3349232"/>
            <a:ext cx="947696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8800" b="1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8" name="矩形 57">
            <a:extLst>
              <a:ext uri="{FF2B5EF4-FFF2-40B4-BE49-F238E27FC236}">
                <a16:creationId xmlns:a16="http://schemas.microsoft.com/office/drawing/2014/main" id="{F9217B01-894E-93B1-D7DA-B27980BB72CB}"/>
              </a:ext>
            </a:extLst>
          </p:cNvPr>
          <p:cNvSpPr/>
          <p:nvPr/>
        </p:nvSpPr>
        <p:spPr>
          <a:xfrm>
            <a:off x="5080040" y="3349232"/>
            <a:ext cx="744114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8800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5D1B27-2B68-8CCE-3901-60A300A0FD32}"/>
              </a:ext>
            </a:extLst>
          </p:cNvPr>
          <p:cNvSpPr txBox="1"/>
          <p:nvPr/>
        </p:nvSpPr>
        <p:spPr>
          <a:xfrm>
            <a:off x="2882105" y="1293960"/>
            <a:ext cx="1545880" cy="376976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</a:rPr>
              <a:t>Strengths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9CFDEC-6DF8-02F4-FA02-4D3990DF2B89}"/>
              </a:ext>
            </a:extLst>
          </p:cNvPr>
          <p:cNvSpPr txBox="1"/>
          <p:nvPr/>
        </p:nvSpPr>
        <p:spPr>
          <a:xfrm>
            <a:off x="4716015" y="1293960"/>
            <a:ext cx="1545880" cy="376976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</a:rPr>
              <a:t>Weaknesses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B1AE2F-53C2-399B-2C86-72433A5862FB}"/>
              </a:ext>
            </a:extLst>
          </p:cNvPr>
          <p:cNvSpPr txBox="1"/>
          <p:nvPr/>
        </p:nvSpPr>
        <p:spPr>
          <a:xfrm>
            <a:off x="2810899" y="3092173"/>
            <a:ext cx="1688292" cy="376976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</a:rPr>
              <a:t>Opportunities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2829A4-3916-EA47-4A96-6CC958406F9E}"/>
              </a:ext>
            </a:extLst>
          </p:cNvPr>
          <p:cNvSpPr txBox="1"/>
          <p:nvPr/>
        </p:nvSpPr>
        <p:spPr>
          <a:xfrm>
            <a:off x="4716015" y="3092173"/>
            <a:ext cx="1545880" cy="376976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</a:rPr>
              <a:t>Threats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25649A-BABE-97B1-9CC5-7F9B1958F069}"/>
              </a:ext>
            </a:extLst>
          </p:cNvPr>
          <p:cNvSpPr txBox="1"/>
          <p:nvPr/>
        </p:nvSpPr>
        <p:spPr>
          <a:xfrm>
            <a:off x="602730" y="1705262"/>
            <a:ext cx="1857859" cy="684752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 defTabSz="685303"/>
            <a:r>
              <a:rPr lang="en-US" altLang="zh-CN" sz="1000" dirty="0"/>
              <a:t>Lorem ipsum dolor sit </a:t>
            </a:r>
            <a:r>
              <a:rPr lang="en-US" altLang="zh-CN" sz="1000" dirty="0" err="1"/>
              <a:t>amet</a:t>
            </a:r>
            <a:r>
              <a:rPr lang="en-US" altLang="zh-CN" sz="1000" dirty="0"/>
              <a:t>, </a:t>
            </a:r>
            <a:r>
              <a:rPr lang="en-US" altLang="zh-CN" sz="1000" dirty="0" err="1"/>
              <a:t>consectetur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adipiscing</a:t>
            </a:r>
            <a:r>
              <a:rPr lang="en-US" altLang="zh-CN" sz="1000" dirty="0"/>
              <a:t> </a:t>
            </a:r>
            <a:r>
              <a:rPr lang="en-US" altLang="zh-CN" sz="1000" dirty="0" err="1"/>
              <a:t>elit</a:t>
            </a:r>
            <a:r>
              <a:rPr lang="en-US" altLang="zh-CN" sz="1000" dirty="0"/>
              <a:t>, sed do </a:t>
            </a:r>
            <a:r>
              <a:rPr lang="en-US" altLang="zh-CN" sz="1000" dirty="0" err="1"/>
              <a:t>eiusmod</a:t>
            </a:r>
            <a:r>
              <a:rPr lang="en-US" altLang="zh-CN" sz="1000" dirty="0"/>
              <a:t> </a:t>
            </a:r>
            <a:r>
              <a:rPr lang="en-US" altLang="zh-CN" sz="1000" dirty="0" err="1"/>
              <a:t>tempor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incididunt</a:t>
            </a:r>
            <a:r>
              <a:rPr lang="en-US" altLang="zh-CN" sz="1000" dirty="0"/>
              <a:t> </a:t>
            </a:r>
            <a:r>
              <a:rPr lang="en-US" altLang="zh-CN" sz="1000" dirty="0" err="1"/>
              <a:t>ut</a:t>
            </a:r>
            <a:r>
              <a:rPr lang="en-US" altLang="zh-CN" sz="1000" dirty="0"/>
              <a:t> labore et dolore magna </a:t>
            </a:r>
            <a:r>
              <a:rPr lang="en-US" altLang="zh-CN" sz="1000" dirty="0" err="1"/>
              <a:t>aliqua</a:t>
            </a:r>
            <a:r>
              <a:rPr lang="en-US" sz="1000" dirty="0">
                <a:solidFill>
                  <a:srgbClr val="445469"/>
                </a:solidFill>
                <a:cs typeface="Lato Light"/>
              </a:rPr>
              <a:t>.</a:t>
            </a:r>
            <a:endParaRPr lang="en-US" sz="1000" b="1" dirty="0">
              <a:solidFill>
                <a:srgbClr val="445469"/>
              </a:solidFill>
              <a:cs typeface="Lato Light"/>
            </a:endParaRP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AC5257EB-73FE-B19D-6961-0CF88829DA10}"/>
              </a:ext>
            </a:extLst>
          </p:cNvPr>
          <p:cNvSpPr/>
          <p:nvPr/>
        </p:nvSpPr>
        <p:spPr>
          <a:xfrm rot="16200000">
            <a:off x="2352792" y="1994006"/>
            <a:ext cx="399265" cy="107265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9FDCFBB1-7948-1A73-6C19-C6021241D1BF}"/>
              </a:ext>
            </a:extLst>
          </p:cNvPr>
          <p:cNvSpPr/>
          <p:nvPr/>
        </p:nvSpPr>
        <p:spPr>
          <a:xfrm rot="16200000">
            <a:off x="2352792" y="3826102"/>
            <a:ext cx="399265" cy="107265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6779B89-09AA-71A8-C6A1-AC46FABB7572}"/>
              </a:ext>
            </a:extLst>
          </p:cNvPr>
          <p:cNvSpPr txBox="1"/>
          <p:nvPr/>
        </p:nvSpPr>
        <p:spPr>
          <a:xfrm>
            <a:off x="602730" y="3537358"/>
            <a:ext cx="1857859" cy="684752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 defTabSz="685303"/>
            <a:r>
              <a:rPr lang="en-US" altLang="zh-CN" sz="1000" dirty="0"/>
              <a:t>Lorem ipsum dolor sit </a:t>
            </a:r>
            <a:r>
              <a:rPr lang="en-US" altLang="zh-CN" sz="1000" dirty="0" err="1"/>
              <a:t>amet</a:t>
            </a:r>
            <a:r>
              <a:rPr lang="en-US" altLang="zh-CN" sz="1000" dirty="0"/>
              <a:t>, </a:t>
            </a:r>
            <a:r>
              <a:rPr lang="en-US" altLang="zh-CN" sz="1000" dirty="0" err="1"/>
              <a:t>consectetur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adipiscing</a:t>
            </a:r>
            <a:r>
              <a:rPr lang="en-US" altLang="zh-CN" sz="1000" dirty="0"/>
              <a:t> </a:t>
            </a:r>
            <a:r>
              <a:rPr lang="en-US" altLang="zh-CN" sz="1000" dirty="0" err="1"/>
              <a:t>elit</a:t>
            </a:r>
            <a:r>
              <a:rPr lang="en-US" altLang="zh-CN" sz="1000" dirty="0"/>
              <a:t>, sed do </a:t>
            </a:r>
            <a:r>
              <a:rPr lang="en-US" altLang="zh-CN" sz="1000" dirty="0" err="1"/>
              <a:t>eiusmod</a:t>
            </a:r>
            <a:r>
              <a:rPr lang="en-US" altLang="zh-CN" sz="1000" dirty="0"/>
              <a:t> </a:t>
            </a:r>
            <a:r>
              <a:rPr lang="en-US" altLang="zh-CN" sz="1000" dirty="0" err="1"/>
              <a:t>tempor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incididunt</a:t>
            </a:r>
            <a:r>
              <a:rPr lang="en-US" altLang="zh-CN" sz="1000" dirty="0"/>
              <a:t> </a:t>
            </a:r>
            <a:r>
              <a:rPr lang="en-US" altLang="zh-CN" sz="1000" dirty="0" err="1"/>
              <a:t>ut</a:t>
            </a:r>
            <a:r>
              <a:rPr lang="en-US" altLang="zh-CN" sz="1000" dirty="0"/>
              <a:t> labore et dolore magna </a:t>
            </a:r>
            <a:r>
              <a:rPr lang="en-US" altLang="zh-CN" sz="1000" dirty="0" err="1"/>
              <a:t>aliqua</a:t>
            </a:r>
            <a:r>
              <a:rPr lang="en-US" sz="1000" dirty="0">
                <a:solidFill>
                  <a:srgbClr val="445469"/>
                </a:solidFill>
                <a:cs typeface="Lato Light"/>
              </a:rPr>
              <a:t>.</a:t>
            </a:r>
            <a:endParaRPr lang="en-US" sz="1000" b="1" dirty="0">
              <a:solidFill>
                <a:srgbClr val="445469"/>
              </a:solidFill>
              <a:cs typeface="Lato Light"/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ADE4C34A-9F31-1D86-824B-B488802A4129}"/>
              </a:ext>
            </a:extLst>
          </p:cNvPr>
          <p:cNvSpPr/>
          <p:nvPr/>
        </p:nvSpPr>
        <p:spPr>
          <a:xfrm rot="5400000" flipH="1">
            <a:off x="6394225" y="1994006"/>
            <a:ext cx="399265" cy="107265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A0832BFD-F3D1-8870-966C-7247A5E6D43A}"/>
              </a:ext>
            </a:extLst>
          </p:cNvPr>
          <p:cNvSpPr/>
          <p:nvPr/>
        </p:nvSpPr>
        <p:spPr>
          <a:xfrm rot="5400000" flipH="1">
            <a:off x="6394225" y="3826102"/>
            <a:ext cx="399265" cy="10726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D950512-808B-BE98-22A6-F0DB9C3968AD}"/>
              </a:ext>
            </a:extLst>
          </p:cNvPr>
          <p:cNvSpPr txBox="1"/>
          <p:nvPr/>
        </p:nvSpPr>
        <p:spPr>
          <a:xfrm>
            <a:off x="6685895" y="1705262"/>
            <a:ext cx="1857859" cy="684752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 defTabSz="685303"/>
            <a:r>
              <a:rPr lang="en-US" altLang="zh-CN" sz="1000" dirty="0"/>
              <a:t>Lorem ipsum dolor sit </a:t>
            </a:r>
            <a:r>
              <a:rPr lang="en-US" altLang="zh-CN" sz="1000" dirty="0" err="1"/>
              <a:t>amet</a:t>
            </a:r>
            <a:r>
              <a:rPr lang="en-US" altLang="zh-CN" sz="1000" dirty="0"/>
              <a:t>, </a:t>
            </a:r>
            <a:r>
              <a:rPr lang="en-US" altLang="zh-CN" sz="1000" dirty="0" err="1"/>
              <a:t>consectetur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adipiscing</a:t>
            </a:r>
            <a:r>
              <a:rPr lang="en-US" altLang="zh-CN" sz="1000" dirty="0"/>
              <a:t> </a:t>
            </a:r>
            <a:r>
              <a:rPr lang="en-US" altLang="zh-CN" sz="1000" dirty="0" err="1"/>
              <a:t>elit</a:t>
            </a:r>
            <a:r>
              <a:rPr lang="en-US" altLang="zh-CN" sz="1000" dirty="0"/>
              <a:t>, sed do </a:t>
            </a:r>
            <a:r>
              <a:rPr lang="en-US" altLang="zh-CN" sz="1000" dirty="0" err="1"/>
              <a:t>eiusmod</a:t>
            </a:r>
            <a:r>
              <a:rPr lang="en-US" altLang="zh-CN" sz="1000" dirty="0"/>
              <a:t> </a:t>
            </a:r>
            <a:r>
              <a:rPr lang="en-US" altLang="zh-CN" sz="1000" dirty="0" err="1"/>
              <a:t>tempor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incididunt</a:t>
            </a:r>
            <a:r>
              <a:rPr lang="en-US" altLang="zh-CN" sz="1000" dirty="0"/>
              <a:t> </a:t>
            </a:r>
            <a:r>
              <a:rPr lang="en-US" altLang="zh-CN" sz="1000" dirty="0" err="1"/>
              <a:t>ut</a:t>
            </a:r>
            <a:r>
              <a:rPr lang="en-US" altLang="zh-CN" sz="1000" dirty="0"/>
              <a:t> labore et dolore magna </a:t>
            </a:r>
            <a:r>
              <a:rPr lang="en-US" altLang="zh-CN" sz="1000" dirty="0" err="1"/>
              <a:t>aliqua</a:t>
            </a:r>
            <a:r>
              <a:rPr lang="en-US" sz="1000" dirty="0">
                <a:solidFill>
                  <a:srgbClr val="445469"/>
                </a:solidFill>
                <a:cs typeface="Lato Light"/>
              </a:rPr>
              <a:t>.</a:t>
            </a:r>
            <a:endParaRPr lang="en-US" sz="1000" b="1" dirty="0">
              <a:solidFill>
                <a:srgbClr val="445469"/>
              </a:solidFill>
              <a:cs typeface="Lato Ligh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642EC4-0561-03B6-B810-4DD629689870}"/>
              </a:ext>
            </a:extLst>
          </p:cNvPr>
          <p:cNvSpPr txBox="1"/>
          <p:nvPr/>
        </p:nvSpPr>
        <p:spPr>
          <a:xfrm>
            <a:off x="6685895" y="3537358"/>
            <a:ext cx="1857859" cy="684752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 defTabSz="685303"/>
            <a:r>
              <a:rPr lang="en-US" altLang="zh-CN" sz="1000" dirty="0"/>
              <a:t>Lorem ipsum dolor sit </a:t>
            </a:r>
            <a:r>
              <a:rPr lang="en-US" altLang="zh-CN" sz="1000" dirty="0" err="1"/>
              <a:t>amet</a:t>
            </a:r>
            <a:r>
              <a:rPr lang="en-US" altLang="zh-CN" sz="1000" dirty="0"/>
              <a:t>, </a:t>
            </a:r>
            <a:r>
              <a:rPr lang="en-US" altLang="zh-CN" sz="1000" dirty="0" err="1"/>
              <a:t>consectetur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adipiscing</a:t>
            </a:r>
            <a:r>
              <a:rPr lang="en-US" altLang="zh-CN" sz="1000" dirty="0"/>
              <a:t> </a:t>
            </a:r>
            <a:r>
              <a:rPr lang="en-US" altLang="zh-CN" sz="1000" dirty="0" err="1"/>
              <a:t>elit</a:t>
            </a:r>
            <a:r>
              <a:rPr lang="en-US" altLang="zh-CN" sz="1000" dirty="0"/>
              <a:t>, sed do </a:t>
            </a:r>
            <a:r>
              <a:rPr lang="en-US" altLang="zh-CN" sz="1000" dirty="0" err="1"/>
              <a:t>eiusmod</a:t>
            </a:r>
            <a:r>
              <a:rPr lang="en-US" altLang="zh-CN" sz="1000" dirty="0"/>
              <a:t> </a:t>
            </a:r>
            <a:r>
              <a:rPr lang="en-US" altLang="zh-CN" sz="1000" dirty="0" err="1"/>
              <a:t>tempor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incididunt</a:t>
            </a:r>
            <a:r>
              <a:rPr lang="en-US" altLang="zh-CN" sz="1000" dirty="0"/>
              <a:t> </a:t>
            </a:r>
            <a:r>
              <a:rPr lang="en-US" altLang="zh-CN" sz="1000" dirty="0" err="1"/>
              <a:t>ut</a:t>
            </a:r>
            <a:r>
              <a:rPr lang="en-US" altLang="zh-CN" sz="1000" dirty="0"/>
              <a:t> labore et dolore magna </a:t>
            </a:r>
            <a:r>
              <a:rPr lang="en-US" altLang="zh-CN" sz="1000" dirty="0" err="1"/>
              <a:t>aliqua</a:t>
            </a:r>
            <a:r>
              <a:rPr lang="en-US" sz="1000" dirty="0">
                <a:solidFill>
                  <a:srgbClr val="445469"/>
                </a:solidFill>
                <a:cs typeface="Lato Light"/>
              </a:rPr>
              <a:t>.</a:t>
            </a:r>
            <a:endParaRPr lang="en-US" sz="1000" b="1" dirty="0">
              <a:solidFill>
                <a:srgbClr val="445469"/>
              </a:solidFill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289908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1">
            <a:extLst>
              <a:ext uri="{FF2B5EF4-FFF2-40B4-BE49-F238E27FC236}">
                <a16:creationId xmlns:a16="http://schemas.microsoft.com/office/drawing/2014/main" id="{729770E2-AE98-816B-23DC-BCC93D2D9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</p:spPr>
        <p:txBody>
          <a:bodyPr/>
          <a:lstStyle/>
          <a:p>
            <a:r>
              <a:rPr lang="en-US" altLang="zh-CN" dirty="0"/>
              <a:t>SWOT Analysis -3 </a:t>
            </a:r>
            <a:endParaRPr lang="zh-CN" alt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7900BCD-2C30-8BDD-A7F0-1EE517200314}"/>
              </a:ext>
            </a:extLst>
          </p:cNvPr>
          <p:cNvSpPr/>
          <p:nvPr/>
        </p:nvSpPr>
        <p:spPr>
          <a:xfrm>
            <a:off x="3021144" y="1142019"/>
            <a:ext cx="1664056" cy="2921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43E6D3AA-C75E-5C01-A801-79314C8953A0}"/>
              </a:ext>
            </a:extLst>
          </p:cNvPr>
          <p:cNvSpPr/>
          <p:nvPr/>
        </p:nvSpPr>
        <p:spPr>
          <a:xfrm>
            <a:off x="3021145" y="1482478"/>
            <a:ext cx="1664075" cy="166407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08B2733-58A4-D46B-B64B-10BE88C12C24}"/>
              </a:ext>
            </a:extLst>
          </p:cNvPr>
          <p:cNvSpPr/>
          <p:nvPr/>
        </p:nvSpPr>
        <p:spPr>
          <a:xfrm>
            <a:off x="3021145" y="3196107"/>
            <a:ext cx="1664075" cy="16640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5E0E3319-107E-43E4-932B-E0FB9022C86E}"/>
              </a:ext>
            </a:extLst>
          </p:cNvPr>
          <p:cNvSpPr/>
          <p:nvPr/>
        </p:nvSpPr>
        <p:spPr>
          <a:xfrm>
            <a:off x="4742854" y="1482478"/>
            <a:ext cx="1664075" cy="16640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A444C9F2-613C-D51F-281A-486692317933}"/>
              </a:ext>
            </a:extLst>
          </p:cNvPr>
          <p:cNvSpPr/>
          <p:nvPr/>
        </p:nvSpPr>
        <p:spPr>
          <a:xfrm>
            <a:off x="4742854" y="3196107"/>
            <a:ext cx="1664075" cy="16640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E94E338-8DF1-F381-C1BD-530EF947ADAC}"/>
              </a:ext>
            </a:extLst>
          </p:cNvPr>
          <p:cNvSpPr txBox="1"/>
          <p:nvPr/>
        </p:nvSpPr>
        <p:spPr>
          <a:xfrm>
            <a:off x="3285309" y="1131590"/>
            <a:ext cx="1135726" cy="341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kern="0" dirty="0">
                <a:solidFill>
                  <a:srgbClr val="0070C0"/>
                </a:solidFill>
                <a:effectLst/>
                <a:ea typeface="宋体" panose="02010600030101010101" pitchFamily="2" charset="-122"/>
              </a:rPr>
              <a:t>Helpful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3A5A2153-E344-482D-0413-37C5B21D1028}"/>
              </a:ext>
            </a:extLst>
          </p:cNvPr>
          <p:cNvSpPr/>
          <p:nvPr/>
        </p:nvSpPr>
        <p:spPr>
          <a:xfrm>
            <a:off x="4742873" y="1142019"/>
            <a:ext cx="1664056" cy="2921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7938CC82-F41D-03FB-9803-92B0013C2711}"/>
              </a:ext>
            </a:extLst>
          </p:cNvPr>
          <p:cNvSpPr/>
          <p:nvPr/>
        </p:nvSpPr>
        <p:spPr>
          <a:xfrm rot="16200000">
            <a:off x="1979090" y="2163757"/>
            <a:ext cx="1664056" cy="2921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09FF1AAD-8BAA-C6D6-F523-DCA763D9EA05}"/>
              </a:ext>
            </a:extLst>
          </p:cNvPr>
          <p:cNvSpPr/>
          <p:nvPr/>
        </p:nvSpPr>
        <p:spPr>
          <a:xfrm rot="16200000">
            <a:off x="1979090" y="3882056"/>
            <a:ext cx="1664056" cy="2921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B69906B-C0CE-143B-0F6C-39006A8F8340}"/>
              </a:ext>
            </a:extLst>
          </p:cNvPr>
          <p:cNvSpPr txBox="1"/>
          <p:nvPr/>
        </p:nvSpPr>
        <p:spPr>
          <a:xfrm>
            <a:off x="4943092" y="1131590"/>
            <a:ext cx="1263618" cy="341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kern="0" dirty="0">
                <a:solidFill>
                  <a:srgbClr val="0070C0"/>
                </a:solidFill>
                <a:effectLst/>
                <a:ea typeface="宋体" panose="02010600030101010101" pitchFamily="2" charset="-122"/>
              </a:rPr>
              <a:t>Harmful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4C3F1B5-E419-901A-E80D-934C2FAE3741}"/>
              </a:ext>
            </a:extLst>
          </p:cNvPr>
          <p:cNvSpPr txBox="1"/>
          <p:nvPr/>
        </p:nvSpPr>
        <p:spPr>
          <a:xfrm rot="16200000">
            <a:off x="2205323" y="2139254"/>
            <a:ext cx="1186089" cy="341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kern="0" dirty="0">
                <a:solidFill>
                  <a:srgbClr val="0070C0"/>
                </a:solidFill>
                <a:effectLst/>
                <a:ea typeface="宋体" panose="02010600030101010101" pitchFamily="2" charset="-122"/>
              </a:rPr>
              <a:t>Internal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FC9982-1616-4802-1DCB-06CAA66F67F4}"/>
              </a:ext>
            </a:extLst>
          </p:cNvPr>
          <p:cNvSpPr txBox="1"/>
          <p:nvPr/>
        </p:nvSpPr>
        <p:spPr>
          <a:xfrm rot="16200000">
            <a:off x="2205324" y="3847312"/>
            <a:ext cx="1186087" cy="341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kern="0" dirty="0">
                <a:solidFill>
                  <a:srgbClr val="0070C0"/>
                </a:solidFill>
                <a:effectLst/>
                <a:ea typeface="宋体" panose="02010600030101010101" pitchFamily="2" charset="-122"/>
              </a:rPr>
              <a:t>External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186FCEE-4682-D9DD-5704-A748B379815A}"/>
              </a:ext>
            </a:extLst>
          </p:cNvPr>
          <p:cNvGrpSpPr/>
          <p:nvPr/>
        </p:nvGrpSpPr>
        <p:grpSpPr>
          <a:xfrm>
            <a:off x="3476362" y="2011858"/>
            <a:ext cx="685986" cy="652523"/>
            <a:chOff x="2026834" y="1186221"/>
            <a:chExt cx="781050" cy="742950"/>
          </a:xfrm>
          <a:solidFill>
            <a:schemeClr val="bg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23FCA6A-5038-7D76-69AF-6C4AA4DA0F6E}"/>
                </a:ext>
              </a:extLst>
            </p:cNvPr>
            <p:cNvSpPr/>
            <p:nvPr/>
          </p:nvSpPr>
          <p:spPr>
            <a:xfrm>
              <a:off x="2341159" y="1300616"/>
              <a:ext cx="152400" cy="152399"/>
            </a:xfrm>
            <a:custGeom>
              <a:avLst/>
              <a:gdLst>
                <a:gd name="connsiteX0" fmla="*/ 76200 w 152400"/>
                <a:gd name="connsiteY0" fmla="*/ 152400 h 152399"/>
                <a:gd name="connsiteX1" fmla="*/ 152400 w 152400"/>
                <a:gd name="connsiteY1" fmla="*/ 76200 h 152399"/>
                <a:gd name="connsiteX2" fmla="*/ 76200 w 152400"/>
                <a:gd name="connsiteY2" fmla="*/ 0 h 152399"/>
                <a:gd name="connsiteX3" fmla="*/ 0 w 152400"/>
                <a:gd name="connsiteY3" fmla="*/ 76200 h 152399"/>
                <a:gd name="connsiteX4" fmla="*/ 76200 w 152400"/>
                <a:gd name="connsiteY4" fmla="*/ 152400 h 152399"/>
                <a:gd name="connsiteX5" fmla="*/ 76200 w 152400"/>
                <a:gd name="connsiteY5" fmla="*/ 19050 h 152399"/>
                <a:gd name="connsiteX6" fmla="*/ 133350 w 152400"/>
                <a:gd name="connsiteY6" fmla="*/ 76200 h 152399"/>
                <a:gd name="connsiteX7" fmla="*/ 76200 w 152400"/>
                <a:gd name="connsiteY7" fmla="*/ 133350 h 152399"/>
                <a:gd name="connsiteX8" fmla="*/ 19050 w 152400"/>
                <a:gd name="connsiteY8" fmla="*/ 76200 h 152399"/>
                <a:gd name="connsiteX9" fmla="*/ 76200 w 152400"/>
                <a:gd name="connsiteY9" fmla="*/ 19012 h 152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399">
                  <a:moveTo>
                    <a:pt x="76200" y="152400"/>
                  </a:move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lose/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71" y="44640"/>
                    <a:pt x="44640" y="19054"/>
                    <a:pt x="76200" y="1901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10772D8-AE29-E537-DF43-944F27338BF5}"/>
                </a:ext>
              </a:extLst>
            </p:cNvPr>
            <p:cNvSpPr/>
            <p:nvPr/>
          </p:nvSpPr>
          <p:spPr>
            <a:xfrm>
              <a:off x="2026834" y="1186221"/>
              <a:ext cx="781050" cy="742950"/>
            </a:xfrm>
            <a:custGeom>
              <a:avLst/>
              <a:gdLst>
                <a:gd name="connsiteX0" fmla="*/ 771525 w 781050"/>
                <a:gd name="connsiteY0" fmla="*/ 76200 h 742950"/>
                <a:gd name="connsiteX1" fmla="*/ 752475 w 781050"/>
                <a:gd name="connsiteY1" fmla="*/ 76200 h 742950"/>
                <a:gd name="connsiteX2" fmla="*/ 752475 w 781050"/>
                <a:gd name="connsiteY2" fmla="*/ 56197 h 742950"/>
                <a:gd name="connsiteX3" fmla="*/ 724853 w 781050"/>
                <a:gd name="connsiteY3" fmla="*/ 28575 h 742950"/>
                <a:gd name="connsiteX4" fmla="*/ 722948 w 781050"/>
                <a:gd name="connsiteY4" fmla="*/ 28575 h 742950"/>
                <a:gd name="connsiteX5" fmla="*/ 714375 w 781050"/>
                <a:gd name="connsiteY5" fmla="*/ 30070 h 742950"/>
                <a:gd name="connsiteX6" fmla="*/ 714375 w 781050"/>
                <a:gd name="connsiteY6" fmla="*/ 27622 h 742950"/>
                <a:gd name="connsiteX7" fmla="*/ 686753 w 781050"/>
                <a:gd name="connsiteY7" fmla="*/ 0 h 742950"/>
                <a:gd name="connsiteX8" fmla="*/ 684848 w 781050"/>
                <a:gd name="connsiteY8" fmla="*/ 0 h 742950"/>
                <a:gd name="connsiteX9" fmla="*/ 657225 w 781050"/>
                <a:gd name="connsiteY9" fmla="*/ 27622 h 742950"/>
                <a:gd name="connsiteX10" fmla="*/ 657225 w 781050"/>
                <a:gd name="connsiteY10" fmla="*/ 76200 h 742950"/>
                <a:gd name="connsiteX11" fmla="*/ 123825 w 781050"/>
                <a:gd name="connsiteY11" fmla="*/ 76200 h 742950"/>
                <a:gd name="connsiteX12" fmla="*/ 123825 w 781050"/>
                <a:gd name="connsiteY12" fmla="*/ 27622 h 742950"/>
                <a:gd name="connsiteX13" fmla="*/ 96203 w 781050"/>
                <a:gd name="connsiteY13" fmla="*/ 0 h 742950"/>
                <a:gd name="connsiteX14" fmla="*/ 94298 w 781050"/>
                <a:gd name="connsiteY14" fmla="*/ 0 h 742950"/>
                <a:gd name="connsiteX15" fmla="*/ 66675 w 781050"/>
                <a:gd name="connsiteY15" fmla="*/ 27622 h 742950"/>
                <a:gd name="connsiteX16" fmla="*/ 66675 w 781050"/>
                <a:gd name="connsiteY16" fmla="*/ 30070 h 742950"/>
                <a:gd name="connsiteX17" fmla="*/ 58103 w 781050"/>
                <a:gd name="connsiteY17" fmla="*/ 28575 h 742950"/>
                <a:gd name="connsiteX18" fmla="*/ 56197 w 781050"/>
                <a:gd name="connsiteY18" fmla="*/ 28575 h 742950"/>
                <a:gd name="connsiteX19" fmla="*/ 28575 w 781050"/>
                <a:gd name="connsiteY19" fmla="*/ 56197 h 742950"/>
                <a:gd name="connsiteX20" fmla="*/ 28575 w 781050"/>
                <a:gd name="connsiteY20" fmla="*/ 76200 h 742950"/>
                <a:gd name="connsiteX21" fmla="*/ 9525 w 781050"/>
                <a:gd name="connsiteY21" fmla="*/ 76200 h 742950"/>
                <a:gd name="connsiteX22" fmla="*/ 0 w 781050"/>
                <a:gd name="connsiteY22" fmla="*/ 85725 h 742950"/>
                <a:gd name="connsiteX23" fmla="*/ 9525 w 781050"/>
                <a:gd name="connsiteY23" fmla="*/ 95250 h 742950"/>
                <a:gd name="connsiteX24" fmla="*/ 28575 w 781050"/>
                <a:gd name="connsiteY24" fmla="*/ 95250 h 742950"/>
                <a:gd name="connsiteX25" fmla="*/ 28575 w 781050"/>
                <a:gd name="connsiteY25" fmla="*/ 115253 h 742950"/>
                <a:gd name="connsiteX26" fmla="*/ 56197 w 781050"/>
                <a:gd name="connsiteY26" fmla="*/ 142875 h 742950"/>
                <a:gd name="connsiteX27" fmla="*/ 58103 w 781050"/>
                <a:gd name="connsiteY27" fmla="*/ 142875 h 742950"/>
                <a:gd name="connsiteX28" fmla="*/ 66675 w 781050"/>
                <a:gd name="connsiteY28" fmla="*/ 141380 h 742950"/>
                <a:gd name="connsiteX29" fmla="*/ 66675 w 781050"/>
                <a:gd name="connsiteY29" fmla="*/ 143828 h 742950"/>
                <a:gd name="connsiteX30" fmla="*/ 94298 w 781050"/>
                <a:gd name="connsiteY30" fmla="*/ 171450 h 742950"/>
                <a:gd name="connsiteX31" fmla="*/ 96203 w 781050"/>
                <a:gd name="connsiteY31" fmla="*/ 171450 h 742950"/>
                <a:gd name="connsiteX32" fmla="*/ 123825 w 781050"/>
                <a:gd name="connsiteY32" fmla="*/ 143828 h 742950"/>
                <a:gd name="connsiteX33" fmla="*/ 123825 w 781050"/>
                <a:gd name="connsiteY33" fmla="*/ 95250 h 742950"/>
                <a:gd name="connsiteX34" fmla="*/ 168726 w 781050"/>
                <a:gd name="connsiteY34" fmla="*/ 95250 h 742950"/>
                <a:gd name="connsiteX35" fmla="*/ 168726 w 781050"/>
                <a:gd name="connsiteY35" fmla="*/ 253003 h 742950"/>
                <a:gd name="connsiteX36" fmla="*/ 191891 w 781050"/>
                <a:gd name="connsiteY36" fmla="*/ 293075 h 742950"/>
                <a:gd name="connsiteX37" fmla="*/ 304800 w 781050"/>
                <a:gd name="connsiteY37" fmla="*/ 359626 h 742950"/>
                <a:gd name="connsiteX38" fmla="*/ 304800 w 781050"/>
                <a:gd name="connsiteY38" fmla="*/ 453923 h 742950"/>
                <a:gd name="connsiteX39" fmla="*/ 189986 w 781050"/>
                <a:gd name="connsiteY39" fmla="*/ 528218 h 742950"/>
                <a:gd name="connsiteX40" fmla="*/ 168726 w 781050"/>
                <a:gd name="connsiteY40" fmla="*/ 567271 h 742950"/>
                <a:gd name="connsiteX41" fmla="*/ 168726 w 781050"/>
                <a:gd name="connsiteY41" fmla="*/ 742950 h 742950"/>
                <a:gd name="connsiteX42" fmla="*/ 252193 w 781050"/>
                <a:gd name="connsiteY42" fmla="*/ 742950 h 742950"/>
                <a:gd name="connsiteX43" fmla="*/ 252193 w 781050"/>
                <a:gd name="connsiteY43" fmla="*/ 592636 h 742950"/>
                <a:gd name="connsiteX44" fmla="*/ 319421 w 781050"/>
                <a:gd name="connsiteY44" fmla="*/ 549088 h 742950"/>
                <a:gd name="connsiteX45" fmla="*/ 461677 w 781050"/>
                <a:gd name="connsiteY45" fmla="*/ 549088 h 742950"/>
                <a:gd name="connsiteX46" fmla="*/ 528904 w 781050"/>
                <a:gd name="connsiteY46" fmla="*/ 592636 h 742950"/>
                <a:gd name="connsiteX47" fmla="*/ 528904 w 781050"/>
                <a:gd name="connsiteY47" fmla="*/ 742950 h 742950"/>
                <a:gd name="connsiteX48" fmla="*/ 612372 w 781050"/>
                <a:gd name="connsiteY48" fmla="*/ 742950 h 742950"/>
                <a:gd name="connsiteX49" fmla="*/ 612372 w 781050"/>
                <a:gd name="connsiteY49" fmla="*/ 567299 h 742950"/>
                <a:gd name="connsiteX50" fmla="*/ 591112 w 781050"/>
                <a:gd name="connsiteY50" fmla="*/ 528247 h 742950"/>
                <a:gd name="connsiteX51" fmla="*/ 476298 w 781050"/>
                <a:gd name="connsiteY51" fmla="*/ 453952 h 742950"/>
                <a:gd name="connsiteX52" fmla="*/ 476298 w 781050"/>
                <a:gd name="connsiteY52" fmla="*/ 359654 h 742950"/>
                <a:gd name="connsiteX53" fmla="*/ 589131 w 781050"/>
                <a:gd name="connsiteY53" fmla="*/ 293141 h 742950"/>
                <a:gd name="connsiteX54" fmla="*/ 612372 w 781050"/>
                <a:gd name="connsiteY54" fmla="*/ 253003 h 742950"/>
                <a:gd name="connsiteX55" fmla="*/ 612372 w 781050"/>
                <a:gd name="connsiteY55" fmla="*/ 95250 h 742950"/>
                <a:gd name="connsiteX56" fmla="*/ 657225 w 781050"/>
                <a:gd name="connsiteY56" fmla="*/ 95250 h 742950"/>
                <a:gd name="connsiteX57" fmla="*/ 657225 w 781050"/>
                <a:gd name="connsiteY57" fmla="*/ 143828 h 742950"/>
                <a:gd name="connsiteX58" fmla="*/ 684848 w 781050"/>
                <a:gd name="connsiteY58" fmla="*/ 171450 h 742950"/>
                <a:gd name="connsiteX59" fmla="*/ 686753 w 781050"/>
                <a:gd name="connsiteY59" fmla="*/ 171450 h 742950"/>
                <a:gd name="connsiteX60" fmla="*/ 714375 w 781050"/>
                <a:gd name="connsiteY60" fmla="*/ 143828 h 742950"/>
                <a:gd name="connsiteX61" fmla="*/ 714375 w 781050"/>
                <a:gd name="connsiteY61" fmla="*/ 141380 h 742950"/>
                <a:gd name="connsiteX62" fmla="*/ 722948 w 781050"/>
                <a:gd name="connsiteY62" fmla="*/ 142875 h 742950"/>
                <a:gd name="connsiteX63" fmla="*/ 724853 w 781050"/>
                <a:gd name="connsiteY63" fmla="*/ 142875 h 742950"/>
                <a:gd name="connsiteX64" fmla="*/ 752475 w 781050"/>
                <a:gd name="connsiteY64" fmla="*/ 115253 h 742950"/>
                <a:gd name="connsiteX65" fmla="*/ 752475 w 781050"/>
                <a:gd name="connsiteY65" fmla="*/ 95250 h 742950"/>
                <a:gd name="connsiteX66" fmla="*/ 771525 w 781050"/>
                <a:gd name="connsiteY66" fmla="*/ 95250 h 742950"/>
                <a:gd name="connsiteX67" fmla="*/ 781050 w 781050"/>
                <a:gd name="connsiteY67" fmla="*/ 85725 h 742950"/>
                <a:gd name="connsiteX68" fmla="*/ 771525 w 781050"/>
                <a:gd name="connsiteY68" fmla="*/ 76200 h 742950"/>
                <a:gd name="connsiteX69" fmla="*/ 58103 w 781050"/>
                <a:gd name="connsiteY69" fmla="*/ 123825 h 742950"/>
                <a:gd name="connsiteX70" fmla="*/ 56197 w 781050"/>
                <a:gd name="connsiteY70" fmla="*/ 123825 h 742950"/>
                <a:gd name="connsiteX71" fmla="*/ 47625 w 781050"/>
                <a:gd name="connsiteY71" fmla="*/ 115253 h 742950"/>
                <a:gd name="connsiteX72" fmla="*/ 47625 w 781050"/>
                <a:gd name="connsiteY72" fmla="*/ 56197 h 742950"/>
                <a:gd name="connsiteX73" fmla="*/ 56197 w 781050"/>
                <a:gd name="connsiteY73" fmla="*/ 47625 h 742950"/>
                <a:gd name="connsiteX74" fmla="*/ 58103 w 781050"/>
                <a:gd name="connsiteY74" fmla="*/ 47625 h 742950"/>
                <a:gd name="connsiteX75" fmla="*/ 66675 w 781050"/>
                <a:gd name="connsiteY75" fmla="*/ 56197 h 742950"/>
                <a:gd name="connsiteX76" fmla="*/ 66675 w 781050"/>
                <a:gd name="connsiteY76" fmla="*/ 115253 h 742950"/>
                <a:gd name="connsiteX77" fmla="*/ 58103 w 781050"/>
                <a:gd name="connsiteY77" fmla="*/ 123825 h 742950"/>
                <a:gd name="connsiteX78" fmla="*/ 104775 w 781050"/>
                <a:gd name="connsiteY78" fmla="*/ 143828 h 742950"/>
                <a:gd name="connsiteX79" fmla="*/ 96203 w 781050"/>
                <a:gd name="connsiteY79" fmla="*/ 152400 h 742950"/>
                <a:gd name="connsiteX80" fmla="*/ 94298 w 781050"/>
                <a:gd name="connsiteY80" fmla="*/ 152400 h 742950"/>
                <a:gd name="connsiteX81" fmla="*/ 85725 w 781050"/>
                <a:gd name="connsiteY81" fmla="*/ 143828 h 742950"/>
                <a:gd name="connsiteX82" fmla="*/ 85725 w 781050"/>
                <a:gd name="connsiteY82" fmla="*/ 27622 h 742950"/>
                <a:gd name="connsiteX83" fmla="*/ 94298 w 781050"/>
                <a:gd name="connsiteY83" fmla="*/ 19050 h 742950"/>
                <a:gd name="connsiteX84" fmla="*/ 96203 w 781050"/>
                <a:gd name="connsiteY84" fmla="*/ 19050 h 742950"/>
                <a:gd name="connsiteX85" fmla="*/ 104775 w 781050"/>
                <a:gd name="connsiteY85" fmla="*/ 27622 h 742950"/>
                <a:gd name="connsiteX86" fmla="*/ 528904 w 781050"/>
                <a:gd name="connsiteY86" fmla="*/ 95250 h 742950"/>
                <a:gd name="connsiteX87" fmla="*/ 528904 w 781050"/>
                <a:gd name="connsiteY87" fmla="*/ 226352 h 742950"/>
                <a:gd name="connsiteX88" fmla="*/ 421272 w 781050"/>
                <a:gd name="connsiteY88" fmla="*/ 289674 h 742950"/>
                <a:gd name="connsiteX89" fmla="*/ 359769 w 781050"/>
                <a:gd name="connsiteY89" fmla="*/ 289674 h 742950"/>
                <a:gd name="connsiteX90" fmla="*/ 252193 w 781050"/>
                <a:gd name="connsiteY90" fmla="*/ 226352 h 742950"/>
                <a:gd name="connsiteX91" fmla="*/ 252193 w 781050"/>
                <a:gd name="connsiteY91" fmla="*/ 95250 h 742950"/>
                <a:gd name="connsiteX92" fmla="*/ 593322 w 781050"/>
                <a:gd name="connsiteY92" fmla="*/ 567299 h 742950"/>
                <a:gd name="connsiteX93" fmla="*/ 593322 w 781050"/>
                <a:gd name="connsiteY93" fmla="*/ 723900 h 742950"/>
                <a:gd name="connsiteX94" fmla="*/ 547954 w 781050"/>
                <a:gd name="connsiteY94" fmla="*/ 723900 h 742950"/>
                <a:gd name="connsiteX95" fmla="*/ 547954 w 781050"/>
                <a:gd name="connsiteY95" fmla="*/ 582273 h 742950"/>
                <a:gd name="connsiteX96" fmla="*/ 467316 w 781050"/>
                <a:gd name="connsiteY96" fmla="*/ 530038 h 742950"/>
                <a:gd name="connsiteX97" fmla="*/ 313782 w 781050"/>
                <a:gd name="connsiteY97" fmla="*/ 530038 h 742950"/>
                <a:gd name="connsiteX98" fmla="*/ 233143 w 781050"/>
                <a:gd name="connsiteY98" fmla="*/ 582273 h 742950"/>
                <a:gd name="connsiteX99" fmla="*/ 233143 w 781050"/>
                <a:gd name="connsiteY99" fmla="*/ 723900 h 742950"/>
                <a:gd name="connsiteX100" fmla="*/ 187776 w 781050"/>
                <a:gd name="connsiteY100" fmla="*/ 723900 h 742950"/>
                <a:gd name="connsiteX101" fmla="*/ 187776 w 781050"/>
                <a:gd name="connsiteY101" fmla="*/ 567299 h 742950"/>
                <a:gd name="connsiteX102" fmla="*/ 200330 w 781050"/>
                <a:gd name="connsiteY102" fmla="*/ 544230 h 742950"/>
                <a:gd name="connsiteX103" fmla="*/ 328917 w 781050"/>
                <a:gd name="connsiteY103" fmla="*/ 460981 h 742950"/>
                <a:gd name="connsiteX104" fmla="*/ 452161 w 781050"/>
                <a:gd name="connsiteY104" fmla="*/ 460981 h 742950"/>
                <a:gd name="connsiteX105" fmla="*/ 580749 w 781050"/>
                <a:gd name="connsiteY105" fmla="*/ 544230 h 742950"/>
                <a:gd name="connsiteX106" fmla="*/ 593322 w 781050"/>
                <a:gd name="connsiteY106" fmla="*/ 567299 h 742950"/>
                <a:gd name="connsiteX107" fmla="*/ 457248 w 781050"/>
                <a:gd name="connsiteY107" fmla="*/ 441960 h 742950"/>
                <a:gd name="connsiteX108" fmla="*/ 323850 w 781050"/>
                <a:gd name="connsiteY108" fmla="*/ 441960 h 742950"/>
                <a:gd name="connsiteX109" fmla="*/ 323850 w 781050"/>
                <a:gd name="connsiteY109" fmla="*/ 362502 h 742950"/>
                <a:gd name="connsiteX110" fmla="*/ 323912 w 781050"/>
                <a:gd name="connsiteY110" fmla="*/ 349127 h 742950"/>
                <a:gd name="connsiteX111" fmla="*/ 321945 w 781050"/>
                <a:gd name="connsiteY111" fmla="*/ 347605 h 742950"/>
                <a:gd name="connsiteX112" fmla="*/ 201492 w 781050"/>
                <a:gd name="connsiteY112" fmla="*/ 276616 h 742950"/>
                <a:gd name="connsiteX113" fmla="*/ 187776 w 781050"/>
                <a:gd name="connsiteY113" fmla="*/ 252974 h 742950"/>
                <a:gd name="connsiteX114" fmla="*/ 187776 w 781050"/>
                <a:gd name="connsiteY114" fmla="*/ 95250 h 742950"/>
                <a:gd name="connsiteX115" fmla="*/ 233143 w 781050"/>
                <a:gd name="connsiteY115" fmla="*/ 95250 h 742950"/>
                <a:gd name="connsiteX116" fmla="*/ 233143 w 781050"/>
                <a:gd name="connsiteY116" fmla="*/ 237249 h 742950"/>
                <a:gd name="connsiteX117" fmla="*/ 354587 w 781050"/>
                <a:gd name="connsiteY117" fmla="*/ 308686 h 742950"/>
                <a:gd name="connsiteX118" fmla="*/ 426501 w 781050"/>
                <a:gd name="connsiteY118" fmla="*/ 308686 h 742950"/>
                <a:gd name="connsiteX119" fmla="*/ 547954 w 781050"/>
                <a:gd name="connsiteY119" fmla="*/ 237249 h 742950"/>
                <a:gd name="connsiteX120" fmla="*/ 547954 w 781050"/>
                <a:gd name="connsiteY120" fmla="*/ 95250 h 742950"/>
                <a:gd name="connsiteX121" fmla="*/ 593322 w 781050"/>
                <a:gd name="connsiteY121" fmla="*/ 95250 h 742950"/>
                <a:gd name="connsiteX122" fmla="*/ 593322 w 781050"/>
                <a:gd name="connsiteY122" fmla="*/ 252936 h 742950"/>
                <a:gd name="connsiteX123" fmla="*/ 579530 w 781050"/>
                <a:gd name="connsiteY123" fmla="*/ 276663 h 742950"/>
                <a:gd name="connsiteX124" fmla="*/ 459372 w 781050"/>
                <a:gd name="connsiteY124" fmla="*/ 347491 h 742950"/>
                <a:gd name="connsiteX125" fmla="*/ 456000 w 781050"/>
                <a:gd name="connsiteY125" fmla="*/ 360531 h 742950"/>
                <a:gd name="connsiteX126" fmla="*/ 457248 w 781050"/>
                <a:gd name="connsiteY126" fmla="*/ 361921 h 742950"/>
                <a:gd name="connsiteX127" fmla="*/ 695325 w 781050"/>
                <a:gd name="connsiteY127" fmla="*/ 143828 h 742950"/>
                <a:gd name="connsiteX128" fmla="*/ 686753 w 781050"/>
                <a:gd name="connsiteY128" fmla="*/ 152400 h 742950"/>
                <a:gd name="connsiteX129" fmla="*/ 684848 w 781050"/>
                <a:gd name="connsiteY129" fmla="*/ 152400 h 742950"/>
                <a:gd name="connsiteX130" fmla="*/ 676275 w 781050"/>
                <a:gd name="connsiteY130" fmla="*/ 143828 h 742950"/>
                <a:gd name="connsiteX131" fmla="*/ 676275 w 781050"/>
                <a:gd name="connsiteY131" fmla="*/ 27622 h 742950"/>
                <a:gd name="connsiteX132" fmla="*/ 684848 w 781050"/>
                <a:gd name="connsiteY132" fmla="*/ 19050 h 742950"/>
                <a:gd name="connsiteX133" fmla="*/ 686753 w 781050"/>
                <a:gd name="connsiteY133" fmla="*/ 19050 h 742950"/>
                <a:gd name="connsiteX134" fmla="*/ 695325 w 781050"/>
                <a:gd name="connsiteY134" fmla="*/ 27622 h 742950"/>
                <a:gd name="connsiteX135" fmla="*/ 695325 w 781050"/>
                <a:gd name="connsiteY135" fmla="*/ 143828 h 742950"/>
                <a:gd name="connsiteX136" fmla="*/ 733425 w 781050"/>
                <a:gd name="connsiteY136" fmla="*/ 115253 h 742950"/>
                <a:gd name="connsiteX137" fmla="*/ 724853 w 781050"/>
                <a:gd name="connsiteY137" fmla="*/ 123825 h 742950"/>
                <a:gd name="connsiteX138" fmla="*/ 722948 w 781050"/>
                <a:gd name="connsiteY138" fmla="*/ 123825 h 742950"/>
                <a:gd name="connsiteX139" fmla="*/ 714375 w 781050"/>
                <a:gd name="connsiteY139" fmla="*/ 115253 h 742950"/>
                <a:gd name="connsiteX140" fmla="*/ 714375 w 781050"/>
                <a:gd name="connsiteY140" fmla="*/ 56197 h 742950"/>
                <a:gd name="connsiteX141" fmla="*/ 722948 w 781050"/>
                <a:gd name="connsiteY141" fmla="*/ 47625 h 742950"/>
                <a:gd name="connsiteX142" fmla="*/ 724853 w 781050"/>
                <a:gd name="connsiteY142" fmla="*/ 47625 h 742950"/>
                <a:gd name="connsiteX143" fmla="*/ 733425 w 781050"/>
                <a:gd name="connsiteY143" fmla="*/ 56197 h 74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</a:cxnLst>
              <a:rect l="l" t="t" r="r" b="b"/>
              <a:pathLst>
                <a:path w="781050" h="742950">
                  <a:moveTo>
                    <a:pt x="771525" y="76200"/>
                  </a:moveTo>
                  <a:lnTo>
                    <a:pt x="752475" y="76200"/>
                  </a:lnTo>
                  <a:lnTo>
                    <a:pt x="752475" y="56197"/>
                  </a:lnTo>
                  <a:cubicBezTo>
                    <a:pt x="752475" y="40942"/>
                    <a:pt x="740108" y="28575"/>
                    <a:pt x="724853" y="28575"/>
                  </a:cubicBezTo>
                  <a:lnTo>
                    <a:pt x="722948" y="28575"/>
                  </a:lnTo>
                  <a:cubicBezTo>
                    <a:pt x="720028" y="28611"/>
                    <a:pt x="717133" y="29116"/>
                    <a:pt x="714375" y="30070"/>
                  </a:cubicBezTo>
                  <a:lnTo>
                    <a:pt x="714375" y="27622"/>
                  </a:lnTo>
                  <a:cubicBezTo>
                    <a:pt x="714375" y="12367"/>
                    <a:pt x="702008" y="0"/>
                    <a:pt x="686753" y="0"/>
                  </a:cubicBezTo>
                  <a:lnTo>
                    <a:pt x="684848" y="0"/>
                  </a:lnTo>
                  <a:cubicBezTo>
                    <a:pt x="669592" y="0"/>
                    <a:pt x="657225" y="12367"/>
                    <a:pt x="657225" y="27622"/>
                  </a:cubicBezTo>
                  <a:lnTo>
                    <a:pt x="657225" y="76200"/>
                  </a:lnTo>
                  <a:lnTo>
                    <a:pt x="123825" y="76200"/>
                  </a:lnTo>
                  <a:lnTo>
                    <a:pt x="123825" y="27622"/>
                  </a:lnTo>
                  <a:cubicBezTo>
                    <a:pt x="123825" y="12367"/>
                    <a:pt x="111458" y="0"/>
                    <a:pt x="96203" y="0"/>
                  </a:cubicBezTo>
                  <a:lnTo>
                    <a:pt x="94298" y="0"/>
                  </a:lnTo>
                  <a:cubicBezTo>
                    <a:pt x="79042" y="0"/>
                    <a:pt x="66675" y="12367"/>
                    <a:pt x="66675" y="27622"/>
                  </a:cubicBezTo>
                  <a:lnTo>
                    <a:pt x="66675" y="30070"/>
                  </a:lnTo>
                  <a:cubicBezTo>
                    <a:pt x="63917" y="29116"/>
                    <a:pt x="61022" y="28611"/>
                    <a:pt x="58103" y="28575"/>
                  </a:cubicBezTo>
                  <a:lnTo>
                    <a:pt x="56197" y="28575"/>
                  </a:lnTo>
                  <a:cubicBezTo>
                    <a:pt x="40942" y="28575"/>
                    <a:pt x="28575" y="40942"/>
                    <a:pt x="28575" y="56197"/>
                  </a:cubicBezTo>
                  <a:lnTo>
                    <a:pt x="28575" y="76200"/>
                  </a:lnTo>
                  <a:lnTo>
                    <a:pt x="9525" y="76200"/>
                  </a:lnTo>
                  <a:cubicBezTo>
                    <a:pt x="4265" y="76200"/>
                    <a:pt x="0" y="80464"/>
                    <a:pt x="0" y="85725"/>
                  </a:cubicBezTo>
                  <a:cubicBezTo>
                    <a:pt x="0" y="90986"/>
                    <a:pt x="4265" y="95250"/>
                    <a:pt x="9525" y="95250"/>
                  </a:cubicBezTo>
                  <a:lnTo>
                    <a:pt x="28575" y="95250"/>
                  </a:lnTo>
                  <a:lnTo>
                    <a:pt x="28575" y="115253"/>
                  </a:lnTo>
                  <a:cubicBezTo>
                    <a:pt x="28575" y="130508"/>
                    <a:pt x="40942" y="142875"/>
                    <a:pt x="56197" y="142875"/>
                  </a:cubicBezTo>
                  <a:lnTo>
                    <a:pt x="58103" y="142875"/>
                  </a:lnTo>
                  <a:cubicBezTo>
                    <a:pt x="61022" y="142839"/>
                    <a:pt x="63917" y="142334"/>
                    <a:pt x="66675" y="141380"/>
                  </a:cubicBezTo>
                  <a:lnTo>
                    <a:pt x="66675" y="143828"/>
                  </a:lnTo>
                  <a:cubicBezTo>
                    <a:pt x="66675" y="159083"/>
                    <a:pt x="79042" y="171450"/>
                    <a:pt x="94298" y="171450"/>
                  </a:cubicBezTo>
                  <a:lnTo>
                    <a:pt x="96203" y="171450"/>
                  </a:lnTo>
                  <a:cubicBezTo>
                    <a:pt x="111458" y="171450"/>
                    <a:pt x="123825" y="159083"/>
                    <a:pt x="123825" y="143828"/>
                  </a:cubicBezTo>
                  <a:lnTo>
                    <a:pt x="123825" y="95250"/>
                  </a:lnTo>
                  <a:lnTo>
                    <a:pt x="168726" y="95250"/>
                  </a:lnTo>
                  <a:lnTo>
                    <a:pt x="168726" y="253003"/>
                  </a:lnTo>
                  <a:cubicBezTo>
                    <a:pt x="168813" y="269518"/>
                    <a:pt x="177623" y="284757"/>
                    <a:pt x="191891" y="293075"/>
                  </a:cubicBezTo>
                  <a:lnTo>
                    <a:pt x="304800" y="359626"/>
                  </a:lnTo>
                  <a:lnTo>
                    <a:pt x="304800" y="453923"/>
                  </a:lnTo>
                  <a:lnTo>
                    <a:pt x="189986" y="528218"/>
                  </a:lnTo>
                  <a:cubicBezTo>
                    <a:pt x="176709" y="536764"/>
                    <a:pt x="168696" y="551481"/>
                    <a:pt x="168726" y="567271"/>
                  </a:cubicBezTo>
                  <a:lnTo>
                    <a:pt x="168726" y="742950"/>
                  </a:lnTo>
                  <a:lnTo>
                    <a:pt x="252193" y="742950"/>
                  </a:lnTo>
                  <a:lnTo>
                    <a:pt x="252193" y="592636"/>
                  </a:lnTo>
                  <a:lnTo>
                    <a:pt x="319421" y="549088"/>
                  </a:lnTo>
                  <a:lnTo>
                    <a:pt x="461677" y="549088"/>
                  </a:lnTo>
                  <a:lnTo>
                    <a:pt x="528904" y="592636"/>
                  </a:lnTo>
                  <a:lnTo>
                    <a:pt x="528904" y="742950"/>
                  </a:lnTo>
                  <a:lnTo>
                    <a:pt x="612372" y="742950"/>
                  </a:lnTo>
                  <a:lnTo>
                    <a:pt x="612372" y="567299"/>
                  </a:lnTo>
                  <a:cubicBezTo>
                    <a:pt x="612401" y="551510"/>
                    <a:pt x="604389" y="536793"/>
                    <a:pt x="591112" y="528247"/>
                  </a:cubicBezTo>
                  <a:lnTo>
                    <a:pt x="476298" y="453952"/>
                  </a:lnTo>
                  <a:lnTo>
                    <a:pt x="476298" y="359654"/>
                  </a:lnTo>
                  <a:lnTo>
                    <a:pt x="589131" y="293141"/>
                  </a:lnTo>
                  <a:cubicBezTo>
                    <a:pt x="603448" y="284831"/>
                    <a:pt x="612292" y="269558"/>
                    <a:pt x="612372" y="253003"/>
                  </a:cubicBezTo>
                  <a:lnTo>
                    <a:pt x="612372" y="95250"/>
                  </a:lnTo>
                  <a:lnTo>
                    <a:pt x="657225" y="95250"/>
                  </a:lnTo>
                  <a:lnTo>
                    <a:pt x="657225" y="143828"/>
                  </a:lnTo>
                  <a:cubicBezTo>
                    <a:pt x="657225" y="159083"/>
                    <a:pt x="669592" y="171450"/>
                    <a:pt x="684848" y="171450"/>
                  </a:cubicBezTo>
                  <a:lnTo>
                    <a:pt x="686753" y="171450"/>
                  </a:lnTo>
                  <a:cubicBezTo>
                    <a:pt x="702008" y="171450"/>
                    <a:pt x="714375" y="159083"/>
                    <a:pt x="714375" y="143828"/>
                  </a:cubicBezTo>
                  <a:lnTo>
                    <a:pt x="714375" y="141380"/>
                  </a:lnTo>
                  <a:cubicBezTo>
                    <a:pt x="717133" y="142334"/>
                    <a:pt x="720028" y="142839"/>
                    <a:pt x="722948" y="142875"/>
                  </a:cubicBezTo>
                  <a:lnTo>
                    <a:pt x="724853" y="142875"/>
                  </a:lnTo>
                  <a:cubicBezTo>
                    <a:pt x="740108" y="142875"/>
                    <a:pt x="752475" y="130508"/>
                    <a:pt x="752475" y="115253"/>
                  </a:cubicBezTo>
                  <a:lnTo>
                    <a:pt x="752475" y="95250"/>
                  </a:lnTo>
                  <a:lnTo>
                    <a:pt x="771525" y="95250"/>
                  </a:lnTo>
                  <a:cubicBezTo>
                    <a:pt x="776786" y="95250"/>
                    <a:pt x="781050" y="90986"/>
                    <a:pt x="781050" y="85725"/>
                  </a:cubicBezTo>
                  <a:cubicBezTo>
                    <a:pt x="781050" y="80464"/>
                    <a:pt x="776786" y="76200"/>
                    <a:pt x="771525" y="76200"/>
                  </a:cubicBezTo>
                  <a:close/>
                  <a:moveTo>
                    <a:pt x="58103" y="123825"/>
                  </a:moveTo>
                  <a:lnTo>
                    <a:pt x="56197" y="123825"/>
                  </a:lnTo>
                  <a:cubicBezTo>
                    <a:pt x="51463" y="123825"/>
                    <a:pt x="47625" y="119987"/>
                    <a:pt x="47625" y="115253"/>
                  </a:cubicBezTo>
                  <a:lnTo>
                    <a:pt x="47625" y="56197"/>
                  </a:lnTo>
                  <a:cubicBezTo>
                    <a:pt x="47625" y="51463"/>
                    <a:pt x="51463" y="47625"/>
                    <a:pt x="56197" y="47625"/>
                  </a:cubicBezTo>
                  <a:lnTo>
                    <a:pt x="58103" y="47625"/>
                  </a:lnTo>
                  <a:cubicBezTo>
                    <a:pt x="62837" y="47625"/>
                    <a:pt x="66675" y="51463"/>
                    <a:pt x="66675" y="56197"/>
                  </a:cubicBezTo>
                  <a:lnTo>
                    <a:pt x="66675" y="115253"/>
                  </a:lnTo>
                  <a:cubicBezTo>
                    <a:pt x="66675" y="119987"/>
                    <a:pt x="62837" y="123825"/>
                    <a:pt x="58103" y="123825"/>
                  </a:cubicBezTo>
                  <a:close/>
                  <a:moveTo>
                    <a:pt x="104775" y="143828"/>
                  </a:moveTo>
                  <a:cubicBezTo>
                    <a:pt x="104775" y="148562"/>
                    <a:pt x="100937" y="152400"/>
                    <a:pt x="96203" y="152400"/>
                  </a:cubicBezTo>
                  <a:lnTo>
                    <a:pt x="94298" y="152400"/>
                  </a:lnTo>
                  <a:cubicBezTo>
                    <a:pt x="89563" y="152400"/>
                    <a:pt x="85725" y="148562"/>
                    <a:pt x="85725" y="143828"/>
                  </a:cubicBezTo>
                  <a:lnTo>
                    <a:pt x="85725" y="27622"/>
                  </a:lnTo>
                  <a:cubicBezTo>
                    <a:pt x="85725" y="22888"/>
                    <a:pt x="89563" y="19050"/>
                    <a:pt x="94298" y="19050"/>
                  </a:cubicBezTo>
                  <a:lnTo>
                    <a:pt x="96203" y="19050"/>
                  </a:lnTo>
                  <a:cubicBezTo>
                    <a:pt x="100937" y="19050"/>
                    <a:pt x="104775" y="22888"/>
                    <a:pt x="104775" y="27622"/>
                  </a:cubicBezTo>
                  <a:close/>
                  <a:moveTo>
                    <a:pt x="528904" y="95250"/>
                  </a:moveTo>
                  <a:lnTo>
                    <a:pt x="528904" y="226352"/>
                  </a:lnTo>
                  <a:lnTo>
                    <a:pt x="421272" y="289674"/>
                  </a:lnTo>
                  <a:lnTo>
                    <a:pt x="359769" y="289674"/>
                  </a:lnTo>
                  <a:lnTo>
                    <a:pt x="252193" y="226352"/>
                  </a:lnTo>
                  <a:lnTo>
                    <a:pt x="252193" y="95250"/>
                  </a:lnTo>
                  <a:close/>
                  <a:moveTo>
                    <a:pt x="593322" y="567299"/>
                  </a:moveTo>
                  <a:lnTo>
                    <a:pt x="593322" y="723900"/>
                  </a:lnTo>
                  <a:lnTo>
                    <a:pt x="547954" y="723900"/>
                  </a:lnTo>
                  <a:lnTo>
                    <a:pt x="547954" y="582273"/>
                  </a:lnTo>
                  <a:lnTo>
                    <a:pt x="467316" y="530038"/>
                  </a:lnTo>
                  <a:lnTo>
                    <a:pt x="313782" y="530038"/>
                  </a:lnTo>
                  <a:lnTo>
                    <a:pt x="233143" y="582273"/>
                  </a:lnTo>
                  <a:lnTo>
                    <a:pt x="233143" y="723900"/>
                  </a:lnTo>
                  <a:lnTo>
                    <a:pt x="187776" y="723900"/>
                  </a:lnTo>
                  <a:lnTo>
                    <a:pt x="187776" y="567299"/>
                  </a:lnTo>
                  <a:cubicBezTo>
                    <a:pt x="187764" y="557975"/>
                    <a:pt x="192494" y="549284"/>
                    <a:pt x="200330" y="544230"/>
                  </a:cubicBezTo>
                  <a:lnTo>
                    <a:pt x="328917" y="460981"/>
                  </a:lnTo>
                  <a:lnTo>
                    <a:pt x="452161" y="460981"/>
                  </a:lnTo>
                  <a:lnTo>
                    <a:pt x="580749" y="544230"/>
                  </a:lnTo>
                  <a:cubicBezTo>
                    <a:pt x="588597" y="549274"/>
                    <a:pt x="593336" y="557970"/>
                    <a:pt x="593322" y="567299"/>
                  </a:cubicBezTo>
                  <a:close/>
                  <a:moveTo>
                    <a:pt x="457248" y="441960"/>
                  </a:moveTo>
                  <a:lnTo>
                    <a:pt x="323850" y="441960"/>
                  </a:lnTo>
                  <a:lnTo>
                    <a:pt x="323850" y="362502"/>
                  </a:lnTo>
                  <a:cubicBezTo>
                    <a:pt x="327561" y="358826"/>
                    <a:pt x="327589" y="352837"/>
                    <a:pt x="323912" y="349127"/>
                  </a:cubicBezTo>
                  <a:cubicBezTo>
                    <a:pt x="323326" y="348535"/>
                    <a:pt x="322665" y="348024"/>
                    <a:pt x="321945" y="347605"/>
                  </a:cubicBezTo>
                  <a:lnTo>
                    <a:pt x="201492" y="276616"/>
                  </a:lnTo>
                  <a:cubicBezTo>
                    <a:pt x="193057" y="271719"/>
                    <a:pt x="187841" y="262727"/>
                    <a:pt x="187776" y="252974"/>
                  </a:cubicBezTo>
                  <a:lnTo>
                    <a:pt x="187776" y="95250"/>
                  </a:lnTo>
                  <a:lnTo>
                    <a:pt x="233143" y="95250"/>
                  </a:lnTo>
                  <a:lnTo>
                    <a:pt x="233143" y="237249"/>
                  </a:lnTo>
                  <a:lnTo>
                    <a:pt x="354587" y="308686"/>
                  </a:lnTo>
                  <a:lnTo>
                    <a:pt x="426501" y="308686"/>
                  </a:lnTo>
                  <a:lnTo>
                    <a:pt x="547954" y="237249"/>
                  </a:lnTo>
                  <a:lnTo>
                    <a:pt x="547954" y="95250"/>
                  </a:lnTo>
                  <a:lnTo>
                    <a:pt x="593322" y="95250"/>
                  </a:lnTo>
                  <a:lnTo>
                    <a:pt x="593322" y="252936"/>
                  </a:lnTo>
                  <a:cubicBezTo>
                    <a:pt x="593256" y="262731"/>
                    <a:pt x="588009" y="271759"/>
                    <a:pt x="579530" y="276663"/>
                  </a:cubicBezTo>
                  <a:lnTo>
                    <a:pt x="459372" y="347491"/>
                  </a:lnTo>
                  <a:cubicBezTo>
                    <a:pt x="454841" y="350161"/>
                    <a:pt x="453331" y="355999"/>
                    <a:pt x="456000" y="360531"/>
                  </a:cubicBezTo>
                  <a:cubicBezTo>
                    <a:pt x="456368" y="361036"/>
                    <a:pt x="456786" y="361501"/>
                    <a:pt x="457248" y="361921"/>
                  </a:cubicBezTo>
                  <a:close/>
                  <a:moveTo>
                    <a:pt x="695325" y="143828"/>
                  </a:moveTo>
                  <a:cubicBezTo>
                    <a:pt x="695325" y="148562"/>
                    <a:pt x="691487" y="152400"/>
                    <a:pt x="686753" y="152400"/>
                  </a:cubicBezTo>
                  <a:lnTo>
                    <a:pt x="684848" y="152400"/>
                  </a:lnTo>
                  <a:cubicBezTo>
                    <a:pt x="680113" y="152400"/>
                    <a:pt x="676275" y="148562"/>
                    <a:pt x="676275" y="143828"/>
                  </a:cubicBezTo>
                  <a:lnTo>
                    <a:pt x="676275" y="27622"/>
                  </a:lnTo>
                  <a:cubicBezTo>
                    <a:pt x="676275" y="22888"/>
                    <a:pt x="680113" y="19050"/>
                    <a:pt x="684848" y="19050"/>
                  </a:cubicBezTo>
                  <a:lnTo>
                    <a:pt x="686753" y="19050"/>
                  </a:lnTo>
                  <a:cubicBezTo>
                    <a:pt x="691487" y="19050"/>
                    <a:pt x="695325" y="22888"/>
                    <a:pt x="695325" y="27622"/>
                  </a:cubicBezTo>
                  <a:lnTo>
                    <a:pt x="695325" y="143828"/>
                  </a:lnTo>
                  <a:close/>
                  <a:moveTo>
                    <a:pt x="733425" y="115253"/>
                  </a:moveTo>
                  <a:cubicBezTo>
                    <a:pt x="733425" y="119987"/>
                    <a:pt x="729587" y="123825"/>
                    <a:pt x="724853" y="123825"/>
                  </a:cubicBezTo>
                  <a:lnTo>
                    <a:pt x="722948" y="123825"/>
                  </a:lnTo>
                  <a:cubicBezTo>
                    <a:pt x="718213" y="123825"/>
                    <a:pt x="714375" y="119987"/>
                    <a:pt x="714375" y="115253"/>
                  </a:cubicBezTo>
                  <a:lnTo>
                    <a:pt x="714375" y="56197"/>
                  </a:lnTo>
                  <a:cubicBezTo>
                    <a:pt x="714375" y="51463"/>
                    <a:pt x="718213" y="47625"/>
                    <a:pt x="722948" y="47625"/>
                  </a:cubicBezTo>
                  <a:lnTo>
                    <a:pt x="724853" y="47625"/>
                  </a:lnTo>
                  <a:cubicBezTo>
                    <a:pt x="729587" y="47625"/>
                    <a:pt x="733425" y="51463"/>
                    <a:pt x="733425" y="5619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  <p:sp>
        <p:nvSpPr>
          <p:cNvPr id="11" name="Graphic 47" descr="Radar Chart outline">
            <a:extLst>
              <a:ext uri="{FF2B5EF4-FFF2-40B4-BE49-F238E27FC236}">
                <a16:creationId xmlns:a16="http://schemas.microsoft.com/office/drawing/2014/main" id="{48E6C2B4-D061-22FB-4894-1007B25DF25C}"/>
              </a:ext>
            </a:extLst>
          </p:cNvPr>
          <p:cNvSpPr/>
          <p:nvPr/>
        </p:nvSpPr>
        <p:spPr>
          <a:xfrm>
            <a:off x="5267919" y="2011858"/>
            <a:ext cx="613944" cy="584262"/>
          </a:xfrm>
          <a:custGeom>
            <a:avLst/>
            <a:gdLst>
              <a:gd name="connsiteX0" fmla="*/ 175195 w 613944"/>
              <a:gd name="connsiteY0" fmla="*/ 476447 h 584262"/>
              <a:gd name="connsiteX1" fmla="*/ 109785 w 613944"/>
              <a:gd name="connsiteY1" fmla="*/ 575867 h 584262"/>
              <a:gd name="connsiteX2" fmla="*/ 122531 w 613944"/>
              <a:gd name="connsiteY2" fmla="*/ 584262 h 584262"/>
              <a:gd name="connsiteX3" fmla="*/ 185499 w 613944"/>
              <a:gd name="connsiteY3" fmla="*/ 488559 h 584262"/>
              <a:gd name="connsiteX4" fmla="*/ 393047 w 613944"/>
              <a:gd name="connsiteY4" fmla="*/ 434751 h 584262"/>
              <a:gd name="connsiteX5" fmla="*/ 491406 w 613944"/>
              <a:gd name="connsiteY5" fmla="*/ 584262 h 584262"/>
              <a:gd name="connsiteX6" fmla="*/ 504152 w 613944"/>
              <a:gd name="connsiteY6" fmla="*/ 575867 h 584262"/>
              <a:gd name="connsiteX7" fmla="*/ 402641 w 613944"/>
              <a:gd name="connsiteY7" fmla="*/ 421524 h 584262"/>
              <a:gd name="connsiteX8" fmla="*/ 488437 w 613944"/>
              <a:gd name="connsiteY8" fmla="*/ 257022 h 584262"/>
              <a:gd name="connsiteX9" fmla="*/ 613945 w 613944"/>
              <a:gd name="connsiteY9" fmla="*/ 228790 h 584262"/>
              <a:gd name="connsiteX10" fmla="*/ 610594 w 613944"/>
              <a:gd name="connsiteY10" fmla="*/ 213891 h 584262"/>
              <a:gd name="connsiteX11" fmla="*/ 483850 w 613944"/>
              <a:gd name="connsiteY11" fmla="*/ 242406 h 584262"/>
              <a:gd name="connsiteX12" fmla="*/ 314601 w 613944"/>
              <a:gd name="connsiteY12" fmla="*/ 73164 h 584262"/>
              <a:gd name="connsiteX13" fmla="*/ 314601 w 613944"/>
              <a:gd name="connsiteY13" fmla="*/ 0 h 584262"/>
              <a:gd name="connsiteX14" fmla="*/ 299336 w 613944"/>
              <a:gd name="connsiteY14" fmla="*/ 0 h 584262"/>
              <a:gd name="connsiteX15" fmla="*/ 299336 w 613944"/>
              <a:gd name="connsiteY15" fmla="*/ 72699 h 584262"/>
              <a:gd name="connsiteX16" fmla="*/ 99519 w 613944"/>
              <a:gd name="connsiteY16" fmla="*/ 235529 h 584262"/>
              <a:gd name="connsiteX17" fmla="*/ 3351 w 613944"/>
              <a:gd name="connsiteY17" fmla="*/ 213891 h 584262"/>
              <a:gd name="connsiteX18" fmla="*/ 0 w 613944"/>
              <a:gd name="connsiteY18" fmla="*/ 228790 h 584262"/>
              <a:gd name="connsiteX19" fmla="*/ 94894 w 613944"/>
              <a:gd name="connsiteY19" fmla="*/ 250160 h 584262"/>
              <a:gd name="connsiteX20" fmla="*/ 112494 w 613944"/>
              <a:gd name="connsiteY20" fmla="*/ 254099 h 584262"/>
              <a:gd name="connsiteX21" fmla="*/ 294528 w 613944"/>
              <a:gd name="connsiteY21" fmla="*/ 295054 h 584262"/>
              <a:gd name="connsiteX22" fmla="*/ 185712 w 613944"/>
              <a:gd name="connsiteY22" fmla="*/ 460457 h 584262"/>
              <a:gd name="connsiteX23" fmla="*/ 197978 w 613944"/>
              <a:gd name="connsiteY23" fmla="*/ 469555 h 584262"/>
              <a:gd name="connsiteX24" fmla="*/ 306946 w 613944"/>
              <a:gd name="connsiteY24" fmla="*/ 303931 h 584262"/>
              <a:gd name="connsiteX25" fmla="*/ 384209 w 613944"/>
              <a:gd name="connsiteY25" fmla="*/ 421310 h 584262"/>
              <a:gd name="connsiteX26" fmla="*/ 392986 w 613944"/>
              <a:gd name="connsiteY26" fmla="*/ 406969 h 584262"/>
              <a:gd name="connsiteX27" fmla="*/ 319409 w 613944"/>
              <a:gd name="connsiteY27" fmla="*/ 295054 h 584262"/>
              <a:gd name="connsiteX28" fmla="*/ 468929 w 613944"/>
              <a:gd name="connsiteY28" fmla="*/ 261418 h 584262"/>
              <a:gd name="connsiteX29" fmla="*/ 466227 w 613944"/>
              <a:gd name="connsiteY29" fmla="*/ 246375 h 584262"/>
              <a:gd name="connsiteX30" fmla="*/ 314601 w 613944"/>
              <a:gd name="connsiteY30" fmla="*/ 280492 h 584262"/>
              <a:gd name="connsiteX31" fmla="*/ 314601 w 613944"/>
              <a:gd name="connsiteY31" fmla="*/ 94749 h 584262"/>
              <a:gd name="connsiteX32" fmla="*/ 299336 w 613944"/>
              <a:gd name="connsiteY32" fmla="*/ 92391 h 584262"/>
              <a:gd name="connsiteX33" fmla="*/ 299336 w 613944"/>
              <a:gd name="connsiteY33" fmla="*/ 280492 h 584262"/>
              <a:gd name="connsiteX34" fmla="*/ 118448 w 613944"/>
              <a:gd name="connsiteY34" fmla="*/ 239788 h 584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13944" h="584262">
                <a:moveTo>
                  <a:pt x="175195" y="476447"/>
                </a:moveTo>
                <a:lnTo>
                  <a:pt x="109785" y="575867"/>
                </a:lnTo>
                <a:lnTo>
                  <a:pt x="122531" y="584262"/>
                </a:lnTo>
                <a:lnTo>
                  <a:pt x="185499" y="488559"/>
                </a:lnTo>
                <a:lnTo>
                  <a:pt x="393047" y="434751"/>
                </a:lnTo>
                <a:lnTo>
                  <a:pt x="491406" y="584262"/>
                </a:lnTo>
                <a:lnTo>
                  <a:pt x="504152" y="575867"/>
                </a:lnTo>
                <a:lnTo>
                  <a:pt x="402641" y="421524"/>
                </a:lnTo>
                <a:lnTo>
                  <a:pt x="488437" y="257022"/>
                </a:lnTo>
                <a:lnTo>
                  <a:pt x="613945" y="228790"/>
                </a:lnTo>
                <a:lnTo>
                  <a:pt x="610594" y="213891"/>
                </a:lnTo>
                <a:lnTo>
                  <a:pt x="483850" y="242406"/>
                </a:lnTo>
                <a:lnTo>
                  <a:pt x="314601" y="73164"/>
                </a:lnTo>
                <a:lnTo>
                  <a:pt x="314601" y="0"/>
                </a:lnTo>
                <a:lnTo>
                  <a:pt x="299336" y="0"/>
                </a:lnTo>
                <a:lnTo>
                  <a:pt x="299336" y="72699"/>
                </a:lnTo>
                <a:lnTo>
                  <a:pt x="99519" y="235529"/>
                </a:lnTo>
                <a:lnTo>
                  <a:pt x="3351" y="213891"/>
                </a:lnTo>
                <a:lnTo>
                  <a:pt x="0" y="228790"/>
                </a:lnTo>
                <a:lnTo>
                  <a:pt x="94894" y="250160"/>
                </a:lnTo>
                <a:close/>
                <a:moveTo>
                  <a:pt x="112494" y="254099"/>
                </a:moveTo>
                <a:lnTo>
                  <a:pt x="294528" y="295054"/>
                </a:lnTo>
                <a:lnTo>
                  <a:pt x="185712" y="460457"/>
                </a:lnTo>
                <a:close/>
                <a:moveTo>
                  <a:pt x="197978" y="469555"/>
                </a:moveTo>
                <a:lnTo>
                  <a:pt x="306946" y="303931"/>
                </a:lnTo>
                <a:lnTo>
                  <a:pt x="384209" y="421310"/>
                </a:lnTo>
                <a:close/>
                <a:moveTo>
                  <a:pt x="392986" y="406969"/>
                </a:moveTo>
                <a:lnTo>
                  <a:pt x="319409" y="295054"/>
                </a:lnTo>
                <a:lnTo>
                  <a:pt x="468929" y="261418"/>
                </a:lnTo>
                <a:close/>
                <a:moveTo>
                  <a:pt x="466227" y="246375"/>
                </a:moveTo>
                <a:lnTo>
                  <a:pt x="314601" y="280492"/>
                </a:lnTo>
                <a:lnTo>
                  <a:pt x="314601" y="94749"/>
                </a:lnTo>
                <a:close/>
                <a:moveTo>
                  <a:pt x="299336" y="92391"/>
                </a:moveTo>
                <a:lnTo>
                  <a:pt x="299336" y="280492"/>
                </a:lnTo>
                <a:lnTo>
                  <a:pt x="118448" y="239788"/>
                </a:lnTo>
                <a:close/>
              </a:path>
            </a:pathLst>
          </a:custGeom>
          <a:solidFill>
            <a:schemeClr val="bg1"/>
          </a:solidFill>
          <a:ln w="7541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grpSp>
        <p:nvGrpSpPr>
          <p:cNvPr id="12" name="Group 168">
            <a:extLst>
              <a:ext uri="{FF2B5EF4-FFF2-40B4-BE49-F238E27FC236}">
                <a16:creationId xmlns:a16="http://schemas.microsoft.com/office/drawing/2014/main" id="{A1572D25-C256-B7DE-0288-80C744EA8F98}"/>
              </a:ext>
            </a:extLst>
          </p:cNvPr>
          <p:cNvGrpSpPr/>
          <p:nvPr/>
        </p:nvGrpSpPr>
        <p:grpSpPr>
          <a:xfrm>
            <a:off x="3594803" y="3685656"/>
            <a:ext cx="516759" cy="751951"/>
            <a:chOff x="4075113" y="1909763"/>
            <a:chExt cx="247650" cy="360363"/>
          </a:xfrm>
          <a:solidFill>
            <a:srgbClr val="FFFFFF"/>
          </a:solidFill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2633D59D-8775-54E8-7F1B-3854132D75D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75113" y="1909763"/>
              <a:ext cx="247650" cy="360363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0" y="42"/>
                </a:cxn>
                <a:cxn ang="0">
                  <a:pos x="19" y="88"/>
                </a:cxn>
                <a:cxn ang="0">
                  <a:pos x="42" y="123"/>
                </a:cxn>
                <a:cxn ang="0">
                  <a:pos x="65" y="88"/>
                </a:cxn>
                <a:cxn ang="0">
                  <a:pos x="85" y="42"/>
                </a:cxn>
                <a:cxn ang="0">
                  <a:pos x="42" y="0"/>
                </a:cxn>
                <a:cxn ang="0">
                  <a:pos x="52" y="104"/>
                </a:cxn>
                <a:cxn ang="0">
                  <a:pos x="33" y="106"/>
                </a:cxn>
                <a:cxn ang="0">
                  <a:pos x="31" y="99"/>
                </a:cxn>
                <a:cxn ang="0">
                  <a:pos x="31" y="99"/>
                </a:cxn>
                <a:cxn ang="0">
                  <a:pos x="55" y="96"/>
                </a:cxn>
                <a:cxn ang="0">
                  <a:pos x="54" y="99"/>
                </a:cxn>
                <a:cxn ang="0">
                  <a:pos x="52" y="104"/>
                </a:cxn>
                <a:cxn ang="0">
                  <a:pos x="30" y="95"/>
                </a:cxn>
                <a:cxn ang="0">
                  <a:pos x="27" y="88"/>
                </a:cxn>
                <a:cxn ang="0">
                  <a:pos x="57" y="88"/>
                </a:cxn>
                <a:cxn ang="0">
                  <a:pos x="56" y="92"/>
                </a:cxn>
                <a:cxn ang="0">
                  <a:pos x="30" y="95"/>
                </a:cxn>
                <a:cxn ang="0">
                  <a:pos x="42" y="115"/>
                </a:cxn>
                <a:cxn ang="0">
                  <a:pos x="35" y="110"/>
                </a:cxn>
                <a:cxn ang="0">
                  <a:pos x="51" y="108"/>
                </a:cxn>
                <a:cxn ang="0">
                  <a:pos x="42" y="115"/>
                </a:cxn>
                <a:cxn ang="0">
                  <a:pos x="60" y="80"/>
                </a:cxn>
                <a:cxn ang="0">
                  <a:pos x="24" y="80"/>
                </a:cxn>
                <a:cxn ang="0">
                  <a:pos x="18" y="68"/>
                </a:cxn>
                <a:cxn ang="0">
                  <a:pos x="8" y="42"/>
                </a:cxn>
                <a:cxn ang="0">
                  <a:pos x="42" y="8"/>
                </a:cxn>
                <a:cxn ang="0">
                  <a:pos x="77" y="42"/>
                </a:cxn>
                <a:cxn ang="0">
                  <a:pos x="67" y="68"/>
                </a:cxn>
                <a:cxn ang="0">
                  <a:pos x="60" y="80"/>
                </a:cxn>
                <a:cxn ang="0">
                  <a:pos x="60" y="80"/>
                </a:cxn>
                <a:cxn ang="0">
                  <a:pos x="60" y="80"/>
                </a:cxn>
              </a:cxnLst>
              <a:rect l="0" t="0" r="r" b="b"/>
              <a:pathLst>
                <a:path w="85" h="123">
                  <a:moveTo>
                    <a:pt x="42" y="0"/>
                  </a:moveTo>
                  <a:cubicBezTo>
                    <a:pt x="19" y="0"/>
                    <a:pt x="0" y="19"/>
                    <a:pt x="0" y="42"/>
                  </a:cubicBezTo>
                  <a:cubicBezTo>
                    <a:pt x="0" y="57"/>
                    <a:pt x="14" y="74"/>
                    <a:pt x="19" y="88"/>
                  </a:cubicBezTo>
                  <a:cubicBezTo>
                    <a:pt x="27" y="110"/>
                    <a:pt x="26" y="123"/>
                    <a:pt x="42" y="123"/>
                  </a:cubicBezTo>
                  <a:cubicBezTo>
                    <a:pt x="59" y="123"/>
                    <a:pt x="58" y="110"/>
                    <a:pt x="65" y="88"/>
                  </a:cubicBezTo>
                  <a:cubicBezTo>
                    <a:pt x="70" y="74"/>
                    <a:pt x="85" y="57"/>
                    <a:pt x="85" y="42"/>
                  </a:cubicBezTo>
                  <a:cubicBezTo>
                    <a:pt x="85" y="19"/>
                    <a:pt x="66" y="0"/>
                    <a:pt x="42" y="0"/>
                  </a:cubicBezTo>
                  <a:close/>
                  <a:moveTo>
                    <a:pt x="52" y="104"/>
                  </a:moveTo>
                  <a:cubicBezTo>
                    <a:pt x="33" y="106"/>
                    <a:pt x="33" y="106"/>
                    <a:pt x="33" y="106"/>
                  </a:cubicBezTo>
                  <a:cubicBezTo>
                    <a:pt x="33" y="104"/>
                    <a:pt x="32" y="102"/>
                    <a:pt x="31" y="99"/>
                  </a:cubicBezTo>
                  <a:cubicBezTo>
                    <a:pt x="31" y="99"/>
                    <a:pt x="31" y="99"/>
                    <a:pt x="31" y="99"/>
                  </a:cubicBezTo>
                  <a:cubicBezTo>
                    <a:pt x="55" y="96"/>
                    <a:pt x="55" y="96"/>
                    <a:pt x="55" y="96"/>
                  </a:cubicBezTo>
                  <a:cubicBezTo>
                    <a:pt x="54" y="97"/>
                    <a:pt x="54" y="98"/>
                    <a:pt x="54" y="99"/>
                  </a:cubicBezTo>
                  <a:cubicBezTo>
                    <a:pt x="53" y="101"/>
                    <a:pt x="53" y="103"/>
                    <a:pt x="52" y="104"/>
                  </a:cubicBezTo>
                  <a:close/>
                  <a:moveTo>
                    <a:pt x="30" y="95"/>
                  </a:moveTo>
                  <a:cubicBezTo>
                    <a:pt x="29" y="93"/>
                    <a:pt x="28" y="91"/>
                    <a:pt x="27" y="88"/>
                  </a:cubicBezTo>
                  <a:cubicBezTo>
                    <a:pt x="57" y="88"/>
                    <a:pt x="57" y="88"/>
                    <a:pt x="57" y="88"/>
                  </a:cubicBezTo>
                  <a:cubicBezTo>
                    <a:pt x="57" y="89"/>
                    <a:pt x="56" y="91"/>
                    <a:pt x="56" y="92"/>
                  </a:cubicBezTo>
                  <a:lnTo>
                    <a:pt x="30" y="95"/>
                  </a:lnTo>
                  <a:close/>
                  <a:moveTo>
                    <a:pt x="42" y="115"/>
                  </a:moveTo>
                  <a:cubicBezTo>
                    <a:pt x="38" y="115"/>
                    <a:pt x="37" y="114"/>
                    <a:pt x="35" y="110"/>
                  </a:cubicBezTo>
                  <a:cubicBezTo>
                    <a:pt x="51" y="108"/>
                    <a:pt x="51" y="108"/>
                    <a:pt x="51" y="108"/>
                  </a:cubicBezTo>
                  <a:cubicBezTo>
                    <a:pt x="49" y="114"/>
                    <a:pt x="47" y="115"/>
                    <a:pt x="42" y="115"/>
                  </a:cubicBezTo>
                  <a:close/>
                  <a:moveTo>
                    <a:pt x="60" y="80"/>
                  </a:moveTo>
                  <a:cubicBezTo>
                    <a:pt x="24" y="80"/>
                    <a:pt x="24" y="80"/>
                    <a:pt x="24" y="80"/>
                  </a:cubicBezTo>
                  <a:cubicBezTo>
                    <a:pt x="23" y="76"/>
                    <a:pt x="20" y="72"/>
                    <a:pt x="18" y="68"/>
                  </a:cubicBezTo>
                  <a:cubicBezTo>
                    <a:pt x="13" y="59"/>
                    <a:pt x="8" y="50"/>
                    <a:pt x="8" y="42"/>
                  </a:cubicBezTo>
                  <a:cubicBezTo>
                    <a:pt x="8" y="23"/>
                    <a:pt x="23" y="8"/>
                    <a:pt x="42" y="8"/>
                  </a:cubicBezTo>
                  <a:cubicBezTo>
                    <a:pt x="61" y="8"/>
                    <a:pt x="77" y="23"/>
                    <a:pt x="77" y="42"/>
                  </a:cubicBezTo>
                  <a:cubicBezTo>
                    <a:pt x="77" y="50"/>
                    <a:pt x="72" y="59"/>
                    <a:pt x="67" y="68"/>
                  </a:cubicBezTo>
                  <a:cubicBezTo>
                    <a:pt x="64" y="72"/>
                    <a:pt x="62" y="76"/>
                    <a:pt x="60" y="80"/>
                  </a:cubicBezTo>
                  <a:close/>
                  <a:moveTo>
                    <a:pt x="60" y="80"/>
                  </a:moveTo>
                  <a:cubicBezTo>
                    <a:pt x="60" y="80"/>
                    <a:pt x="60" y="80"/>
                    <a:pt x="60" y="8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9B31E1A7-5ADC-26B5-0A1C-CD399485AE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30675" y="1965326"/>
              <a:ext cx="73025" cy="73025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0" y="23"/>
                </a:cxn>
                <a:cxn ang="0">
                  <a:pos x="2" y="25"/>
                </a:cxn>
                <a:cxn ang="0">
                  <a:pos x="4" y="23"/>
                </a:cxn>
                <a:cxn ang="0">
                  <a:pos x="23" y="4"/>
                </a:cxn>
                <a:cxn ang="0">
                  <a:pos x="25" y="2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23" y="0"/>
                </a:cxn>
              </a:cxnLst>
              <a:rect l="0" t="0" r="r" b="b"/>
              <a:pathLst>
                <a:path w="25" h="25">
                  <a:moveTo>
                    <a:pt x="23" y="0"/>
                  </a:moveTo>
                  <a:cubicBezTo>
                    <a:pt x="11" y="0"/>
                    <a:pt x="0" y="10"/>
                    <a:pt x="0" y="23"/>
                  </a:cubicBezTo>
                  <a:cubicBezTo>
                    <a:pt x="0" y="24"/>
                    <a:pt x="1" y="25"/>
                    <a:pt x="2" y="25"/>
                  </a:cubicBezTo>
                  <a:cubicBezTo>
                    <a:pt x="3" y="25"/>
                    <a:pt x="4" y="24"/>
                    <a:pt x="4" y="23"/>
                  </a:cubicBezTo>
                  <a:cubicBezTo>
                    <a:pt x="4" y="12"/>
                    <a:pt x="13" y="4"/>
                    <a:pt x="23" y="4"/>
                  </a:cubicBezTo>
                  <a:cubicBezTo>
                    <a:pt x="24" y="4"/>
                    <a:pt x="25" y="3"/>
                    <a:pt x="25" y="2"/>
                  </a:cubicBezTo>
                  <a:cubicBezTo>
                    <a:pt x="25" y="1"/>
                    <a:pt x="24" y="0"/>
                    <a:pt x="23" y="0"/>
                  </a:cubicBezTo>
                  <a:close/>
                  <a:moveTo>
                    <a:pt x="23" y="0"/>
                  </a:moveTo>
                  <a:cubicBezTo>
                    <a:pt x="23" y="0"/>
                    <a:pt x="23" y="0"/>
                    <a:pt x="23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5" name="Graphic 56" descr="Scorpion outline">
            <a:extLst>
              <a:ext uri="{FF2B5EF4-FFF2-40B4-BE49-F238E27FC236}">
                <a16:creationId xmlns:a16="http://schemas.microsoft.com/office/drawing/2014/main" id="{5DFD7502-36C2-39D8-C9EB-C8A33D16E687}"/>
              </a:ext>
            </a:extLst>
          </p:cNvPr>
          <p:cNvSpPr/>
          <p:nvPr/>
        </p:nvSpPr>
        <p:spPr>
          <a:xfrm>
            <a:off x="5192669" y="3770199"/>
            <a:ext cx="764443" cy="582863"/>
          </a:xfrm>
          <a:custGeom>
            <a:avLst/>
            <a:gdLst>
              <a:gd name="connsiteX0" fmla="*/ 710420 w 764443"/>
              <a:gd name="connsiteY0" fmla="*/ 336941 h 582863"/>
              <a:gd name="connsiteX1" fmla="*/ 751292 w 764443"/>
              <a:gd name="connsiteY1" fmla="*/ 117866 h 582863"/>
              <a:gd name="connsiteX2" fmla="*/ 742567 w 764443"/>
              <a:gd name="connsiteY2" fmla="*/ 111646 h 582863"/>
              <a:gd name="connsiteX3" fmla="*/ 733575 w 764443"/>
              <a:gd name="connsiteY3" fmla="*/ 117485 h 582863"/>
              <a:gd name="connsiteX4" fmla="*/ 703467 w 764443"/>
              <a:gd name="connsiteY4" fmla="*/ 189151 h 582863"/>
              <a:gd name="connsiteX5" fmla="*/ 673339 w 764443"/>
              <a:gd name="connsiteY5" fmla="*/ 159033 h 582863"/>
              <a:gd name="connsiteX6" fmla="*/ 659869 w 764443"/>
              <a:gd name="connsiteY6" fmla="*/ 159020 h 582863"/>
              <a:gd name="connsiteX7" fmla="*/ 658385 w 764443"/>
              <a:gd name="connsiteY7" fmla="*/ 160938 h 582863"/>
              <a:gd name="connsiteX8" fmla="*/ 685055 w 764443"/>
              <a:gd name="connsiteY8" fmla="*/ 334350 h 582863"/>
              <a:gd name="connsiteX9" fmla="*/ 524844 w 764443"/>
              <a:gd name="connsiteY9" fmla="*/ 366516 h 582863"/>
              <a:gd name="connsiteX10" fmla="*/ 524216 w 764443"/>
              <a:gd name="connsiteY10" fmla="*/ 300136 h 582863"/>
              <a:gd name="connsiteX11" fmla="*/ 561630 w 764443"/>
              <a:gd name="connsiteY11" fmla="*/ 283715 h 582863"/>
              <a:gd name="connsiteX12" fmla="*/ 561395 w 764443"/>
              <a:gd name="connsiteY12" fmla="*/ 270246 h 582863"/>
              <a:gd name="connsiteX13" fmla="*/ 548161 w 764443"/>
              <a:gd name="connsiteY13" fmla="*/ 270246 h 582863"/>
              <a:gd name="connsiteX14" fmla="*/ 514748 w 764443"/>
              <a:gd name="connsiteY14" fmla="*/ 280724 h 582863"/>
              <a:gd name="connsiteX15" fmla="*/ 483744 w 764443"/>
              <a:gd name="connsiteY15" fmla="*/ 249720 h 582863"/>
              <a:gd name="connsiteX16" fmla="*/ 483115 w 764443"/>
              <a:gd name="connsiteY16" fmla="*/ 243253 h 582863"/>
              <a:gd name="connsiteX17" fmla="*/ 494231 w 764443"/>
              <a:gd name="connsiteY17" fmla="*/ 216345 h 582863"/>
              <a:gd name="connsiteX18" fmla="*/ 493997 w 764443"/>
              <a:gd name="connsiteY18" fmla="*/ 202876 h 582863"/>
              <a:gd name="connsiteX19" fmla="*/ 480763 w 764443"/>
              <a:gd name="connsiteY19" fmla="*/ 202876 h 582863"/>
              <a:gd name="connsiteX20" fmla="*/ 464418 w 764443"/>
              <a:gd name="connsiteY20" fmla="*/ 240309 h 582863"/>
              <a:gd name="connsiteX21" fmla="*/ 397952 w 764443"/>
              <a:gd name="connsiteY21" fmla="*/ 239652 h 582863"/>
              <a:gd name="connsiteX22" fmla="*/ 430023 w 764443"/>
              <a:gd name="connsiteY22" fmla="*/ 79575 h 582863"/>
              <a:gd name="connsiteX23" fmla="*/ 603435 w 764443"/>
              <a:gd name="connsiteY23" fmla="*/ 105950 h 582863"/>
              <a:gd name="connsiteX24" fmla="*/ 606815 w 764443"/>
              <a:gd name="connsiteY24" fmla="*/ 92910 h 582863"/>
              <a:gd name="connsiteX25" fmla="*/ 605340 w 764443"/>
              <a:gd name="connsiteY25" fmla="*/ 91005 h 582863"/>
              <a:gd name="connsiteX26" fmla="*/ 575336 w 764443"/>
              <a:gd name="connsiteY26" fmla="*/ 61001 h 582863"/>
              <a:gd name="connsiteX27" fmla="*/ 647622 w 764443"/>
              <a:gd name="connsiteY27" fmla="*/ 30636 h 582863"/>
              <a:gd name="connsiteX28" fmla="*/ 652730 w 764443"/>
              <a:gd name="connsiteY28" fmla="*/ 18171 h 582863"/>
              <a:gd name="connsiteX29" fmla="*/ 647231 w 764443"/>
              <a:gd name="connsiteY29" fmla="*/ 12910 h 582863"/>
              <a:gd name="connsiteX30" fmla="*/ 426880 w 764443"/>
              <a:gd name="connsiteY30" fmla="*/ 54705 h 582863"/>
              <a:gd name="connsiteX31" fmla="*/ 380483 w 764443"/>
              <a:gd name="connsiteY31" fmla="*/ 247587 h 582863"/>
              <a:gd name="connsiteX32" fmla="*/ 359528 w 764443"/>
              <a:gd name="connsiteY32" fmla="*/ 263512 h 582863"/>
              <a:gd name="connsiteX33" fmla="*/ 343984 w 764443"/>
              <a:gd name="connsiteY33" fmla="*/ 281610 h 582863"/>
              <a:gd name="connsiteX34" fmla="*/ 328648 w 764443"/>
              <a:gd name="connsiteY34" fmla="*/ 266265 h 582863"/>
              <a:gd name="connsiteX35" fmla="*/ 328648 w 764443"/>
              <a:gd name="connsiteY35" fmla="*/ 216345 h 582863"/>
              <a:gd name="connsiteX36" fmla="*/ 319123 w 764443"/>
              <a:gd name="connsiteY36" fmla="*/ 206820 h 582863"/>
              <a:gd name="connsiteX37" fmla="*/ 309598 w 764443"/>
              <a:gd name="connsiteY37" fmla="*/ 216345 h 582863"/>
              <a:gd name="connsiteX38" fmla="*/ 309598 w 764443"/>
              <a:gd name="connsiteY38" fmla="*/ 270227 h 582863"/>
              <a:gd name="connsiteX39" fmla="*/ 312380 w 764443"/>
              <a:gd name="connsiteY39" fmla="*/ 276962 h 582863"/>
              <a:gd name="connsiteX40" fmla="*/ 332630 w 764443"/>
              <a:gd name="connsiteY40" fmla="*/ 297202 h 582863"/>
              <a:gd name="connsiteX41" fmla="*/ 307198 w 764443"/>
              <a:gd name="connsiteY41" fmla="*/ 337807 h 582863"/>
              <a:gd name="connsiteX42" fmla="*/ 280147 w 764443"/>
              <a:gd name="connsiteY42" fmla="*/ 324282 h 582863"/>
              <a:gd name="connsiteX43" fmla="*/ 269746 w 764443"/>
              <a:gd name="connsiteY43" fmla="*/ 282677 h 582863"/>
              <a:gd name="connsiteX44" fmla="*/ 258078 w 764443"/>
              <a:gd name="connsiteY44" fmla="*/ 275945 h 582863"/>
              <a:gd name="connsiteX45" fmla="*/ 251267 w 764443"/>
              <a:gd name="connsiteY45" fmla="*/ 287296 h 582863"/>
              <a:gd name="connsiteX46" fmla="*/ 262697 w 764443"/>
              <a:gd name="connsiteY46" fmla="*/ 333159 h 582863"/>
              <a:gd name="connsiteX47" fmla="*/ 267669 w 764443"/>
              <a:gd name="connsiteY47" fmla="*/ 339369 h 582863"/>
              <a:gd name="connsiteX48" fmla="*/ 298016 w 764443"/>
              <a:gd name="connsiteY48" fmla="*/ 354543 h 582863"/>
              <a:gd name="connsiteX49" fmla="*/ 275899 w 764443"/>
              <a:gd name="connsiteY49" fmla="*/ 402949 h 582863"/>
              <a:gd name="connsiteX50" fmla="*/ 257801 w 764443"/>
              <a:gd name="connsiteY50" fmla="*/ 396929 h 582863"/>
              <a:gd name="connsiteX51" fmla="*/ 232751 w 764443"/>
              <a:gd name="connsiteY51" fmla="*/ 359220 h 582863"/>
              <a:gd name="connsiteX52" fmla="*/ 219591 w 764443"/>
              <a:gd name="connsiteY52" fmla="*/ 356346 h 582863"/>
              <a:gd name="connsiteX53" fmla="*/ 216716 w 764443"/>
              <a:gd name="connsiteY53" fmla="*/ 369506 h 582863"/>
              <a:gd name="connsiteX54" fmla="*/ 216901 w 764443"/>
              <a:gd name="connsiteY54" fmla="*/ 369783 h 582863"/>
              <a:gd name="connsiteX55" fmla="*/ 243847 w 764443"/>
              <a:gd name="connsiteY55" fmla="*/ 410197 h 582863"/>
              <a:gd name="connsiteX56" fmla="*/ 248762 w 764443"/>
              <a:gd name="connsiteY56" fmla="*/ 413950 h 582863"/>
              <a:gd name="connsiteX57" fmla="*/ 269717 w 764443"/>
              <a:gd name="connsiteY57" fmla="*/ 420932 h 582863"/>
              <a:gd name="connsiteX58" fmla="*/ 266469 w 764443"/>
              <a:gd name="connsiteY58" fmla="*/ 484530 h 582863"/>
              <a:gd name="connsiteX59" fmla="*/ 224654 w 764443"/>
              <a:gd name="connsiteY59" fmla="*/ 526336 h 582863"/>
              <a:gd name="connsiteX60" fmla="*/ 62320 w 764443"/>
              <a:gd name="connsiteY60" fmla="*/ 536527 h 582863"/>
              <a:gd name="connsiteX61" fmla="*/ 46275 w 764443"/>
              <a:gd name="connsiteY61" fmla="*/ 368725 h 582863"/>
              <a:gd name="connsiteX62" fmla="*/ 53823 w 764443"/>
              <a:gd name="connsiteY62" fmla="*/ 360410 h 582863"/>
              <a:gd name="connsiteX63" fmla="*/ 53890 w 764443"/>
              <a:gd name="connsiteY63" fmla="*/ 360334 h 582863"/>
              <a:gd name="connsiteX64" fmla="*/ 63796 w 764443"/>
              <a:gd name="connsiteY64" fmla="*/ 370383 h 582863"/>
              <a:gd name="connsiteX65" fmla="*/ 69854 w 764443"/>
              <a:gd name="connsiteY65" fmla="*/ 376441 h 582863"/>
              <a:gd name="connsiteX66" fmla="*/ 84084 w 764443"/>
              <a:gd name="connsiteY66" fmla="*/ 385966 h 582863"/>
              <a:gd name="connsiteX67" fmla="*/ 116336 w 764443"/>
              <a:gd name="connsiteY67" fmla="*/ 385880 h 582863"/>
              <a:gd name="connsiteX68" fmla="*/ 130481 w 764443"/>
              <a:gd name="connsiteY68" fmla="*/ 376450 h 582863"/>
              <a:gd name="connsiteX69" fmla="*/ 140911 w 764443"/>
              <a:gd name="connsiteY69" fmla="*/ 359105 h 582863"/>
              <a:gd name="connsiteX70" fmla="*/ 142263 w 764443"/>
              <a:gd name="connsiteY70" fmla="*/ 339103 h 582863"/>
              <a:gd name="connsiteX71" fmla="*/ 172743 w 764443"/>
              <a:gd name="connsiteY71" fmla="*/ 334216 h 582863"/>
              <a:gd name="connsiteX72" fmla="*/ 152055 w 764443"/>
              <a:gd name="connsiteY72" fmla="*/ 316538 h 582863"/>
              <a:gd name="connsiteX73" fmla="*/ 128909 w 764443"/>
              <a:gd name="connsiteY73" fmla="*/ 304156 h 582863"/>
              <a:gd name="connsiteX74" fmla="*/ 108535 w 764443"/>
              <a:gd name="connsiteY74" fmla="*/ 300622 h 582863"/>
              <a:gd name="connsiteX75" fmla="*/ 103982 w 764443"/>
              <a:gd name="connsiteY75" fmla="*/ 300784 h 582863"/>
              <a:gd name="connsiteX76" fmla="*/ 77969 w 764443"/>
              <a:gd name="connsiteY76" fmla="*/ 309794 h 582863"/>
              <a:gd name="connsiteX77" fmla="*/ 72531 w 764443"/>
              <a:gd name="connsiteY77" fmla="*/ 313709 h 582863"/>
              <a:gd name="connsiteX78" fmla="*/ 64815 w 764443"/>
              <a:gd name="connsiteY78" fmla="*/ 321205 h 582863"/>
              <a:gd name="connsiteX79" fmla="*/ 40374 w 764443"/>
              <a:gd name="connsiteY79" fmla="*/ 346923 h 582863"/>
              <a:gd name="connsiteX80" fmla="*/ 40821 w 764443"/>
              <a:gd name="connsiteY80" fmla="*/ 542943 h 582863"/>
              <a:gd name="connsiteX81" fmla="*/ 77426 w 764443"/>
              <a:gd name="connsiteY81" fmla="*/ 569084 h 582863"/>
              <a:gd name="connsiteX82" fmla="*/ 95314 w 764443"/>
              <a:gd name="connsiteY82" fmla="*/ 576304 h 582863"/>
              <a:gd name="connsiteX83" fmla="*/ 235694 w 764443"/>
              <a:gd name="connsiteY83" fmla="*/ 542242 h 582863"/>
              <a:gd name="connsiteX84" fmla="*/ 280061 w 764443"/>
              <a:gd name="connsiteY84" fmla="*/ 497875 h 582863"/>
              <a:gd name="connsiteX85" fmla="*/ 301721 w 764443"/>
              <a:gd name="connsiteY85" fmla="*/ 502266 h 582863"/>
              <a:gd name="connsiteX86" fmla="*/ 343536 w 764443"/>
              <a:gd name="connsiteY86" fmla="*/ 494646 h 582863"/>
              <a:gd name="connsiteX87" fmla="*/ 350537 w 764443"/>
              <a:gd name="connsiteY87" fmla="*/ 515658 h 582863"/>
              <a:gd name="connsiteX88" fmla="*/ 354290 w 764443"/>
              <a:gd name="connsiteY88" fmla="*/ 520573 h 582863"/>
              <a:gd name="connsiteX89" fmla="*/ 394704 w 764443"/>
              <a:gd name="connsiteY89" fmla="*/ 547510 h 582863"/>
              <a:gd name="connsiteX90" fmla="*/ 407915 w 764443"/>
              <a:gd name="connsiteY90" fmla="*/ 544871 h 582863"/>
              <a:gd name="connsiteX91" fmla="*/ 405277 w 764443"/>
              <a:gd name="connsiteY91" fmla="*/ 531660 h 582863"/>
              <a:gd name="connsiteX92" fmla="*/ 367587 w 764443"/>
              <a:gd name="connsiteY92" fmla="*/ 506533 h 582863"/>
              <a:gd name="connsiteX93" fmla="*/ 361538 w 764443"/>
              <a:gd name="connsiteY93" fmla="*/ 488436 h 582863"/>
              <a:gd name="connsiteX94" fmla="*/ 409973 w 764443"/>
              <a:gd name="connsiteY94" fmla="*/ 466376 h 582863"/>
              <a:gd name="connsiteX95" fmla="*/ 425146 w 764443"/>
              <a:gd name="connsiteY95" fmla="*/ 496722 h 582863"/>
              <a:gd name="connsiteX96" fmla="*/ 431356 w 764443"/>
              <a:gd name="connsiteY96" fmla="*/ 501704 h 582863"/>
              <a:gd name="connsiteX97" fmla="*/ 477210 w 764443"/>
              <a:gd name="connsiteY97" fmla="*/ 513134 h 582863"/>
              <a:gd name="connsiteX98" fmla="*/ 479534 w 764443"/>
              <a:gd name="connsiteY98" fmla="*/ 513420 h 582863"/>
              <a:gd name="connsiteX99" fmla="*/ 489048 w 764443"/>
              <a:gd name="connsiteY99" fmla="*/ 503884 h 582863"/>
              <a:gd name="connsiteX100" fmla="*/ 481839 w 764443"/>
              <a:gd name="connsiteY100" fmla="*/ 494656 h 582863"/>
              <a:gd name="connsiteX101" fmla="*/ 440224 w 764443"/>
              <a:gd name="connsiteY101" fmla="*/ 484254 h 582863"/>
              <a:gd name="connsiteX102" fmla="*/ 426651 w 764443"/>
              <a:gd name="connsiteY102" fmla="*/ 457327 h 582863"/>
              <a:gd name="connsiteX103" fmla="*/ 467237 w 764443"/>
              <a:gd name="connsiteY103" fmla="*/ 431876 h 582863"/>
              <a:gd name="connsiteX104" fmla="*/ 487497 w 764443"/>
              <a:gd name="connsiteY104" fmla="*/ 452136 h 582863"/>
              <a:gd name="connsiteX105" fmla="*/ 494240 w 764443"/>
              <a:gd name="connsiteY105" fmla="*/ 454927 h 582863"/>
              <a:gd name="connsiteX106" fmla="*/ 548114 w 764443"/>
              <a:gd name="connsiteY106" fmla="*/ 454927 h 582863"/>
              <a:gd name="connsiteX107" fmla="*/ 557639 w 764443"/>
              <a:gd name="connsiteY107" fmla="*/ 445402 h 582863"/>
              <a:gd name="connsiteX108" fmla="*/ 548114 w 764443"/>
              <a:gd name="connsiteY108" fmla="*/ 435877 h 582863"/>
              <a:gd name="connsiteX109" fmla="*/ 498174 w 764443"/>
              <a:gd name="connsiteY109" fmla="*/ 435877 h 582863"/>
              <a:gd name="connsiteX110" fmla="*/ 482810 w 764443"/>
              <a:gd name="connsiteY110" fmla="*/ 420513 h 582863"/>
              <a:gd name="connsiteX111" fmla="*/ 500975 w 764443"/>
              <a:gd name="connsiteY111" fmla="*/ 404987 h 582863"/>
              <a:gd name="connsiteX112" fmla="*/ 516939 w 764443"/>
              <a:gd name="connsiteY112" fmla="*/ 383965 h 582863"/>
              <a:gd name="connsiteX113" fmla="*/ 575041 w 764443"/>
              <a:gd name="connsiteY113" fmla="*/ 393348 h 582863"/>
              <a:gd name="connsiteX114" fmla="*/ 710420 w 764443"/>
              <a:gd name="connsiteY114" fmla="*/ 336941 h 582863"/>
              <a:gd name="connsiteX115" fmla="*/ 615265 w 764443"/>
              <a:gd name="connsiteY115" fmla="*/ 23387 h 582863"/>
              <a:gd name="connsiteX116" fmla="*/ 615265 w 764443"/>
              <a:gd name="connsiteY116" fmla="*/ 23578 h 582863"/>
              <a:gd name="connsiteX117" fmla="*/ 554867 w 764443"/>
              <a:gd name="connsiteY117" fmla="*/ 48952 h 582863"/>
              <a:gd name="connsiteX118" fmla="*/ 549783 w 764443"/>
              <a:gd name="connsiteY118" fmla="*/ 61426 h 582863"/>
              <a:gd name="connsiteX119" fmla="*/ 551829 w 764443"/>
              <a:gd name="connsiteY119" fmla="*/ 64468 h 582863"/>
              <a:gd name="connsiteX120" fmla="*/ 582585 w 764443"/>
              <a:gd name="connsiteY120" fmla="*/ 95215 h 582863"/>
              <a:gd name="connsiteX121" fmla="*/ 582599 w 764443"/>
              <a:gd name="connsiteY121" fmla="*/ 95363 h 582863"/>
              <a:gd name="connsiteX122" fmla="*/ 582585 w 764443"/>
              <a:gd name="connsiteY122" fmla="*/ 95377 h 582863"/>
              <a:gd name="connsiteX123" fmla="*/ 443415 w 764443"/>
              <a:gd name="connsiteY123" fmla="*/ 66307 h 582863"/>
              <a:gd name="connsiteX124" fmla="*/ 615265 w 764443"/>
              <a:gd name="connsiteY124" fmla="*/ 23387 h 582863"/>
              <a:gd name="connsiteX125" fmla="*/ 81065 w 764443"/>
              <a:gd name="connsiteY125" fmla="*/ 331597 h 582863"/>
              <a:gd name="connsiteX126" fmla="*/ 84246 w 764443"/>
              <a:gd name="connsiteY126" fmla="*/ 328559 h 582863"/>
              <a:gd name="connsiteX127" fmla="*/ 88323 w 764443"/>
              <a:gd name="connsiteY127" fmla="*/ 325787 h 582863"/>
              <a:gd name="connsiteX128" fmla="*/ 105306 w 764443"/>
              <a:gd name="connsiteY128" fmla="*/ 319815 h 582863"/>
              <a:gd name="connsiteX129" fmla="*/ 108487 w 764443"/>
              <a:gd name="connsiteY129" fmla="*/ 319700 h 582863"/>
              <a:gd name="connsiteX130" fmla="*/ 119917 w 764443"/>
              <a:gd name="connsiteY130" fmla="*/ 321453 h 582863"/>
              <a:gd name="connsiteX131" fmla="*/ 123442 w 764443"/>
              <a:gd name="connsiteY131" fmla="*/ 342256 h 582863"/>
              <a:gd name="connsiteX132" fmla="*/ 122661 w 764443"/>
              <a:gd name="connsiteY132" fmla="*/ 353600 h 582863"/>
              <a:gd name="connsiteX133" fmla="*/ 116946 w 764443"/>
              <a:gd name="connsiteY133" fmla="*/ 363030 h 582863"/>
              <a:gd name="connsiteX134" fmla="*/ 109126 w 764443"/>
              <a:gd name="connsiteY134" fmla="*/ 368268 h 582863"/>
              <a:gd name="connsiteX135" fmla="*/ 100105 w 764443"/>
              <a:gd name="connsiteY135" fmla="*/ 370078 h 582863"/>
              <a:gd name="connsiteX136" fmla="*/ 91076 w 764443"/>
              <a:gd name="connsiteY136" fmla="*/ 368316 h 582863"/>
              <a:gd name="connsiteX137" fmla="*/ 83275 w 764443"/>
              <a:gd name="connsiteY137" fmla="*/ 363030 h 582863"/>
              <a:gd name="connsiteX138" fmla="*/ 77303 w 764443"/>
              <a:gd name="connsiteY138" fmla="*/ 357057 h 582863"/>
              <a:gd name="connsiteX139" fmla="*/ 66511 w 764443"/>
              <a:gd name="connsiteY139" fmla="*/ 346113 h 582863"/>
              <a:gd name="connsiteX140" fmla="*/ 487497 w 764443"/>
              <a:gd name="connsiteY140" fmla="*/ 391500 h 582863"/>
              <a:gd name="connsiteX141" fmla="*/ 301673 w 764443"/>
              <a:gd name="connsiteY141" fmla="*/ 483292 h 582863"/>
              <a:gd name="connsiteX142" fmla="*/ 285481 w 764443"/>
              <a:gd name="connsiteY142" fmla="*/ 479054 h 582863"/>
              <a:gd name="connsiteX143" fmla="*/ 303798 w 764443"/>
              <a:gd name="connsiteY143" fmla="*/ 386004 h 582863"/>
              <a:gd name="connsiteX144" fmla="*/ 373035 w 764443"/>
              <a:gd name="connsiteY144" fmla="*/ 277000 h 582863"/>
              <a:gd name="connsiteX145" fmla="*/ 487506 w 764443"/>
              <a:gd name="connsiteY145" fmla="*/ 279487 h 582863"/>
              <a:gd name="connsiteX146" fmla="*/ 487497 w 764443"/>
              <a:gd name="connsiteY146" fmla="*/ 391481 h 582863"/>
              <a:gd name="connsiteX147" fmla="*/ 698714 w 764443"/>
              <a:gd name="connsiteY147" fmla="*/ 321120 h 582863"/>
              <a:gd name="connsiteX148" fmla="*/ 669015 w 764443"/>
              <a:gd name="connsiteY148" fmla="*/ 181788 h 582863"/>
              <a:gd name="connsiteX149" fmla="*/ 669162 w 764443"/>
              <a:gd name="connsiteY149" fmla="*/ 181774 h 582863"/>
              <a:gd name="connsiteX150" fmla="*/ 669177 w 764443"/>
              <a:gd name="connsiteY150" fmla="*/ 181788 h 582863"/>
              <a:gd name="connsiteX151" fmla="*/ 700019 w 764443"/>
              <a:gd name="connsiteY151" fmla="*/ 212630 h 582863"/>
              <a:gd name="connsiteX152" fmla="*/ 713489 w 764443"/>
              <a:gd name="connsiteY152" fmla="*/ 212628 h 582863"/>
              <a:gd name="connsiteX153" fmla="*/ 715535 w 764443"/>
              <a:gd name="connsiteY153" fmla="*/ 209582 h 582863"/>
              <a:gd name="connsiteX154" fmla="*/ 740700 w 764443"/>
              <a:gd name="connsiteY154" fmla="*/ 149765 h 582863"/>
              <a:gd name="connsiteX155" fmla="*/ 740890 w 764443"/>
              <a:gd name="connsiteY155" fmla="*/ 149765 h 582863"/>
              <a:gd name="connsiteX156" fmla="*/ 698714 w 764443"/>
              <a:gd name="connsiteY156" fmla="*/ 321120 h 582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</a:cxnLst>
            <a:rect l="l" t="t" r="r" b="b"/>
            <a:pathLst>
              <a:path w="764443" h="582863">
                <a:moveTo>
                  <a:pt x="710420" y="336941"/>
                </a:moveTo>
                <a:cubicBezTo>
                  <a:pt x="761379" y="284829"/>
                  <a:pt x="779190" y="193332"/>
                  <a:pt x="751292" y="117866"/>
                </a:cubicBezTo>
                <a:cubicBezTo>
                  <a:pt x="749935" y="114197"/>
                  <a:pt x="746476" y="111731"/>
                  <a:pt x="742567" y="111646"/>
                </a:cubicBezTo>
                <a:cubicBezTo>
                  <a:pt x="738663" y="111590"/>
                  <a:pt x="735111" y="113896"/>
                  <a:pt x="733575" y="117485"/>
                </a:cubicBezTo>
                <a:lnTo>
                  <a:pt x="703467" y="189151"/>
                </a:lnTo>
                <a:lnTo>
                  <a:pt x="673339" y="159033"/>
                </a:lnTo>
                <a:cubicBezTo>
                  <a:pt x="669622" y="155309"/>
                  <a:pt x="663592" y="155305"/>
                  <a:pt x="659869" y="159020"/>
                </a:cubicBezTo>
                <a:cubicBezTo>
                  <a:pt x="659294" y="159594"/>
                  <a:pt x="658795" y="160238"/>
                  <a:pt x="658385" y="160938"/>
                </a:cubicBezTo>
                <a:cubicBezTo>
                  <a:pt x="625339" y="217811"/>
                  <a:pt x="636446" y="290034"/>
                  <a:pt x="685055" y="334350"/>
                </a:cubicBezTo>
                <a:cubicBezTo>
                  <a:pt x="640519" y="371456"/>
                  <a:pt x="580252" y="383557"/>
                  <a:pt x="524844" y="366516"/>
                </a:cubicBezTo>
                <a:cubicBezTo>
                  <a:pt x="532184" y="344961"/>
                  <a:pt x="531962" y="321548"/>
                  <a:pt x="524216" y="300136"/>
                </a:cubicBezTo>
                <a:cubicBezTo>
                  <a:pt x="538294" y="299504"/>
                  <a:pt x="551633" y="293649"/>
                  <a:pt x="561630" y="283715"/>
                </a:cubicBezTo>
                <a:cubicBezTo>
                  <a:pt x="565285" y="279931"/>
                  <a:pt x="565180" y="273901"/>
                  <a:pt x="561395" y="270246"/>
                </a:cubicBezTo>
                <a:cubicBezTo>
                  <a:pt x="557705" y="266681"/>
                  <a:pt x="551852" y="266681"/>
                  <a:pt x="548161" y="270246"/>
                </a:cubicBezTo>
                <a:cubicBezTo>
                  <a:pt x="539383" y="278953"/>
                  <a:pt x="526926" y="282860"/>
                  <a:pt x="514748" y="280724"/>
                </a:cubicBezTo>
                <a:cubicBezTo>
                  <a:pt x="506896" y="268173"/>
                  <a:pt x="496294" y="257572"/>
                  <a:pt x="483744" y="249720"/>
                </a:cubicBezTo>
                <a:cubicBezTo>
                  <a:pt x="483351" y="247586"/>
                  <a:pt x="483142" y="245422"/>
                  <a:pt x="483115" y="243253"/>
                </a:cubicBezTo>
                <a:cubicBezTo>
                  <a:pt x="483089" y="233161"/>
                  <a:pt x="487090" y="223476"/>
                  <a:pt x="494231" y="216345"/>
                </a:cubicBezTo>
                <a:cubicBezTo>
                  <a:pt x="497886" y="212560"/>
                  <a:pt x="497781" y="206531"/>
                  <a:pt x="493997" y="202876"/>
                </a:cubicBezTo>
                <a:cubicBezTo>
                  <a:pt x="490306" y="199311"/>
                  <a:pt x="484453" y="199311"/>
                  <a:pt x="480763" y="202876"/>
                </a:cubicBezTo>
                <a:cubicBezTo>
                  <a:pt x="470821" y="212869"/>
                  <a:pt x="464989" y="226226"/>
                  <a:pt x="464418" y="240309"/>
                </a:cubicBezTo>
                <a:cubicBezTo>
                  <a:pt x="443007" y="232401"/>
                  <a:pt x="419515" y="232168"/>
                  <a:pt x="397952" y="239652"/>
                </a:cubicBezTo>
                <a:cubicBezTo>
                  <a:pt x="380936" y="184301"/>
                  <a:pt x="392996" y="124100"/>
                  <a:pt x="430023" y="79575"/>
                </a:cubicBezTo>
                <a:cubicBezTo>
                  <a:pt x="474347" y="128211"/>
                  <a:pt x="546655" y="139207"/>
                  <a:pt x="603435" y="105950"/>
                </a:cubicBezTo>
                <a:cubicBezTo>
                  <a:pt x="607969" y="103282"/>
                  <a:pt x="609481" y="97444"/>
                  <a:pt x="606815" y="92910"/>
                </a:cubicBezTo>
                <a:cubicBezTo>
                  <a:pt x="606406" y="92215"/>
                  <a:pt x="605911" y="91575"/>
                  <a:pt x="605340" y="91005"/>
                </a:cubicBezTo>
                <a:lnTo>
                  <a:pt x="575336" y="61001"/>
                </a:lnTo>
                <a:lnTo>
                  <a:pt x="647622" y="30636"/>
                </a:lnTo>
                <a:cubicBezTo>
                  <a:pt x="652475" y="28604"/>
                  <a:pt x="654761" y="23024"/>
                  <a:pt x="652730" y="18171"/>
                </a:cubicBezTo>
                <a:cubicBezTo>
                  <a:pt x="651708" y="15730"/>
                  <a:pt x="649715" y="13823"/>
                  <a:pt x="647231" y="12910"/>
                </a:cubicBezTo>
                <a:cubicBezTo>
                  <a:pt x="571983" y="-14770"/>
                  <a:pt x="476543" y="3385"/>
                  <a:pt x="426880" y="54705"/>
                </a:cubicBezTo>
                <a:cubicBezTo>
                  <a:pt x="376516" y="105238"/>
                  <a:pt x="358610" y="179677"/>
                  <a:pt x="380483" y="247587"/>
                </a:cubicBezTo>
                <a:cubicBezTo>
                  <a:pt x="372825" y="251946"/>
                  <a:pt x="365779" y="257301"/>
                  <a:pt x="359528" y="263512"/>
                </a:cubicBezTo>
                <a:cubicBezTo>
                  <a:pt x="353977" y="269217"/>
                  <a:pt x="348786" y="275261"/>
                  <a:pt x="343984" y="281610"/>
                </a:cubicBezTo>
                <a:lnTo>
                  <a:pt x="328648" y="266265"/>
                </a:lnTo>
                <a:lnTo>
                  <a:pt x="328648" y="216345"/>
                </a:lnTo>
                <a:cubicBezTo>
                  <a:pt x="328648" y="211084"/>
                  <a:pt x="324384" y="206820"/>
                  <a:pt x="319123" y="206820"/>
                </a:cubicBezTo>
                <a:cubicBezTo>
                  <a:pt x="313863" y="206820"/>
                  <a:pt x="309598" y="211084"/>
                  <a:pt x="309598" y="216345"/>
                </a:cubicBezTo>
                <a:lnTo>
                  <a:pt x="309598" y="270227"/>
                </a:lnTo>
                <a:cubicBezTo>
                  <a:pt x="309596" y="272753"/>
                  <a:pt x="310597" y="275174"/>
                  <a:pt x="312380" y="276962"/>
                </a:cubicBezTo>
                <a:lnTo>
                  <a:pt x="332630" y="297202"/>
                </a:lnTo>
                <a:cubicBezTo>
                  <a:pt x="324276" y="309251"/>
                  <a:pt x="315561" y="323101"/>
                  <a:pt x="307198" y="337807"/>
                </a:cubicBezTo>
                <a:lnTo>
                  <a:pt x="280147" y="324282"/>
                </a:lnTo>
                <a:lnTo>
                  <a:pt x="269746" y="282677"/>
                </a:lnTo>
                <a:cubicBezTo>
                  <a:pt x="268383" y="277596"/>
                  <a:pt x="263158" y="274582"/>
                  <a:pt x="258078" y="275945"/>
                </a:cubicBezTo>
                <a:cubicBezTo>
                  <a:pt x="253120" y="277275"/>
                  <a:pt x="250108" y="282296"/>
                  <a:pt x="251267" y="287296"/>
                </a:cubicBezTo>
                <a:lnTo>
                  <a:pt x="262697" y="333159"/>
                </a:lnTo>
                <a:cubicBezTo>
                  <a:pt x="263370" y="335856"/>
                  <a:pt x="265185" y="338124"/>
                  <a:pt x="267669" y="339369"/>
                </a:cubicBezTo>
                <a:lnTo>
                  <a:pt x="298016" y="354543"/>
                </a:lnTo>
                <a:cubicBezTo>
                  <a:pt x="289702" y="370231"/>
                  <a:pt x="282317" y="386394"/>
                  <a:pt x="275899" y="402949"/>
                </a:cubicBezTo>
                <a:lnTo>
                  <a:pt x="257801" y="396929"/>
                </a:lnTo>
                <a:lnTo>
                  <a:pt x="232751" y="359220"/>
                </a:lnTo>
                <a:cubicBezTo>
                  <a:pt x="229910" y="354791"/>
                  <a:pt x="224018" y="353505"/>
                  <a:pt x="219591" y="356346"/>
                </a:cubicBezTo>
                <a:cubicBezTo>
                  <a:pt x="215163" y="359186"/>
                  <a:pt x="213876" y="365077"/>
                  <a:pt x="216716" y="369506"/>
                </a:cubicBezTo>
                <a:cubicBezTo>
                  <a:pt x="216776" y="369599"/>
                  <a:pt x="216838" y="369691"/>
                  <a:pt x="216901" y="369783"/>
                </a:cubicBezTo>
                <a:lnTo>
                  <a:pt x="243847" y="410197"/>
                </a:lnTo>
                <a:cubicBezTo>
                  <a:pt x="245023" y="411960"/>
                  <a:pt x="246752" y="413281"/>
                  <a:pt x="248762" y="413950"/>
                </a:cubicBezTo>
                <a:lnTo>
                  <a:pt x="269717" y="420932"/>
                </a:lnTo>
                <a:cubicBezTo>
                  <a:pt x="261745" y="446773"/>
                  <a:pt x="259240" y="469738"/>
                  <a:pt x="266469" y="484530"/>
                </a:cubicBezTo>
                <a:lnTo>
                  <a:pt x="224654" y="526336"/>
                </a:lnTo>
                <a:cubicBezTo>
                  <a:pt x="181162" y="570857"/>
                  <a:pt x="111039" y="575260"/>
                  <a:pt x="62320" y="536527"/>
                </a:cubicBezTo>
                <a:cubicBezTo>
                  <a:pt x="11551" y="494620"/>
                  <a:pt x="4368" y="419493"/>
                  <a:pt x="46275" y="368725"/>
                </a:cubicBezTo>
                <a:cubicBezTo>
                  <a:pt x="48659" y="365836"/>
                  <a:pt x="51178" y="363061"/>
                  <a:pt x="53823" y="360410"/>
                </a:cubicBezTo>
                <a:lnTo>
                  <a:pt x="53890" y="360334"/>
                </a:lnTo>
                <a:lnTo>
                  <a:pt x="63796" y="370383"/>
                </a:lnTo>
                <a:lnTo>
                  <a:pt x="69854" y="376441"/>
                </a:lnTo>
                <a:cubicBezTo>
                  <a:pt x="73893" y="380559"/>
                  <a:pt x="78737" y="383802"/>
                  <a:pt x="84084" y="385966"/>
                </a:cubicBezTo>
                <a:cubicBezTo>
                  <a:pt x="94434" y="390148"/>
                  <a:pt x="106009" y="390118"/>
                  <a:pt x="116336" y="385880"/>
                </a:cubicBezTo>
                <a:cubicBezTo>
                  <a:pt x="121641" y="383727"/>
                  <a:pt x="126453" y="380519"/>
                  <a:pt x="130481" y="376450"/>
                </a:cubicBezTo>
                <a:cubicBezTo>
                  <a:pt x="135348" y="371628"/>
                  <a:pt x="138933" y="365665"/>
                  <a:pt x="140911" y="359105"/>
                </a:cubicBezTo>
                <a:cubicBezTo>
                  <a:pt x="142924" y="352636"/>
                  <a:pt x="143387" y="345784"/>
                  <a:pt x="142263" y="339103"/>
                </a:cubicBezTo>
                <a:lnTo>
                  <a:pt x="172743" y="334216"/>
                </a:lnTo>
                <a:cubicBezTo>
                  <a:pt x="166319" y="327793"/>
                  <a:pt x="159402" y="321882"/>
                  <a:pt x="152055" y="316538"/>
                </a:cubicBezTo>
                <a:cubicBezTo>
                  <a:pt x="144975" y="311319"/>
                  <a:pt x="137180" y="307149"/>
                  <a:pt x="128909" y="304156"/>
                </a:cubicBezTo>
                <a:cubicBezTo>
                  <a:pt x="122372" y="301812"/>
                  <a:pt x="115480" y="300617"/>
                  <a:pt x="108535" y="300622"/>
                </a:cubicBezTo>
                <a:cubicBezTo>
                  <a:pt x="107030" y="300622"/>
                  <a:pt x="105506" y="300679"/>
                  <a:pt x="103982" y="300784"/>
                </a:cubicBezTo>
                <a:cubicBezTo>
                  <a:pt x="94709" y="301634"/>
                  <a:pt x="85782" y="304727"/>
                  <a:pt x="77969" y="309794"/>
                </a:cubicBezTo>
                <a:cubicBezTo>
                  <a:pt x="76512" y="310804"/>
                  <a:pt x="73826" y="312652"/>
                  <a:pt x="72531" y="313709"/>
                </a:cubicBezTo>
                <a:cubicBezTo>
                  <a:pt x="71235" y="314766"/>
                  <a:pt x="66054" y="319967"/>
                  <a:pt x="64815" y="321205"/>
                </a:cubicBezTo>
                <a:lnTo>
                  <a:pt x="40374" y="346923"/>
                </a:lnTo>
                <a:cubicBezTo>
                  <a:pt x="-13632" y="401175"/>
                  <a:pt x="-13432" y="488937"/>
                  <a:pt x="40821" y="542943"/>
                </a:cubicBezTo>
                <a:cubicBezTo>
                  <a:pt x="51518" y="553591"/>
                  <a:pt x="63883" y="562421"/>
                  <a:pt x="77426" y="569084"/>
                </a:cubicBezTo>
                <a:cubicBezTo>
                  <a:pt x="83156" y="572033"/>
                  <a:pt x="89143" y="574449"/>
                  <a:pt x="95314" y="576304"/>
                </a:cubicBezTo>
                <a:cubicBezTo>
                  <a:pt x="144797" y="592065"/>
                  <a:pt x="198938" y="578929"/>
                  <a:pt x="235694" y="542242"/>
                </a:cubicBezTo>
                <a:lnTo>
                  <a:pt x="280061" y="497875"/>
                </a:lnTo>
                <a:cubicBezTo>
                  <a:pt x="286855" y="500960"/>
                  <a:pt x="294262" y="502461"/>
                  <a:pt x="301721" y="502266"/>
                </a:cubicBezTo>
                <a:cubicBezTo>
                  <a:pt x="315953" y="501753"/>
                  <a:pt x="330037" y="499186"/>
                  <a:pt x="343536" y="494646"/>
                </a:cubicBezTo>
                <a:lnTo>
                  <a:pt x="350537" y="515658"/>
                </a:lnTo>
                <a:cubicBezTo>
                  <a:pt x="351206" y="517668"/>
                  <a:pt x="352527" y="519398"/>
                  <a:pt x="354290" y="520573"/>
                </a:cubicBezTo>
                <a:lnTo>
                  <a:pt x="394704" y="547510"/>
                </a:lnTo>
                <a:cubicBezTo>
                  <a:pt x="399081" y="550429"/>
                  <a:pt x="404996" y="549248"/>
                  <a:pt x="407915" y="544871"/>
                </a:cubicBezTo>
                <a:cubicBezTo>
                  <a:pt x="410835" y="540495"/>
                  <a:pt x="409654" y="534580"/>
                  <a:pt x="405277" y="531660"/>
                </a:cubicBezTo>
                <a:lnTo>
                  <a:pt x="367587" y="506533"/>
                </a:lnTo>
                <a:lnTo>
                  <a:pt x="361538" y="488436"/>
                </a:lnTo>
                <a:cubicBezTo>
                  <a:pt x="378105" y="482046"/>
                  <a:pt x="394278" y="474680"/>
                  <a:pt x="409973" y="466376"/>
                </a:cubicBezTo>
                <a:lnTo>
                  <a:pt x="425146" y="496722"/>
                </a:lnTo>
                <a:cubicBezTo>
                  <a:pt x="426390" y="499210"/>
                  <a:pt x="428658" y="501030"/>
                  <a:pt x="431356" y="501704"/>
                </a:cubicBezTo>
                <a:lnTo>
                  <a:pt x="477210" y="513134"/>
                </a:lnTo>
                <a:cubicBezTo>
                  <a:pt x="477969" y="513326"/>
                  <a:pt x="478750" y="513423"/>
                  <a:pt x="479534" y="513420"/>
                </a:cubicBezTo>
                <a:cubicBezTo>
                  <a:pt x="484794" y="513414"/>
                  <a:pt x="489054" y="509145"/>
                  <a:pt x="489048" y="503884"/>
                </a:cubicBezTo>
                <a:cubicBezTo>
                  <a:pt x="489044" y="499520"/>
                  <a:pt x="486073" y="495717"/>
                  <a:pt x="481839" y="494656"/>
                </a:cubicBezTo>
                <a:lnTo>
                  <a:pt x="440224" y="484254"/>
                </a:lnTo>
                <a:lnTo>
                  <a:pt x="426651" y="457327"/>
                </a:lnTo>
                <a:cubicBezTo>
                  <a:pt x="441386" y="448945"/>
                  <a:pt x="455226" y="440182"/>
                  <a:pt x="467237" y="431876"/>
                </a:cubicBezTo>
                <a:lnTo>
                  <a:pt x="487497" y="452136"/>
                </a:lnTo>
                <a:cubicBezTo>
                  <a:pt x="489285" y="453925"/>
                  <a:pt x="491712" y="454929"/>
                  <a:pt x="494240" y="454927"/>
                </a:cubicBezTo>
                <a:lnTo>
                  <a:pt x="548114" y="454927"/>
                </a:lnTo>
                <a:cubicBezTo>
                  <a:pt x="553374" y="454927"/>
                  <a:pt x="557639" y="450662"/>
                  <a:pt x="557639" y="445402"/>
                </a:cubicBezTo>
                <a:cubicBezTo>
                  <a:pt x="557639" y="440141"/>
                  <a:pt x="553374" y="435877"/>
                  <a:pt x="548114" y="435877"/>
                </a:cubicBezTo>
                <a:lnTo>
                  <a:pt x="498174" y="435877"/>
                </a:lnTo>
                <a:lnTo>
                  <a:pt x="482810" y="420513"/>
                </a:lnTo>
                <a:cubicBezTo>
                  <a:pt x="489178" y="415715"/>
                  <a:pt x="495244" y="410531"/>
                  <a:pt x="500975" y="404987"/>
                </a:cubicBezTo>
                <a:cubicBezTo>
                  <a:pt x="507204" y="398718"/>
                  <a:pt x="512572" y="391649"/>
                  <a:pt x="516939" y="383965"/>
                </a:cubicBezTo>
                <a:cubicBezTo>
                  <a:pt x="535702" y="390089"/>
                  <a:pt x="555304" y="393254"/>
                  <a:pt x="575041" y="393348"/>
                </a:cubicBezTo>
                <a:cubicBezTo>
                  <a:pt x="625851" y="393188"/>
                  <a:pt x="674529" y="372906"/>
                  <a:pt x="710420" y="336941"/>
                </a:cubicBezTo>
                <a:close/>
                <a:moveTo>
                  <a:pt x="615265" y="23387"/>
                </a:moveTo>
                <a:cubicBezTo>
                  <a:pt x="615437" y="23387"/>
                  <a:pt x="615446" y="23511"/>
                  <a:pt x="615265" y="23578"/>
                </a:cubicBezTo>
                <a:lnTo>
                  <a:pt x="554867" y="48952"/>
                </a:lnTo>
                <a:cubicBezTo>
                  <a:pt x="550019" y="50992"/>
                  <a:pt x="547742" y="56578"/>
                  <a:pt x="549783" y="61426"/>
                </a:cubicBezTo>
                <a:cubicBezTo>
                  <a:pt x="550262" y="62563"/>
                  <a:pt x="550956" y="63596"/>
                  <a:pt x="551829" y="64468"/>
                </a:cubicBezTo>
                <a:lnTo>
                  <a:pt x="582585" y="95215"/>
                </a:lnTo>
                <a:cubicBezTo>
                  <a:pt x="582630" y="95252"/>
                  <a:pt x="582636" y="95318"/>
                  <a:pt x="582599" y="95363"/>
                </a:cubicBezTo>
                <a:cubicBezTo>
                  <a:pt x="582595" y="95367"/>
                  <a:pt x="582591" y="95372"/>
                  <a:pt x="582585" y="95377"/>
                </a:cubicBezTo>
                <a:cubicBezTo>
                  <a:pt x="534800" y="116901"/>
                  <a:pt x="478588" y="105158"/>
                  <a:pt x="443415" y="66307"/>
                </a:cubicBezTo>
                <a:cubicBezTo>
                  <a:pt x="484849" y="26064"/>
                  <a:pt x="552772" y="9585"/>
                  <a:pt x="615265" y="23387"/>
                </a:cubicBezTo>
                <a:close/>
                <a:moveTo>
                  <a:pt x="81065" y="331597"/>
                </a:moveTo>
                <a:cubicBezTo>
                  <a:pt x="82033" y="330491"/>
                  <a:pt x="83098" y="329475"/>
                  <a:pt x="84246" y="328559"/>
                </a:cubicBezTo>
                <a:cubicBezTo>
                  <a:pt x="85532" y="327606"/>
                  <a:pt x="86913" y="326768"/>
                  <a:pt x="88323" y="325787"/>
                </a:cubicBezTo>
                <a:cubicBezTo>
                  <a:pt x="93434" y="322486"/>
                  <a:pt x="99254" y="320439"/>
                  <a:pt x="105306" y="319815"/>
                </a:cubicBezTo>
                <a:cubicBezTo>
                  <a:pt x="106373" y="319738"/>
                  <a:pt x="107440" y="319700"/>
                  <a:pt x="108487" y="319700"/>
                </a:cubicBezTo>
                <a:cubicBezTo>
                  <a:pt x="112361" y="319737"/>
                  <a:pt x="116210" y="320327"/>
                  <a:pt x="119917" y="321453"/>
                </a:cubicBezTo>
                <a:lnTo>
                  <a:pt x="123442" y="342256"/>
                </a:lnTo>
                <a:cubicBezTo>
                  <a:pt x="124087" y="346046"/>
                  <a:pt x="123819" y="349935"/>
                  <a:pt x="122661" y="353600"/>
                </a:cubicBezTo>
                <a:cubicBezTo>
                  <a:pt x="121579" y="357174"/>
                  <a:pt x="119614" y="360417"/>
                  <a:pt x="116946" y="363030"/>
                </a:cubicBezTo>
                <a:cubicBezTo>
                  <a:pt x="114726" y="365294"/>
                  <a:pt x="112064" y="367077"/>
                  <a:pt x="109126" y="368268"/>
                </a:cubicBezTo>
                <a:cubicBezTo>
                  <a:pt x="106267" y="369458"/>
                  <a:pt x="103202" y="370073"/>
                  <a:pt x="100105" y="370078"/>
                </a:cubicBezTo>
                <a:cubicBezTo>
                  <a:pt x="97011" y="370075"/>
                  <a:pt x="93945" y="369477"/>
                  <a:pt x="91076" y="368316"/>
                </a:cubicBezTo>
                <a:cubicBezTo>
                  <a:pt x="88136" y="367115"/>
                  <a:pt x="85480" y="365315"/>
                  <a:pt x="83275" y="363030"/>
                </a:cubicBezTo>
                <a:lnTo>
                  <a:pt x="77303" y="357057"/>
                </a:lnTo>
                <a:lnTo>
                  <a:pt x="66511" y="346113"/>
                </a:lnTo>
                <a:close/>
                <a:moveTo>
                  <a:pt x="487497" y="391500"/>
                </a:moveTo>
                <a:cubicBezTo>
                  <a:pt x="456483" y="422513"/>
                  <a:pt x="353137" y="483292"/>
                  <a:pt x="301673" y="483292"/>
                </a:cubicBezTo>
                <a:cubicBezTo>
                  <a:pt x="295942" y="483872"/>
                  <a:pt x="290193" y="482367"/>
                  <a:pt x="285481" y="479054"/>
                </a:cubicBezTo>
                <a:cubicBezTo>
                  <a:pt x="279233" y="472805"/>
                  <a:pt x="276061" y="446183"/>
                  <a:pt x="303798" y="386004"/>
                </a:cubicBezTo>
                <a:cubicBezTo>
                  <a:pt x="325086" y="339836"/>
                  <a:pt x="355718" y="294326"/>
                  <a:pt x="373035" y="277000"/>
                </a:cubicBezTo>
                <a:cubicBezTo>
                  <a:pt x="405332" y="246076"/>
                  <a:pt x="456582" y="247190"/>
                  <a:pt x="487506" y="279487"/>
                </a:cubicBezTo>
                <a:cubicBezTo>
                  <a:pt x="517487" y="310800"/>
                  <a:pt x="517483" y="360173"/>
                  <a:pt x="487497" y="391481"/>
                </a:cubicBezTo>
                <a:close/>
                <a:moveTo>
                  <a:pt x="698714" y="321120"/>
                </a:moveTo>
                <a:cubicBezTo>
                  <a:pt x="659547" y="286088"/>
                  <a:pt x="647538" y="229746"/>
                  <a:pt x="669015" y="181788"/>
                </a:cubicBezTo>
                <a:cubicBezTo>
                  <a:pt x="669052" y="181743"/>
                  <a:pt x="669118" y="181736"/>
                  <a:pt x="669162" y="181774"/>
                </a:cubicBezTo>
                <a:cubicBezTo>
                  <a:pt x="669167" y="181777"/>
                  <a:pt x="669172" y="181782"/>
                  <a:pt x="669177" y="181788"/>
                </a:cubicBezTo>
                <a:lnTo>
                  <a:pt x="700019" y="212630"/>
                </a:lnTo>
                <a:cubicBezTo>
                  <a:pt x="703739" y="216349"/>
                  <a:pt x="709769" y="216348"/>
                  <a:pt x="713489" y="212628"/>
                </a:cubicBezTo>
                <a:cubicBezTo>
                  <a:pt x="714362" y="211754"/>
                  <a:pt x="715057" y="210720"/>
                  <a:pt x="715535" y="209582"/>
                </a:cubicBezTo>
                <a:lnTo>
                  <a:pt x="740700" y="149765"/>
                </a:lnTo>
                <a:cubicBezTo>
                  <a:pt x="740766" y="149603"/>
                  <a:pt x="740852" y="149612"/>
                  <a:pt x="740890" y="149765"/>
                </a:cubicBezTo>
                <a:cubicBezTo>
                  <a:pt x="754683" y="211973"/>
                  <a:pt x="738509" y="279695"/>
                  <a:pt x="698714" y="321120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33D5A1-A55F-94BD-2BAC-28D491245FCE}"/>
              </a:ext>
            </a:extLst>
          </p:cNvPr>
          <p:cNvSpPr txBox="1"/>
          <p:nvPr/>
        </p:nvSpPr>
        <p:spPr>
          <a:xfrm>
            <a:off x="3078180" y="1558900"/>
            <a:ext cx="1545880" cy="315420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</a:rPr>
              <a:t>Strengths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241FC8-DD66-8037-DD02-99D6ABDCE0A0}"/>
              </a:ext>
            </a:extLst>
          </p:cNvPr>
          <p:cNvSpPr txBox="1"/>
          <p:nvPr/>
        </p:nvSpPr>
        <p:spPr>
          <a:xfrm>
            <a:off x="4807315" y="1558900"/>
            <a:ext cx="1545880" cy="315420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</a:rPr>
              <a:t>Weaknesses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EF424E6-28DF-A20F-BEFF-20E118309D7A}"/>
              </a:ext>
            </a:extLst>
          </p:cNvPr>
          <p:cNvSpPr txBox="1"/>
          <p:nvPr/>
        </p:nvSpPr>
        <p:spPr>
          <a:xfrm>
            <a:off x="3111190" y="3270496"/>
            <a:ext cx="1479860" cy="315420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</a:rPr>
              <a:t>Opportunities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6D3FA62-7DD0-14AE-3EE8-D397C643A380}"/>
              </a:ext>
            </a:extLst>
          </p:cNvPr>
          <p:cNvSpPr txBox="1"/>
          <p:nvPr/>
        </p:nvSpPr>
        <p:spPr>
          <a:xfrm>
            <a:off x="4799500" y="3270496"/>
            <a:ext cx="1545880" cy="315420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</a:rPr>
              <a:t>Threats</a:t>
            </a:r>
          </a:p>
        </p:txBody>
      </p:sp>
    </p:spTree>
    <p:extLst>
      <p:ext uri="{BB962C8B-B14F-4D97-AF65-F5344CB8AC3E}">
        <p14:creationId xmlns:p14="http://schemas.microsoft.com/office/powerpoint/2010/main" val="2658474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1">
            <a:extLst>
              <a:ext uri="{FF2B5EF4-FFF2-40B4-BE49-F238E27FC236}">
                <a16:creationId xmlns:a16="http://schemas.microsoft.com/office/drawing/2014/main" id="{729770E2-AE98-816B-23DC-BCC93D2D9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</p:spPr>
        <p:txBody>
          <a:bodyPr/>
          <a:lstStyle/>
          <a:p>
            <a:r>
              <a:rPr lang="en-US" altLang="zh-CN" dirty="0"/>
              <a:t>SWOT Analysis -4 </a:t>
            </a:r>
            <a:endParaRPr lang="zh-CN" alt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19AFB4D-5BF4-7C73-440D-D003F9DA8726}"/>
              </a:ext>
            </a:extLst>
          </p:cNvPr>
          <p:cNvGrpSpPr/>
          <p:nvPr/>
        </p:nvGrpSpPr>
        <p:grpSpPr>
          <a:xfrm>
            <a:off x="790425" y="1551553"/>
            <a:ext cx="1682939" cy="1656184"/>
            <a:chOff x="3024188" y="1309688"/>
            <a:chExt cx="3095625" cy="3046412"/>
          </a:xfrm>
        </p:grpSpPr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94EB02CC-6344-10E3-D421-324A27CB64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000" y="1309688"/>
              <a:ext cx="895350" cy="476250"/>
            </a:xfrm>
            <a:custGeom>
              <a:avLst/>
              <a:gdLst>
                <a:gd name="T0" fmla="*/ 0 w 4699"/>
                <a:gd name="T1" fmla="*/ 0 h 2497"/>
                <a:gd name="T2" fmla="*/ 4699 w 4699"/>
                <a:gd name="T3" fmla="*/ 1527 h 2497"/>
                <a:gd name="T4" fmla="*/ 3994 w 4699"/>
                <a:gd name="T5" fmla="*/ 2497 h 2497"/>
                <a:gd name="T6" fmla="*/ 0 w 4699"/>
                <a:gd name="T7" fmla="*/ 1199 h 2497"/>
                <a:gd name="T8" fmla="*/ 0 w 4699"/>
                <a:gd name="T9" fmla="*/ 0 h 2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99" h="2497">
                  <a:moveTo>
                    <a:pt x="0" y="0"/>
                  </a:moveTo>
                  <a:cubicBezTo>
                    <a:pt x="1689" y="0"/>
                    <a:pt x="3333" y="535"/>
                    <a:pt x="4699" y="1527"/>
                  </a:cubicBezTo>
                  <a:lnTo>
                    <a:pt x="3994" y="2497"/>
                  </a:lnTo>
                  <a:cubicBezTo>
                    <a:pt x="2833" y="1654"/>
                    <a:pt x="1435" y="1199"/>
                    <a:pt x="0" y="119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FB343F9C-0C8F-1406-9EA6-B40A9192F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4000" y="1601788"/>
              <a:ext cx="687388" cy="831850"/>
            </a:xfrm>
            <a:custGeom>
              <a:avLst/>
              <a:gdLst>
                <a:gd name="T0" fmla="*/ 705 w 3609"/>
                <a:gd name="T1" fmla="*/ 0 h 4367"/>
                <a:gd name="T2" fmla="*/ 3609 w 3609"/>
                <a:gd name="T3" fmla="*/ 3997 h 4367"/>
                <a:gd name="T4" fmla="*/ 2468 w 3609"/>
                <a:gd name="T5" fmla="*/ 4367 h 4367"/>
                <a:gd name="T6" fmla="*/ 0 w 3609"/>
                <a:gd name="T7" fmla="*/ 970 h 4367"/>
                <a:gd name="T8" fmla="*/ 705 w 3609"/>
                <a:gd name="T9" fmla="*/ 0 h 4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9" h="4367">
                  <a:moveTo>
                    <a:pt x="705" y="0"/>
                  </a:moveTo>
                  <a:cubicBezTo>
                    <a:pt x="2071" y="992"/>
                    <a:pt x="3087" y="2391"/>
                    <a:pt x="3609" y="3997"/>
                  </a:cubicBezTo>
                  <a:lnTo>
                    <a:pt x="2468" y="4367"/>
                  </a:lnTo>
                  <a:cubicBezTo>
                    <a:pt x="2025" y="3003"/>
                    <a:pt x="1161" y="1813"/>
                    <a:pt x="0" y="970"/>
                  </a:cubicBezTo>
                  <a:lnTo>
                    <a:pt x="705" y="0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3" name="Freeform 9">
              <a:extLst>
                <a:ext uri="{FF2B5EF4-FFF2-40B4-BE49-F238E27FC236}">
                  <a16:creationId xmlns:a16="http://schemas.microsoft.com/office/drawing/2014/main" id="{770A5DA6-389D-A9CF-4548-0313E19833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3900" y="2362200"/>
              <a:ext cx="315913" cy="941387"/>
            </a:xfrm>
            <a:custGeom>
              <a:avLst/>
              <a:gdLst>
                <a:gd name="T0" fmla="*/ 1141 w 1662"/>
                <a:gd name="T1" fmla="*/ 0 h 4940"/>
                <a:gd name="T2" fmla="*/ 1141 w 1662"/>
                <a:gd name="T3" fmla="*/ 4940 h 4940"/>
                <a:gd name="T4" fmla="*/ 0 w 1662"/>
                <a:gd name="T5" fmla="*/ 4569 h 4940"/>
                <a:gd name="T6" fmla="*/ 0 w 1662"/>
                <a:gd name="T7" fmla="*/ 370 h 4940"/>
                <a:gd name="T8" fmla="*/ 1141 w 1662"/>
                <a:gd name="T9" fmla="*/ 0 h 4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2" h="4940">
                  <a:moveTo>
                    <a:pt x="1141" y="0"/>
                  </a:moveTo>
                  <a:cubicBezTo>
                    <a:pt x="1662" y="1605"/>
                    <a:pt x="1662" y="3334"/>
                    <a:pt x="1141" y="4940"/>
                  </a:cubicBezTo>
                  <a:lnTo>
                    <a:pt x="0" y="4569"/>
                  </a:lnTo>
                  <a:cubicBezTo>
                    <a:pt x="444" y="3205"/>
                    <a:pt x="444" y="1735"/>
                    <a:pt x="0" y="370"/>
                  </a:cubicBezTo>
                  <a:lnTo>
                    <a:pt x="1141" y="0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91ACEA65-D2F9-EAA5-FBD3-E3E1298ED9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4000" y="3233738"/>
              <a:ext cx="687388" cy="831850"/>
            </a:xfrm>
            <a:custGeom>
              <a:avLst/>
              <a:gdLst>
                <a:gd name="T0" fmla="*/ 3609 w 3609"/>
                <a:gd name="T1" fmla="*/ 371 h 4368"/>
                <a:gd name="T2" fmla="*/ 705 w 3609"/>
                <a:gd name="T3" fmla="*/ 4368 h 4368"/>
                <a:gd name="T4" fmla="*/ 0 w 3609"/>
                <a:gd name="T5" fmla="*/ 3398 h 4368"/>
                <a:gd name="T6" fmla="*/ 2468 w 3609"/>
                <a:gd name="T7" fmla="*/ 0 h 4368"/>
                <a:gd name="T8" fmla="*/ 3609 w 3609"/>
                <a:gd name="T9" fmla="*/ 371 h 4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9" h="4368">
                  <a:moveTo>
                    <a:pt x="3609" y="371"/>
                  </a:moveTo>
                  <a:cubicBezTo>
                    <a:pt x="3087" y="1976"/>
                    <a:pt x="2071" y="3375"/>
                    <a:pt x="705" y="4368"/>
                  </a:cubicBezTo>
                  <a:lnTo>
                    <a:pt x="0" y="3398"/>
                  </a:lnTo>
                  <a:cubicBezTo>
                    <a:pt x="1161" y="2554"/>
                    <a:pt x="2025" y="1365"/>
                    <a:pt x="2468" y="0"/>
                  </a:cubicBezTo>
                  <a:lnTo>
                    <a:pt x="3609" y="371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5" name="Freeform 13">
              <a:extLst>
                <a:ext uri="{FF2B5EF4-FFF2-40B4-BE49-F238E27FC236}">
                  <a16:creationId xmlns:a16="http://schemas.microsoft.com/office/drawing/2014/main" id="{F97F4461-493C-C95E-428E-3717D37624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000" y="3881438"/>
              <a:ext cx="895350" cy="474662"/>
            </a:xfrm>
            <a:custGeom>
              <a:avLst/>
              <a:gdLst>
                <a:gd name="T0" fmla="*/ 4699 w 4699"/>
                <a:gd name="T1" fmla="*/ 970 h 2496"/>
                <a:gd name="T2" fmla="*/ 0 w 4699"/>
                <a:gd name="T3" fmla="*/ 2496 h 2496"/>
                <a:gd name="T4" fmla="*/ 0 w 4699"/>
                <a:gd name="T5" fmla="*/ 1297 h 2496"/>
                <a:gd name="T6" fmla="*/ 3994 w 4699"/>
                <a:gd name="T7" fmla="*/ 0 h 2496"/>
                <a:gd name="T8" fmla="*/ 4699 w 4699"/>
                <a:gd name="T9" fmla="*/ 970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99" h="2496">
                  <a:moveTo>
                    <a:pt x="4699" y="970"/>
                  </a:moveTo>
                  <a:cubicBezTo>
                    <a:pt x="3333" y="1962"/>
                    <a:pt x="1689" y="2496"/>
                    <a:pt x="0" y="2496"/>
                  </a:cubicBezTo>
                  <a:lnTo>
                    <a:pt x="0" y="1297"/>
                  </a:lnTo>
                  <a:cubicBezTo>
                    <a:pt x="1435" y="1297"/>
                    <a:pt x="2833" y="843"/>
                    <a:pt x="3994" y="0"/>
                  </a:cubicBezTo>
                  <a:lnTo>
                    <a:pt x="4699" y="970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35807EA9-657A-0406-D683-8E7EE35375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6650" y="3881438"/>
              <a:ext cx="895350" cy="474662"/>
            </a:xfrm>
            <a:custGeom>
              <a:avLst/>
              <a:gdLst>
                <a:gd name="T0" fmla="*/ 4698 w 4698"/>
                <a:gd name="T1" fmla="*/ 2496 h 2496"/>
                <a:gd name="T2" fmla="*/ 0 w 4698"/>
                <a:gd name="T3" fmla="*/ 970 h 2496"/>
                <a:gd name="T4" fmla="*/ 705 w 4698"/>
                <a:gd name="T5" fmla="*/ 0 h 2496"/>
                <a:gd name="T6" fmla="*/ 4698 w 4698"/>
                <a:gd name="T7" fmla="*/ 1297 h 2496"/>
                <a:gd name="T8" fmla="*/ 4698 w 4698"/>
                <a:gd name="T9" fmla="*/ 2496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98" h="2496">
                  <a:moveTo>
                    <a:pt x="4698" y="2496"/>
                  </a:moveTo>
                  <a:cubicBezTo>
                    <a:pt x="3010" y="2496"/>
                    <a:pt x="1366" y="1962"/>
                    <a:pt x="0" y="970"/>
                  </a:cubicBezTo>
                  <a:lnTo>
                    <a:pt x="705" y="0"/>
                  </a:lnTo>
                  <a:cubicBezTo>
                    <a:pt x="1866" y="843"/>
                    <a:pt x="3264" y="1297"/>
                    <a:pt x="4698" y="1297"/>
                  </a:cubicBezTo>
                  <a:lnTo>
                    <a:pt x="4698" y="2496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4481B6FF-7408-BD88-76EE-CD222A0A1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200" y="3233738"/>
              <a:ext cx="687388" cy="831850"/>
            </a:xfrm>
            <a:custGeom>
              <a:avLst/>
              <a:gdLst>
                <a:gd name="T0" fmla="*/ 2904 w 3609"/>
                <a:gd name="T1" fmla="*/ 4368 h 4368"/>
                <a:gd name="T2" fmla="*/ 0 w 3609"/>
                <a:gd name="T3" fmla="*/ 371 h 4368"/>
                <a:gd name="T4" fmla="*/ 1141 w 3609"/>
                <a:gd name="T5" fmla="*/ 0 h 4368"/>
                <a:gd name="T6" fmla="*/ 3609 w 3609"/>
                <a:gd name="T7" fmla="*/ 3398 h 4368"/>
                <a:gd name="T8" fmla="*/ 2904 w 3609"/>
                <a:gd name="T9" fmla="*/ 4368 h 4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9" h="4368">
                  <a:moveTo>
                    <a:pt x="2904" y="4368"/>
                  </a:moveTo>
                  <a:cubicBezTo>
                    <a:pt x="1538" y="3375"/>
                    <a:pt x="522" y="1976"/>
                    <a:pt x="0" y="371"/>
                  </a:cubicBezTo>
                  <a:lnTo>
                    <a:pt x="1141" y="0"/>
                  </a:lnTo>
                  <a:cubicBezTo>
                    <a:pt x="1584" y="1365"/>
                    <a:pt x="2448" y="2554"/>
                    <a:pt x="3609" y="3398"/>
                  </a:cubicBezTo>
                  <a:lnTo>
                    <a:pt x="2904" y="4368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4B7B2C8C-482A-40BE-C6FF-865D7826DE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4188" y="2362200"/>
              <a:ext cx="317500" cy="941387"/>
            </a:xfrm>
            <a:custGeom>
              <a:avLst/>
              <a:gdLst>
                <a:gd name="T0" fmla="*/ 1043 w 3324"/>
                <a:gd name="T1" fmla="*/ 9880 h 9880"/>
                <a:gd name="T2" fmla="*/ 1043 w 3324"/>
                <a:gd name="T3" fmla="*/ 0 h 9880"/>
                <a:gd name="T4" fmla="*/ 3324 w 3324"/>
                <a:gd name="T5" fmla="*/ 741 h 9880"/>
                <a:gd name="T6" fmla="*/ 3324 w 3324"/>
                <a:gd name="T7" fmla="*/ 9139 h 9880"/>
                <a:gd name="T8" fmla="*/ 1043 w 3324"/>
                <a:gd name="T9" fmla="*/ 9880 h 9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24" h="9880">
                  <a:moveTo>
                    <a:pt x="1043" y="9880"/>
                  </a:moveTo>
                  <a:cubicBezTo>
                    <a:pt x="0" y="6670"/>
                    <a:pt x="0" y="3211"/>
                    <a:pt x="1043" y="0"/>
                  </a:cubicBezTo>
                  <a:lnTo>
                    <a:pt x="3324" y="741"/>
                  </a:lnTo>
                  <a:cubicBezTo>
                    <a:pt x="2437" y="3470"/>
                    <a:pt x="2437" y="6410"/>
                    <a:pt x="3324" y="9139"/>
                  </a:cubicBezTo>
                  <a:lnTo>
                    <a:pt x="1043" y="9880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E8A72586-96D8-724F-B5FC-D53FD0E090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200" y="1601788"/>
              <a:ext cx="687388" cy="831850"/>
            </a:xfrm>
            <a:custGeom>
              <a:avLst/>
              <a:gdLst>
                <a:gd name="T0" fmla="*/ 0 w 7217"/>
                <a:gd name="T1" fmla="*/ 7994 h 8735"/>
                <a:gd name="T2" fmla="*/ 5808 w 7217"/>
                <a:gd name="T3" fmla="*/ 0 h 8735"/>
                <a:gd name="T4" fmla="*/ 7217 w 7217"/>
                <a:gd name="T5" fmla="*/ 1940 h 8735"/>
                <a:gd name="T6" fmla="*/ 2281 w 7217"/>
                <a:gd name="T7" fmla="*/ 8735 h 8735"/>
                <a:gd name="T8" fmla="*/ 0 w 7217"/>
                <a:gd name="T9" fmla="*/ 7994 h 8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17" h="8735">
                  <a:moveTo>
                    <a:pt x="0" y="7994"/>
                  </a:moveTo>
                  <a:cubicBezTo>
                    <a:pt x="1043" y="4783"/>
                    <a:pt x="3076" y="1985"/>
                    <a:pt x="5808" y="0"/>
                  </a:cubicBezTo>
                  <a:lnTo>
                    <a:pt x="7217" y="1940"/>
                  </a:lnTo>
                  <a:cubicBezTo>
                    <a:pt x="4895" y="3627"/>
                    <a:pt x="3167" y="6006"/>
                    <a:pt x="2281" y="8735"/>
                  </a:cubicBezTo>
                  <a:lnTo>
                    <a:pt x="0" y="7994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06281A07-9CCB-B6B6-993A-9D2DAFAF60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6650" y="1309688"/>
              <a:ext cx="895350" cy="476250"/>
            </a:xfrm>
            <a:custGeom>
              <a:avLst/>
              <a:gdLst>
                <a:gd name="T0" fmla="*/ 0 w 9396"/>
                <a:gd name="T1" fmla="*/ 3053 h 4993"/>
                <a:gd name="T2" fmla="*/ 9396 w 9396"/>
                <a:gd name="T3" fmla="*/ 0 h 4993"/>
                <a:gd name="T4" fmla="*/ 9396 w 9396"/>
                <a:gd name="T5" fmla="*/ 2398 h 4993"/>
                <a:gd name="T6" fmla="*/ 1409 w 9396"/>
                <a:gd name="T7" fmla="*/ 4993 h 4993"/>
                <a:gd name="T8" fmla="*/ 0 w 9396"/>
                <a:gd name="T9" fmla="*/ 3053 h 4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96" h="4993">
                  <a:moveTo>
                    <a:pt x="0" y="3053"/>
                  </a:moveTo>
                  <a:cubicBezTo>
                    <a:pt x="2731" y="1069"/>
                    <a:pt x="6020" y="0"/>
                    <a:pt x="9396" y="0"/>
                  </a:cubicBezTo>
                  <a:lnTo>
                    <a:pt x="9396" y="2398"/>
                  </a:lnTo>
                  <a:cubicBezTo>
                    <a:pt x="6527" y="2398"/>
                    <a:pt x="3731" y="3307"/>
                    <a:pt x="1409" y="4993"/>
                  </a:cubicBezTo>
                  <a:lnTo>
                    <a:pt x="0" y="3053"/>
                  </a:lnTo>
                  <a:close/>
                </a:path>
              </a:pathLst>
            </a:custGeom>
            <a:solidFill>
              <a:srgbClr val="00B050">
                <a:alpha val="3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sp>
        <p:nvSpPr>
          <p:cNvPr id="20" name="Oval 19">
            <a:extLst>
              <a:ext uri="{FF2B5EF4-FFF2-40B4-BE49-F238E27FC236}">
                <a16:creationId xmlns:a16="http://schemas.microsoft.com/office/drawing/2014/main" id="{1A6F762F-011D-B8DD-BBFC-00A793747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539" y="1752373"/>
            <a:ext cx="1252711" cy="125271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lt1"/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3C7DAB8-617C-F9DF-2F4E-2A80A7FA344E}"/>
              </a:ext>
            </a:extLst>
          </p:cNvPr>
          <p:cNvGrpSpPr/>
          <p:nvPr/>
        </p:nvGrpSpPr>
        <p:grpSpPr>
          <a:xfrm>
            <a:off x="2759676" y="1551553"/>
            <a:ext cx="1682939" cy="1656184"/>
            <a:chOff x="3024188" y="1309688"/>
            <a:chExt cx="3095625" cy="3046412"/>
          </a:xfrm>
          <a:solidFill>
            <a:srgbClr val="D99694"/>
          </a:solidFill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04CEC3DA-9039-EBAC-1312-A60CC83AAB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000" y="1309688"/>
              <a:ext cx="895350" cy="476250"/>
            </a:xfrm>
            <a:custGeom>
              <a:avLst/>
              <a:gdLst>
                <a:gd name="T0" fmla="*/ 0 w 4699"/>
                <a:gd name="T1" fmla="*/ 0 h 2497"/>
                <a:gd name="T2" fmla="*/ 4699 w 4699"/>
                <a:gd name="T3" fmla="*/ 1527 h 2497"/>
                <a:gd name="T4" fmla="*/ 3994 w 4699"/>
                <a:gd name="T5" fmla="*/ 2497 h 2497"/>
                <a:gd name="T6" fmla="*/ 0 w 4699"/>
                <a:gd name="T7" fmla="*/ 1199 h 2497"/>
                <a:gd name="T8" fmla="*/ 0 w 4699"/>
                <a:gd name="T9" fmla="*/ 0 h 2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99" h="2497">
                  <a:moveTo>
                    <a:pt x="0" y="0"/>
                  </a:moveTo>
                  <a:cubicBezTo>
                    <a:pt x="1689" y="0"/>
                    <a:pt x="3333" y="535"/>
                    <a:pt x="4699" y="1527"/>
                  </a:cubicBezTo>
                  <a:lnTo>
                    <a:pt x="3994" y="2497"/>
                  </a:lnTo>
                  <a:cubicBezTo>
                    <a:pt x="2833" y="1654"/>
                    <a:pt x="1435" y="1199"/>
                    <a:pt x="0" y="1199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8" name="Freeform 7">
              <a:extLst>
                <a:ext uri="{FF2B5EF4-FFF2-40B4-BE49-F238E27FC236}">
                  <a16:creationId xmlns:a16="http://schemas.microsoft.com/office/drawing/2014/main" id="{4CA65EAB-4888-2444-F85F-513AFA353BD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4000" y="1601788"/>
              <a:ext cx="687388" cy="831850"/>
            </a:xfrm>
            <a:custGeom>
              <a:avLst/>
              <a:gdLst>
                <a:gd name="T0" fmla="*/ 705 w 3609"/>
                <a:gd name="T1" fmla="*/ 0 h 4367"/>
                <a:gd name="T2" fmla="*/ 3609 w 3609"/>
                <a:gd name="T3" fmla="*/ 3997 h 4367"/>
                <a:gd name="T4" fmla="*/ 2468 w 3609"/>
                <a:gd name="T5" fmla="*/ 4367 h 4367"/>
                <a:gd name="T6" fmla="*/ 0 w 3609"/>
                <a:gd name="T7" fmla="*/ 970 h 4367"/>
                <a:gd name="T8" fmla="*/ 705 w 3609"/>
                <a:gd name="T9" fmla="*/ 0 h 4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9" h="4367">
                  <a:moveTo>
                    <a:pt x="705" y="0"/>
                  </a:moveTo>
                  <a:cubicBezTo>
                    <a:pt x="2071" y="992"/>
                    <a:pt x="3087" y="2391"/>
                    <a:pt x="3609" y="3997"/>
                  </a:cubicBezTo>
                  <a:lnTo>
                    <a:pt x="2468" y="4367"/>
                  </a:lnTo>
                  <a:cubicBezTo>
                    <a:pt x="2025" y="3003"/>
                    <a:pt x="1161" y="1813"/>
                    <a:pt x="0" y="970"/>
                  </a:cubicBezTo>
                  <a:lnTo>
                    <a:pt x="705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9" name="Freeform 9">
              <a:extLst>
                <a:ext uri="{FF2B5EF4-FFF2-40B4-BE49-F238E27FC236}">
                  <a16:creationId xmlns:a16="http://schemas.microsoft.com/office/drawing/2014/main" id="{A5771129-5BFF-D4E6-6C42-71D9D4F7F4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3900" y="2362200"/>
              <a:ext cx="315913" cy="941387"/>
            </a:xfrm>
            <a:custGeom>
              <a:avLst/>
              <a:gdLst>
                <a:gd name="T0" fmla="*/ 1141 w 1662"/>
                <a:gd name="T1" fmla="*/ 0 h 4940"/>
                <a:gd name="T2" fmla="*/ 1141 w 1662"/>
                <a:gd name="T3" fmla="*/ 4940 h 4940"/>
                <a:gd name="T4" fmla="*/ 0 w 1662"/>
                <a:gd name="T5" fmla="*/ 4569 h 4940"/>
                <a:gd name="T6" fmla="*/ 0 w 1662"/>
                <a:gd name="T7" fmla="*/ 370 h 4940"/>
                <a:gd name="T8" fmla="*/ 1141 w 1662"/>
                <a:gd name="T9" fmla="*/ 0 h 4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2" h="4940">
                  <a:moveTo>
                    <a:pt x="1141" y="0"/>
                  </a:moveTo>
                  <a:cubicBezTo>
                    <a:pt x="1662" y="1605"/>
                    <a:pt x="1662" y="3334"/>
                    <a:pt x="1141" y="4940"/>
                  </a:cubicBezTo>
                  <a:lnTo>
                    <a:pt x="0" y="4569"/>
                  </a:lnTo>
                  <a:cubicBezTo>
                    <a:pt x="444" y="3205"/>
                    <a:pt x="444" y="1735"/>
                    <a:pt x="0" y="370"/>
                  </a:cubicBezTo>
                  <a:lnTo>
                    <a:pt x="1141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40" name="Freeform 11">
              <a:extLst>
                <a:ext uri="{FF2B5EF4-FFF2-40B4-BE49-F238E27FC236}">
                  <a16:creationId xmlns:a16="http://schemas.microsoft.com/office/drawing/2014/main" id="{544FC0FE-237C-1CC8-17D4-21264A0C266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4000" y="3233738"/>
              <a:ext cx="687388" cy="831850"/>
            </a:xfrm>
            <a:custGeom>
              <a:avLst/>
              <a:gdLst>
                <a:gd name="T0" fmla="*/ 3609 w 3609"/>
                <a:gd name="T1" fmla="*/ 371 h 4368"/>
                <a:gd name="T2" fmla="*/ 705 w 3609"/>
                <a:gd name="T3" fmla="*/ 4368 h 4368"/>
                <a:gd name="T4" fmla="*/ 0 w 3609"/>
                <a:gd name="T5" fmla="*/ 3398 h 4368"/>
                <a:gd name="T6" fmla="*/ 2468 w 3609"/>
                <a:gd name="T7" fmla="*/ 0 h 4368"/>
                <a:gd name="T8" fmla="*/ 3609 w 3609"/>
                <a:gd name="T9" fmla="*/ 371 h 4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9" h="4368">
                  <a:moveTo>
                    <a:pt x="3609" y="371"/>
                  </a:moveTo>
                  <a:cubicBezTo>
                    <a:pt x="3087" y="1976"/>
                    <a:pt x="2071" y="3375"/>
                    <a:pt x="705" y="4368"/>
                  </a:cubicBezTo>
                  <a:lnTo>
                    <a:pt x="0" y="3398"/>
                  </a:lnTo>
                  <a:cubicBezTo>
                    <a:pt x="1161" y="2554"/>
                    <a:pt x="2025" y="1365"/>
                    <a:pt x="2468" y="0"/>
                  </a:cubicBezTo>
                  <a:lnTo>
                    <a:pt x="3609" y="37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41" name="Freeform 13">
              <a:extLst>
                <a:ext uri="{FF2B5EF4-FFF2-40B4-BE49-F238E27FC236}">
                  <a16:creationId xmlns:a16="http://schemas.microsoft.com/office/drawing/2014/main" id="{C9BB9E11-DA6A-5FEE-ED40-E1270E7B21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000" y="3881438"/>
              <a:ext cx="895350" cy="474662"/>
            </a:xfrm>
            <a:custGeom>
              <a:avLst/>
              <a:gdLst>
                <a:gd name="T0" fmla="*/ 4699 w 4699"/>
                <a:gd name="T1" fmla="*/ 970 h 2496"/>
                <a:gd name="T2" fmla="*/ 0 w 4699"/>
                <a:gd name="T3" fmla="*/ 2496 h 2496"/>
                <a:gd name="T4" fmla="*/ 0 w 4699"/>
                <a:gd name="T5" fmla="*/ 1297 h 2496"/>
                <a:gd name="T6" fmla="*/ 3994 w 4699"/>
                <a:gd name="T7" fmla="*/ 0 h 2496"/>
                <a:gd name="T8" fmla="*/ 4699 w 4699"/>
                <a:gd name="T9" fmla="*/ 970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99" h="2496">
                  <a:moveTo>
                    <a:pt x="4699" y="970"/>
                  </a:moveTo>
                  <a:cubicBezTo>
                    <a:pt x="3333" y="1962"/>
                    <a:pt x="1689" y="2496"/>
                    <a:pt x="0" y="2496"/>
                  </a:cubicBezTo>
                  <a:lnTo>
                    <a:pt x="0" y="1297"/>
                  </a:lnTo>
                  <a:cubicBezTo>
                    <a:pt x="1435" y="1297"/>
                    <a:pt x="2833" y="843"/>
                    <a:pt x="3994" y="0"/>
                  </a:cubicBezTo>
                  <a:lnTo>
                    <a:pt x="4699" y="97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42" name="Freeform 15">
              <a:extLst>
                <a:ext uri="{FF2B5EF4-FFF2-40B4-BE49-F238E27FC236}">
                  <a16:creationId xmlns:a16="http://schemas.microsoft.com/office/drawing/2014/main" id="{D87297DE-CF50-3EA4-2B36-D89C1A3851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6650" y="3881438"/>
              <a:ext cx="895350" cy="474662"/>
            </a:xfrm>
            <a:custGeom>
              <a:avLst/>
              <a:gdLst>
                <a:gd name="T0" fmla="*/ 4698 w 4698"/>
                <a:gd name="T1" fmla="*/ 2496 h 2496"/>
                <a:gd name="T2" fmla="*/ 0 w 4698"/>
                <a:gd name="T3" fmla="*/ 970 h 2496"/>
                <a:gd name="T4" fmla="*/ 705 w 4698"/>
                <a:gd name="T5" fmla="*/ 0 h 2496"/>
                <a:gd name="T6" fmla="*/ 4698 w 4698"/>
                <a:gd name="T7" fmla="*/ 1297 h 2496"/>
                <a:gd name="T8" fmla="*/ 4698 w 4698"/>
                <a:gd name="T9" fmla="*/ 2496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98" h="2496">
                  <a:moveTo>
                    <a:pt x="4698" y="2496"/>
                  </a:moveTo>
                  <a:cubicBezTo>
                    <a:pt x="3010" y="2496"/>
                    <a:pt x="1366" y="1962"/>
                    <a:pt x="0" y="970"/>
                  </a:cubicBezTo>
                  <a:lnTo>
                    <a:pt x="705" y="0"/>
                  </a:lnTo>
                  <a:cubicBezTo>
                    <a:pt x="1866" y="843"/>
                    <a:pt x="3264" y="1297"/>
                    <a:pt x="4698" y="1297"/>
                  </a:cubicBezTo>
                  <a:lnTo>
                    <a:pt x="4698" y="2496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43" name="Freeform 17">
              <a:extLst>
                <a:ext uri="{FF2B5EF4-FFF2-40B4-BE49-F238E27FC236}">
                  <a16:creationId xmlns:a16="http://schemas.microsoft.com/office/drawing/2014/main" id="{FB013F0E-4C68-3DD6-B8CF-95104BB1A8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200" y="3233738"/>
              <a:ext cx="687388" cy="831850"/>
            </a:xfrm>
            <a:custGeom>
              <a:avLst/>
              <a:gdLst>
                <a:gd name="T0" fmla="*/ 2904 w 3609"/>
                <a:gd name="T1" fmla="*/ 4368 h 4368"/>
                <a:gd name="T2" fmla="*/ 0 w 3609"/>
                <a:gd name="T3" fmla="*/ 371 h 4368"/>
                <a:gd name="T4" fmla="*/ 1141 w 3609"/>
                <a:gd name="T5" fmla="*/ 0 h 4368"/>
                <a:gd name="T6" fmla="*/ 3609 w 3609"/>
                <a:gd name="T7" fmla="*/ 3398 h 4368"/>
                <a:gd name="T8" fmla="*/ 2904 w 3609"/>
                <a:gd name="T9" fmla="*/ 4368 h 4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9" h="4368">
                  <a:moveTo>
                    <a:pt x="2904" y="4368"/>
                  </a:moveTo>
                  <a:cubicBezTo>
                    <a:pt x="1538" y="3375"/>
                    <a:pt x="522" y="1976"/>
                    <a:pt x="0" y="371"/>
                  </a:cubicBezTo>
                  <a:lnTo>
                    <a:pt x="1141" y="0"/>
                  </a:lnTo>
                  <a:cubicBezTo>
                    <a:pt x="1584" y="1365"/>
                    <a:pt x="2448" y="2554"/>
                    <a:pt x="3609" y="3398"/>
                  </a:cubicBezTo>
                  <a:lnTo>
                    <a:pt x="2904" y="4368"/>
                  </a:lnTo>
                  <a:close/>
                </a:path>
              </a:pathLst>
            </a:custGeom>
            <a:solidFill>
              <a:srgbClr val="D99694">
                <a:alpha val="3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44" name="Freeform 19">
              <a:extLst>
                <a:ext uri="{FF2B5EF4-FFF2-40B4-BE49-F238E27FC236}">
                  <a16:creationId xmlns:a16="http://schemas.microsoft.com/office/drawing/2014/main" id="{FFF5F034-9064-0F25-8099-CB08DAF716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4188" y="2362200"/>
              <a:ext cx="317500" cy="941387"/>
            </a:xfrm>
            <a:custGeom>
              <a:avLst/>
              <a:gdLst>
                <a:gd name="T0" fmla="*/ 1043 w 3324"/>
                <a:gd name="T1" fmla="*/ 9880 h 9880"/>
                <a:gd name="T2" fmla="*/ 1043 w 3324"/>
                <a:gd name="T3" fmla="*/ 0 h 9880"/>
                <a:gd name="T4" fmla="*/ 3324 w 3324"/>
                <a:gd name="T5" fmla="*/ 741 h 9880"/>
                <a:gd name="T6" fmla="*/ 3324 w 3324"/>
                <a:gd name="T7" fmla="*/ 9139 h 9880"/>
                <a:gd name="T8" fmla="*/ 1043 w 3324"/>
                <a:gd name="T9" fmla="*/ 9880 h 9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24" h="9880">
                  <a:moveTo>
                    <a:pt x="1043" y="9880"/>
                  </a:moveTo>
                  <a:cubicBezTo>
                    <a:pt x="0" y="6670"/>
                    <a:pt x="0" y="3211"/>
                    <a:pt x="1043" y="0"/>
                  </a:cubicBezTo>
                  <a:lnTo>
                    <a:pt x="3324" y="741"/>
                  </a:lnTo>
                  <a:cubicBezTo>
                    <a:pt x="2437" y="3470"/>
                    <a:pt x="2437" y="6410"/>
                    <a:pt x="3324" y="9139"/>
                  </a:cubicBezTo>
                  <a:lnTo>
                    <a:pt x="1043" y="9880"/>
                  </a:lnTo>
                  <a:close/>
                </a:path>
              </a:pathLst>
            </a:custGeom>
            <a:solidFill>
              <a:srgbClr val="D99694">
                <a:alpha val="3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45" name="Freeform 21">
              <a:extLst>
                <a:ext uri="{FF2B5EF4-FFF2-40B4-BE49-F238E27FC236}">
                  <a16:creationId xmlns:a16="http://schemas.microsoft.com/office/drawing/2014/main" id="{EAB3A66D-772B-BF5A-4C6A-EB4AD01C53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200" y="1601788"/>
              <a:ext cx="687388" cy="831850"/>
            </a:xfrm>
            <a:custGeom>
              <a:avLst/>
              <a:gdLst>
                <a:gd name="T0" fmla="*/ 0 w 7217"/>
                <a:gd name="T1" fmla="*/ 7994 h 8735"/>
                <a:gd name="T2" fmla="*/ 5808 w 7217"/>
                <a:gd name="T3" fmla="*/ 0 h 8735"/>
                <a:gd name="T4" fmla="*/ 7217 w 7217"/>
                <a:gd name="T5" fmla="*/ 1940 h 8735"/>
                <a:gd name="T6" fmla="*/ 2281 w 7217"/>
                <a:gd name="T7" fmla="*/ 8735 h 8735"/>
                <a:gd name="T8" fmla="*/ 0 w 7217"/>
                <a:gd name="T9" fmla="*/ 7994 h 8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17" h="8735">
                  <a:moveTo>
                    <a:pt x="0" y="7994"/>
                  </a:moveTo>
                  <a:cubicBezTo>
                    <a:pt x="1043" y="4783"/>
                    <a:pt x="3076" y="1985"/>
                    <a:pt x="5808" y="0"/>
                  </a:cubicBezTo>
                  <a:lnTo>
                    <a:pt x="7217" y="1940"/>
                  </a:lnTo>
                  <a:cubicBezTo>
                    <a:pt x="4895" y="3627"/>
                    <a:pt x="3167" y="6006"/>
                    <a:pt x="2281" y="8735"/>
                  </a:cubicBezTo>
                  <a:lnTo>
                    <a:pt x="0" y="7994"/>
                  </a:lnTo>
                  <a:close/>
                </a:path>
              </a:pathLst>
            </a:custGeom>
            <a:solidFill>
              <a:srgbClr val="D99694">
                <a:alpha val="3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46" name="Freeform 23">
              <a:extLst>
                <a:ext uri="{FF2B5EF4-FFF2-40B4-BE49-F238E27FC236}">
                  <a16:creationId xmlns:a16="http://schemas.microsoft.com/office/drawing/2014/main" id="{B8BE9050-E967-3DA3-8B3F-F1392E9A1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6650" y="1309688"/>
              <a:ext cx="895350" cy="476250"/>
            </a:xfrm>
            <a:custGeom>
              <a:avLst/>
              <a:gdLst>
                <a:gd name="T0" fmla="*/ 0 w 9396"/>
                <a:gd name="T1" fmla="*/ 3053 h 4993"/>
                <a:gd name="T2" fmla="*/ 9396 w 9396"/>
                <a:gd name="T3" fmla="*/ 0 h 4993"/>
                <a:gd name="T4" fmla="*/ 9396 w 9396"/>
                <a:gd name="T5" fmla="*/ 2398 h 4993"/>
                <a:gd name="T6" fmla="*/ 1409 w 9396"/>
                <a:gd name="T7" fmla="*/ 4993 h 4993"/>
                <a:gd name="T8" fmla="*/ 0 w 9396"/>
                <a:gd name="T9" fmla="*/ 3053 h 4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96" h="4993">
                  <a:moveTo>
                    <a:pt x="0" y="3053"/>
                  </a:moveTo>
                  <a:cubicBezTo>
                    <a:pt x="2731" y="1069"/>
                    <a:pt x="6020" y="0"/>
                    <a:pt x="9396" y="0"/>
                  </a:cubicBezTo>
                  <a:lnTo>
                    <a:pt x="9396" y="2398"/>
                  </a:lnTo>
                  <a:cubicBezTo>
                    <a:pt x="6527" y="2398"/>
                    <a:pt x="3731" y="3307"/>
                    <a:pt x="1409" y="4993"/>
                  </a:cubicBezTo>
                  <a:lnTo>
                    <a:pt x="0" y="3053"/>
                  </a:lnTo>
                  <a:close/>
                </a:path>
              </a:pathLst>
            </a:custGeom>
            <a:solidFill>
              <a:srgbClr val="D99694">
                <a:alpha val="3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6CA8D72A-25D0-1E87-C15D-0FFBA49BB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4790" y="1752373"/>
            <a:ext cx="1252711" cy="125271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24D53F0-86A1-0C0F-5F38-858DB70C7EE9}"/>
              </a:ext>
            </a:extLst>
          </p:cNvPr>
          <p:cNvGrpSpPr/>
          <p:nvPr/>
        </p:nvGrpSpPr>
        <p:grpSpPr>
          <a:xfrm>
            <a:off x="4728927" y="1551553"/>
            <a:ext cx="1682939" cy="1656184"/>
            <a:chOff x="3024188" y="1309688"/>
            <a:chExt cx="3095625" cy="3046412"/>
          </a:xfrm>
          <a:solidFill>
            <a:srgbClr val="FFC000"/>
          </a:solidFill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F50866A2-39A3-DF21-76B8-A4090A80BE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000" y="1309688"/>
              <a:ext cx="895350" cy="476250"/>
            </a:xfrm>
            <a:custGeom>
              <a:avLst/>
              <a:gdLst>
                <a:gd name="T0" fmla="*/ 0 w 4699"/>
                <a:gd name="T1" fmla="*/ 0 h 2497"/>
                <a:gd name="T2" fmla="*/ 4699 w 4699"/>
                <a:gd name="T3" fmla="*/ 1527 h 2497"/>
                <a:gd name="T4" fmla="*/ 3994 w 4699"/>
                <a:gd name="T5" fmla="*/ 2497 h 2497"/>
                <a:gd name="T6" fmla="*/ 0 w 4699"/>
                <a:gd name="T7" fmla="*/ 1199 h 2497"/>
                <a:gd name="T8" fmla="*/ 0 w 4699"/>
                <a:gd name="T9" fmla="*/ 0 h 2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99" h="2497">
                  <a:moveTo>
                    <a:pt x="0" y="0"/>
                  </a:moveTo>
                  <a:cubicBezTo>
                    <a:pt x="1689" y="0"/>
                    <a:pt x="3333" y="535"/>
                    <a:pt x="4699" y="1527"/>
                  </a:cubicBezTo>
                  <a:lnTo>
                    <a:pt x="3994" y="2497"/>
                  </a:lnTo>
                  <a:cubicBezTo>
                    <a:pt x="2833" y="1654"/>
                    <a:pt x="1435" y="1199"/>
                    <a:pt x="0" y="1199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0" name="Freeform 7">
              <a:extLst>
                <a:ext uri="{FF2B5EF4-FFF2-40B4-BE49-F238E27FC236}">
                  <a16:creationId xmlns:a16="http://schemas.microsoft.com/office/drawing/2014/main" id="{5BEA78DC-A1CA-B2E4-3E87-426234998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4000" y="1601788"/>
              <a:ext cx="687388" cy="831850"/>
            </a:xfrm>
            <a:custGeom>
              <a:avLst/>
              <a:gdLst>
                <a:gd name="T0" fmla="*/ 705 w 3609"/>
                <a:gd name="T1" fmla="*/ 0 h 4367"/>
                <a:gd name="T2" fmla="*/ 3609 w 3609"/>
                <a:gd name="T3" fmla="*/ 3997 h 4367"/>
                <a:gd name="T4" fmla="*/ 2468 w 3609"/>
                <a:gd name="T5" fmla="*/ 4367 h 4367"/>
                <a:gd name="T6" fmla="*/ 0 w 3609"/>
                <a:gd name="T7" fmla="*/ 970 h 4367"/>
                <a:gd name="T8" fmla="*/ 705 w 3609"/>
                <a:gd name="T9" fmla="*/ 0 h 4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9" h="4367">
                  <a:moveTo>
                    <a:pt x="705" y="0"/>
                  </a:moveTo>
                  <a:cubicBezTo>
                    <a:pt x="2071" y="992"/>
                    <a:pt x="3087" y="2391"/>
                    <a:pt x="3609" y="3997"/>
                  </a:cubicBezTo>
                  <a:lnTo>
                    <a:pt x="2468" y="4367"/>
                  </a:lnTo>
                  <a:cubicBezTo>
                    <a:pt x="2025" y="3003"/>
                    <a:pt x="1161" y="1813"/>
                    <a:pt x="0" y="970"/>
                  </a:cubicBezTo>
                  <a:lnTo>
                    <a:pt x="705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6403B627-061C-1624-5E38-3BB863D410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3900" y="2362200"/>
              <a:ext cx="315913" cy="941387"/>
            </a:xfrm>
            <a:custGeom>
              <a:avLst/>
              <a:gdLst>
                <a:gd name="T0" fmla="*/ 1141 w 1662"/>
                <a:gd name="T1" fmla="*/ 0 h 4940"/>
                <a:gd name="T2" fmla="*/ 1141 w 1662"/>
                <a:gd name="T3" fmla="*/ 4940 h 4940"/>
                <a:gd name="T4" fmla="*/ 0 w 1662"/>
                <a:gd name="T5" fmla="*/ 4569 h 4940"/>
                <a:gd name="T6" fmla="*/ 0 w 1662"/>
                <a:gd name="T7" fmla="*/ 370 h 4940"/>
                <a:gd name="T8" fmla="*/ 1141 w 1662"/>
                <a:gd name="T9" fmla="*/ 0 h 4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2" h="4940">
                  <a:moveTo>
                    <a:pt x="1141" y="0"/>
                  </a:moveTo>
                  <a:cubicBezTo>
                    <a:pt x="1662" y="1605"/>
                    <a:pt x="1662" y="3334"/>
                    <a:pt x="1141" y="4940"/>
                  </a:cubicBezTo>
                  <a:lnTo>
                    <a:pt x="0" y="4569"/>
                  </a:lnTo>
                  <a:cubicBezTo>
                    <a:pt x="444" y="3205"/>
                    <a:pt x="444" y="1735"/>
                    <a:pt x="0" y="370"/>
                  </a:cubicBezTo>
                  <a:lnTo>
                    <a:pt x="1141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2" name="Freeform 11">
              <a:extLst>
                <a:ext uri="{FF2B5EF4-FFF2-40B4-BE49-F238E27FC236}">
                  <a16:creationId xmlns:a16="http://schemas.microsoft.com/office/drawing/2014/main" id="{5530AB7B-FFE1-2B86-75D8-44D3AA06B81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4000" y="3233738"/>
              <a:ext cx="687388" cy="831850"/>
            </a:xfrm>
            <a:custGeom>
              <a:avLst/>
              <a:gdLst>
                <a:gd name="T0" fmla="*/ 3609 w 3609"/>
                <a:gd name="T1" fmla="*/ 371 h 4368"/>
                <a:gd name="T2" fmla="*/ 705 w 3609"/>
                <a:gd name="T3" fmla="*/ 4368 h 4368"/>
                <a:gd name="T4" fmla="*/ 0 w 3609"/>
                <a:gd name="T5" fmla="*/ 3398 h 4368"/>
                <a:gd name="T6" fmla="*/ 2468 w 3609"/>
                <a:gd name="T7" fmla="*/ 0 h 4368"/>
                <a:gd name="T8" fmla="*/ 3609 w 3609"/>
                <a:gd name="T9" fmla="*/ 371 h 4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9" h="4368">
                  <a:moveTo>
                    <a:pt x="3609" y="371"/>
                  </a:moveTo>
                  <a:cubicBezTo>
                    <a:pt x="3087" y="1976"/>
                    <a:pt x="2071" y="3375"/>
                    <a:pt x="705" y="4368"/>
                  </a:cubicBezTo>
                  <a:lnTo>
                    <a:pt x="0" y="3398"/>
                  </a:lnTo>
                  <a:cubicBezTo>
                    <a:pt x="1161" y="2554"/>
                    <a:pt x="2025" y="1365"/>
                    <a:pt x="2468" y="0"/>
                  </a:cubicBezTo>
                  <a:lnTo>
                    <a:pt x="3609" y="37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3" name="Freeform 13">
              <a:extLst>
                <a:ext uri="{FF2B5EF4-FFF2-40B4-BE49-F238E27FC236}">
                  <a16:creationId xmlns:a16="http://schemas.microsoft.com/office/drawing/2014/main" id="{C182283E-C355-9534-33D3-A3E65E313C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000" y="3881438"/>
              <a:ext cx="895350" cy="474662"/>
            </a:xfrm>
            <a:custGeom>
              <a:avLst/>
              <a:gdLst>
                <a:gd name="T0" fmla="*/ 4699 w 4699"/>
                <a:gd name="T1" fmla="*/ 970 h 2496"/>
                <a:gd name="T2" fmla="*/ 0 w 4699"/>
                <a:gd name="T3" fmla="*/ 2496 h 2496"/>
                <a:gd name="T4" fmla="*/ 0 w 4699"/>
                <a:gd name="T5" fmla="*/ 1297 h 2496"/>
                <a:gd name="T6" fmla="*/ 3994 w 4699"/>
                <a:gd name="T7" fmla="*/ 0 h 2496"/>
                <a:gd name="T8" fmla="*/ 4699 w 4699"/>
                <a:gd name="T9" fmla="*/ 970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99" h="2496">
                  <a:moveTo>
                    <a:pt x="4699" y="970"/>
                  </a:moveTo>
                  <a:cubicBezTo>
                    <a:pt x="3333" y="1962"/>
                    <a:pt x="1689" y="2496"/>
                    <a:pt x="0" y="2496"/>
                  </a:cubicBezTo>
                  <a:lnTo>
                    <a:pt x="0" y="1297"/>
                  </a:lnTo>
                  <a:cubicBezTo>
                    <a:pt x="1435" y="1297"/>
                    <a:pt x="2833" y="843"/>
                    <a:pt x="3994" y="0"/>
                  </a:cubicBezTo>
                  <a:lnTo>
                    <a:pt x="4699" y="97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F7AC0D08-87FD-B3D3-3AB6-21053E33AE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6650" y="3881438"/>
              <a:ext cx="895350" cy="474662"/>
            </a:xfrm>
            <a:custGeom>
              <a:avLst/>
              <a:gdLst>
                <a:gd name="T0" fmla="*/ 4698 w 4698"/>
                <a:gd name="T1" fmla="*/ 2496 h 2496"/>
                <a:gd name="T2" fmla="*/ 0 w 4698"/>
                <a:gd name="T3" fmla="*/ 970 h 2496"/>
                <a:gd name="T4" fmla="*/ 705 w 4698"/>
                <a:gd name="T5" fmla="*/ 0 h 2496"/>
                <a:gd name="T6" fmla="*/ 4698 w 4698"/>
                <a:gd name="T7" fmla="*/ 1297 h 2496"/>
                <a:gd name="T8" fmla="*/ 4698 w 4698"/>
                <a:gd name="T9" fmla="*/ 2496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98" h="2496">
                  <a:moveTo>
                    <a:pt x="4698" y="2496"/>
                  </a:moveTo>
                  <a:cubicBezTo>
                    <a:pt x="3010" y="2496"/>
                    <a:pt x="1366" y="1962"/>
                    <a:pt x="0" y="970"/>
                  </a:cubicBezTo>
                  <a:lnTo>
                    <a:pt x="705" y="0"/>
                  </a:lnTo>
                  <a:cubicBezTo>
                    <a:pt x="1866" y="843"/>
                    <a:pt x="3264" y="1297"/>
                    <a:pt x="4698" y="1297"/>
                  </a:cubicBezTo>
                  <a:lnTo>
                    <a:pt x="4698" y="2496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5" name="Freeform 17">
              <a:extLst>
                <a:ext uri="{FF2B5EF4-FFF2-40B4-BE49-F238E27FC236}">
                  <a16:creationId xmlns:a16="http://schemas.microsoft.com/office/drawing/2014/main" id="{99DF8683-9393-5018-9ABA-8163C3C29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200" y="3233738"/>
              <a:ext cx="687388" cy="831850"/>
            </a:xfrm>
            <a:custGeom>
              <a:avLst/>
              <a:gdLst>
                <a:gd name="T0" fmla="*/ 2904 w 3609"/>
                <a:gd name="T1" fmla="*/ 4368 h 4368"/>
                <a:gd name="T2" fmla="*/ 0 w 3609"/>
                <a:gd name="T3" fmla="*/ 371 h 4368"/>
                <a:gd name="T4" fmla="*/ 1141 w 3609"/>
                <a:gd name="T5" fmla="*/ 0 h 4368"/>
                <a:gd name="T6" fmla="*/ 3609 w 3609"/>
                <a:gd name="T7" fmla="*/ 3398 h 4368"/>
                <a:gd name="T8" fmla="*/ 2904 w 3609"/>
                <a:gd name="T9" fmla="*/ 4368 h 4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9" h="4368">
                  <a:moveTo>
                    <a:pt x="2904" y="4368"/>
                  </a:moveTo>
                  <a:cubicBezTo>
                    <a:pt x="1538" y="3375"/>
                    <a:pt x="522" y="1976"/>
                    <a:pt x="0" y="371"/>
                  </a:cubicBezTo>
                  <a:lnTo>
                    <a:pt x="1141" y="0"/>
                  </a:lnTo>
                  <a:cubicBezTo>
                    <a:pt x="1584" y="1365"/>
                    <a:pt x="2448" y="2554"/>
                    <a:pt x="3609" y="3398"/>
                  </a:cubicBezTo>
                  <a:lnTo>
                    <a:pt x="2904" y="4368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6" name="Freeform 19">
              <a:extLst>
                <a:ext uri="{FF2B5EF4-FFF2-40B4-BE49-F238E27FC236}">
                  <a16:creationId xmlns:a16="http://schemas.microsoft.com/office/drawing/2014/main" id="{B47F35A5-A33F-3B8D-A957-C34C9F0280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4188" y="2362200"/>
              <a:ext cx="317500" cy="941387"/>
            </a:xfrm>
            <a:custGeom>
              <a:avLst/>
              <a:gdLst>
                <a:gd name="T0" fmla="*/ 1043 w 3324"/>
                <a:gd name="T1" fmla="*/ 9880 h 9880"/>
                <a:gd name="T2" fmla="*/ 1043 w 3324"/>
                <a:gd name="T3" fmla="*/ 0 h 9880"/>
                <a:gd name="T4" fmla="*/ 3324 w 3324"/>
                <a:gd name="T5" fmla="*/ 741 h 9880"/>
                <a:gd name="T6" fmla="*/ 3324 w 3324"/>
                <a:gd name="T7" fmla="*/ 9139 h 9880"/>
                <a:gd name="T8" fmla="*/ 1043 w 3324"/>
                <a:gd name="T9" fmla="*/ 9880 h 9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24" h="9880">
                  <a:moveTo>
                    <a:pt x="1043" y="9880"/>
                  </a:moveTo>
                  <a:cubicBezTo>
                    <a:pt x="0" y="6670"/>
                    <a:pt x="0" y="3211"/>
                    <a:pt x="1043" y="0"/>
                  </a:cubicBezTo>
                  <a:lnTo>
                    <a:pt x="3324" y="741"/>
                  </a:lnTo>
                  <a:cubicBezTo>
                    <a:pt x="2437" y="3470"/>
                    <a:pt x="2437" y="6410"/>
                    <a:pt x="3324" y="9139"/>
                  </a:cubicBezTo>
                  <a:lnTo>
                    <a:pt x="1043" y="988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7" name="Freeform 21">
              <a:extLst>
                <a:ext uri="{FF2B5EF4-FFF2-40B4-BE49-F238E27FC236}">
                  <a16:creationId xmlns:a16="http://schemas.microsoft.com/office/drawing/2014/main" id="{58248269-F917-18F2-9E2F-02226144A8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200" y="1601788"/>
              <a:ext cx="687388" cy="831850"/>
            </a:xfrm>
            <a:custGeom>
              <a:avLst/>
              <a:gdLst>
                <a:gd name="T0" fmla="*/ 0 w 7217"/>
                <a:gd name="T1" fmla="*/ 7994 h 8735"/>
                <a:gd name="T2" fmla="*/ 5808 w 7217"/>
                <a:gd name="T3" fmla="*/ 0 h 8735"/>
                <a:gd name="T4" fmla="*/ 7217 w 7217"/>
                <a:gd name="T5" fmla="*/ 1940 h 8735"/>
                <a:gd name="T6" fmla="*/ 2281 w 7217"/>
                <a:gd name="T7" fmla="*/ 8735 h 8735"/>
                <a:gd name="T8" fmla="*/ 0 w 7217"/>
                <a:gd name="T9" fmla="*/ 7994 h 8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17" h="8735">
                  <a:moveTo>
                    <a:pt x="0" y="7994"/>
                  </a:moveTo>
                  <a:cubicBezTo>
                    <a:pt x="1043" y="4783"/>
                    <a:pt x="3076" y="1985"/>
                    <a:pt x="5808" y="0"/>
                  </a:cubicBezTo>
                  <a:lnTo>
                    <a:pt x="7217" y="1940"/>
                  </a:lnTo>
                  <a:cubicBezTo>
                    <a:pt x="4895" y="3627"/>
                    <a:pt x="3167" y="6006"/>
                    <a:pt x="2281" y="8735"/>
                  </a:cubicBezTo>
                  <a:lnTo>
                    <a:pt x="0" y="7994"/>
                  </a:lnTo>
                  <a:close/>
                </a:path>
              </a:pathLst>
            </a:custGeom>
            <a:solidFill>
              <a:srgbClr val="FFC000">
                <a:alpha val="3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8" name="Freeform 23">
              <a:extLst>
                <a:ext uri="{FF2B5EF4-FFF2-40B4-BE49-F238E27FC236}">
                  <a16:creationId xmlns:a16="http://schemas.microsoft.com/office/drawing/2014/main" id="{DED8551C-184B-7CBF-5B46-6A23D97807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6650" y="1309688"/>
              <a:ext cx="895350" cy="476250"/>
            </a:xfrm>
            <a:custGeom>
              <a:avLst/>
              <a:gdLst>
                <a:gd name="T0" fmla="*/ 0 w 9396"/>
                <a:gd name="T1" fmla="*/ 3053 h 4993"/>
                <a:gd name="T2" fmla="*/ 9396 w 9396"/>
                <a:gd name="T3" fmla="*/ 0 h 4993"/>
                <a:gd name="T4" fmla="*/ 9396 w 9396"/>
                <a:gd name="T5" fmla="*/ 2398 h 4993"/>
                <a:gd name="T6" fmla="*/ 1409 w 9396"/>
                <a:gd name="T7" fmla="*/ 4993 h 4993"/>
                <a:gd name="T8" fmla="*/ 0 w 9396"/>
                <a:gd name="T9" fmla="*/ 3053 h 4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96" h="4993">
                  <a:moveTo>
                    <a:pt x="0" y="3053"/>
                  </a:moveTo>
                  <a:cubicBezTo>
                    <a:pt x="2731" y="1069"/>
                    <a:pt x="6020" y="0"/>
                    <a:pt x="9396" y="0"/>
                  </a:cubicBezTo>
                  <a:lnTo>
                    <a:pt x="9396" y="2398"/>
                  </a:lnTo>
                  <a:cubicBezTo>
                    <a:pt x="6527" y="2398"/>
                    <a:pt x="3731" y="3307"/>
                    <a:pt x="1409" y="4993"/>
                  </a:cubicBezTo>
                  <a:lnTo>
                    <a:pt x="0" y="3053"/>
                  </a:lnTo>
                  <a:close/>
                </a:path>
              </a:pathLst>
            </a:custGeom>
            <a:solidFill>
              <a:srgbClr val="FFC000">
                <a:alpha val="3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sp>
        <p:nvSpPr>
          <p:cNvPr id="59" name="Oval 58">
            <a:extLst>
              <a:ext uri="{FF2B5EF4-FFF2-40B4-BE49-F238E27FC236}">
                <a16:creationId xmlns:a16="http://schemas.microsoft.com/office/drawing/2014/main" id="{C75F84E5-A956-10C6-43B7-370C88F8F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4041" y="1752373"/>
            <a:ext cx="1252711" cy="125271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A8D4A77A-510F-F858-A690-6866E795A3A4}"/>
              </a:ext>
            </a:extLst>
          </p:cNvPr>
          <p:cNvGrpSpPr/>
          <p:nvPr/>
        </p:nvGrpSpPr>
        <p:grpSpPr>
          <a:xfrm>
            <a:off x="6698178" y="1551553"/>
            <a:ext cx="1682939" cy="1656184"/>
            <a:chOff x="3024188" y="1309688"/>
            <a:chExt cx="3095625" cy="3046412"/>
          </a:xfrm>
          <a:solidFill>
            <a:srgbClr val="BFBFBF"/>
          </a:solidFill>
        </p:grpSpPr>
        <p:sp>
          <p:nvSpPr>
            <p:cNvPr id="61" name="Freeform 5">
              <a:extLst>
                <a:ext uri="{FF2B5EF4-FFF2-40B4-BE49-F238E27FC236}">
                  <a16:creationId xmlns:a16="http://schemas.microsoft.com/office/drawing/2014/main" id="{379403CA-A2FD-ABD8-7920-F178241D35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000" y="1309688"/>
              <a:ext cx="895350" cy="476250"/>
            </a:xfrm>
            <a:custGeom>
              <a:avLst/>
              <a:gdLst>
                <a:gd name="T0" fmla="*/ 0 w 4699"/>
                <a:gd name="T1" fmla="*/ 0 h 2497"/>
                <a:gd name="T2" fmla="*/ 4699 w 4699"/>
                <a:gd name="T3" fmla="*/ 1527 h 2497"/>
                <a:gd name="T4" fmla="*/ 3994 w 4699"/>
                <a:gd name="T5" fmla="*/ 2497 h 2497"/>
                <a:gd name="T6" fmla="*/ 0 w 4699"/>
                <a:gd name="T7" fmla="*/ 1199 h 2497"/>
                <a:gd name="T8" fmla="*/ 0 w 4699"/>
                <a:gd name="T9" fmla="*/ 0 h 2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99" h="2497">
                  <a:moveTo>
                    <a:pt x="0" y="0"/>
                  </a:moveTo>
                  <a:cubicBezTo>
                    <a:pt x="1689" y="0"/>
                    <a:pt x="3333" y="535"/>
                    <a:pt x="4699" y="1527"/>
                  </a:cubicBezTo>
                  <a:lnTo>
                    <a:pt x="3994" y="2497"/>
                  </a:lnTo>
                  <a:cubicBezTo>
                    <a:pt x="2833" y="1654"/>
                    <a:pt x="1435" y="1199"/>
                    <a:pt x="0" y="1199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2" name="Freeform 7">
              <a:extLst>
                <a:ext uri="{FF2B5EF4-FFF2-40B4-BE49-F238E27FC236}">
                  <a16:creationId xmlns:a16="http://schemas.microsoft.com/office/drawing/2014/main" id="{C4D68AA2-F329-5B74-AC68-449034ED38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4000" y="1601788"/>
              <a:ext cx="687388" cy="831850"/>
            </a:xfrm>
            <a:custGeom>
              <a:avLst/>
              <a:gdLst>
                <a:gd name="T0" fmla="*/ 705 w 3609"/>
                <a:gd name="T1" fmla="*/ 0 h 4367"/>
                <a:gd name="T2" fmla="*/ 3609 w 3609"/>
                <a:gd name="T3" fmla="*/ 3997 h 4367"/>
                <a:gd name="T4" fmla="*/ 2468 w 3609"/>
                <a:gd name="T5" fmla="*/ 4367 h 4367"/>
                <a:gd name="T6" fmla="*/ 0 w 3609"/>
                <a:gd name="T7" fmla="*/ 970 h 4367"/>
                <a:gd name="T8" fmla="*/ 705 w 3609"/>
                <a:gd name="T9" fmla="*/ 0 h 4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9" h="4367">
                  <a:moveTo>
                    <a:pt x="705" y="0"/>
                  </a:moveTo>
                  <a:cubicBezTo>
                    <a:pt x="2071" y="992"/>
                    <a:pt x="3087" y="2391"/>
                    <a:pt x="3609" y="3997"/>
                  </a:cubicBezTo>
                  <a:lnTo>
                    <a:pt x="2468" y="4367"/>
                  </a:lnTo>
                  <a:cubicBezTo>
                    <a:pt x="2025" y="3003"/>
                    <a:pt x="1161" y="1813"/>
                    <a:pt x="0" y="970"/>
                  </a:cubicBezTo>
                  <a:lnTo>
                    <a:pt x="705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3" name="Freeform 9">
              <a:extLst>
                <a:ext uri="{FF2B5EF4-FFF2-40B4-BE49-F238E27FC236}">
                  <a16:creationId xmlns:a16="http://schemas.microsoft.com/office/drawing/2014/main" id="{16478DFC-6949-3D4F-DE59-68452F407E3C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3900" y="2362200"/>
              <a:ext cx="315913" cy="941387"/>
            </a:xfrm>
            <a:custGeom>
              <a:avLst/>
              <a:gdLst>
                <a:gd name="T0" fmla="*/ 1141 w 1662"/>
                <a:gd name="T1" fmla="*/ 0 h 4940"/>
                <a:gd name="T2" fmla="*/ 1141 w 1662"/>
                <a:gd name="T3" fmla="*/ 4940 h 4940"/>
                <a:gd name="T4" fmla="*/ 0 w 1662"/>
                <a:gd name="T5" fmla="*/ 4569 h 4940"/>
                <a:gd name="T6" fmla="*/ 0 w 1662"/>
                <a:gd name="T7" fmla="*/ 370 h 4940"/>
                <a:gd name="T8" fmla="*/ 1141 w 1662"/>
                <a:gd name="T9" fmla="*/ 0 h 4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2" h="4940">
                  <a:moveTo>
                    <a:pt x="1141" y="0"/>
                  </a:moveTo>
                  <a:cubicBezTo>
                    <a:pt x="1662" y="1605"/>
                    <a:pt x="1662" y="3334"/>
                    <a:pt x="1141" y="4940"/>
                  </a:cubicBezTo>
                  <a:lnTo>
                    <a:pt x="0" y="4569"/>
                  </a:lnTo>
                  <a:cubicBezTo>
                    <a:pt x="444" y="3205"/>
                    <a:pt x="444" y="1735"/>
                    <a:pt x="0" y="370"/>
                  </a:cubicBezTo>
                  <a:lnTo>
                    <a:pt x="1141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4" name="Freeform 11">
              <a:extLst>
                <a:ext uri="{FF2B5EF4-FFF2-40B4-BE49-F238E27FC236}">
                  <a16:creationId xmlns:a16="http://schemas.microsoft.com/office/drawing/2014/main" id="{58F92EA9-75A7-8BF9-29E1-C9909EF119C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4000" y="3233738"/>
              <a:ext cx="687388" cy="831850"/>
            </a:xfrm>
            <a:custGeom>
              <a:avLst/>
              <a:gdLst>
                <a:gd name="T0" fmla="*/ 3609 w 3609"/>
                <a:gd name="T1" fmla="*/ 371 h 4368"/>
                <a:gd name="T2" fmla="*/ 705 w 3609"/>
                <a:gd name="T3" fmla="*/ 4368 h 4368"/>
                <a:gd name="T4" fmla="*/ 0 w 3609"/>
                <a:gd name="T5" fmla="*/ 3398 h 4368"/>
                <a:gd name="T6" fmla="*/ 2468 w 3609"/>
                <a:gd name="T7" fmla="*/ 0 h 4368"/>
                <a:gd name="T8" fmla="*/ 3609 w 3609"/>
                <a:gd name="T9" fmla="*/ 371 h 4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9" h="4368">
                  <a:moveTo>
                    <a:pt x="3609" y="371"/>
                  </a:moveTo>
                  <a:cubicBezTo>
                    <a:pt x="3087" y="1976"/>
                    <a:pt x="2071" y="3375"/>
                    <a:pt x="705" y="4368"/>
                  </a:cubicBezTo>
                  <a:lnTo>
                    <a:pt x="0" y="3398"/>
                  </a:lnTo>
                  <a:cubicBezTo>
                    <a:pt x="1161" y="2554"/>
                    <a:pt x="2025" y="1365"/>
                    <a:pt x="2468" y="0"/>
                  </a:cubicBezTo>
                  <a:lnTo>
                    <a:pt x="3609" y="371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5" name="Freeform 13">
              <a:extLst>
                <a:ext uri="{FF2B5EF4-FFF2-40B4-BE49-F238E27FC236}">
                  <a16:creationId xmlns:a16="http://schemas.microsoft.com/office/drawing/2014/main" id="{80094A07-F64F-B956-7B72-44F235A7FE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000" y="3881438"/>
              <a:ext cx="895350" cy="474662"/>
            </a:xfrm>
            <a:custGeom>
              <a:avLst/>
              <a:gdLst>
                <a:gd name="T0" fmla="*/ 4699 w 4699"/>
                <a:gd name="T1" fmla="*/ 970 h 2496"/>
                <a:gd name="T2" fmla="*/ 0 w 4699"/>
                <a:gd name="T3" fmla="*/ 2496 h 2496"/>
                <a:gd name="T4" fmla="*/ 0 w 4699"/>
                <a:gd name="T5" fmla="*/ 1297 h 2496"/>
                <a:gd name="T6" fmla="*/ 3994 w 4699"/>
                <a:gd name="T7" fmla="*/ 0 h 2496"/>
                <a:gd name="T8" fmla="*/ 4699 w 4699"/>
                <a:gd name="T9" fmla="*/ 970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99" h="2496">
                  <a:moveTo>
                    <a:pt x="4699" y="970"/>
                  </a:moveTo>
                  <a:cubicBezTo>
                    <a:pt x="3333" y="1962"/>
                    <a:pt x="1689" y="2496"/>
                    <a:pt x="0" y="2496"/>
                  </a:cubicBezTo>
                  <a:lnTo>
                    <a:pt x="0" y="1297"/>
                  </a:lnTo>
                  <a:cubicBezTo>
                    <a:pt x="1435" y="1297"/>
                    <a:pt x="2833" y="843"/>
                    <a:pt x="3994" y="0"/>
                  </a:cubicBezTo>
                  <a:lnTo>
                    <a:pt x="4699" y="97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6" name="Freeform 15">
              <a:extLst>
                <a:ext uri="{FF2B5EF4-FFF2-40B4-BE49-F238E27FC236}">
                  <a16:creationId xmlns:a16="http://schemas.microsoft.com/office/drawing/2014/main" id="{83F29FAB-6622-F041-B734-5C516026C0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6650" y="3881438"/>
              <a:ext cx="895350" cy="474662"/>
            </a:xfrm>
            <a:custGeom>
              <a:avLst/>
              <a:gdLst>
                <a:gd name="T0" fmla="*/ 4698 w 4698"/>
                <a:gd name="T1" fmla="*/ 2496 h 2496"/>
                <a:gd name="T2" fmla="*/ 0 w 4698"/>
                <a:gd name="T3" fmla="*/ 970 h 2496"/>
                <a:gd name="T4" fmla="*/ 705 w 4698"/>
                <a:gd name="T5" fmla="*/ 0 h 2496"/>
                <a:gd name="T6" fmla="*/ 4698 w 4698"/>
                <a:gd name="T7" fmla="*/ 1297 h 2496"/>
                <a:gd name="T8" fmla="*/ 4698 w 4698"/>
                <a:gd name="T9" fmla="*/ 2496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98" h="2496">
                  <a:moveTo>
                    <a:pt x="4698" y="2496"/>
                  </a:moveTo>
                  <a:cubicBezTo>
                    <a:pt x="3010" y="2496"/>
                    <a:pt x="1366" y="1962"/>
                    <a:pt x="0" y="970"/>
                  </a:cubicBezTo>
                  <a:lnTo>
                    <a:pt x="705" y="0"/>
                  </a:lnTo>
                  <a:cubicBezTo>
                    <a:pt x="1866" y="843"/>
                    <a:pt x="3264" y="1297"/>
                    <a:pt x="4698" y="1297"/>
                  </a:cubicBezTo>
                  <a:lnTo>
                    <a:pt x="4698" y="2496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7" name="Freeform 17">
              <a:extLst>
                <a:ext uri="{FF2B5EF4-FFF2-40B4-BE49-F238E27FC236}">
                  <a16:creationId xmlns:a16="http://schemas.microsoft.com/office/drawing/2014/main" id="{06D120FA-4687-2B8B-9685-133DED23F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200" y="3233738"/>
              <a:ext cx="687388" cy="831850"/>
            </a:xfrm>
            <a:custGeom>
              <a:avLst/>
              <a:gdLst>
                <a:gd name="T0" fmla="*/ 2904 w 3609"/>
                <a:gd name="T1" fmla="*/ 4368 h 4368"/>
                <a:gd name="T2" fmla="*/ 0 w 3609"/>
                <a:gd name="T3" fmla="*/ 371 h 4368"/>
                <a:gd name="T4" fmla="*/ 1141 w 3609"/>
                <a:gd name="T5" fmla="*/ 0 h 4368"/>
                <a:gd name="T6" fmla="*/ 3609 w 3609"/>
                <a:gd name="T7" fmla="*/ 3398 h 4368"/>
                <a:gd name="T8" fmla="*/ 2904 w 3609"/>
                <a:gd name="T9" fmla="*/ 4368 h 4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9" h="4368">
                  <a:moveTo>
                    <a:pt x="2904" y="4368"/>
                  </a:moveTo>
                  <a:cubicBezTo>
                    <a:pt x="1538" y="3375"/>
                    <a:pt x="522" y="1976"/>
                    <a:pt x="0" y="371"/>
                  </a:cubicBezTo>
                  <a:lnTo>
                    <a:pt x="1141" y="0"/>
                  </a:lnTo>
                  <a:cubicBezTo>
                    <a:pt x="1584" y="1365"/>
                    <a:pt x="2448" y="2554"/>
                    <a:pt x="3609" y="3398"/>
                  </a:cubicBezTo>
                  <a:lnTo>
                    <a:pt x="2904" y="4368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8" name="Freeform 19">
              <a:extLst>
                <a:ext uri="{FF2B5EF4-FFF2-40B4-BE49-F238E27FC236}">
                  <a16:creationId xmlns:a16="http://schemas.microsoft.com/office/drawing/2014/main" id="{7FFACEA7-85C2-B317-BEDD-0E1CB12FAF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4188" y="2362200"/>
              <a:ext cx="317500" cy="941387"/>
            </a:xfrm>
            <a:custGeom>
              <a:avLst/>
              <a:gdLst>
                <a:gd name="T0" fmla="*/ 1043 w 3324"/>
                <a:gd name="T1" fmla="*/ 9880 h 9880"/>
                <a:gd name="T2" fmla="*/ 1043 w 3324"/>
                <a:gd name="T3" fmla="*/ 0 h 9880"/>
                <a:gd name="T4" fmla="*/ 3324 w 3324"/>
                <a:gd name="T5" fmla="*/ 741 h 9880"/>
                <a:gd name="T6" fmla="*/ 3324 w 3324"/>
                <a:gd name="T7" fmla="*/ 9139 h 9880"/>
                <a:gd name="T8" fmla="*/ 1043 w 3324"/>
                <a:gd name="T9" fmla="*/ 9880 h 9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24" h="9880">
                  <a:moveTo>
                    <a:pt x="1043" y="9880"/>
                  </a:moveTo>
                  <a:cubicBezTo>
                    <a:pt x="0" y="6670"/>
                    <a:pt x="0" y="3211"/>
                    <a:pt x="1043" y="0"/>
                  </a:cubicBezTo>
                  <a:lnTo>
                    <a:pt x="3324" y="741"/>
                  </a:lnTo>
                  <a:cubicBezTo>
                    <a:pt x="2437" y="3470"/>
                    <a:pt x="2437" y="6410"/>
                    <a:pt x="3324" y="9139"/>
                  </a:cubicBezTo>
                  <a:lnTo>
                    <a:pt x="1043" y="9880"/>
                  </a:lnTo>
                  <a:close/>
                </a:path>
              </a:pathLst>
            </a:custGeom>
            <a:solidFill>
              <a:srgbClr val="BFBFBF">
                <a:alpha val="3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9" name="Freeform 21">
              <a:extLst>
                <a:ext uri="{FF2B5EF4-FFF2-40B4-BE49-F238E27FC236}">
                  <a16:creationId xmlns:a16="http://schemas.microsoft.com/office/drawing/2014/main" id="{587F5BFA-9E5F-43D1-9F70-7C52AF9B2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200" y="1601788"/>
              <a:ext cx="687388" cy="831850"/>
            </a:xfrm>
            <a:custGeom>
              <a:avLst/>
              <a:gdLst>
                <a:gd name="T0" fmla="*/ 0 w 7217"/>
                <a:gd name="T1" fmla="*/ 7994 h 8735"/>
                <a:gd name="T2" fmla="*/ 5808 w 7217"/>
                <a:gd name="T3" fmla="*/ 0 h 8735"/>
                <a:gd name="T4" fmla="*/ 7217 w 7217"/>
                <a:gd name="T5" fmla="*/ 1940 h 8735"/>
                <a:gd name="T6" fmla="*/ 2281 w 7217"/>
                <a:gd name="T7" fmla="*/ 8735 h 8735"/>
                <a:gd name="T8" fmla="*/ 0 w 7217"/>
                <a:gd name="T9" fmla="*/ 7994 h 8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17" h="8735">
                  <a:moveTo>
                    <a:pt x="0" y="7994"/>
                  </a:moveTo>
                  <a:cubicBezTo>
                    <a:pt x="1043" y="4783"/>
                    <a:pt x="3076" y="1985"/>
                    <a:pt x="5808" y="0"/>
                  </a:cubicBezTo>
                  <a:lnTo>
                    <a:pt x="7217" y="1940"/>
                  </a:lnTo>
                  <a:cubicBezTo>
                    <a:pt x="4895" y="3627"/>
                    <a:pt x="3167" y="6006"/>
                    <a:pt x="2281" y="8735"/>
                  </a:cubicBezTo>
                  <a:lnTo>
                    <a:pt x="0" y="7994"/>
                  </a:lnTo>
                  <a:close/>
                </a:path>
              </a:pathLst>
            </a:custGeom>
            <a:solidFill>
              <a:srgbClr val="BFBFBF">
                <a:alpha val="3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0" name="Freeform 23">
              <a:extLst>
                <a:ext uri="{FF2B5EF4-FFF2-40B4-BE49-F238E27FC236}">
                  <a16:creationId xmlns:a16="http://schemas.microsoft.com/office/drawing/2014/main" id="{0BAB8B6C-6FCC-AE4E-F01F-C2AE287B41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6650" y="1309688"/>
              <a:ext cx="895350" cy="476250"/>
            </a:xfrm>
            <a:custGeom>
              <a:avLst/>
              <a:gdLst>
                <a:gd name="T0" fmla="*/ 0 w 9396"/>
                <a:gd name="T1" fmla="*/ 3053 h 4993"/>
                <a:gd name="T2" fmla="*/ 9396 w 9396"/>
                <a:gd name="T3" fmla="*/ 0 h 4993"/>
                <a:gd name="T4" fmla="*/ 9396 w 9396"/>
                <a:gd name="T5" fmla="*/ 2398 h 4993"/>
                <a:gd name="T6" fmla="*/ 1409 w 9396"/>
                <a:gd name="T7" fmla="*/ 4993 h 4993"/>
                <a:gd name="T8" fmla="*/ 0 w 9396"/>
                <a:gd name="T9" fmla="*/ 3053 h 4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96" h="4993">
                  <a:moveTo>
                    <a:pt x="0" y="3053"/>
                  </a:moveTo>
                  <a:cubicBezTo>
                    <a:pt x="2731" y="1069"/>
                    <a:pt x="6020" y="0"/>
                    <a:pt x="9396" y="0"/>
                  </a:cubicBezTo>
                  <a:lnTo>
                    <a:pt x="9396" y="2398"/>
                  </a:lnTo>
                  <a:cubicBezTo>
                    <a:pt x="6527" y="2398"/>
                    <a:pt x="3731" y="3307"/>
                    <a:pt x="1409" y="4993"/>
                  </a:cubicBezTo>
                  <a:lnTo>
                    <a:pt x="0" y="3053"/>
                  </a:lnTo>
                  <a:close/>
                </a:path>
              </a:pathLst>
            </a:custGeom>
            <a:solidFill>
              <a:srgbClr val="BFBFBF">
                <a:alpha val="3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sp>
        <p:nvSpPr>
          <p:cNvPr id="71" name="Oval 70">
            <a:extLst>
              <a:ext uri="{FF2B5EF4-FFF2-40B4-BE49-F238E27FC236}">
                <a16:creationId xmlns:a16="http://schemas.microsoft.com/office/drawing/2014/main" id="{35955A91-1C69-C562-1224-26CE17543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3292" y="1752373"/>
            <a:ext cx="1252711" cy="12527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28CE35E-D071-D60E-1C1C-65D7641CAF53}"/>
              </a:ext>
            </a:extLst>
          </p:cNvPr>
          <p:cNvSpPr txBox="1"/>
          <p:nvPr/>
        </p:nvSpPr>
        <p:spPr>
          <a:xfrm>
            <a:off x="1160787" y="3309814"/>
            <a:ext cx="856667" cy="284643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/>
            <a:r>
              <a:rPr lang="en-US" altLang="zh-CN" sz="1400" b="1" dirty="0"/>
              <a:t>Strengths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3155A78-F6C7-4E6C-A339-2B6073ABA3FC}"/>
              </a:ext>
            </a:extLst>
          </p:cNvPr>
          <p:cNvSpPr txBox="1"/>
          <p:nvPr/>
        </p:nvSpPr>
        <p:spPr>
          <a:xfrm>
            <a:off x="653851" y="3587983"/>
            <a:ext cx="1857859" cy="684752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 defTabSz="685303"/>
            <a:r>
              <a:rPr lang="en-US" altLang="zh-CN" sz="1000" dirty="0"/>
              <a:t>Lorem ipsum dolor sit </a:t>
            </a:r>
            <a:r>
              <a:rPr lang="en-US" altLang="zh-CN" sz="1000" dirty="0" err="1"/>
              <a:t>amet</a:t>
            </a:r>
            <a:r>
              <a:rPr lang="en-US" altLang="zh-CN" sz="1000" dirty="0"/>
              <a:t>, </a:t>
            </a:r>
            <a:r>
              <a:rPr lang="en-US" altLang="zh-CN" sz="1000" dirty="0" err="1"/>
              <a:t>consectetur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adipiscing</a:t>
            </a:r>
            <a:r>
              <a:rPr lang="en-US" altLang="zh-CN" sz="1000" dirty="0"/>
              <a:t> </a:t>
            </a:r>
            <a:r>
              <a:rPr lang="en-US" altLang="zh-CN" sz="1000" dirty="0" err="1"/>
              <a:t>elit</a:t>
            </a:r>
            <a:r>
              <a:rPr lang="en-US" altLang="zh-CN" sz="1000" dirty="0"/>
              <a:t>, sed do </a:t>
            </a:r>
            <a:r>
              <a:rPr lang="en-US" altLang="zh-CN" sz="1000" dirty="0" err="1"/>
              <a:t>eiusmod</a:t>
            </a:r>
            <a:r>
              <a:rPr lang="en-US" altLang="zh-CN" sz="1000" dirty="0"/>
              <a:t> </a:t>
            </a:r>
            <a:r>
              <a:rPr lang="en-US" altLang="zh-CN" sz="1000" dirty="0" err="1"/>
              <a:t>tempor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incididunt</a:t>
            </a:r>
            <a:r>
              <a:rPr lang="en-US" altLang="zh-CN" sz="1000" dirty="0"/>
              <a:t> </a:t>
            </a:r>
            <a:r>
              <a:rPr lang="en-US" altLang="zh-CN" sz="1000" dirty="0" err="1"/>
              <a:t>ut</a:t>
            </a:r>
            <a:r>
              <a:rPr lang="en-US" altLang="zh-CN" sz="1000" dirty="0"/>
              <a:t> labore et dolore magna </a:t>
            </a:r>
            <a:r>
              <a:rPr lang="en-US" altLang="zh-CN" sz="1000" dirty="0" err="1"/>
              <a:t>aliqua</a:t>
            </a:r>
            <a:r>
              <a:rPr lang="en-US" sz="1000" dirty="0">
                <a:solidFill>
                  <a:srgbClr val="445469"/>
                </a:solidFill>
                <a:cs typeface="Lato Light"/>
              </a:rPr>
              <a:t>.</a:t>
            </a:r>
            <a:endParaRPr lang="en-US" sz="1000" b="1" dirty="0">
              <a:solidFill>
                <a:srgbClr val="445469"/>
              </a:solidFill>
              <a:cs typeface="Lato Light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81FC2C-DE9E-FC32-C6AB-B3EDCA7C83EE}"/>
              </a:ext>
            </a:extLst>
          </p:cNvPr>
          <p:cNvSpPr txBox="1"/>
          <p:nvPr/>
        </p:nvSpPr>
        <p:spPr>
          <a:xfrm>
            <a:off x="3113447" y="3313776"/>
            <a:ext cx="1052110" cy="284643"/>
          </a:xfrm>
          <a:prstGeom prst="rect">
            <a:avLst/>
          </a:prstGeom>
          <a:noFill/>
        </p:spPr>
        <p:txBody>
          <a:bodyPr wrap="none" lIns="68530" tIns="34265" rIns="68530" bIns="34265" rtlCol="0">
            <a:spAutoFit/>
          </a:bodyPr>
          <a:lstStyle/>
          <a:p>
            <a:pPr algn="ctr"/>
            <a:r>
              <a:rPr lang="en-US" altLang="zh-CN" sz="1400" b="1" dirty="0"/>
              <a:t>Weaknesses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169FBDE-6F62-DD5F-3B8E-7D10E0279C74}"/>
              </a:ext>
            </a:extLst>
          </p:cNvPr>
          <p:cNvSpPr txBox="1"/>
          <p:nvPr/>
        </p:nvSpPr>
        <p:spPr>
          <a:xfrm>
            <a:off x="2705806" y="3591947"/>
            <a:ext cx="1857859" cy="684752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 defTabSz="685303"/>
            <a:r>
              <a:rPr lang="en-US" altLang="zh-CN" sz="1000" dirty="0"/>
              <a:t>Lorem ipsum dolor sit </a:t>
            </a:r>
            <a:r>
              <a:rPr lang="en-US" altLang="zh-CN" sz="1000" dirty="0" err="1"/>
              <a:t>amet</a:t>
            </a:r>
            <a:r>
              <a:rPr lang="en-US" altLang="zh-CN" sz="1000" dirty="0"/>
              <a:t>, </a:t>
            </a:r>
            <a:r>
              <a:rPr lang="en-US" altLang="zh-CN" sz="1000" dirty="0" err="1"/>
              <a:t>consectetur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adipiscing</a:t>
            </a:r>
            <a:r>
              <a:rPr lang="en-US" altLang="zh-CN" sz="1000" dirty="0"/>
              <a:t> </a:t>
            </a:r>
            <a:r>
              <a:rPr lang="en-US" altLang="zh-CN" sz="1000" dirty="0" err="1"/>
              <a:t>elit</a:t>
            </a:r>
            <a:r>
              <a:rPr lang="en-US" altLang="zh-CN" sz="1000" dirty="0"/>
              <a:t>, sed do </a:t>
            </a:r>
            <a:r>
              <a:rPr lang="en-US" altLang="zh-CN" sz="1000" dirty="0" err="1"/>
              <a:t>eiusmod</a:t>
            </a:r>
            <a:r>
              <a:rPr lang="en-US" altLang="zh-CN" sz="1000" dirty="0"/>
              <a:t> </a:t>
            </a:r>
            <a:r>
              <a:rPr lang="en-US" altLang="zh-CN" sz="1000" dirty="0" err="1"/>
              <a:t>tempor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incididunt</a:t>
            </a:r>
            <a:r>
              <a:rPr lang="en-US" altLang="zh-CN" sz="1000" dirty="0"/>
              <a:t> </a:t>
            </a:r>
            <a:r>
              <a:rPr lang="en-US" altLang="zh-CN" sz="1000" dirty="0" err="1"/>
              <a:t>ut</a:t>
            </a:r>
            <a:r>
              <a:rPr lang="en-US" altLang="zh-CN" sz="1000" dirty="0"/>
              <a:t> labore et dolore magna </a:t>
            </a:r>
            <a:r>
              <a:rPr lang="en-US" altLang="zh-CN" sz="1000" dirty="0" err="1"/>
              <a:t>aliqua</a:t>
            </a:r>
            <a:r>
              <a:rPr lang="en-US" altLang="zh-CN" sz="1000" dirty="0">
                <a:solidFill>
                  <a:srgbClr val="445469"/>
                </a:solidFill>
                <a:cs typeface="Lato Light"/>
              </a:rPr>
              <a:t>.</a:t>
            </a:r>
            <a:endParaRPr lang="en-US" altLang="zh-CN" sz="1000" b="1" dirty="0">
              <a:solidFill>
                <a:srgbClr val="445469"/>
              </a:solidFill>
              <a:cs typeface="Lato Light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9FBDA37-04C1-517F-5A56-91D0E120F64C}"/>
              </a:ext>
            </a:extLst>
          </p:cNvPr>
          <p:cNvSpPr txBox="1"/>
          <p:nvPr/>
        </p:nvSpPr>
        <p:spPr>
          <a:xfrm>
            <a:off x="4944493" y="3306118"/>
            <a:ext cx="1181954" cy="284643"/>
          </a:xfrm>
          <a:prstGeom prst="rect">
            <a:avLst/>
          </a:prstGeom>
          <a:noFill/>
        </p:spPr>
        <p:txBody>
          <a:bodyPr wrap="none" lIns="68530" tIns="34265" rIns="68530" bIns="34265" rtlCol="0">
            <a:spAutoFit/>
          </a:bodyPr>
          <a:lstStyle/>
          <a:p>
            <a:pPr algn="ctr"/>
            <a:r>
              <a:rPr lang="en-US" altLang="zh-CN" sz="1400" b="1" dirty="0"/>
              <a:t>Opportunities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1A5FA65-0660-F234-6009-2185F6116677}"/>
              </a:ext>
            </a:extLst>
          </p:cNvPr>
          <p:cNvSpPr txBox="1"/>
          <p:nvPr/>
        </p:nvSpPr>
        <p:spPr>
          <a:xfrm>
            <a:off x="4609741" y="3584287"/>
            <a:ext cx="1857859" cy="684752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 defTabSz="685303"/>
            <a:r>
              <a:rPr lang="en-US" altLang="zh-CN" sz="1000" dirty="0"/>
              <a:t>Lorem ipsum dolor sit </a:t>
            </a:r>
            <a:r>
              <a:rPr lang="en-US" altLang="zh-CN" sz="1000" dirty="0" err="1"/>
              <a:t>amet</a:t>
            </a:r>
            <a:r>
              <a:rPr lang="en-US" altLang="zh-CN" sz="1000" dirty="0"/>
              <a:t>, </a:t>
            </a:r>
            <a:r>
              <a:rPr lang="en-US" altLang="zh-CN" sz="1000" dirty="0" err="1"/>
              <a:t>consectetur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adipiscing</a:t>
            </a:r>
            <a:r>
              <a:rPr lang="en-US" altLang="zh-CN" sz="1000" dirty="0"/>
              <a:t> </a:t>
            </a:r>
            <a:r>
              <a:rPr lang="en-US" altLang="zh-CN" sz="1000" dirty="0" err="1"/>
              <a:t>elit</a:t>
            </a:r>
            <a:r>
              <a:rPr lang="en-US" altLang="zh-CN" sz="1000" dirty="0"/>
              <a:t>, sed do </a:t>
            </a:r>
            <a:r>
              <a:rPr lang="en-US" altLang="zh-CN" sz="1000" dirty="0" err="1"/>
              <a:t>eiusmod</a:t>
            </a:r>
            <a:r>
              <a:rPr lang="en-US" altLang="zh-CN" sz="1000" dirty="0"/>
              <a:t> </a:t>
            </a:r>
            <a:r>
              <a:rPr lang="en-US" altLang="zh-CN" sz="1000" dirty="0" err="1"/>
              <a:t>tempor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incididunt</a:t>
            </a:r>
            <a:r>
              <a:rPr lang="en-US" altLang="zh-CN" sz="1000" dirty="0"/>
              <a:t> </a:t>
            </a:r>
            <a:r>
              <a:rPr lang="en-US" altLang="zh-CN" sz="1000" dirty="0" err="1"/>
              <a:t>ut</a:t>
            </a:r>
            <a:r>
              <a:rPr lang="en-US" altLang="zh-CN" sz="1000" dirty="0"/>
              <a:t> labore et dolore magna </a:t>
            </a:r>
            <a:r>
              <a:rPr lang="en-US" altLang="zh-CN" sz="1000" dirty="0" err="1"/>
              <a:t>aliqua</a:t>
            </a:r>
            <a:r>
              <a:rPr lang="en-US" altLang="zh-CN" sz="1000" dirty="0">
                <a:solidFill>
                  <a:srgbClr val="445469"/>
                </a:solidFill>
                <a:cs typeface="Lato Light"/>
              </a:rPr>
              <a:t>.</a:t>
            </a:r>
            <a:endParaRPr lang="en-US" altLang="zh-CN" sz="1000" b="1" dirty="0">
              <a:solidFill>
                <a:srgbClr val="445469"/>
              </a:solidFill>
              <a:cs typeface="Lato Light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8818AEA-401D-4E85-CE8A-B893FBB01606}"/>
              </a:ext>
            </a:extLst>
          </p:cNvPr>
          <p:cNvSpPr txBox="1"/>
          <p:nvPr/>
        </p:nvSpPr>
        <p:spPr>
          <a:xfrm>
            <a:off x="7253522" y="3310228"/>
            <a:ext cx="695795" cy="284643"/>
          </a:xfrm>
          <a:prstGeom prst="rect">
            <a:avLst/>
          </a:prstGeom>
          <a:noFill/>
        </p:spPr>
        <p:txBody>
          <a:bodyPr wrap="none" lIns="68530" tIns="34265" rIns="68530" bIns="34265" rtlCol="0">
            <a:spAutoFit/>
          </a:bodyPr>
          <a:lstStyle/>
          <a:p>
            <a:pPr algn="ctr"/>
            <a:r>
              <a:rPr lang="en-US" altLang="zh-CN" sz="1400" b="1" dirty="0"/>
              <a:t>Threats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C8C6781-8E79-9C92-30E3-C1C9BA003334}"/>
              </a:ext>
            </a:extLst>
          </p:cNvPr>
          <p:cNvSpPr txBox="1"/>
          <p:nvPr/>
        </p:nvSpPr>
        <p:spPr>
          <a:xfrm>
            <a:off x="6695288" y="3588400"/>
            <a:ext cx="1857859" cy="684752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 defTabSz="685303"/>
            <a:r>
              <a:rPr lang="en-US" altLang="zh-CN" sz="1000" dirty="0"/>
              <a:t>Lorem ipsum dolor sit </a:t>
            </a:r>
            <a:r>
              <a:rPr lang="en-US" altLang="zh-CN" sz="1000" dirty="0" err="1"/>
              <a:t>amet</a:t>
            </a:r>
            <a:r>
              <a:rPr lang="en-US" altLang="zh-CN" sz="1000" dirty="0"/>
              <a:t>, </a:t>
            </a:r>
            <a:r>
              <a:rPr lang="en-US" altLang="zh-CN" sz="1000" dirty="0" err="1"/>
              <a:t>consectetur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adipiscing</a:t>
            </a:r>
            <a:r>
              <a:rPr lang="en-US" altLang="zh-CN" sz="1000" dirty="0"/>
              <a:t> </a:t>
            </a:r>
            <a:r>
              <a:rPr lang="en-US" altLang="zh-CN" sz="1000" dirty="0" err="1"/>
              <a:t>elit</a:t>
            </a:r>
            <a:r>
              <a:rPr lang="en-US" altLang="zh-CN" sz="1000" dirty="0"/>
              <a:t>, sed do </a:t>
            </a:r>
            <a:r>
              <a:rPr lang="en-US" altLang="zh-CN" sz="1000" dirty="0" err="1"/>
              <a:t>eiusmod</a:t>
            </a:r>
            <a:r>
              <a:rPr lang="en-US" altLang="zh-CN" sz="1000" dirty="0"/>
              <a:t> </a:t>
            </a:r>
            <a:r>
              <a:rPr lang="en-US" altLang="zh-CN" sz="1000" dirty="0" err="1"/>
              <a:t>tempor</a:t>
            </a:r>
            <a:r>
              <a:rPr lang="en-US" altLang="zh-CN" sz="1000" dirty="0"/>
              <a:t> </a:t>
            </a:r>
            <a:r>
              <a:rPr lang="en-US" altLang="zh-CN" sz="1000" dirty="0" err="1"/>
              <a:t>incididunt</a:t>
            </a:r>
            <a:r>
              <a:rPr lang="en-US" altLang="zh-CN" sz="1000" dirty="0"/>
              <a:t> </a:t>
            </a:r>
            <a:r>
              <a:rPr lang="en-US" altLang="zh-CN" sz="1000" dirty="0" err="1"/>
              <a:t>ut</a:t>
            </a:r>
            <a:r>
              <a:rPr lang="en-US" altLang="zh-CN" sz="1000" dirty="0"/>
              <a:t> labore et dolore magna </a:t>
            </a:r>
            <a:r>
              <a:rPr lang="en-US" altLang="zh-CN" sz="1000" dirty="0" err="1"/>
              <a:t>aliqua</a:t>
            </a:r>
            <a:r>
              <a:rPr lang="en-US" altLang="zh-CN" sz="1000" dirty="0">
                <a:solidFill>
                  <a:srgbClr val="445469"/>
                </a:solidFill>
                <a:cs typeface="Lato Light"/>
              </a:rPr>
              <a:t>.</a:t>
            </a:r>
            <a:endParaRPr lang="en-US" altLang="zh-CN" sz="1000" b="1" dirty="0">
              <a:solidFill>
                <a:srgbClr val="445469"/>
              </a:solidFill>
              <a:cs typeface="Lato Light"/>
            </a:endParaRPr>
          </a:p>
        </p:txBody>
      </p:sp>
      <p:pic>
        <p:nvPicPr>
          <p:cNvPr id="86" name="Graphic 85" descr="Muscular arm with solid fill">
            <a:extLst>
              <a:ext uri="{FF2B5EF4-FFF2-40B4-BE49-F238E27FC236}">
                <a16:creationId xmlns:a16="http://schemas.microsoft.com/office/drawing/2014/main" id="{B98FC1F6-057F-7FBA-5B9A-ABC43176F8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0945" y="1912544"/>
            <a:ext cx="914400" cy="914400"/>
          </a:xfrm>
          <a:prstGeom prst="rect">
            <a:avLst/>
          </a:prstGeom>
        </p:spPr>
      </p:pic>
      <p:sp>
        <p:nvSpPr>
          <p:cNvPr id="88" name="Freeform 166">
            <a:extLst>
              <a:ext uri="{FF2B5EF4-FFF2-40B4-BE49-F238E27FC236}">
                <a16:creationId xmlns:a16="http://schemas.microsoft.com/office/drawing/2014/main" id="{09044B44-7DCA-0B21-4CF1-0AB799E91457}"/>
              </a:ext>
            </a:extLst>
          </p:cNvPr>
          <p:cNvSpPr>
            <a:spLocks noEditPoints="1"/>
          </p:cNvSpPr>
          <p:nvPr/>
        </p:nvSpPr>
        <p:spPr bwMode="auto">
          <a:xfrm>
            <a:off x="3290955" y="2074443"/>
            <a:ext cx="651127" cy="655916"/>
          </a:xfrm>
          <a:custGeom>
            <a:avLst/>
            <a:gdLst>
              <a:gd name="T0" fmla="*/ 2147483646 w 63"/>
              <a:gd name="T1" fmla="*/ 2147483646 h 63"/>
              <a:gd name="T2" fmla="*/ 2147483646 w 63"/>
              <a:gd name="T3" fmla="*/ 2147483646 h 63"/>
              <a:gd name="T4" fmla="*/ 2147483646 w 63"/>
              <a:gd name="T5" fmla="*/ 2147483646 h 63"/>
              <a:gd name="T6" fmla="*/ 2147483646 w 63"/>
              <a:gd name="T7" fmla="*/ 2147483646 h 63"/>
              <a:gd name="T8" fmla="*/ 2147483646 w 63"/>
              <a:gd name="T9" fmla="*/ 2147483646 h 63"/>
              <a:gd name="T10" fmla="*/ 2147483646 w 63"/>
              <a:gd name="T11" fmla="*/ 2147483646 h 63"/>
              <a:gd name="T12" fmla="*/ 2147483646 w 63"/>
              <a:gd name="T13" fmla="*/ 2147483646 h 63"/>
              <a:gd name="T14" fmla="*/ 2147483646 w 63"/>
              <a:gd name="T15" fmla="*/ 2147483646 h 63"/>
              <a:gd name="T16" fmla="*/ 2147483646 w 63"/>
              <a:gd name="T17" fmla="*/ 2147483646 h 63"/>
              <a:gd name="T18" fmla="*/ 2147483646 w 63"/>
              <a:gd name="T19" fmla="*/ 2147483646 h 63"/>
              <a:gd name="T20" fmla="*/ 2147483646 w 63"/>
              <a:gd name="T21" fmla="*/ 0 h 63"/>
              <a:gd name="T22" fmla="*/ 2147483646 w 63"/>
              <a:gd name="T23" fmla="*/ 2147483646 h 63"/>
              <a:gd name="T24" fmla="*/ 2147483646 w 63"/>
              <a:gd name="T25" fmla="*/ 2147483646 h 63"/>
              <a:gd name="T26" fmla="*/ 2147483646 w 63"/>
              <a:gd name="T27" fmla="*/ 2147483646 h 63"/>
              <a:gd name="T28" fmla="*/ 2147483646 w 63"/>
              <a:gd name="T29" fmla="*/ 2147483646 h 63"/>
              <a:gd name="T30" fmla="*/ 2147483646 w 63"/>
              <a:gd name="T31" fmla="*/ 2147483646 h 63"/>
              <a:gd name="T32" fmla="*/ 2147483646 w 63"/>
              <a:gd name="T33" fmla="*/ 2147483646 h 63"/>
              <a:gd name="T34" fmla="*/ 2147483646 w 63"/>
              <a:gd name="T35" fmla="*/ 2147483646 h 63"/>
              <a:gd name="T36" fmla="*/ 2147483646 w 63"/>
              <a:gd name="T37" fmla="*/ 2147483646 h 63"/>
              <a:gd name="T38" fmla="*/ 2147483646 w 63"/>
              <a:gd name="T39" fmla="*/ 2147483646 h 63"/>
              <a:gd name="T40" fmla="*/ 2147483646 w 63"/>
              <a:gd name="T41" fmla="*/ 2147483646 h 63"/>
              <a:gd name="T42" fmla="*/ 2147483646 w 63"/>
              <a:gd name="T43" fmla="*/ 2147483646 h 63"/>
              <a:gd name="T44" fmla="*/ 2147483646 w 63"/>
              <a:gd name="T45" fmla="*/ 2147483646 h 63"/>
              <a:gd name="T46" fmla="*/ 2147483646 w 63"/>
              <a:gd name="T47" fmla="*/ 2147483646 h 63"/>
              <a:gd name="T48" fmla="*/ 2147483646 w 63"/>
              <a:gd name="T49" fmla="*/ 2147483646 h 63"/>
              <a:gd name="T50" fmla="*/ 2147483646 w 63"/>
              <a:gd name="T51" fmla="*/ 2147483646 h 63"/>
              <a:gd name="T52" fmla="*/ 2147483646 w 63"/>
              <a:gd name="T53" fmla="*/ 2147483646 h 63"/>
              <a:gd name="T54" fmla="*/ 2147483646 w 63"/>
              <a:gd name="T55" fmla="*/ 2147483646 h 63"/>
              <a:gd name="T56" fmla="*/ 2147483646 w 63"/>
              <a:gd name="T57" fmla="*/ 2147483646 h 63"/>
              <a:gd name="T58" fmla="*/ 2147483646 w 63"/>
              <a:gd name="T59" fmla="*/ 2147483646 h 63"/>
              <a:gd name="T60" fmla="*/ 2147483646 w 63"/>
              <a:gd name="T61" fmla="*/ 2147483646 h 63"/>
              <a:gd name="T62" fmla="*/ 2147483646 w 63"/>
              <a:gd name="T63" fmla="*/ 0 h 63"/>
              <a:gd name="T64" fmla="*/ 2147483646 w 63"/>
              <a:gd name="T65" fmla="*/ 2147483646 h 63"/>
              <a:gd name="T66" fmla="*/ 2147483646 w 63"/>
              <a:gd name="T67" fmla="*/ 2147483646 h 63"/>
              <a:gd name="T68" fmla="*/ 2147483646 w 63"/>
              <a:gd name="T69" fmla="*/ 2147483646 h 63"/>
              <a:gd name="T70" fmla="*/ 2147483646 w 63"/>
              <a:gd name="T71" fmla="*/ 2147483646 h 63"/>
              <a:gd name="T72" fmla="*/ 2147483646 w 63"/>
              <a:gd name="T73" fmla="*/ 2147483646 h 63"/>
              <a:gd name="T74" fmla="*/ 2147483646 w 63"/>
              <a:gd name="T75" fmla="*/ 2147483646 h 63"/>
              <a:gd name="T76" fmla="*/ 2147483646 w 63"/>
              <a:gd name="T77" fmla="*/ 2147483646 h 63"/>
              <a:gd name="T78" fmla="*/ 2147483646 w 63"/>
              <a:gd name="T79" fmla="*/ 2147483646 h 63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63" h="63">
                <a:moveTo>
                  <a:pt x="13" y="42"/>
                </a:moveTo>
                <a:cubicBezTo>
                  <a:pt x="1" y="42"/>
                  <a:pt x="1" y="42"/>
                  <a:pt x="1" y="42"/>
                </a:cubicBezTo>
                <a:cubicBezTo>
                  <a:pt x="0" y="42"/>
                  <a:pt x="0" y="42"/>
                  <a:pt x="0" y="41"/>
                </a:cubicBezTo>
                <a:cubicBezTo>
                  <a:pt x="0" y="40"/>
                  <a:pt x="0" y="40"/>
                  <a:pt x="1" y="40"/>
                </a:cubicBezTo>
                <a:cubicBezTo>
                  <a:pt x="13" y="40"/>
                  <a:pt x="13" y="40"/>
                  <a:pt x="13" y="40"/>
                </a:cubicBezTo>
                <a:cubicBezTo>
                  <a:pt x="14" y="40"/>
                  <a:pt x="14" y="40"/>
                  <a:pt x="14" y="41"/>
                </a:cubicBezTo>
                <a:cubicBezTo>
                  <a:pt x="14" y="42"/>
                  <a:pt x="14" y="42"/>
                  <a:pt x="13" y="42"/>
                </a:cubicBezTo>
                <a:close/>
                <a:moveTo>
                  <a:pt x="30" y="19"/>
                </a:moveTo>
                <a:cubicBezTo>
                  <a:pt x="19" y="9"/>
                  <a:pt x="19" y="9"/>
                  <a:pt x="19" y="9"/>
                </a:cubicBezTo>
                <a:cubicBezTo>
                  <a:pt x="19" y="8"/>
                  <a:pt x="18" y="8"/>
                  <a:pt x="17" y="8"/>
                </a:cubicBezTo>
                <a:cubicBezTo>
                  <a:pt x="16" y="8"/>
                  <a:pt x="15" y="8"/>
                  <a:pt x="14" y="9"/>
                </a:cubicBezTo>
                <a:cubicBezTo>
                  <a:pt x="9" y="14"/>
                  <a:pt x="9" y="14"/>
                  <a:pt x="9" y="14"/>
                </a:cubicBezTo>
                <a:cubicBezTo>
                  <a:pt x="8" y="15"/>
                  <a:pt x="8" y="16"/>
                  <a:pt x="8" y="17"/>
                </a:cubicBezTo>
                <a:cubicBezTo>
                  <a:pt x="8" y="18"/>
                  <a:pt x="8" y="19"/>
                  <a:pt x="9" y="19"/>
                </a:cubicBezTo>
                <a:cubicBezTo>
                  <a:pt x="19" y="30"/>
                  <a:pt x="19" y="30"/>
                  <a:pt x="19" y="30"/>
                </a:cubicBezTo>
                <a:cubicBezTo>
                  <a:pt x="18" y="39"/>
                  <a:pt x="18" y="39"/>
                  <a:pt x="18" y="39"/>
                </a:cubicBezTo>
                <a:cubicBezTo>
                  <a:pt x="18" y="38"/>
                  <a:pt x="17" y="38"/>
                  <a:pt x="16" y="37"/>
                </a:cubicBezTo>
                <a:cubicBezTo>
                  <a:pt x="4" y="24"/>
                  <a:pt x="4" y="24"/>
                  <a:pt x="4" y="24"/>
                </a:cubicBezTo>
                <a:cubicBezTo>
                  <a:pt x="2" y="22"/>
                  <a:pt x="0" y="20"/>
                  <a:pt x="0" y="17"/>
                </a:cubicBezTo>
                <a:cubicBezTo>
                  <a:pt x="0" y="14"/>
                  <a:pt x="2" y="11"/>
                  <a:pt x="4" y="9"/>
                </a:cubicBezTo>
                <a:cubicBezTo>
                  <a:pt x="9" y="3"/>
                  <a:pt x="9" y="3"/>
                  <a:pt x="9" y="3"/>
                </a:cubicBezTo>
                <a:cubicBezTo>
                  <a:pt x="11" y="1"/>
                  <a:pt x="14" y="0"/>
                  <a:pt x="17" y="0"/>
                </a:cubicBezTo>
                <a:cubicBezTo>
                  <a:pt x="20" y="0"/>
                  <a:pt x="23" y="1"/>
                  <a:pt x="25" y="4"/>
                </a:cubicBezTo>
                <a:cubicBezTo>
                  <a:pt x="37" y="16"/>
                  <a:pt x="37" y="16"/>
                  <a:pt x="37" y="16"/>
                </a:cubicBezTo>
                <a:cubicBezTo>
                  <a:pt x="38" y="17"/>
                  <a:pt x="38" y="18"/>
                  <a:pt x="39" y="18"/>
                </a:cubicBezTo>
                <a:lnTo>
                  <a:pt x="30" y="19"/>
                </a:lnTo>
                <a:close/>
                <a:moveTo>
                  <a:pt x="7" y="58"/>
                </a:moveTo>
                <a:cubicBezTo>
                  <a:pt x="6" y="58"/>
                  <a:pt x="6" y="58"/>
                  <a:pt x="6" y="58"/>
                </a:cubicBezTo>
                <a:cubicBezTo>
                  <a:pt x="6" y="58"/>
                  <a:pt x="5" y="58"/>
                  <a:pt x="5" y="58"/>
                </a:cubicBezTo>
                <a:cubicBezTo>
                  <a:pt x="5" y="57"/>
                  <a:pt x="5" y="56"/>
                  <a:pt x="5" y="56"/>
                </a:cubicBezTo>
                <a:cubicBezTo>
                  <a:pt x="15" y="46"/>
                  <a:pt x="15" y="46"/>
                  <a:pt x="15" y="46"/>
                </a:cubicBezTo>
                <a:cubicBezTo>
                  <a:pt x="15" y="46"/>
                  <a:pt x="16" y="46"/>
                  <a:pt x="16" y="46"/>
                </a:cubicBezTo>
                <a:cubicBezTo>
                  <a:pt x="17" y="47"/>
                  <a:pt x="17" y="47"/>
                  <a:pt x="16" y="48"/>
                </a:cubicBezTo>
                <a:lnTo>
                  <a:pt x="7" y="58"/>
                </a:lnTo>
                <a:close/>
                <a:moveTo>
                  <a:pt x="23" y="62"/>
                </a:moveTo>
                <a:cubicBezTo>
                  <a:pt x="23" y="62"/>
                  <a:pt x="22" y="63"/>
                  <a:pt x="22" y="63"/>
                </a:cubicBezTo>
                <a:cubicBezTo>
                  <a:pt x="21" y="63"/>
                  <a:pt x="20" y="62"/>
                  <a:pt x="20" y="62"/>
                </a:cubicBezTo>
                <a:cubicBezTo>
                  <a:pt x="20" y="49"/>
                  <a:pt x="20" y="49"/>
                  <a:pt x="20" y="49"/>
                </a:cubicBezTo>
                <a:cubicBezTo>
                  <a:pt x="20" y="49"/>
                  <a:pt x="21" y="48"/>
                  <a:pt x="22" y="48"/>
                </a:cubicBezTo>
                <a:cubicBezTo>
                  <a:pt x="22" y="48"/>
                  <a:pt x="23" y="49"/>
                  <a:pt x="23" y="49"/>
                </a:cubicBezTo>
                <a:lnTo>
                  <a:pt x="23" y="62"/>
                </a:lnTo>
                <a:close/>
                <a:moveTo>
                  <a:pt x="59" y="54"/>
                </a:moveTo>
                <a:cubicBezTo>
                  <a:pt x="54" y="59"/>
                  <a:pt x="54" y="59"/>
                  <a:pt x="54" y="59"/>
                </a:cubicBezTo>
                <a:cubicBezTo>
                  <a:pt x="51" y="61"/>
                  <a:pt x="49" y="62"/>
                  <a:pt x="46" y="62"/>
                </a:cubicBezTo>
                <a:cubicBezTo>
                  <a:pt x="43" y="62"/>
                  <a:pt x="40" y="61"/>
                  <a:pt x="38" y="59"/>
                </a:cubicBezTo>
                <a:cubicBezTo>
                  <a:pt x="25" y="46"/>
                  <a:pt x="25" y="46"/>
                  <a:pt x="25" y="46"/>
                </a:cubicBezTo>
                <a:cubicBezTo>
                  <a:pt x="25" y="46"/>
                  <a:pt x="24" y="45"/>
                  <a:pt x="24" y="44"/>
                </a:cubicBezTo>
                <a:cubicBezTo>
                  <a:pt x="33" y="43"/>
                  <a:pt x="33" y="43"/>
                  <a:pt x="33" y="43"/>
                </a:cubicBezTo>
                <a:cubicBezTo>
                  <a:pt x="43" y="54"/>
                  <a:pt x="43" y="54"/>
                  <a:pt x="43" y="54"/>
                </a:cubicBezTo>
                <a:cubicBezTo>
                  <a:pt x="45" y="55"/>
                  <a:pt x="47" y="55"/>
                  <a:pt x="48" y="54"/>
                </a:cubicBezTo>
                <a:cubicBezTo>
                  <a:pt x="54" y="48"/>
                  <a:pt x="54" y="48"/>
                  <a:pt x="54" y="48"/>
                </a:cubicBezTo>
                <a:cubicBezTo>
                  <a:pt x="55" y="48"/>
                  <a:pt x="55" y="47"/>
                  <a:pt x="55" y="46"/>
                </a:cubicBezTo>
                <a:cubicBezTo>
                  <a:pt x="55" y="45"/>
                  <a:pt x="55" y="44"/>
                  <a:pt x="54" y="43"/>
                </a:cubicBezTo>
                <a:cubicBezTo>
                  <a:pt x="44" y="33"/>
                  <a:pt x="44" y="33"/>
                  <a:pt x="44" y="33"/>
                </a:cubicBezTo>
                <a:cubicBezTo>
                  <a:pt x="44" y="24"/>
                  <a:pt x="44" y="24"/>
                  <a:pt x="44" y="24"/>
                </a:cubicBezTo>
                <a:cubicBezTo>
                  <a:pt x="45" y="24"/>
                  <a:pt x="46" y="25"/>
                  <a:pt x="46" y="25"/>
                </a:cubicBezTo>
                <a:cubicBezTo>
                  <a:pt x="59" y="38"/>
                  <a:pt x="59" y="38"/>
                  <a:pt x="59" y="38"/>
                </a:cubicBezTo>
                <a:cubicBezTo>
                  <a:pt x="61" y="40"/>
                  <a:pt x="62" y="43"/>
                  <a:pt x="62" y="46"/>
                </a:cubicBezTo>
                <a:cubicBezTo>
                  <a:pt x="62" y="49"/>
                  <a:pt x="61" y="52"/>
                  <a:pt x="59" y="54"/>
                </a:cubicBezTo>
                <a:close/>
                <a:moveTo>
                  <a:pt x="42" y="13"/>
                </a:moveTo>
                <a:cubicBezTo>
                  <a:pt x="42" y="14"/>
                  <a:pt x="42" y="14"/>
                  <a:pt x="41" y="14"/>
                </a:cubicBezTo>
                <a:cubicBezTo>
                  <a:pt x="40" y="14"/>
                  <a:pt x="40" y="14"/>
                  <a:pt x="40" y="13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0"/>
                  <a:pt x="40" y="0"/>
                  <a:pt x="41" y="0"/>
                </a:cubicBezTo>
                <a:cubicBezTo>
                  <a:pt x="42" y="0"/>
                  <a:pt x="42" y="0"/>
                  <a:pt x="42" y="1"/>
                </a:cubicBezTo>
                <a:lnTo>
                  <a:pt x="42" y="13"/>
                </a:lnTo>
                <a:close/>
                <a:moveTo>
                  <a:pt x="48" y="16"/>
                </a:moveTo>
                <a:cubicBezTo>
                  <a:pt x="48" y="17"/>
                  <a:pt x="47" y="17"/>
                  <a:pt x="47" y="17"/>
                </a:cubicBezTo>
                <a:cubicBezTo>
                  <a:pt x="47" y="17"/>
                  <a:pt x="47" y="17"/>
                  <a:pt x="46" y="16"/>
                </a:cubicBezTo>
                <a:cubicBezTo>
                  <a:pt x="46" y="16"/>
                  <a:pt x="46" y="15"/>
                  <a:pt x="46" y="15"/>
                </a:cubicBezTo>
                <a:cubicBezTo>
                  <a:pt x="56" y="5"/>
                  <a:pt x="56" y="5"/>
                  <a:pt x="56" y="5"/>
                </a:cubicBezTo>
                <a:cubicBezTo>
                  <a:pt x="56" y="4"/>
                  <a:pt x="57" y="4"/>
                  <a:pt x="58" y="5"/>
                </a:cubicBezTo>
                <a:cubicBezTo>
                  <a:pt x="58" y="5"/>
                  <a:pt x="58" y="6"/>
                  <a:pt x="58" y="7"/>
                </a:cubicBezTo>
                <a:lnTo>
                  <a:pt x="48" y="16"/>
                </a:lnTo>
                <a:close/>
                <a:moveTo>
                  <a:pt x="62" y="23"/>
                </a:moveTo>
                <a:cubicBezTo>
                  <a:pt x="50" y="23"/>
                  <a:pt x="50" y="23"/>
                  <a:pt x="50" y="23"/>
                </a:cubicBezTo>
                <a:cubicBezTo>
                  <a:pt x="49" y="23"/>
                  <a:pt x="48" y="22"/>
                  <a:pt x="48" y="22"/>
                </a:cubicBezTo>
                <a:cubicBezTo>
                  <a:pt x="48" y="21"/>
                  <a:pt x="49" y="20"/>
                  <a:pt x="50" y="20"/>
                </a:cubicBezTo>
                <a:cubicBezTo>
                  <a:pt x="62" y="20"/>
                  <a:pt x="62" y="20"/>
                  <a:pt x="62" y="20"/>
                </a:cubicBezTo>
                <a:cubicBezTo>
                  <a:pt x="62" y="20"/>
                  <a:pt x="63" y="21"/>
                  <a:pt x="63" y="22"/>
                </a:cubicBezTo>
                <a:cubicBezTo>
                  <a:pt x="63" y="22"/>
                  <a:pt x="62" y="23"/>
                  <a:pt x="62" y="2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B6E574BE-5D9B-73A4-3382-D78DEA31F9FD}"/>
              </a:ext>
            </a:extLst>
          </p:cNvPr>
          <p:cNvGrpSpPr/>
          <p:nvPr/>
        </p:nvGrpSpPr>
        <p:grpSpPr>
          <a:xfrm>
            <a:off x="5199768" y="2078786"/>
            <a:ext cx="672802" cy="615236"/>
            <a:chOff x="2046288" y="3759200"/>
            <a:chExt cx="296863" cy="271463"/>
          </a:xfrm>
          <a:solidFill>
            <a:srgbClr val="FFFFFF"/>
          </a:solidFill>
        </p:grpSpPr>
        <p:sp>
          <p:nvSpPr>
            <p:cNvPr id="97" name="Rectangle 160">
              <a:extLst>
                <a:ext uri="{FF2B5EF4-FFF2-40B4-BE49-F238E27FC236}">
                  <a16:creationId xmlns:a16="http://schemas.microsoft.com/office/drawing/2014/main" id="{A3EFF59F-6B14-72E1-2B21-13A5B2CEE3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5338" y="3973513"/>
              <a:ext cx="55563" cy="5715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8" name="Rectangle 161">
              <a:extLst>
                <a:ext uri="{FF2B5EF4-FFF2-40B4-BE49-F238E27FC236}">
                  <a16:creationId xmlns:a16="http://schemas.microsoft.com/office/drawing/2014/main" id="{B6BC57F0-9443-294C-F1EE-E591B30B0E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9950" y="3935413"/>
              <a:ext cx="55563" cy="9525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9" name="Rectangle 162">
              <a:extLst>
                <a:ext uri="{FF2B5EF4-FFF2-40B4-BE49-F238E27FC236}">
                  <a16:creationId xmlns:a16="http://schemas.microsoft.com/office/drawing/2014/main" id="{F3D2F438-FDF4-DF24-7B6D-1B2F5BC8E8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2975" y="3898900"/>
              <a:ext cx="57150" cy="1317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0" name="Rectangle 163">
              <a:extLst>
                <a:ext uri="{FF2B5EF4-FFF2-40B4-BE49-F238E27FC236}">
                  <a16:creationId xmlns:a16="http://schemas.microsoft.com/office/drawing/2014/main" id="{76C3A03D-02D9-E61F-C32B-3F367F7D8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588" y="3860800"/>
              <a:ext cx="55563" cy="1698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1" name="Freeform 164">
              <a:extLst>
                <a:ext uri="{FF2B5EF4-FFF2-40B4-BE49-F238E27FC236}">
                  <a16:creationId xmlns:a16="http://schemas.microsoft.com/office/drawing/2014/main" id="{CCDE4AF3-DF4E-5C0F-432B-4E6DDDE5DF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6288" y="3759200"/>
              <a:ext cx="296863" cy="176213"/>
            </a:xfrm>
            <a:custGeom>
              <a:avLst/>
              <a:gdLst/>
              <a:ahLst/>
              <a:cxnLst>
                <a:cxn ang="0">
                  <a:pos x="162" y="25"/>
                </a:cxn>
                <a:cxn ang="0">
                  <a:pos x="126" y="25"/>
                </a:cxn>
                <a:cxn ang="0">
                  <a:pos x="81" y="59"/>
                </a:cxn>
                <a:cxn ang="0">
                  <a:pos x="59" y="48"/>
                </a:cxn>
                <a:cxn ang="0">
                  <a:pos x="0" y="96"/>
                </a:cxn>
                <a:cxn ang="0">
                  <a:pos x="0" y="111"/>
                </a:cxn>
                <a:cxn ang="0">
                  <a:pos x="60" y="62"/>
                </a:cxn>
                <a:cxn ang="0">
                  <a:pos x="83" y="74"/>
                </a:cxn>
                <a:cxn ang="0">
                  <a:pos x="131" y="37"/>
                </a:cxn>
                <a:cxn ang="0">
                  <a:pos x="166" y="37"/>
                </a:cxn>
                <a:cxn ang="0">
                  <a:pos x="187" y="16"/>
                </a:cxn>
                <a:cxn ang="0">
                  <a:pos x="187" y="0"/>
                </a:cxn>
                <a:cxn ang="0">
                  <a:pos x="162" y="25"/>
                </a:cxn>
              </a:cxnLst>
              <a:rect l="0" t="0" r="r" b="b"/>
              <a:pathLst>
                <a:path w="187" h="111">
                  <a:moveTo>
                    <a:pt x="162" y="25"/>
                  </a:moveTo>
                  <a:lnTo>
                    <a:pt x="126" y="25"/>
                  </a:lnTo>
                  <a:lnTo>
                    <a:pt x="81" y="59"/>
                  </a:lnTo>
                  <a:lnTo>
                    <a:pt x="59" y="48"/>
                  </a:lnTo>
                  <a:lnTo>
                    <a:pt x="0" y="96"/>
                  </a:lnTo>
                  <a:lnTo>
                    <a:pt x="0" y="111"/>
                  </a:lnTo>
                  <a:lnTo>
                    <a:pt x="60" y="62"/>
                  </a:lnTo>
                  <a:lnTo>
                    <a:pt x="83" y="74"/>
                  </a:lnTo>
                  <a:lnTo>
                    <a:pt x="131" y="37"/>
                  </a:lnTo>
                  <a:lnTo>
                    <a:pt x="166" y="37"/>
                  </a:lnTo>
                  <a:lnTo>
                    <a:pt x="187" y="16"/>
                  </a:lnTo>
                  <a:lnTo>
                    <a:pt x="187" y="0"/>
                  </a:lnTo>
                  <a:lnTo>
                    <a:pt x="162" y="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" name="Freeform 157">
            <a:extLst>
              <a:ext uri="{FF2B5EF4-FFF2-40B4-BE49-F238E27FC236}">
                <a16:creationId xmlns:a16="http://schemas.microsoft.com/office/drawing/2014/main" id="{1F049C6D-D919-406D-B6CC-D112839401FA}"/>
              </a:ext>
            </a:extLst>
          </p:cNvPr>
          <p:cNvSpPr>
            <a:spLocks noEditPoints="1"/>
          </p:cNvSpPr>
          <p:nvPr/>
        </p:nvSpPr>
        <p:spPr bwMode="auto">
          <a:xfrm>
            <a:off x="7241476" y="2035095"/>
            <a:ext cx="658924" cy="658927"/>
          </a:xfrm>
          <a:custGeom>
            <a:avLst/>
            <a:gdLst>
              <a:gd name="T0" fmla="*/ 2147483646 w 68"/>
              <a:gd name="T1" fmla="*/ 2147483646 h 68"/>
              <a:gd name="T2" fmla="*/ 2147483646 w 68"/>
              <a:gd name="T3" fmla="*/ 2147483646 h 68"/>
              <a:gd name="T4" fmla="*/ 2147483646 w 68"/>
              <a:gd name="T5" fmla="*/ 2147483646 h 68"/>
              <a:gd name="T6" fmla="*/ 2147483646 w 68"/>
              <a:gd name="T7" fmla="*/ 2147483646 h 68"/>
              <a:gd name="T8" fmla="*/ 2147483646 w 68"/>
              <a:gd name="T9" fmla="*/ 2147483646 h 68"/>
              <a:gd name="T10" fmla="*/ 2147483646 w 68"/>
              <a:gd name="T11" fmla="*/ 2147483646 h 68"/>
              <a:gd name="T12" fmla="*/ 2147483646 w 68"/>
              <a:gd name="T13" fmla="*/ 2147483646 h 68"/>
              <a:gd name="T14" fmla="*/ 0 w 68"/>
              <a:gd name="T15" fmla="*/ 2147483646 h 68"/>
              <a:gd name="T16" fmla="*/ 2147483646 w 68"/>
              <a:gd name="T17" fmla="*/ 2147483646 h 68"/>
              <a:gd name="T18" fmla="*/ 2147483646 w 68"/>
              <a:gd name="T19" fmla="*/ 2147483646 h 68"/>
              <a:gd name="T20" fmla="*/ 2147483646 w 68"/>
              <a:gd name="T21" fmla="*/ 2147483646 h 68"/>
              <a:gd name="T22" fmla="*/ 2147483646 w 68"/>
              <a:gd name="T23" fmla="*/ 2147483646 h 68"/>
              <a:gd name="T24" fmla="*/ 2147483646 w 68"/>
              <a:gd name="T25" fmla="*/ 2147483646 h 68"/>
              <a:gd name="T26" fmla="*/ 2147483646 w 68"/>
              <a:gd name="T27" fmla="*/ 2147483646 h 68"/>
              <a:gd name="T28" fmla="*/ 2147483646 w 68"/>
              <a:gd name="T29" fmla="*/ 2147483646 h 68"/>
              <a:gd name="T30" fmla="*/ 2147483646 w 68"/>
              <a:gd name="T31" fmla="*/ 2147483646 h 68"/>
              <a:gd name="T32" fmla="*/ 2147483646 w 68"/>
              <a:gd name="T33" fmla="*/ 2147483646 h 68"/>
              <a:gd name="T34" fmla="*/ 2147483646 w 68"/>
              <a:gd name="T35" fmla="*/ 2147483646 h 68"/>
              <a:gd name="T36" fmla="*/ 2147483646 w 68"/>
              <a:gd name="T37" fmla="*/ 2147483646 h 68"/>
              <a:gd name="T38" fmla="*/ 2147483646 w 68"/>
              <a:gd name="T39" fmla="*/ 2147483646 h 68"/>
              <a:gd name="T40" fmla="*/ 2147483646 w 68"/>
              <a:gd name="T41" fmla="*/ 2147483646 h 68"/>
              <a:gd name="T42" fmla="*/ 2147483646 w 68"/>
              <a:gd name="T43" fmla="*/ 2147483646 h 68"/>
              <a:gd name="T44" fmla="*/ 2147483646 w 68"/>
              <a:gd name="T45" fmla="*/ 2147483646 h 68"/>
              <a:gd name="T46" fmla="*/ 2147483646 w 68"/>
              <a:gd name="T47" fmla="*/ 2147483646 h 68"/>
              <a:gd name="T48" fmla="*/ 2147483646 w 68"/>
              <a:gd name="T49" fmla="*/ 2147483646 h 68"/>
              <a:gd name="T50" fmla="*/ 2147483646 w 68"/>
              <a:gd name="T51" fmla="*/ 2147483646 h 68"/>
              <a:gd name="T52" fmla="*/ 2147483646 w 68"/>
              <a:gd name="T53" fmla="*/ 2147483646 h 68"/>
              <a:gd name="T54" fmla="*/ 2147483646 w 68"/>
              <a:gd name="T55" fmla="*/ 2147483646 h 68"/>
              <a:gd name="T56" fmla="*/ 2147483646 w 68"/>
              <a:gd name="T57" fmla="*/ 2147483646 h 68"/>
              <a:gd name="T58" fmla="*/ 2147483646 w 68"/>
              <a:gd name="T59" fmla="*/ 2147483646 h 68"/>
              <a:gd name="T60" fmla="*/ 2147483646 w 68"/>
              <a:gd name="T61" fmla="*/ 2147483646 h 68"/>
              <a:gd name="T62" fmla="*/ 2147483646 w 68"/>
              <a:gd name="T63" fmla="*/ 2147483646 h 68"/>
              <a:gd name="T64" fmla="*/ 2147483646 w 68"/>
              <a:gd name="T65" fmla="*/ 2147483646 h 68"/>
              <a:gd name="T66" fmla="*/ 2147483646 w 68"/>
              <a:gd name="T67" fmla="*/ 2147483646 h 68"/>
              <a:gd name="T68" fmla="*/ 2147483646 w 68"/>
              <a:gd name="T69" fmla="*/ 2147483646 h 68"/>
              <a:gd name="T70" fmla="*/ 2147483646 w 68"/>
              <a:gd name="T71" fmla="*/ 0 h 68"/>
              <a:gd name="T72" fmla="*/ 2147483646 w 68"/>
              <a:gd name="T73" fmla="*/ 2147483646 h 68"/>
              <a:gd name="T74" fmla="*/ 2147483646 w 68"/>
              <a:gd name="T75" fmla="*/ 2147483646 h 68"/>
              <a:gd name="T76" fmla="*/ 2147483646 w 68"/>
              <a:gd name="T77" fmla="*/ 2147483646 h 68"/>
              <a:gd name="T78" fmla="*/ 2147483646 w 68"/>
              <a:gd name="T79" fmla="*/ 2147483646 h 68"/>
              <a:gd name="T80" fmla="*/ 2147483646 w 68"/>
              <a:gd name="T81" fmla="*/ 2147483646 h 68"/>
              <a:gd name="T82" fmla="*/ 2147483646 w 68"/>
              <a:gd name="T83" fmla="*/ 2147483646 h 68"/>
              <a:gd name="T84" fmla="*/ 2147483646 w 68"/>
              <a:gd name="T85" fmla="*/ 2147483646 h 68"/>
              <a:gd name="T86" fmla="*/ 2147483646 w 68"/>
              <a:gd name="T87" fmla="*/ 2147483646 h 68"/>
              <a:gd name="T88" fmla="*/ 2147483646 w 68"/>
              <a:gd name="T89" fmla="*/ 2147483646 h 68"/>
              <a:gd name="T90" fmla="*/ 2147483646 w 68"/>
              <a:gd name="T91" fmla="*/ 2147483646 h 68"/>
              <a:gd name="T92" fmla="*/ 2147483646 w 68"/>
              <a:gd name="T93" fmla="*/ 2147483646 h 68"/>
              <a:gd name="T94" fmla="*/ 2147483646 w 68"/>
              <a:gd name="T95" fmla="*/ 2147483646 h 68"/>
              <a:gd name="T96" fmla="*/ 2147483646 w 68"/>
              <a:gd name="T97" fmla="*/ 2147483646 h 68"/>
              <a:gd name="T98" fmla="*/ 2147483646 w 68"/>
              <a:gd name="T99" fmla="*/ 2147483646 h 68"/>
              <a:gd name="T100" fmla="*/ 2147483646 w 68"/>
              <a:gd name="T101" fmla="*/ 2147483646 h 68"/>
              <a:gd name="T102" fmla="*/ 2147483646 w 68"/>
              <a:gd name="T103" fmla="*/ 2147483646 h 68"/>
              <a:gd name="T104" fmla="*/ 2147483646 w 68"/>
              <a:gd name="T105" fmla="*/ 2147483646 h 68"/>
              <a:gd name="T106" fmla="*/ 2147483646 w 68"/>
              <a:gd name="T107" fmla="*/ 2147483646 h 68"/>
              <a:gd name="T108" fmla="*/ 2147483646 w 68"/>
              <a:gd name="T109" fmla="*/ 2147483646 h 68"/>
              <a:gd name="T110" fmla="*/ 2147483646 w 68"/>
              <a:gd name="T111" fmla="*/ 2147483646 h 68"/>
              <a:gd name="T112" fmla="*/ 2147483646 w 68"/>
              <a:gd name="T113" fmla="*/ 2147483646 h 68"/>
              <a:gd name="T114" fmla="*/ 2147483646 w 68"/>
              <a:gd name="T115" fmla="*/ 2147483646 h 68"/>
              <a:gd name="T116" fmla="*/ 2147483646 w 68"/>
              <a:gd name="T117" fmla="*/ 2147483646 h 68"/>
              <a:gd name="T118" fmla="*/ 2147483646 w 68"/>
              <a:gd name="T119" fmla="*/ 2147483646 h 68"/>
              <a:gd name="T120" fmla="*/ 2147483646 w 68"/>
              <a:gd name="T121" fmla="*/ 2147483646 h 6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68" h="68">
                <a:moveTo>
                  <a:pt x="59" y="10"/>
                </a:moveTo>
                <a:cubicBezTo>
                  <a:pt x="50" y="20"/>
                  <a:pt x="50" y="20"/>
                  <a:pt x="50" y="20"/>
                </a:cubicBezTo>
                <a:cubicBezTo>
                  <a:pt x="52" y="22"/>
                  <a:pt x="52" y="22"/>
                  <a:pt x="52" y="22"/>
                </a:cubicBezTo>
                <a:cubicBezTo>
                  <a:pt x="53" y="23"/>
                  <a:pt x="53" y="25"/>
                  <a:pt x="52" y="26"/>
                </a:cubicBezTo>
                <a:cubicBezTo>
                  <a:pt x="50" y="28"/>
                  <a:pt x="50" y="28"/>
                  <a:pt x="50" y="28"/>
                </a:cubicBezTo>
                <a:cubicBezTo>
                  <a:pt x="52" y="32"/>
                  <a:pt x="53" y="36"/>
                  <a:pt x="53" y="41"/>
                </a:cubicBezTo>
                <a:cubicBezTo>
                  <a:pt x="53" y="56"/>
                  <a:pt x="41" y="68"/>
                  <a:pt x="26" y="68"/>
                </a:cubicBezTo>
                <a:cubicBezTo>
                  <a:pt x="12" y="68"/>
                  <a:pt x="0" y="56"/>
                  <a:pt x="0" y="41"/>
                </a:cubicBezTo>
                <a:cubicBezTo>
                  <a:pt x="0" y="26"/>
                  <a:pt x="12" y="14"/>
                  <a:pt x="26" y="14"/>
                </a:cubicBezTo>
                <a:cubicBezTo>
                  <a:pt x="31" y="14"/>
                  <a:pt x="36" y="16"/>
                  <a:pt x="40" y="18"/>
                </a:cubicBezTo>
                <a:cubicBezTo>
                  <a:pt x="42" y="15"/>
                  <a:pt x="42" y="15"/>
                  <a:pt x="42" y="15"/>
                </a:cubicBezTo>
                <a:cubicBezTo>
                  <a:pt x="43" y="14"/>
                  <a:pt x="44" y="14"/>
                  <a:pt x="45" y="15"/>
                </a:cubicBezTo>
                <a:cubicBezTo>
                  <a:pt x="48" y="18"/>
                  <a:pt x="48" y="18"/>
                  <a:pt x="48" y="18"/>
                </a:cubicBezTo>
                <a:cubicBezTo>
                  <a:pt x="57" y="9"/>
                  <a:pt x="57" y="9"/>
                  <a:pt x="57" y="9"/>
                </a:cubicBezTo>
                <a:lnTo>
                  <a:pt x="59" y="10"/>
                </a:lnTo>
                <a:close/>
                <a:moveTo>
                  <a:pt x="18" y="21"/>
                </a:moveTo>
                <a:cubicBezTo>
                  <a:pt x="13" y="23"/>
                  <a:pt x="8" y="27"/>
                  <a:pt x="6" y="33"/>
                </a:cubicBezTo>
                <a:cubicBezTo>
                  <a:pt x="6" y="34"/>
                  <a:pt x="6" y="35"/>
                  <a:pt x="8" y="36"/>
                </a:cubicBezTo>
                <a:cubicBezTo>
                  <a:pt x="8" y="36"/>
                  <a:pt x="8" y="36"/>
                  <a:pt x="8" y="36"/>
                </a:cubicBezTo>
                <a:cubicBezTo>
                  <a:pt x="9" y="36"/>
                  <a:pt x="10" y="36"/>
                  <a:pt x="11" y="35"/>
                </a:cubicBezTo>
                <a:cubicBezTo>
                  <a:pt x="12" y="30"/>
                  <a:pt x="16" y="27"/>
                  <a:pt x="20" y="25"/>
                </a:cubicBezTo>
                <a:cubicBezTo>
                  <a:pt x="21" y="25"/>
                  <a:pt x="22" y="23"/>
                  <a:pt x="21" y="22"/>
                </a:cubicBezTo>
                <a:cubicBezTo>
                  <a:pt x="21" y="21"/>
                  <a:pt x="20" y="20"/>
                  <a:pt x="18" y="21"/>
                </a:cubicBezTo>
                <a:close/>
                <a:moveTo>
                  <a:pt x="57" y="7"/>
                </a:moveTo>
                <a:cubicBezTo>
                  <a:pt x="56" y="7"/>
                  <a:pt x="56" y="7"/>
                  <a:pt x="56" y="6"/>
                </a:cubicBezTo>
                <a:cubicBezTo>
                  <a:pt x="52" y="3"/>
                  <a:pt x="52" y="3"/>
                  <a:pt x="52" y="3"/>
                </a:cubicBezTo>
                <a:cubicBezTo>
                  <a:pt x="52" y="2"/>
                  <a:pt x="52" y="2"/>
                  <a:pt x="52" y="1"/>
                </a:cubicBezTo>
                <a:cubicBezTo>
                  <a:pt x="53" y="1"/>
                  <a:pt x="54" y="1"/>
                  <a:pt x="54" y="1"/>
                </a:cubicBezTo>
                <a:cubicBezTo>
                  <a:pt x="58" y="5"/>
                  <a:pt x="58" y="5"/>
                  <a:pt x="58" y="5"/>
                </a:cubicBezTo>
                <a:cubicBezTo>
                  <a:pt x="58" y="5"/>
                  <a:pt x="58" y="6"/>
                  <a:pt x="58" y="6"/>
                </a:cubicBezTo>
                <a:cubicBezTo>
                  <a:pt x="57" y="7"/>
                  <a:pt x="57" y="7"/>
                  <a:pt x="57" y="7"/>
                </a:cubicBezTo>
                <a:close/>
                <a:moveTo>
                  <a:pt x="61" y="5"/>
                </a:moveTo>
                <a:cubicBezTo>
                  <a:pt x="61" y="5"/>
                  <a:pt x="60" y="6"/>
                  <a:pt x="59" y="6"/>
                </a:cubicBezTo>
                <a:cubicBezTo>
                  <a:pt x="59" y="6"/>
                  <a:pt x="58" y="5"/>
                  <a:pt x="58" y="5"/>
                </a:cubicBezTo>
                <a:cubicBezTo>
                  <a:pt x="58" y="1"/>
                  <a:pt x="58" y="1"/>
                  <a:pt x="58" y="1"/>
                </a:cubicBezTo>
                <a:cubicBezTo>
                  <a:pt x="58" y="0"/>
                  <a:pt x="59" y="0"/>
                  <a:pt x="59" y="0"/>
                </a:cubicBezTo>
                <a:cubicBezTo>
                  <a:pt x="60" y="0"/>
                  <a:pt x="61" y="0"/>
                  <a:pt x="61" y="1"/>
                </a:cubicBezTo>
                <a:lnTo>
                  <a:pt x="61" y="5"/>
                </a:lnTo>
                <a:close/>
                <a:moveTo>
                  <a:pt x="63" y="6"/>
                </a:moveTo>
                <a:cubicBezTo>
                  <a:pt x="63" y="7"/>
                  <a:pt x="62" y="7"/>
                  <a:pt x="62" y="7"/>
                </a:cubicBezTo>
                <a:cubicBezTo>
                  <a:pt x="62" y="7"/>
                  <a:pt x="61" y="7"/>
                  <a:pt x="61" y="6"/>
                </a:cubicBezTo>
                <a:cubicBezTo>
                  <a:pt x="61" y="6"/>
                  <a:pt x="61" y="5"/>
                  <a:pt x="61" y="5"/>
                </a:cubicBezTo>
                <a:cubicBezTo>
                  <a:pt x="64" y="1"/>
                  <a:pt x="64" y="1"/>
                  <a:pt x="64" y="1"/>
                </a:cubicBezTo>
                <a:cubicBezTo>
                  <a:pt x="65" y="1"/>
                  <a:pt x="66" y="1"/>
                  <a:pt x="66" y="1"/>
                </a:cubicBezTo>
                <a:cubicBezTo>
                  <a:pt x="67" y="2"/>
                  <a:pt x="67" y="2"/>
                  <a:pt x="66" y="3"/>
                </a:cubicBezTo>
                <a:lnTo>
                  <a:pt x="63" y="6"/>
                </a:lnTo>
                <a:close/>
                <a:moveTo>
                  <a:pt x="65" y="15"/>
                </a:moveTo>
                <a:cubicBezTo>
                  <a:pt x="65" y="15"/>
                  <a:pt x="65" y="15"/>
                  <a:pt x="64" y="15"/>
                </a:cubicBezTo>
                <a:cubicBezTo>
                  <a:pt x="61" y="12"/>
                  <a:pt x="61" y="12"/>
                  <a:pt x="61" y="12"/>
                </a:cubicBezTo>
                <a:cubicBezTo>
                  <a:pt x="61" y="11"/>
                  <a:pt x="61" y="10"/>
                  <a:pt x="61" y="10"/>
                </a:cubicBezTo>
                <a:cubicBezTo>
                  <a:pt x="62" y="9"/>
                  <a:pt x="62" y="9"/>
                  <a:pt x="63" y="10"/>
                </a:cubicBezTo>
                <a:cubicBezTo>
                  <a:pt x="66" y="13"/>
                  <a:pt x="66" y="13"/>
                  <a:pt x="66" y="13"/>
                </a:cubicBezTo>
                <a:cubicBezTo>
                  <a:pt x="67" y="14"/>
                  <a:pt x="67" y="15"/>
                  <a:pt x="66" y="15"/>
                </a:cubicBezTo>
                <a:cubicBezTo>
                  <a:pt x="66" y="15"/>
                  <a:pt x="66" y="15"/>
                  <a:pt x="65" y="15"/>
                </a:cubicBezTo>
                <a:close/>
                <a:moveTo>
                  <a:pt x="67" y="9"/>
                </a:moveTo>
                <a:cubicBezTo>
                  <a:pt x="63" y="9"/>
                  <a:pt x="63" y="9"/>
                  <a:pt x="63" y="9"/>
                </a:cubicBezTo>
                <a:cubicBezTo>
                  <a:pt x="62" y="9"/>
                  <a:pt x="62" y="9"/>
                  <a:pt x="62" y="8"/>
                </a:cubicBezTo>
                <a:cubicBezTo>
                  <a:pt x="62" y="8"/>
                  <a:pt x="62" y="7"/>
                  <a:pt x="63" y="7"/>
                </a:cubicBezTo>
                <a:cubicBezTo>
                  <a:pt x="67" y="7"/>
                  <a:pt x="67" y="7"/>
                  <a:pt x="67" y="7"/>
                </a:cubicBezTo>
                <a:cubicBezTo>
                  <a:pt x="67" y="7"/>
                  <a:pt x="68" y="8"/>
                  <a:pt x="68" y="8"/>
                </a:cubicBezTo>
                <a:cubicBezTo>
                  <a:pt x="68" y="9"/>
                  <a:pt x="67" y="9"/>
                  <a:pt x="67" y="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6539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1">
            <a:extLst>
              <a:ext uri="{FF2B5EF4-FFF2-40B4-BE49-F238E27FC236}">
                <a16:creationId xmlns:a16="http://schemas.microsoft.com/office/drawing/2014/main" id="{729770E2-AE98-816B-23DC-BCC93D2D9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</p:spPr>
        <p:txBody>
          <a:bodyPr/>
          <a:lstStyle/>
          <a:p>
            <a:r>
              <a:rPr lang="en-US" altLang="zh-CN" dirty="0"/>
              <a:t>SWOT Analysis -5</a:t>
            </a:r>
            <a:endParaRPr lang="zh-CN" alt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90732CDA-D684-A82C-5AD6-3CC58333B2D0}"/>
              </a:ext>
            </a:extLst>
          </p:cNvPr>
          <p:cNvSpPr/>
          <p:nvPr/>
        </p:nvSpPr>
        <p:spPr>
          <a:xfrm>
            <a:off x="1151620" y="1074806"/>
            <a:ext cx="6840760" cy="839575"/>
          </a:xfrm>
          <a:custGeom>
            <a:avLst/>
            <a:gdLst>
              <a:gd name="connsiteX0" fmla="*/ 6817553 w 6840760"/>
              <a:gd name="connsiteY0" fmla="*/ 0 h 839575"/>
              <a:gd name="connsiteX1" fmla="*/ 6840760 w 6840760"/>
              <a:gd name="connsiteY1" fmla="*/ 0 h 839575"/>
              <a:gd name="connsiteX2" fmla="*/ 6840760 w 6840760"/>
              <a:gd name="connsiteY2" fmla="*/ 2362 h 839575"/>
              <a:gd name="connsiteX3" fmla="*/ 0 w 6840760"/>
              <a:gd name="connsiteY3" fmla="*/ 0 h 839575"/>
              <a:gd name="connsiteX4" fmla="*/ 6817553 w 6840760"/>
              <a:gd name="connsiteY4" fmla="*/ 0 h 839575"/>
              <a:gd name="connsiteX5" fmla="*/ 6402054 w 6840760"/>
              <a:gd name="connsiteY5" fmla="*/ 419400 h 839575"/>
              <a:gd name="connsiteX6" fmla="*/ 6817553 w 6840760"/>
              <a:gd name="connsiteY6" fmla="*/ 838800 h 839575"/>
              <a:gd name="connsiteX7" fmla="*/ 6840760 w 6840760"/>
              <a:gd name="connsiteY7" fmla="*/ 836439 h 839575"/>
              <a:gd name="connsiteX8" fmla="*/ 6840760 w 6840760"/>
              <a:gd name="connsiteY8" fmla="*/ 839575 h 839575"/>
              <a:gd name="connsiteX9" fmla="*/ 0 w 6840760"/>
              <a:gd name="connsiteY9" fmla="*/ 839575 h 839575"/>
              <a:gd name="connsiteX10" fmla="*/ 0 w 6840760"/>
              <a:gd name="connsiteY10" fmla="*/ 834990 h 839575"/>
              <a:gd name="connsiteX11" fmla="*/ 61039 w 6840760"/>
              <a:gd name="connsiteY11" fmla="*/ 828837 h 839575"/>
              <a:gd name="connsiteX12" fmla="*/ 395334 w 6840760"/>
              <a:gd name="connsiteY12" fmla="*/ 418671 h 839575"/>
              <a:gd name="connsiteX13" fmla="*/ 61039 w 6840760"/>
              <a:gd name="connsiteY13" fmla="*/ 8505 h 839575"/>
              <a:gd name="connsiteX14" fmla="*/ 0 w 6840760"/>
              <a:gd name="connsiteY14" fmla="*/ 2352 h 83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40760" h="839575">
                <a:moveTo>
                  <a:pt x="6817553" y="0"/>
                </a:moveTo>
                <a:lnTo>
                  <a:pt x="6840760" y="0"/>
                </a:lnTo>
                <a:lnTo>
                  <a:pt x="6840760" y="2362"/>
                </a:lnTo>
                <a:close/>
                <a:moveTo>
                  <a:pt x="0" y="0"/>
                </a:moveTo>
                <a:lnTo>
                  <a:pt x="6817553" y="0"/>
                </a:lnTo>
                <a:cubicBezTo>
                  <a:pt x="6588079" y="0"/>
                  <a:pt x="6402054" y="187772"/>
                  <a:pt x="6402054" y="419400"/>
                </a:cubicBezTo>
                <a:cubicBezTo>
                  <a:pt x="6402054" y="651028"/>
                  <a:pt x="6588079" y="838800"/>
                  <a:pt x="6817553" y="838800"/>
                </a:cubicBezTo>
                <a:lnTo>
                  <a:pt x="6840760" y="836439"/>
                </a:lnTo>
                <a:lnTo>
                  <a:pt x="6840760" y="839575"/>
                </a:lnTo>
                <a:lnTo>
                  <a:pt x="0" y="839575"/>
                </a:lnTo>
                <a:lnTo>
                  <a:pt x="0" y="834990"/>
                </a:lnTo>
                <a:lnTo>
                  <a:pt x="61039" y="828837"/>
                </a:lnTo>
                <a:cubicBezTo>
                  <a:pt x="251821" y="789798"/>
                  <a:pt x="395334" y="620994"/>
                  <a:pt x="395334" y="418671"/>
                </a:cubicBezTo>
                <a:cubicBezTo>
                  <a:pt x="395334" y="216348"/>
                  <a:pt x="251821" y="47545"/>
                  <a:pt x="61039" y="8505"/>
                </a:cubicBezTo>
                <a:lnTo>
                  <a:pt x="0" y="2352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6FD3B631-8796-07AE-029C-812AAD1BA5D4}"/>
              </a:ext>
            </a:extLst>
          </p:cNvPr>
          <p:cNvSpPr/>
          <p:nvPr/>
        </p:nvSpPr>
        <p:spPr>
          <a:xfrm>
            <a:off x="1151620" y="2041892"/>
            <a:ext cx="6840760" cy="839575"/>
          </a:xfrm>
          <a:custGeom>
            <a:avLst/>
            <a:gdLst>
              <a:gd name="connsiteX0" fmla="*/ 6825170 w 6840760"/>
              <a:gd name="connsiteY0" fmla="*/ 0 h 839575"/>
              <a:gd name="connsiteX1" fmla="*/ 6840760 w 6840760"/>
              <a:gd name="connsiteY1" fmla="*/ 0 h 839575"/>
              <a:gd name="connsiteX2" fmla="*/ 6840760 w 6840760"/>
              <a:gd name="connsiteY2" fmla="*/ 1587 h 839575"/>
              <a:gd name="connsiteX3" fmla="*/ 0 w 6840760"/>
              <a:gd name="connsiteY3" fmla="*/ 0 h 839575"/>
              <a:gd name="connsiteX4" fmla="*/ 6809937 w 6840760"/>
              <a:gd name="connsiteY4" fmla="*/ 0 h 839575"/>
              <a:gd name="connsiteX5" fmla="*/ 6733816 w 6840760"/>
              <a:gd name="connsiteY5" fmla="*/ 7746 h 839575"/>
              <a:gd name="connsiteX6" fmla="*/ 6402054 w 6840760"/>
              <a:gd name="connsiteY6" fmla="*/ 418625 h 839575"/>
              <a:gd name="connsiteX7" fmla="*/ 6817553 w 6840760"/>
              <a:gd name="connsiteY7" fmla="*/ 838025 h 839575"/>
              <a:gd name="connsiteX8" fmla="*/ 6840760 w 6840760"/>
              <a:gd name="connsiteY8" fmla="*/ 835664 h 839575"/>
              <a:gd name="connsiteX9" fmla="*/ 6840760 w 6840760"/>
              <a:gd name="connsiteY9" fmla="*/ 839575 h 839575"/>
              <a:gd name="connsiteX10" fmla="*/ 0 w 6840760"/>
              <a:gd name="connsiteY10" fmla="*/ 839575 h 839575"/>
              <a:gd name="connsiteX11" fmla="*/ 0 w 6840760"/>
              <a:gd name="connsiteY11" fmla="*/ 836107 h 839575"/>
              <a:gd name="connsiteX12" fmla="*/ 61039 w 6840760"/>
              <a:gd name="connsiteY12" fmla="*/ 829954 h 839575"/>
              <a:gd name="connsiteX13" fmla="*/ 395334 w 6840760"/>
              <a:gd name="connsiteY13" fmla="*/ 419788 h 839575"/>
              <a:gd name="connsiteX14" fmla="*/ 61039 w 6840760"/>
              <a:gd name="connsiteY14" fmla="*/ 9622 h 839575"/>
              <a:gd name="connsiteX15" fmla="*/ 0 w 6840760"/>
              <a:gd name="connsiteY15" fmla="*/ 3469 h 83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840760" h="839575">
                <a:moveTo>
                  <a:pt x="6825170" y="0"/>
                </a:moveTo>
                <a:lnTo>
                  <a:pt x="6840760" y="0"/>
                </a:lnTo>
                <a:lnTo>
                  <a:pt x="6840760" y="1587"/>
                </a:lnTo>
                <a:close/>
                <a:moveTo>
                  <a:pt x="0" y="0"/>
                </a:moveTo>
                <a:lnTo>
                  <a:pt x="6809937" y="0"/>
                </a:lnTo>
                <a:lnTo>
                  <a:pt x="6733816" y="7746"/>
                </a:lnTo>
                <a:cubicBezTo>
                  <a:pt x="6544480" y="46853"/>
                  <a:pt x="6402054" y="215951"/>
                  <a:pt x="6402054" y="418625"/>
                </a:cubicBezTo>
                <a:cubicBezTo>
                  <a:pt x="6402054" y="650253"/>
                  <a:pt x="6588079" y="838025"/>
                  <a:pt x="6817553" y="838025"/>
                </a:cubicBezTo>
                <a:lnTo>
                  <a:pt x="6840760" y="835664"/>
                </a:lnTo>
                <a:lnTo>
                  <a:pt x="6840760" y="839575"/>
                </a:lnTo>
                <a:lnTo>
                  <a:pt x="0" y="839575"/>
                </a:lnTo>
                <a:lnTo>
                  <a:pt x="0" y="836107"/>
                </a:lnTo>
                <a:lnTo>
                  <a:pt x="61039" y="829954"/>
                </a:lnTo>
                <a:cubicBezTo>
                  <a:pt x="251821" y="790915"/>
                  <a:pt x="395334" y="622111"/>
                  <a:pt x="395334" y="419788"/>
                </a:cubicBezTo>
                <a:cubicBezTo>
                  <a:pt x="395334" y="217465"/>
                  <a:pt x="251821" y="48662"/>
                  <a:pt x="61039" y="9622"/>
                </a:cubicBezTo>
                <a:lnTo>
                  <a:pt x="0" y="3469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90656E42-F3B3-113A-EDE1-D718E29C21B3}"/>
              </a:ext>
            </a:extLst>
          </p:cNvPr>
          <p:cNvSpPr/>
          <p:nvPr/>
        </p:nvSpPr>
        <p:spPr>
          <a:xfrm>
            <a:off x="1151620" y="3010094"/>
            <a:ext cx="6840760" cy="839575"/>
          </a:xfrm>
          <a:custGeom>
            <a:avLst/>
            <a:gdLst>
              <a:gd name="connsiteX0" fmla="*/ 6817553 w 6840760"/>
              <a:gd name="connsiteY0" fmla="*/ 0 h 839575"/>
              <a:gd name="connsiteX1" fmla="*/ 6840760 w 6840760"/>
              <a:gd name="connsiteY1" fmla="*/ 0 h 839575"/>
              <a:gd name="connsiteX2" fmla="*/ 6840760 w 6840760"/>
              <a:gd name="connsiteY2" fmla="*/ 2362 h 839575"/>
              <a:gd name="connsiteX3" fmla="*/ 0 w 6840760"/>
              <a:gd name="connsiteY3" fmla="*/ 0 h 839575"/>
              <a:gd name="connsiteX4" fmla="*/ 6817553 w 6840760"/>
              <a:gd name="connsiteY4" fmla="*/ 0 h 839575"/>
              <a:gd name="connsiteX5" fmla="*/ 6402054 w 6840760"/>
              <a:gd name="connsiteY5" fmla="*/ 419400 h 839575"/>
              <a:gd name="connsiteX6" fmla="*/ 6817553 w 6840760"/>
              <a:gd name="connsiteY6" fmla="*/ 838800 h 839575"/>
              <a:gd name="connsiteX7" fmla="*/ 6840760 w 6840760"/>
              <a:gd name="connsiteY7" fmla="*/ 836439 h 839575"/>
              <a:gd name="connsiteX8" fmla="*/ 6840760 w 6840760"/>
              <a:gd name="connsiteY8" fmla="*/ 839575 h 839575"/>
              <a:gd name="connsiteX9" fmla="*/ 0 w 6840760"/>
              <a:gd name="connsiteY9" fmla="*/ 839575 h 839575"/>
              <a:gd name="connsiteX10" fmla="*/ 0 w 6840760"/>
              <a:gd name="connsiteY10" fmla="*/ 836107 h 839575"/>
              <a:gd name="connsiteX11" fmla="*/ 61039 w 6840760"/>
              <a:gd name="connsiteY11" fmla="*/ 829954 h 839575"/>
              <a:gd name="connsiteX12" fmla="*/ 395334 w 6840760"/>
              <a:gd name="connsiteY12" fmla="*/ 419788 h 839575"/>
              <a:gd name="connsiteX13" fmla="*/ 61039 w 6840760"/>
              <a:gd name="connsiteY13" fmla="*/ 9622 h 839575"/>
              <a:gd name="connsiteX14" fmla="*/ 0 w 6840760"/>
              <a:gd name="connsiteY14" fmla="*/ 3469 h 83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40760" h="839575">
                <a:moveTo>
                  <a:pt x="6817553" y="0"/>
                </a:moveTo>
                <a:lnTo>
                  <a:pt x="6840760" y="0"/>
                </a:lnTo>
                <a:lnTo>
                  <a:pt x="6840760" y="2362"/>
                </a:lnTo>
                <a:close/>
                <a:moveTo>
                  <a:pt x="0" y="0"/>
                </a:moveTo>
                <a:lnTo>
                  <a:pt x="6817553" y="0"/>
                </a:lnTo>
                <a:cubicBezTo>
                  <a:pt x="6588079" y="0"/>
                  <a:pt x="6402054" y="187772"/>
                  <a:pt x="6402054" y="419400"/>
                </a:cubicBezTo>
                <a:cubicBezTo>
                  <a:pt x="6402054" y="651028"/>
                  <a:pt x="6588079" y="838800"/>
                  <a:pt x="6817553" y="838800"/>
                </a:cubicBezTo>
                <a:lnTo>
                  <a:pt x="6840760" y="836439"/>
                </a:lnTo>
                <a:lnTo>
                  <a:pt x="6840760" y="839575"/>
                </a:lnTo>
                <a:lnTo>
                  <a:pt x="0" y="839575"/>
                </a:lnTo>
                <a:lnTo>
                  <a:pt x="0" y="836107"/>
                </a:lnTo>
                <a:lnTo>
                  <a:pt x="61039" y="829954"/>
                </a:lnTo>
                <a:cubicBezTo>
                  <a:pt x="251821" y="790915"/>
                  <a:pt x="395334" y="622111"/>
                  <a:pt x="395334" y="419788"/>
                </a:cubicBezTo>
                <a:cubicBezTo>
                  <a:pt x="395334" y="217465"/>
                  <a:pt x="251821" y="48662"/>
                  <a:pt x="61039" y="9622"/>
                </a:cubicBezTo>
                <a:lnTo>
                  <a:pt x="0" y="3469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9C879937-BC15-2554-5A90-20AA91346CB6}"/>
              </a:ext>
            </a:extLst>
          </p:cNvPr>
          <p:cNvSpPr/>
          <p:nvPr/>
        </p:nvSpPr>
        <p:spPr>
          <a:xfrm>
            <a:off x="1151620" y="3989085"/>
            <a:ext cx="6840760" cy="839575"/>
          </a:xfrm>
          <a:custGeom>
            <a:avLst/>
            <a:gdLst>
              <a:gd name="connsiteX0" fmla="*/ 6817553 w 6840760"/>
              <a:gd name="connsiteY0" fmla="*/ 0 h 839575"/>
              <a:gd name="connsiteX1" fmla="*/ 6840760 w 6840760"/>
              <a:gd name="connsiteY1" fmla="*/ 0 h 839575"/>
              <a:gd name="connsiteX2" fmla="*/ 6840760 w 6840760"/>
              <a:gd name="connsiteY2" fmla="*/ 2362 h 839575"/>
              <a:gd name="connsiteX3" fmla="*/ 0 w 6840760"/>
              <a:gd name="connsiteY3" fmla="*/ 0 h 839575"/>
              <a:gd name="connsiteX4" fmla="*/ 6817553 w 6840760"/>
              <a:gd name="connsiteY4" fmla="*/ 0 h 839575"/>
              <a:gd name="connsiteX5" fmla="*/ 6402054 w 6840760"/>
              <a:gd name="connsiteY5" fmla="*/ 419400 h 839575"/>
              <a:gd name="connsiteX6" fmla="*/ 6817553 w 6840760"/>
              <a:gd name="connsiteY6" fmla="*/ 838800 h 839575"/>
              <a:gd name="connsiteX7" fmla="*/ 6840760 w 6840760"/>
              <a:gd name="connsiteY7" fmla="*/ 836439 h 839575"/>
              <a:gd name="connsiteX8" fmla="*/ 6840760 w 6840760"/>
              <a:gd name="connsiteY8" fmla="*/ 839575 h 839575"/>
              <a:gd name="connsiteX9" fmla="*/ 0 w 6840760"/>
              <a:gd name="connsiteY9" fmla="*/ 839575 h 839575"/>
              <a:gd name="connsiteX10" fmla="*/ 0 w 6840760"/>
              <a:gd name="connsiteY10" fmla="*/ 836108 h 839575"/>
              <a:gd name="connsiteX11" fmla="*/ 61039 w 6840760"/>
              <a:gd name="connsiteY11" fmla="*/ 829954 h 839575"/>
              <a:gd name="connsiteX12" fmla="*/ 395334 w 6840760"/>
              <a:gd name="connsiteY12" fmla="*/ 419788 h 839575"/>
              <a:gd name="connsiteX13" fmla="*/ 61039 w 6840760"/>
              <a:gd name="connsiteY13" fmla="*/ 9622 h 839575"/>
              <a:gd name="connsiteX14" fmla="*/ 0 w 6840760"/>
              <a:gd name="connsiteY14" fmla="*/ 3469 h 83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40760" h="839575">
                <a:moveTo>
                  <a:pt x="6817553" y="0"/>
                </a:moveTo>
                <a:lnTo>
                  <a:pt x="6840760" y="0"/>
                </a:lnTo>
                <a:lnTo>
                  <a:pt x="6840760" y="2362"/>
                </a:lnTo>
                <a:close/>
                <a:moveTo>
                  <a:pt x="0" y="0"/>
                </a:moveTo>
                <a:lnTo>
                  <a:pt x="6817553" y="0"/>
                </a:lnTo>
                <a:cubicBezTo>
                  <a:pt x="6588079" y="0"/>
                  <a:pt x="6402054" y="187772"/>
                  <a:pt x="6402054" y="419400"/>
                </a:cubicBezTo>
                <a:cubicBezTo>
                  <a:pt x="6402054" y="651028"/>
                  <a:pt x="6588079" y="838800"/>
                  <a:pt x="6817553" y="838800"/>
                </a:cubicBezTo>
                <a:lnTo>
                  <a:pt x="6840760" y="836439"/>
                </a:lnTo>
                <a:lnTo>
                  <a:pt x="6840760" y="839575"/>
                </a:lnTo>
                <a:lnTo>
                  <a:pt x="0" y="839575"/>
                </a:lnTo>
                <a:lnTo>
                  <a:pt x="0" y="836108"/>
                </a:lnTo>
                <a:lnTo>
                  <a:pt x="61039" y="829954"/>
                </a:lnTo>
                <a:cubicBezTo>
                  <a:pt x="251821" y="790915"/>
                  <a:pt x="395334" y="622111"/>
                  <a:pt x="395334" y="419788"/>
                </a:cubicBezTo>
                <a:cubicBezTo>
                  <a:pt x="395334" y="217466"/>
                  <a:pt x="251821" y="48662"/>
                  <a:pt x="61039" y="9622"/>
                </a:cubicBezTo>
                <a:lnTo>
                  <a:pt x="0" y="346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矩形 57">
            <a:extLst>
              <a:ext uri="{FF2B5EF4-FFF2-40B4-BE49-F238E27FC236}">
                <a16:creationId xmlns:a16="http://schemas.microsoft.com/office/drawing/2014/main" id="{BAC1A03F-A895-3374-10BD-CC94C2BE6A77}"/>
              </a:ext>
            </a:extLst>
          </p:cNvPr>
          <p:cNvSpPr/>
          <p:nvPr/>
        </p:nvSpPr>
        <p:spPr>
          <a:xfrm>
            <a:off x="913414" y="1082792"/>
            <a:ext cx="47641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4800" b="1" dirty="0"/>
              <a:t>S</a:t>
            </a:r>
          </a:p>
        </p:txBody>
      </p:sp>
      <p:sp>
        <p:nvSpPr>
          <p:cNvPr id="64" name="矩形 57">
            <a:extLst>
              <a:ext uri="{FF2B5EF4-FFF2-40B4-BE49-F238E27FC236}">
                <a16:creationId xmlns:a16="http://schemas.microsoft.com/office/drawing/2014/main" id="{744CC45B-AD6B-D6CD-B785-1B69118DFA37}"/>
              </a:ext>
            </a:extLst>
          </p:cNvPr>
          <p:cNvSpPr/>
          <p:nvPr/>
        </p:nvSpPr>
        <p:spPr>
          <a:xfrm>
            <a:off x="780365" y="2050470"/>
            <a:ext cx="742511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4800" b="1" dirty="0"/>
              <a:t>W</a:t>
            </a:r>
          </a:p>
        </p:txBody>
      </p:sp>
      <p:sp>
        <p:nvSpPr>
          <p:cNvPr id="65" name="矩形 57">
            <a:extLst>
              <a:ext uri="{FF2B5EF4-FFF2-40B4-BE49-F238E27FC236}">
                <a16:creationId xmlns:a16="http://schemas.microsoft.com/office/drawing/2014/main" id="{152F3BB5-62F9-1E23-05BF-028DA157528F}"/>
              </a:ext>
            </a:extLst>
          </p:cNvPr>
          <p:cNvSpPr/>
          <p:nvPr/>
        </p:nvSpPr>
        <p:spPr>
          <a:xfrm>
            <a:off x="850897" y="3017812"/>
            <a:ext cx="60144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4800" b="1" dirty="0"/>
              <a:t>O</a:t>
            </a:r>
          </a:p>
        </p:txBody>
      </p:sp>
      <p:sp>
        <p:nvSpPr>
          <p:cNvPr id="66" name="矩形 57">
            <a:extLst>
              <a:ext uri="{FF2B5EF4-FFF2-40B4-BE49-F238E27FC236}">
                <a16:creationId xmlns:a16="http://schemas.microsoft.com/office/drawing/2014/main" id="{84C5B822-BFA0-8810-9A15-709DA067342C}"/>
              </a:ext>
            </a:extLst>
          </p:cNvPr>
          <p:cNvSpPr/>
          <p:nvPr/>
        </p:nvSpPr>
        <p:spPr>
          <a:xfrm>
            <a:off x="907001" y="3993373"/>
            <a:ext cx="489238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4800" b="1" dirty="0"/>
              <a:t>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C58FEC1-63CA-1CD2-AF4B-D6249F63FF3A}"/>
              </a:ext>
            </a:extLst>
          </p:cNvPr>
          <p:cNvSpPr txBox="1"/>
          <p:nvPr/>
        </p:nvSpPr>
        <p:spPr>
          <a:xfrm>
            <a:off x="1763688" y="1150258"/>
            <a:ext cx="5328592" cy="684752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marL="171450" indent="-171450" defTabSz="685303">
              <a:buFont typeface="Arial" panose="020B0604020202020204" pitchFamily="34" charset="0"/>
              <a:buChar char="•"/>
            </a:pPr>
            <a:r>
              <a:rPr lang="en-US" altLang="zh-CN" sz="1000" dirty="0">
                <a:solidFill>
                  <a:schemeClr val="bg1"/>
                </a:solidFill>
              </a:rPr>
              <a:t>Lorem ipsum dolor sit </a:t>
            </a:r>
            <a:r>
              <a:rPr lang="en-US" altLang="zh-CN" sz="1000" dirty="0" err="1">
                <a:solidFill>
                  <a:schemeClr val="bg1"/>
                </a:solidFill>
              </a:rPr>
              <a:t>amet</a:t>
            </a:r>
            <a:r>
              <a:rPr lang="en-US" altLang="zh-CN" sz="1000" dirty="0">
                <a:solidFill>
                  <a:schemeClr val="bg1"/>
                </a:solidFill>
              </a:rPr>
              <a:t>, </a:t>
            </a:r>
            <a:r>
              <a:rPr lang="en-US" altLang="zh-CN" sz="1000" dirty="0" err="1">
                <a:solidFill>
                  <a:schemeClr val="bg1"/>
                </a:solidFill>
              </a:rPr>
              <a:t>consectetur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adipiscing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elit</a:t>
            </a:r>
            <a:r>
              <a:rPr lang="en-US" altLang="zh-CN" sz="1000" dirty="0">
                <a:solidFill>
                  <a:schemeClr val="bg1"/>
                </a:solidFill>
              </a:rPr>
              <a:t>, sed do </a:t>
            </a:r>
            <a:r>
              <a:rPr lang="en-US" altLang="zh-CN" sz="1000" dirty="0" err="1">
                <a:solidFill>
                  <a:schemeClr val="bg1"/>
                </a:solidFill>
              </a:rPr>
              <a:t>eiusmod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tempor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incididunt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ut</a:t>
            </a:r>
            <a:r>
              <a:rPr lang="en-US" altLang="zh-CN" sz="1000" dirty="0">
                <a:solidFill>
                  <a:schemeClr val="bg1"/>
                </a:solidFill>
              </a:rPr>
              <a:t> labore et dolore magna </a:t>
            </a:r>
            <a:r>
              <a:rPr lang="en-US" altLang="zh-CN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  <a:cs typeface="Lato Light"/>
              </a:rPr>
              <a:t>. </a:t>
            </a:r>
          </a:p>
          <a:p>
            <a:pPr marL="171450" indent="-171450" defTabSz="685303">
              <a:buFont typeface="Arial" panose="020B0604020202020204" pitchFamily="34" charset="0"/>
              <a:buChar char="•"/>
            </a:pPr>
            <a:r>
              <a:rPr lang="en-US" altLang="zh-CN" sz="1000" dirty="0">
                <a:solidFill>
                  <a:schemeClr val="bg1"/>
                </a:solidFill>
              </a:rPr>
              <a:t>Lorem ipsum dolor sit </a:t>
            </a:r>
            <a:r>
              <a:rPr lang="en-US" altLang="zh-CN" sz="1000" dirty="0" err="1">
                <a:solidFill>
                  <a:schemeClr val="bg1"/>
                </a:solidFill>
              </a:rPr>
              <a:t>amet</a:t>
            </a:r>
            <a:r>
              <a:rPr lang="en-US" altLang="zh-CN" sz="1000" dirty="0">
                <a:solidFill>
                  <a:schemeClr val="bg1"/>
                </a:solidFill>
              </a:rPr>
              <a:t>, </a:t>
            </a:r>
            <a:r>
              <a:rPr lang="en-US" altLang="zh-CN" sz="1000" dirty="0" err="1">
                <a:solidFill>
                  <a:schemeClr val="bg1"/>
                </a:solidFill>
              </a:rPr>
              <a:t>consectetur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adipiscing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elit</a:t>
            </a:r>
            <a:r>
              <a:rPr lang="en-US" altLang="zh-CN" sz="1000" dirty="0">
                <a:solidFill>
                  <a:schemeClr val="bg1"/>
                </a:solidFill>
              </a:rPr>
              <a:t>, sed do </a:t>
            </a:r>
            <a:r>
              <a:rPr lang="en-US" altLang="zh-CN" sz="1000" dirty="0" err="1">
                <a:solidFill>
                  <a:schemeClr val="bg1"/>
                </a:solidFill>
              </a:rPr>
              <a:t>eiusmod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tempor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incididunt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ut</a:t>
            </a:r>
            <a:r>
              <a:rPr lang="en-US" altLang="zh-CN" sz="1000" dirty="0">
                <a:solidFill>
                  <a:schemeClr val="bg1"/>
                </a:solidFill>
              </a:rPr>
              <a:t> labore et dolore magna </a:t>
            </a:r>
            <a:r>
              <a:rPr lang="en-US" altLang="zh-CN" sz="1000" dirty="0" err="1">
                <a:solidFill>
                  <a:schemeClr val="bg1"/>
                </a:solidFill>
              </a:rPr>
              <a:t>aliqua</a:t>
            </a:r>
            <a:r>
              <a:rPr lang="en-US" altLang="zh-CN" sz="1000" dirty="0">
                <a:solidFill>
                  <a:schemeClr val="bg1"/>
                </a:solidFill>
                <a:cs typeface="Lato Light"/>
              </a:rPr>
              <a:t>.</a:t>
            </a:r>
            <a:endParaRPr lang="en-US" altLang="zh-CN" sz="1000" b="1" dirty="0">
              <a:solidFill>
                <a:schemeClr val="bg1"/>
              </a:solidFill>
              <a:cs typeface="Lato Light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DB771C3-2A9E-590A-A597-6B28382276D9}"/>
              </a:ext>
            </a:extLst>
          </p:cNvPr>
          <p:cNvSpPr txBox="1"/>
          <p:nvPr/>
        </p:nvSpPr>
        <p:spPr>
          <a:xfrm>
            <a:off x="1763688" y="2119303"/>
            <a:ext cx="5328592" cy="684752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marL="171450" indent="-171450" defTabSz="685303">
              <a:buFont typeface="Arial" panose="020B0604020202020204" pitchFamily="34" charset="0"/>
              <a:buChar char="•"/>
            </a:pPr>
            <a:r>
              <a:rPr lang="en-US" altLang="zh-CN" sz="1000" dirty="0">
                <a:solidFill>
                  <a:schemeClr val="bg1"/>
                </a:solidFill>
              </a:rPr>
              <a:t>Lorem ipsum dolor sit </a:t>
            </a:r>
            <a:r>
              <a:rPr lang="en-US" altLang="zh-CN" sz="1000" dirty="0" err="1">
                <a:solidFill>
                  <a:schemeClr val="bg1"/>
                </a:solidFill>
              </a:rPr>
              <a:t>amet</a:t>
            </a:r>
            <a:r>
              <a:rPr lang="en-US" altLang="zh-CN" sz="1000" dirty="0">
                <a:solidFill>
                  <a:schemeClr val="bg1"/>
                </a:solidFill>
              </a:rPr>
              <a:t>, </a:t>
            </a:r>
            <a:r>
              <a:rPr lang="en-US" altLang="zh-CN" sz="1000" dirty="0" err="1">
                <a:solidFill>
                  <a:schemeClr val="bg1"/>
                </a:solidFill>
              </a:rPr>
              <a:t>consectetur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adipiscing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elit</a:t>
            </a:r>
            <a:r>
              <a:rPr lang="en-US" altLang="zh-CN" sz="1000" dirty="0">
                <a:solidFill>
                  <a:schemeClr val="bg1"/>
                </a:solidFill>
              </a:rPr>
              <a:t>, sed do </a:t>
            </a:r>
            <a:r>
              <a:rPr lang="en-US" altLang="zh-CN" sz="1000" dirty="0" err="1">
                <a:solidFill>
                  <a:schemeClr val="bg1"/>
                </a:solidFill>
              </a:rPr>
              <a:t>eiusmod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tempor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incididunt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ut</a:t>
            </a:r>
            <a:r>
              <a:rPr lang="en-US" altLang="zh-CN" sz="1000" dirty="0">
                <a:solidFill>
                  <a:schemeClr val="bg1"/>
                </a:solidFill>
              </a:rPr>
              <a:t> labore et dolore magna </a:t>
            </a:r>
            <a:r>
              <a:rPr lang="en-US" altLang="zh-CN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  <a:cs typeface="Lato Light"/>
              </a:rPr>
              <a:t>. </a:t>
            </a:r>
          </a:p>
          <a:p>
            <a:pPr marL="171450" indent="-171450" defTabSz="685303">
              <a:buFont typeface="Arial" panose="020B0604020202020204" pitchFamily="34" charset="0"/>
              <a:buChar char="•"/>
            </a:pPr>
            <a:r>
              <a:rPr lang="en-US" altLang="zh-CN" sz="1000" dirty="0">
                <a:solidFill>
                  <a:schemeClr val="bg1"/>
                </a:solidFill>
              </a:rPr>
              <a:t>Lorem ipsum dolor sit </a:t>
            </a:r>
            <a:r>
              <a:rPr lang="en-US" altLang="zh-CN" sz="1000" dirty="0" err="1">
                <a:solidFill>
                  <a:schemeClr val="bg1"/>
                </a:solidFill>
              </a:rPr>
              <a:t>amet</a:t>
            </a:r>
            <a:r>
              <a:rPr lang="en-US" altLang="zh-CN" sz="1000" dirty="0">
                <a:solidFill>
                  <a:schemeClr val="bg1"/>
                </a:solidFill>
              </a:rPr>
              <a:t>, </a:t>
            </a:r>
            <a:r>
              <a:rPr lang="en-US" altLang="zh-CN" sz="1000" dirty="0" err="1">
                <a:solidFill>
                  <a:schemeClr val="bg1"/>
                </a:solidFill>
              </a:rPr>
              <a:t>consectetur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adipiscing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elit</a:t>
            </a:r>
            <a:r>
              <a:rPr lang="en-US" altLang="zh-CN" sz="1000" dirty="0">
                <a:solidFill>
                  <a:schemeClr val="bg1"/>
                </a:solidFill>
              </a:rPr>
              <a:t>, sed do </a:t>
            </a:r>
            <a:r>
              <a:rPr lang="en-US" altLang="zh-CN" sz="1000" dirty="0" err="1">
                <a:solidFill>
                  <a:schemeClr val="bg1"/>
                </a:solidFill>
              </a:rPr>
              <a:t>eiusmod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tempor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incididunt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ut</a:t>
            </a:r>
            <a:r>
              <a:rPr lang="en-US" altLang="zh-CN" sz="1000" dirty="0">
                <a:solidFill>
                  <a:schemeClr val="bg1"/>
                </a:solidFill>
              </a:rPr>
              <a:t> labore et dolore magna </a:t>
            </a:r>
            <a:r>
              <a:rPr lang="en-US" altLang="zh-CN" sz="1000" dirty="0" err="1">
                <a:solidFill>
                  <a:schemeClr val="bg1"/>
                </a:solidFill>
              </a:rPr>
              <a:t>aliqua</a:t>
            </a:r>
            <a:r>
              <a:rPr lang="en-US" altLang="zh-CN" sz="1000" dirty="0">
                <a:solidFill>
                  <a:schemeClr val="bg1"/>
                </a:solidFill>
                <a:cs typeface="Lato Light"/>
              </a:rPr>
              <a:t>.</a:t>
            </a:r>
            <a:endParaRPr lang="en-US" altLang="zh-CN" sz="1000" b="1" dirty="0">
              <a:solidFill>
                <a:schemeClr val="bg1"/>
              </a:solidFill>
              <a:cs typeface="Lato Light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BDC97BB-A62C-294D-350A-6E812555FDC7}"/>
              </a:ext>
            </a:extLst>
          </p:cNvPr>
          <p:cNvSpPr txBox="1"/>
          <p:nvPr/>
        </p:nvSpPr>
        <p:spPr>
          <a:xfrm>
            <a:off x="1763688" y="3087505"/>
            <a:ext cx="5328592" cy="684752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marL="171450" indent="-171450" defTabSz="685303">
              <a:buFont typeface="Arial" panose="020B0604020202020204" pitchFamily="34" charset="0"/>
              <a:buChar char="•"/>
            </a:pPr>
            <a:r>
              <a:rPr lang="en-US" altLang="zh-CN" sz="1000" dirty="0">
                <a:solidFill>
                  <a:schemeClr val="bg1"/>
                </a:solidFill>
              </a:rPr>
              <a:t>Lorem ipsum dolor sit </a:t>
            </a:r>
            <a:r>
              <a:rPr lang="en-US" altLang="zh-CN" sz="1000" dirty="0" err="1">
                <a:solidFill>
                  <a:schemeClr val="bg1"/>
                </a:solidFill>
              </a:rPr>
              <a:t>amet</a:t>
            </a:r>
            <a:r>
              <a:rPr lang="en-US" altLang="zh-CN" sz="1000" dirty="0">
                <a:solidFill>
                  <a:schemeClr val="bg1"/>
                </a:solidFill>
              </a:rPr>
              <a:t>, </a:t>
            </a:r>
            <a:r>
              <a:rPr lang="en-US" altLang="zh-CN" sz="1000" dirty="0" err="1">
                <a:solidFill>
                  <a:schemeClr val="bg1"/>
                </a:solidFill>
              </a:rPr>
              <a:t>consectetur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adipiscing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elit</a:t>
            </a:r>
            <a:r>
              <a:rPr lang="en-US" altLang="zh-CN" sz="1000" dirty="0">
                <a:solidFill>
                  <a:schemeClr val="bg1"/>
                </a:solidFill>
              </a:rPr>
              <a:t>, sed do </a:t>
            </a:r>
            <a:r>
              <a:rPr lang="en-US" altLang="zh-CN" sz="1000" dirty="0" err="1">
                <a:solidFill>
                  <a:schemeClr val="bg1"/>
                </a:solidFill>
              </a:rPr>
              <a:t>eiusmod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tempor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incididunt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ut</a:t>
            </a:r>
            <a:r>
              <a:rPr lang="en-US" altLang="zh-CN" sz="1000" dirty="0">
                <a:solidFill>
                  <a:schemeClr val="bg1"/>
                </a:solidFill>
              </a:rPr>
              <a:t> labore et dolore magna </a:t>
            </a:r>
            <a:r>
              <a:rPr lang="en-US" altLang="zh-CN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  <a:cs typeface="Lato Light"/>
              </a:rPr>
              <a:t>. </a:t>
            </a:r>
          </a:p>
          <a:p>
            <a:pPr marL="171450" indent="-171450" defTabSz="685303">
              <a:buFont typeface="Arial" panose="020B0604020202020204" pitchFamily="34" charset="0"/>
              <a:buChar char="•"/>
            </a:pPr>
            <a:r>
              <a:rPr lang="en-US" altLang="zh-CN" sz="1000" dirty="0">
                <a:solidFill>
                  <a:schemeClr val="bg1"/>
                </a:solidFill>
              </a:rPr>
              <a:t>Lorem ipsum dolor sit </a:t>
            </a:r>
            <a:r>
              <a:rPr lang="en-US" altLang="zh-CN" sz="1000" dirty="0" err="1">
                <a:solidFill>
                  <a:schemeClr val="bg1"/>
                </a:solidFill>
              </a:rPr>
              <a:t>amet</a:t>
            </a:r>
            <a:r>
              <a:rPr lang="en-US" altLang="zh-CN" sz="1000" dirty="0">
                <a:solidFill>
                  <a:schemeClr val="bg1"/>
                </a:solidFill>
              </a:rPr>
              <a:t>, </a:t>
            </a:r>
            <a:r>
              <a:rPr lang="en-US" altLang="zh-CN" sz="1000" dirty="0" err="1">
                <a:solidFill>
                  <a:schemeClr val="bg1"/>
                </a:solidFill>
              </a:rPr>
              <a:t>consectetur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adipiscing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elit</a:t>
            </a:r>
            <a:r>
              <a:rPr lang="en-US" altLang="zh-CN" sz="1000" dirty="0">
                <a:solidFill>
                  <a:schemeClr val="bg1"/>
                </a:solidFill>
              </a:rPr>
              <a:t>, sed do </a:t>
            </a:r>
            <a:r>
              <a:rPr lang="en-US" altLang="zh-CN" sz="1000" dirty="0" err="1">
                <a:solidFill>
                  <a:schemeClr val="bg1"/>
                </a:solidFill>
              </a:rPr>
              <a:t>eiusmod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tempor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incididunt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ut</a:t>
            </a:r>
            <a:r>
              <a:rPr lang="en-US" altLang="zh-CN" sz="1000" dirty="0">
                <a:solidFill>
                  <a:schemeClr val="bg1"/>
                </a:solidFill>
              </a:rPr>
              <a:t> labore et dolore magna </a:t>
            </a:r>
            <a:r>
              <a:rPr lang="en-US" altLang="zh-CN" sz="1000" dirty="0" err="1">
                <a:solidFill>
                  <a:schemeClr val="bg1"/>
                </a:solidFill>
              </a:rPr>
              <a:t>aliqua</a:t>
            </a:r>
            <a:r>
              <a:rPr lang="en-US" altLang="zh-CN" sz="1000" dirty="0">
                <a:solidFill>
                  <a:schemeClr val="bg1"/>
                </a:solidFill>
                <a:cs typeface="Lato Light"/>
              </a:rPr>
              <a:t>.</a:t>
            </a:r>
            <a:endParaRPr lang="en-US" altLang="zh-CN" sz="1000" b="1" dirty="0">
              <a:solidFill>
                <a:schemeClr val="bg1"/>
              </a:solidFill>
              <a:cs typeface="Lato Light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1D99A1A-2903-621E-AB57-AFF16640F8F0}"/>
              </a:ext>
            </a:extLst>
          </p:cNvPr>
          <p:cNvSpPr txBox="1"/>
          <p:nvPr/>
        </p:nvSpPr>
        <p:spPr>
          <a:xfrm>
            <a:off x="1763688" y="4092959"/>
            <a:ext cx="5328592" cy="684752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marL="171450" indent="-171450" defTabSz="685303">
              <a:buFont typeface="Arial" panose="020B0604020202020204" pitchFamily="34" charset="0"/>
              <a:buChar char="•"/>
            </a:pPr>
            <a:r>
              <a:rPr lang="en-US" altLang="zh-CN" sz="1000" dirty="0">
                <a:solidFill>
                  <a:schemeClr val="bg1"/>
                </a:solidFill>
              </a:rPr>
              <a:t>Lorem ipsum dolor sit </a:t>
            </a:r>
            <a:r>
              <a:rPr lang="en-US" altLang="zh-CN" sz="1000" dirty="0" err="1">
                <a:solidFill>
                  <a:schemeClr val="bg1"/>
                </a:solidFill>
              </a:rPr>
              <a:t>amet</a:t>
            </a:r>
            <a:r>
              <a:rPr lang="en-US" altLang="zh-CN" sz="1000" dirty="0">
                <a:solidFill>
                  <a:schemeClr val="bg1"/>
                </a:solidFill>
              </a:rPr>
              <a:t>, </a:t>
            </a:r>
            <a:r>
              <a:rPr lang="en-US" altLang="zh-CN" sz="1000" dirty="0" err="1">
                <a:solidFill>
                  <a:schemeClr val="bg1"/>
                </a:solidFill>
              </a:rPr>
              <a:t>consectetur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adipiscing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elit</a:t>
            </a:r>
            <a:r>
              <a:rPr lang="en-US" altLang="zh-CN" sz="1000" dirty="0">
                <a:solidFill>
                  <a:schemeClr val="bg1"/>
                </a:solidFill>
              </a:rPr>
              <a:t>, sed do </a:t>
            </a:r>
            <a:r>
              <a:rPr lang="en-US" altLang="zh-CN" sz="1000" dirty="0" err="1">
                <a:solidFill>
                  <a:schemeClr val="bg1"/>
                </a:solidFill>
              </a:rPr>
              <a:t>eiusmod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tempor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incididunt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ut</a:t>
            </a:r>
            <a:r>
              <a:rPr lang="en-US" altLang="zh-CN" sz="1000" dirty="0">
                <a:solidFill>
                  <a:schemeClr val="bg1"/>
                </a:solidFill>
              </a:rPr>
              <a:t> labore et dolore magna </a:t>
            </a:r>
            <a:r>
              <a:rPr lang="en-US" altLang="zh-CN" sz="1000" dirty="0" err="1">
                <a:solidFill>
                  <a:schemeClr val="bg1"/>
                </a:solidFill>
              </a:rPr>
              <a:t>aliqua</a:t>
            </a:r>
            <a:r>
              <a:rPr lang="en-US" sz="1000" dirty="0">
                <a:solidFill>
                  <a:schemeClr val="bg1"/>
                </a:solidFill>
                <a:cs typeface="Lato Light"/>
              </a:rPr>
              <a:t>. </a:t>
            </a:r>
          </a:p>
          <a:p>
            <a:pPr marL="171450" indent="-171450" defTabSz="685303">
              <a:buFont typeface="Arial" panose="020B0604020202020204" pitchFamily="34" charset="0"/>
              <a:buChar char="•"/>
            </a:pPr>
            <a:r>
              <a:rPr lang="en-US" altLang="zh-CN" sz="1000" dirty="0">
                <a:solidFill>
                  <a:schemeClr val="bg1"/>
                </a:solidFill>
              </a:rPr>
              <a:t>Lorem ipsum dolor sit </a:t>
            </a:r>
            <a:r>
              <a:rPr lang="en-US" altLang="zh-CN" sz="1000" dirty="0" err="1">
                <a:solidFill>
                  <a:schemeClr val="bg1"/>
                </a:solidFill>
              </a:rPr>
              <a:t>amet</a:t>
            </a:r>
            <a:r>
              <a:rPr lang="en-US" altLang="zh-CN" sz="1000" dirty="0">
                <a:solidFill>
                  <a:schemeClr val="bg1"/>
                </a:solidFill>
              </a:rPr>
              <a:t>, </a:t>
            </a:r>
            <a:r>
              <a:rPr lang="en-US" altLang="zh-CN" sz="1000" dirty="0" err="1">
                <a:solidFill>
                  <a:schemeClr val="bg1"/>
                </a:solidFill>
              </a:rPr>
              <a:t>consectetur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adipiscing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elit</a:t>
            </a:r>
            <a:r>
              <a:rPr lang="en-US" altLang="zh-CN" sz="1000" dirty="0">
                <a:solidFill>
                  <a:schemeClr val="bg1"/>
                </a:solidFill>
              </a:rPr>
              <a:t>, sed do </a:t>
            </a:r>
            <a:r>
              <a:rPr lang="en-US" altLang="zh-CN" sz="1000" dirty="0" err="1">
                <a:solidFill>
                  <a:schemeClr val="bg1"/>
                </a:solidFill>
              </a:rPr>
              <a:t>eiusmod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tempor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incididunt</a:t>
            </a:r>
            <a:r>
              <a:rPr lang="en-US" altLang="zh-CN" sz="1000" dirty="0">
                <a:solidFill>
                  <a:schemeClr val="bg1"/>
                </a:solidFill>
              </a:rPr>
              <a:t> </a:t>
            </a:r>
            <a:r>
              <a:rPr lang="en-US" altLang="zh-CN" sz="1000" dirty="0" err="1">
                <a:solidFill>
                  <a:schemeClr val="bg1"/>
                </a:solidFill>
              </a:rPr>
              <a:t>ut</a:t>
            </a:r>
            <a:r>
              <a:rPr lang="en-US" altLang="zh-CN" sz="1000" dirty="0">
                <a:solidFill>
                  <a:schemeClr val="bg1"/>
                </a:solidFill>
              </a:rPr>
              <a:t> labore et dolore magna </a:t>
            </a:r>
            <a:r>
              <a:rPr lang="en-US" altLang="zh-CN" sz="1000" dirty="0" err="1">
                <a:solidFill>
                  <a:schemeClr val="bg1"/>
                </a:solidFill>
              </a:rPr>
              <a:t>aliqua</a:t>
            </a:r>
            <a:r>
              <a:rPr lang="en-US" altLang="zh-CN" sz="1000" dirty="0">
                <a:solidFill>
                  <a:schemeClr val="bg1"/>
                </a:solidFill>
                <a:cs typeface="Lato Light"/>
              </a:rPr>
              <a:t>.</a:t>
            </a:r>
            <a:endParaRPr lang="en-US" altLang="zh-CN" sz="1000" b="1" dirty="0">
              <a:solidFill>
                <a:schemeClr val="bg1"/>
              </a:solidFill>
              <a:cs typeface="Lato Light"/>
            </a:endParaRPr>
          </a:p>
        </p:txBody>
      </p:sp>
      <p:pic>
        <p:nvPicPr>
          <p:cNvPr id="80" name="Graphic 79" descr="Muscular arm with solid fill">
            <a:extLst>
              <a:ext uri="{FF2B5EF4-FFF2-40B4-BE49-F238E27FC236}">
                <a16:creationId xmlns:a16="http://schemas.microsoft.com/office/drawing/2014/main" id="{1DBB48BF-FD68-E243-9F9F-5B5B4B059C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81490" y="1150258"/>
            <a:ext cx="684752" cy="684752"/>
          </a:xfrm>
          <a:prstGeom prst="rect">
            <a:avLst/>
          </a:prstGeom>
        </p:spPr>
      </p:pic>
      <p:sp>
        <p:nvSpPr>
          <p:cNvPr id="81" name="Freeform 166">
            <a:extLst>
              <a:ext uri="{FF2B5EF4-FFF2-40B4-BE49-F238E27FC236}">
                <a16:creationId xmlns:a16="http://schemas.microsoft.com/office/drawing/2014/main" id="{042F3435-B043-9785-2430-7C8A7D75288E}"/>
              </a:ext>
            </a:extLst>
          </p:cNvPr>
          <p:cNvSpPr>
            <a:spLocks noEditPoints="1"/>
          </p:cNvSpPr>
          <p:nvPr/>
        </p:nvSpPr>
        <p:spPr bwMode="auto">
          <a:xfrm>
            <a:off x="7721285" y="2235828"/>
            <a:ext cx="485951" cy="489525"/>
          </a:xfrm>
          <a:custGeom>
            <a:avLst/>
            <a:gdLst>
              <a:gd name="T0" fmla="*/ 2147483646 w 63"/>
              <a:gd name="T1" fmla="*/ 2147483646 h 63"/>
              <a:gd name="T2" fmla="*/ 2147483646 w 63"/>
              <a:gd name="T3" fmla="*/ 2147483646 h 63"/>
              <a:gd name="T4" fmla="*/ 2147483646 w 63"/>
              <a:gd name="T5" fmla="*/ 2147483646 h 63"/>
              <a:gd name="T6" fmla="*/ 2147483646 w 63"/>
              <a:gd name="T7" fmla="*/ 2147483646 h 63"/>
              <a:gd name="T8" fmla="*/ 2147483646 w 63"/>
              <a:gd name="T9" fmla="*/ 2147483646 h 63"/>
              <a:gd name="T10" fmla="*/ 2147483646 w 63"/>
              <a:gd name="T11" fmla="*/ 2147483646 h 63"/>
              <a:gd name="T12" fmla="*/ 2147483646 w 63"/>
              <a:gd name="T13" fmla="*/ 2147483646 h 63"/>
              <a:gd name="T14" fmla="*/ 2147483646 w 63"/>
              <a:gd name="T15" fmla="*/ 2147483646 h 63"/>
              <a:gd name="T16" fmla="*/ 2147483646 w 63"/>
              <a:gd name="T17" fmla="*/ 2147483646 h 63"/>
              <a:gd name="T18" fmla="*/ 2147483646 w 63"/>
              <a:gd name="T19" fmla="*/ 2147483646 h 63"/>
              <a:gd name="T20" fmla="*/ 2147483646 w 63"/>
              <a:gd name="T21" fmla="*/ 0 h 63"/>
              <a:gd name="T22" fmla="*/ 2147483646 w 63"/>
              <a:gd name="T23" fmla="*/ 2147483646 h 63"/>
              <a:gd name="T24" fmla="*/ 2147483646 w 63"/>
              <a:gd name="T25" fmla="*/ 2147483646 h 63"/>
              <a:gd name="T26" fmla="*/ 2147483646 w 63"/>
              <a:gd name="T27" fmla="*/ 2147483646 h 63"/>
              <a:gd name="T28" fmla="*/ 2147483646 w 63"/>
              <a:gd name="T29" fmla="*/ 2147483646 h 63"/>
              <a:gd name="T30" fmla="*/ 2147483646 w 63"/>
              <a:gd name="T31" fmla="*/ 2147483646 h 63"/>
              <a:gd name="T32" fmla="*/ 2147483646 w 63"/>
              <a:gd name="T33" fmla="*/ 2147483646 h 63"/>
              <a:gd name="T34" fmla="*/ 2147483646 w 63"/>
              <a:gd name="T35" fmla="*/ 2147483646 h 63"/>
              <a:gd name="T36" fmla="*/ 2147483646 w 63"/>
              <a:gd name="T37" fmla="*/ 2147483646 h 63"/>
              <a:gd name="T38" fmla="*/ 2147483646 w 63"/>
              <a:gd name="T39" fmla="*/ 2147483646 h 63"/>
              <a:gd name="T40" fmla="*/ 2147483646 w 63"/>
              <a:gd name="T41" fmla="*/ 2147483646 h 63"/>
              <a:gd name="T42" fmla="*/ 2147483646 w 63"/>
              <a:gd name="T43" fmla="*/ 2147483646 h 63"/>
              <a:gd name="T44" fmla="*/ 2147483646 w 63"/>
              <a:gd name="T45" fmla="*/ 2147483646 h 63"/>
              <a:gd name="T46" fmla="*/ 2147483646 w 63"/>
              <a:gd name="T47" fmla="*/ 2147483646 h 63"/>
              <a:gd name="T48" fmla="*/ 2147483646 w 63"/>
              <a:gd name="T49" fmla="*/ 2147483646 h 63"/>
              <a:gd name="T50" fmla="*/ 2147483646 w 63"/>
              <a:gd name="T51" fmla="*/ 2147483646 h 63"/>
              <a:gd name="T52" fmla="*/ 2147483646 w 63"/>
              <a:gd name="T53" fmla="*/ 2147483646 h 63"/>
              <a:gd name="T54" fmla="*/ 2147483646 w 63"/>
              <a:gd name="T55" fmla="*/ 2147483646 h 63"/>
              <a:gd name="T56" fmla="*/ 2147483646 w 63"/>
              <a:gd name="T57" fmla="*/ 2147483646 h 63"/>
              <a:gd name="T58" fmla="*/ 2147483646 w 63"/>
              <a:gd name="T59" fmla="*/ 2147483646 h 63"/>
              <a:gd name="T60" fmla="*/ 2147483646 w 63"/>
              <a:gd name="T61" fmla="*/ 2147483646 h 63"/>
              <a:gd name="T62" fmla="*/ 2147483646 w 63"/>
              <a:gd name="T63" fmla="*/ 0 h 63"/>
              <a:gd name="T64" fmla="*/ 2147483646 w 63"/>
              <a:gd name="T65" fmla="*/ 2147483646 h 63"/>
              <a:gd name="T66" fmla="*/ 2147483646 w 63"/>
              <a:gd name="T67" fmla="*/ 2147483646 h 63"/>
              <a:gd name="T68" fmla="*/ 2147483646 w 63"/>
              <a:gd name="T69" fmla="*/ 2147483646 h 63"/>
              <a:gd name="T70" fmla="*/ 2147483646 w 63"/>
              <a:gd name="T71" fmla="*/ 2147483646 h 63"/>
              <a:gd name="T72" fmla="*/ 2147483646 w 63"/>
              <a:gd name="T73" fmla="*/ 2147483646 h 63"/>
              <a:gd name="T74" fmla="*/ 2147483646 w 63"/>
              <a:gd name="T75" fmla="*/ 2147483646 h 63"/>
              <a:gd name="T76" fmla="*/ 2147483646 w 63"/>
              <a:gd name="T77" fmla="*/ 2147483646 h 63"/>
              <a:gd name="T78" fmla="*/ 2147483646 w 63"/>
              <a:gd name="T79" fmla="*/ 2147483646 h 63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63" h="63">
                <a:moveTo>
                  <a:pt x="13" y="42"/>
                </a:moveTo>
                <a:cubicBezTo>
                  <a:pt x="1" y="42"/>
                  <a:pt x="1" y="42"/>
                  <a:pt x="1" y="42"/>
                </a:cubicBezTo>
                <a:cubicBezTo>
                  <a:pt x="0" y="42"/>
                  <a:pt x="0" y="42"/>
                  <a:pt x="0" y="41"/>
                </a:cubicBezTo>
                <a:cubicBezTo>
                  <a:pt x="0" y="40"/>
                  <a:pt x="0" y="40"/>
                  <a:pt x="1" y="40"/>
                </a:cubicBezTo>
                <a:cubicBezTo>
                  <a:pt x="13" y="40"/>
                  <a:pt x="13" y="40"/>
                  <a:pt x="13" y="40"/>
                </a:cubicBezTo>
                <a:cubicBezTo>
                  <a:pt x="14" y="40"/>
                  <a:pt x="14" y="40"/>
                  <a:pt x="14" y="41"/>
                </a:cubicBezTo>
                <a:cubicBezTo>
                  <a:pt x="14" y="42"/>
                  <a:pt x="14" y="42"/>
                  <a:pt x="13" y="42"/>
                </a:cubicBezTo>
                <a:close/>
                <a:moveTo>
                  <a:pt x="30" y="19"/>
                </a:moveTo>
                <a:cubicBezTo>
                  <a:pt x="19" y="9"/>
                  <a:pt x="19" y="9"/>
                  <a:pt x="19" y="9"/>
                </a:cubicBezTo>
                <a:cubicBezTo>
                  <a:pt x="19" y="8"/>
                  <a:pt x="18" y="8"/>
                  <a:pt x="17" y="8"/>
                </a:cubicBezTo>
                <a:cubicBezTo>
                  <a:pt x="16" y="8"/>
                  <a:pt x="15" y="8"/>
                  <a:pt x="14" y="9"/>
                </a:cubicBezTo>
                <a:cubicBezTo>
                  <a:pt x="9" y="14"/>
                  <a:pt x="9" y="14"/>
                  <a:pt x="9" y="14"/>
                </a:cubicBezTo>
                <a:cubicBezTo>
                  <a:pt x="8" y="15"/>
                  <a:pt x="8" y="16"/>
                  <a:pt x="8" y="17"/>
                </a:cubicBezTo>
                <a:cubicBezTo>
                  <a:pt x="8" y="18"/>
                  <a:pt x="8" y="19"/>
                  <a:pt x="9" y="19"/>
                </a:cubicBezTo>
                <a:cubicBezTo>
                  <a:pt x="19" y="30"/>
                  <a:pt x="19" y="30"/>
                  <a:pt x="19" y="30"/>
                </a:cubicBezTo>
                <a:cubicBezTo>
                  <a:pt x="18" y="39"/>
                  <a:pt x="18" y="39"/>
                  <a:pt x="18" y="39"/>
                </a:cubicBezTo>
                <a:cubicBezTo>
                  <a:pt x="18" y="38"/>
                  <a:pt x="17" y="38"/>
                  <a:pt x="16" y="37"/>
                </a:cubicBezTo>
                <a:cubicBezTo>
                  <a:pt x="4" y="24"/>
                  <a:pt x="4" y="24"/>
                  <a:pt x="4" y="24"/>
                </a:cubicBezTo>
                <a:cubicBezTo>
                  <a:pt x="2" y="22"/>
                  <a:pt x="0" y="20"/>
                  <a:pt x="0" y="17"/>
                </a:cubicBezTo>
                <a:cubicBezTo>
                  <a:pt x="0" y="14"/>
                  <a:pt x="2" y="11"/>
                  <a:pt x="4" y="9"/>
                </a:cubicBezTo>
                <a:cubicBezTo>
                  <a:pt x="9" y="3"/>
                  <a:pt x="9" y="3"/>
                  <a:pt x="9" y="3"/>
                </a:cubicBezTo>
                <a:cubicBezTo>
                  <a:pt x="11" y="1"/>
                  <a:pt x="14" y="0"/>
                  <a:pt x="17" y="0"/>
                </a:cubicBezTo>
                <a:cubicBezTo>
                  <a:pt x="20" y="0"/>
                  <a:pt x="23" y="1"/>
                  <a:pt x="25" y="4"/>
                </a:cubicBezTo>
                <a:cubicBezTo>
                  <a:pt x="37" y="16"/>
                  <a:pt x="37" y="16"/>
                  <a:pt x="37" y="16"/>
                </a:cubicBezTo>
                <a:cubicBezTo>
                  <a:pt x="38" y="17"/>
                  <a:pt x="38" y="18"/>
                  <a:pt x="39" y="18"/>
                </a:cubicBezTo>
                <a:lnTo>
                  <a:pt x="30" y="19"/>
                </a:lnTo>
                <a:close/>
                <a:moveTo>
                  <a:pt x="7" y="58"/>
                </a:moveTo>
                <a:cubicBezTo>
                  <a:pt x="6" y="58"/>
                  <a:pt x="6" y="58"/>
                  <a:pt x="6" y="58"/>
                </a:cubicBezTo>
                <a:cubicBezTo>
                  <a:pt x="6" y="58"/>
                  <a:pt x="5" y="58"/>
                  <a:pt x="5" y="58"/>
                </a:cubicBezTo>
                <a:cubicBezTo>
                  <a:pt x="5" y="57"/>
                  <a:pt x="5" y="56"/>
                  <a:pt x="5" y="56"/>
                </a:cubicBezTo>
                <a:cubicBezTo>
                  <a:pt x="15" y="46"/>
                  <a:pt x="15" y="46"/>
                  <a:pt x="15" y="46"/>
                </a:cubicBezTo>
                <a:cubicBezTo>
                  <a:pt x="15" y="46"/>
                  <a:pt x="16" y="46"/>
                  <a:pt x="16" y="46"/>
                </a:cubicBezTo>
                <a:cubicBezTo>
                  <a:pt x="17" y="47"/>
                  <a:pt x="17" y="47"/>
                  <a:pt x="16" y="48"/>
                </a:cubicBezTo>
                <a:lnTo>
                  <a:pt x="7" y="58"/>
                </a:lnTo>
                <a:close/>
                <a:moveTo>
                  <a:pt x="23" y="62"/>
                </a:moveTo>
                <a:cubicBezTo>
                  <a:pt x="23" y="62"/>
                  <a:pt x="22" y="63"/>
                  <a:pt x="22" y="63"/>
                </a:cubicBezTo>
                <a:cubicBezTo>
                  <a:pt x="21" y="63"/>
                  <a:pt x="20" y="62"/>
                  <a:pt x="20" y="62"/>
                </a:cubicBezTo>
                <a:cubicBezTo>
                  <a:pt x="20" y="49"/>
                  <a:pt x="20" y="49"/>
                  <a:pt x="20" y="49"/>
                </a:cubicBezTo>
                <a:cubicBezTo>
                  <a:pt x="20" y="49"/>
                  <a:pt x="21" y="48"/>
                  <a:pt x="22" y="48"/>
                </a:cubicBezTo>
                <a:cubicBezTo>
                  <a:pt x="22" y="48"/>
                  <a:pt x="23" y="49"/>
                  <a:pt x="23" y="49"/>
                </a:cubicBezTo>
                <a:lnTo>
                  <a:pt x="23" y="62"/>
                </a:lnTo>
                <a:close/>
                <a:moveTo>
                  <a:pt x="59" y="54"/>
                </a:moveTo>
                <a:cubicBezTo>
                  <a:pt x="54" y="59"/>
                  <a:pt x="54" y="59"/>
                  <a:pt x="54" y="59"/>
                </a:cubicBezTo>
                <a:cubicBezTo>
                  <a:pt x="51" y="61"/>
                  <a:pt x="49" y="62"/>
                  <a:pt x="46" y="62"/>
                </a:cubicBezTo>
                <a:cubicBezTo>
                  <a:pt x="43" y="62"/>
                  <a:pt x="40" y="61"/>
                  <a:pt x="38" y="59"/>
                </a:cubicBezTo>
                <a:cubicBezTo>
                  <a:pt x="25" y="46"/>
                  <a:pt x="25" y="46"/>
                  <a:pt x="25" y="46"/>
                </a:cubicBezTo>
                <a:cubicBezTo>
                  <a:pt x="25" y="46"/>
                  <a:pt x="24" y="45"/>
                  <a:pt x="24" y="44"/>
                </a:cubicBezTo>
                <a:cubicBezTo>
                  <a:pt x="33" y="43"/>
                  <a:pt x="33" y="43"/>
                  <a:pt x="33" y="43"/>
                </a:cubicBezTo>
                <a:cubicBezTo>
                  <a:pt x="43" y="54"/>
                  <a:pt x="43" y="54"/>
                  <a:pt x="43" y="54"/>
                </a:cubicBezTo>
                <a:cubicBezTo>
                  <a:pt x="45" y="55"/>
                  <a:pt x="47" y="55"/>
                  <a:pt x="48" y="54"/>
                </a:cubicBezTo>
                <a:cubicBezTo>
                  <a:pt x="54" y="48"/>
                  <a:pt x="54" y="48"/>
                  <a:pt x="54" y="48"/>
                </a:cubicBezTo>
                <a:cubicBezTo>
                  <a:pt x="55" y="48"/>
                  <a:pt x="55" y="47"/>
                  <a:pt x="55" y="46"/>
                </a:cubicBezTo>
                <a:cubicBezTo>
                  <a:pt x="55" y="45"/>
                  <a:pt x="55" y="44"/>
                  <a:pt x="54" y="43"/>
                </a:cubicBezTo>
                <a:cubicBezTo>
                  <a:pt x="44" y="33"/>
                  <a:pt x="44" y="33"/>
                  <a:pt x="44" y="33"/>
                </a:cubicBezTo>
                <a:cubicBezTo>
                  <a:pt x="44" y="24"/>
                  <a:pt x="44" y="24"/>
                  <a:pt x="44" y="24"/>
                </a:cubicBezTo>
                <a:cubicBezTo>
                  <a:pt x="45" y="24"/>
                  <a:pt x="46" y="25"/>
                  <a:pt x="46" y="25"/>
                </a:cubicBezTo>
                <a:cubicBezTo>
                  <a:pt x="59" y="38"/>
                  <a:pt x="59" y="38"/>
                  <a:pt x="59" y="38"/>
                </a:cubicBezTo>
                <a:cubicBezTo>
                  <a:pt x="61" y="40"/>
                  <a:pt x="62" y="43"/>
                  <a:pt x="62" y="46"/>
                </a:cubicBezTo>
                <a:cubicBezTo>
                  <a:pt x="62" y="49"/>
                  <a:pt x="61" y="52"/>
                  <a:pt x="59" y="54"/>
                </a:cubicBezTo>
                <a:close/>
                <a:moveTo>
                  <a:pt x="42" y="13"/>
                </a:moveTo>
                <a:cubicBezTo>
                  <a:pt x="42" y="14"/>
                  <a:pt x="42" y="14"/>
                  <a:pt x="41" y="14"/>
                </a:cubicBezTo>
                <a:cubicBezTo>
                  <a:pt x="40" y="14"/>
                  <a:pt x="40" y="14"/>
                  <a:pt x="40" y="13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0"/>
                  <a:pt x="40" y="0"/>
                  <a:pt x="41" y="0"/>
                </a:cubicBezTo>
                <a:cubicBezTo>
                  <a:pt x="42" y="0"/>
                  <a:pt x="42" y="0"/>
                  <a:pt x="42" y="1"/>
                </a:cubicBezTo>
                <a:lnTo>
                  <a:pt x="42" y="13"/>
                </a:lnTo>
                <a:close/>
                <a:moveTo>
                  <a:pt x="48" y="16"/>
                </a:moveTo>
                <a:cubicBezTo>
                  <a:pt x="48" y="17"/>
                  <a:pt x="47" y="17"/>
                  <a:pt x="47" y="17"/>
                </a:cubicBezTo>
                <a:cubicBezTo>
                  <a:pt x="47" y="17"/>
                  <a:pt x="47" y="17"/>
                  <a:pt x="46" y="16"/>
                </a:cubicBezTo>
                <a:cubicBezTo>
                  <a:pt x="46" y="16"/>
                  <a:pt x="46" y="15"/>
                  <a:pt x="46" y="15"/>
                </a:cubicBezTo>
                <a:cubicBezTo>
                  <a:pt x="56" y="5"/>
                  <a:pt x="56" y="5"/>
                  <a:pt x="56" y="5"/>
                </a:cubicBezTo>
                <a:cubicBezTo>
                  <a:pt x="56" y="4"/>
                  <a:pt x="57" y="4"/>
                  <a:pt x="58" y="5"/>
                </a:cubicBezTo>
                <a:cubicBezTo>
                  <a:pt x="58" y="5"/>
                  <a:pt x="58" y="6"/>
                  <a:pt x="58" y="7"/>
                </a:cubicBezTo>
                <a:lnTo>
                  <a:pt x="48" y="16"/>
                </a:lnTo>
                <a:close/>
                <a:moveTo>
                  <a:pt x="62" y="23"/>
                </a:moveTo>
                <a:cubicBezTo>
                  <a:pt x="50" y="23"/>
                  <a:pt x="50" y="23"/>
                  <a:pt x="50" y="23"/>
                </a:cubicBezTo>
                <a:cubicBezTo>
                  <a:pt x="49" y="23"/>
                  <a:pt x="48" y="22"/>
                  <a:pt x="48" y="22"/>
                </a:cubicBezTo>
                <a:cubicBezTo>
                  <a:pt x="48" y="21"/>
                  <a:pt x="49" y="20"/>
                  <a:pt x="50" y="20"/>
                </a:cubicBezTo>
                <a:cubicBezTo>
                  <a:pt x="62" y="20"/>
                  <a:pt x="62" y="20"/>
                  <a:pt x="62" y="20"/>
                </a:cubicBezTo>
                <a:cubicBezTo>
                  <a:pt x="62" y="20"/>
                  <a:pt x="63" y="21"/>
                  <a:pt x="63" y="22"/>
                </a:cubicBezTo>
                <a:cubicBezTo>
                  <a:pt x="63" y="22"/>
                  <a:pt x="62" y="23"/>
                  <a:pt x="62" y="2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30F370F4-4160-7AB9-E260-1DF841081F2E}"/>
              </a:ext>
            </a:extLst>
          </p:cNvPr>
          <p:cNvGrpSpPr/>
          <p:nvPr/>
        </p:nvGrpSpPr>
        <p:grpSpPr>
          <a:xfrm>
            <a:off x="7713997" y="3240147"/>
            <a:ext cx="457436" cy="418297"/>
            <a:chOff x="2046288" y="3759200"/>
            <a:chExt cx="296863" cy="271463"/>
          </a:xfrm>
          <a:solidFill>
            <a:schemeClr val="tx1"/>
          </a:solidFill>
        </p:grpSpPr>
        <p:sp>
          <p:nvSpPr>
            <p:cNvPr id="83" name="Rectangle 160">
              <a:extLst>
                <a:ext uri="{FF2B5EF4-FFF2-40B4-BE49-F238E27FC236}">
                  <a16:creationId xmlns:a16="http://schemas.microsoft.com/office/drawing/2014/main" id="{F43064BC-2BF9-6685-2B99-6709D79ACF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5338" y="3973513"/>
              <a:ext cx="55563" cy="5715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4" name="Rectangle 161">
              <a:extLst>
                <a:ext uri="{FF2B5EF4-FFF2-40B4-BE49-F238E27FC236}">
                  <a16:creationId xmlns:a16="http://schemas.microsoft.com/office/drawing/2014/main" id="{68ACD117-2846-8497-6C23-68BB56281E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9950" y="3935413"/>
              <a:ext cx="55563" cy="9525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5" name="Rectangle 162">
              <a:extLst>
                <a:ext uri="{FF2B5EF4-FFF2-40B4-BE49-F238E27FC236}">
                  <a16:creationId xmlns:a16="http://schemas.microsoft.com/office/drawing/2014/main" id="{AE44F55A-09DE-E5FA-8D74-6F0DACE42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2975" y="3898900"/>
              <a:ext cx="57150" cy="1317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6" name="Rectangle 163">
              <a:extLst>
                <a:ext uri="{FF2B5EF4-FFF2-40B4-BE49-F238E27FC236}">
                  <a16:creationId xmlns:a16="http://schemas.microsoft.com/office/drawing/2014/main" id="{35E4923E-7042-2FA7-DE96-58ACF16A65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588" y="3860800"/>
              <a:ext cx="55563" cy="1698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7" name="Freeform 164">
              <a:extLst>
                <a:ext uri="{FF2B5EF4-FFF2-40B4-BE49-F238E27FC236}">
                  <a16:creationId xmlns:a16="http://schemas.microsoft.com/office/drawing/2014/main" id="{79255E7D-3257-0243-20B7-B4B6C415A5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6288" y="3759200"/>
              <a:ext cx="296863" cy="176213"/>
            </a:xfrm>
            <a:custGeom>
              <a:avLst/>
              <a:gdLst/>
              <a:ahLst/>
              <a:cxnLst>
                <a:cxn ang="0">
                  <a:pos x="162" y="25"/>
                </a:cxn>
                <a:cxn ang="0">
                  <a:pos x="126" y="25"/>
                </a:cxn>
                <a:cxn ang="0">
                  <a:pos x="81" y="59"/>
                </a:cxn>
                <a:cxn ang="0">
                  <a:pos x="59" y="48"/>
                </a:cxn>
                <a:cxn ang="0">
                  <a:pos x="0" y="96"/>
                </a:cxn>
                <a:cxn ang="0">
                  <a:pos x="0" y="111"/>
                </a:cxn>
                <a:cxn ang="0">
                  <a:pos x="60" y="62"/>
                </a:cxn>
                <a:cxn ang="0">
                  <a:pos x="83" y="74"/>
                </a:cxn>
                <a:cxn ang="0">
                  <a:pos x="131" y="37"/>
                </a:cxn>
                <a:cxn ang="0">
                  <a:pos x="166" y="37"/>
                </a:cxn>
                <a:cxn ang="0">
                  <a:pos x="187" y="16"/>
                </a:cxn>
                <a:cxn ang="0">
                  <a:pos x="187" y="0"/>
                </a:cxn>
                <a:cxn ang="0">
                  <a:pos x="162" y="25"/>
                </a:cxn>
              </a:cxnLst>
              <a:rect l="0" t="0" r="r" b="b"/>
              <a:pathLst>
                <a:path w="187" h="111">
                  <a:moveTo>
                    <a:pt x="162" y="25"/>
                  </a:moveTo>
                  <a:lnTo>
                    <a:pt x="126" y="25"/>
                  </a:lnTo>
                  <a:lnTo>
                    <a:pt x="81" y="59"/>
                  </a:lnTo>
                  <a:lnTo>
                    <a:pt x="59" y="48"/>
                  </a:lnTo>
                  <a:lnTo>
                    <a:pt x="0" y="96"/>
                  </a:lnTo>
                  <a:lnTo>
                    <a:pt x="0" y="111"/>
                  </a:lnTo>
                  <a:lnTo>
                    <a:pt x="60" y="62"/>
                  </a:lnTo>
                  <a:lnTo>
                    <a:pt x="83" y="74"/>
                  </a:lnTo>
                  <a:lnTo>
                    <a:pt x="131" y="37"/>
                  </a:lnTo>
                  <a:lnTo>
                    <a:pt x="166" y="37"/>
                  </a:lnTo>
                  <a:lnTo>
                    <a:pt x="187" y="16"/>
                  </a:lnTo>
                  <a:lnTo>
                    <a:pt x="187" y="0"/>
                  </a:lnTo>
                  <a:lnTo>
                    <a:pt x="162" y="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88" name="Freeform 157">
            <a:extLst>
              <a:ext uri="{FF2B5EF4-FFF2-40B4-BE49-F238E27FC236}">
                <a16:creationId xmlns:a16="http://schemas.microsoft.com/office/drawing/2014/main" id="{EAD33690-D162-06C2-C76C-588BD8AF7753}"/>
              </a:ext>
            </a:extLst>
          </p:cNvPr>
          <p:cNvSpPr>
            <a:spLocks noEditPoints="1"/>
          </p:cNvSpPr>
          <p:nvPr/>
        </p:nvSpPr>
        <p:spPr bwMode="auto">
          <a:xfrm>
            <a:off x="7762489" y="4121195"/>
            <a:ext cx="489524" cy="489526"/>
          </a:xfrm>
          <a:custGeom>
            <a:avLst/>
            <a:gdLst>
              <a:gd name="T0" fmla="*/ 2147483646 w 68"/>
              <a:gd name="T1" fmla="*/ 2147483646 h 68"/>
              <a:gd name="T2" fmla="*/ 2147483646 w 68"/>
              <a:gd name="T3" fmla="*/ 2147483646 h 68"/>
              <a:gd name="T4" fmla="*/ 2147483646 w 68"/>
              <a:gd name="T5" fmla="*/ 2147483646 h 68"/>
              <a:gd name="T6" fmla="*/ 2147483646 w 68"/>
              <a:gd name="T7" fmla="*/ 2147483646 h 68"/>
              <a:gd name="T8" fmla="*/ 2147483646 w 68"/>
              <a:gd name="T9" fmla="*/ 2147483646 h 68"/>
              <a:gd name="T10" fmla="*/ 2147483646 w 68"/>
              <a:gd name="T11" fmla="*/ 2147483646 h 68"/>
              <a:gd name="T12" fmla="*/ 2147483646 w 68"/>
              <a:gd name="T13" fmla="*/ 2147483646 h 68"/>
              <a:gd name="T14" fmla="*/ 0 w 68"/>
              <a:gd name="T15" fmla="*/ 2147483646 h 68"/>
              <a:gd name="T16" fmla="*/ 2147483646 w 68"/>
              <a:gd name="T17" fmla="*/ 2147483646 h 68"/>
              <a:gd name="T18" fmla="*/ 2147483646 w 68"/>
              <a:gd name="T19" fmla="*/ 2147483646 h 68"/>
              <a:gd name="T20" fmla="*/ 2147483646 w 68"/>
              <a:gd name="T21" fmla="*/ 2147483646 h 68"/>
              <a:gd name="T22" fmla="*/ 2147483646 w 68"/>
              <a:gd name="T23" fmla="*/ 2147483646 h 68"/>
              <a:gd name="T24" fmla="*/ 2147483646 w 68"/>
              <a:gd name="T25" fmla="*/ 2147483646 h 68"/>
              <a:gd name="T26" fmla="*/ 2147483646 w 68"/>
              <a:gd name="T27" fmla="*/ 2147483646 h 68"/>
              <a:gd name="T28" fmla="*/ 2147483646 w 68"/>
              <a:gd name="T29" fmla="*/ 2147483646 h 68"/>
              <a:gd name="T30" fmla="*/ 2147483646 w 68"/>
              <a:gd name="T31" fmla="*/ 2147483646 h 68"/>
              <a:gd name="T32" fmla="*/ 2147483646 w 68"/>
              <a:gd name="T33" fmla="*/ 2147483646 h 68"/>
              <a:gd name="T34" fmla="*/ 2147483646 w 68"/>
              <a:gd name="T35" fmla="*/ 2147483646 h 68"/>
              <a:gd name="T36" fmla="*/ 2147483646 w 68"/>
              <a:gd name="T37" fmla="*/ 2147483646 h 68"/>
              <a:gd name="T38" fmla="*/ 2147483646 w 68"/>
              <a:gd name="T39" fmla="*/ 2147483646 h 68"/>
              <a:gd name="T40" fmla="*/ 2147483646 w 68"/>
              <a:gd name="T41" fmla="*/ 2147483646 h 68"/>
              <a:gd name="T42" fmla="*/ 2147483646 w 68"/>
              <a:gd name="T43" fmla="*/ 2147483646 h 68"/>
              <a:gd name="T44" fmla="*/ 2147483646 w 68"/>
              <a:gd name="T45" fmla="*/ 2147483646 h 68"/>
              <a:gd name="T46" fmla="*/ 2147483646 w 68"/>
              <a:gd name="T47" fmla="*/ 2147483646 h 68"/>
              <a:gd name="T48" fmla="*/ 2147483646 w 68"/>
              <a:gd name="T49" fmla="*/ 2147483646 h 68"/>
              <a:gd name="T50" fmla="*/ 2147483646 w 68"/>
              <a:gd name="T51" fmla="*/ 2147483646 h 68"/>
              <a:gd name="T52" fmla="*/ 2147483646 w 68"/>
              <a:gd name="T53" fmla="*/ 2147483646 h 68"/>
              <a:gd name="T54" fmla="*/ 2147483646 w 68"/>
              <a:gd name="T55" fmla="*/ 2147483646 h 68"/>
              <a:gd name="T56" fmla="*/ 2147483646 w 68"/>
              <a:gd name="T57" fmla="*/ 2147483646 h 68"/>
              <a:gd name="T58" fmla="*/ 2147483646 w 68"/>
              <a:gd name="T59" fmla="*/ 2147483646 h 68"/>
              <a:gd name="T60" fmla="*/ 2147483646 w 68"/>
              <a:gd name="T61" fmla="*/ 2147483646 h 68"/>
              <a:gd name="T62" fmla="*/ 2147483646 w 68"/>
              <a:gd name="T63" fmla="*/ 2147483646 h 68"/>
              <a:gd name="T64" fmla="*/ 2147483646 w 68"/>
              <a:gd name="T65" fmla="*/ 2147483646 h 68"/>
              <a:gd name="T66" fmla="*/ 2147483646 w 68"/>
              <a:gd name="T67" fmla="*/ 2147483646 h 68"/>
              <a:gd name="T68" fmla="*/ 2147483646 w 68"/>
              <a:gd name="T69" fmla="*/ 2147483646 h 68"/>
              <a:gd name="T70" fmla="*/ 2147483646 w 68"/>
              <a:gd name="T71" fmla="*/ 0 h 68"/>
              <a:gd name="T72" fmla="*/ 2147483646 w 68"/>
              <a:gd name="T73" fmla="*/ 2147483646 h 68"/>
              <a:gd name="T74" fmla="*/ 2147483646 w 68"/>
              <a:gd name="T75" fmla="*/ 2147483646 h 68"/>
              <a:gd name="T76" fmla="*/ 2147483646 w 68"/>
              <a:gd name="T77" fmla="*/ 2147483646 h 68"/>
              <a:gd name="T78" fmla="*/ 2147483646 w 68"/>
              <a:gd name="T79" fmla="*/ 2147483646 h 68"/>
              <a:gd name="T80" fmla="*/ 2147483646 w 68"/>
              <a:gd name="T81" fmla="*/ 2147483646 h 68"/>
              <a:gd name="T82" fmla="*/ 2147483646 w 68"/>
              <a:gd name="T83" fmla="*/ 2147483646 h 68"/>
              <a:gd name="T84" fmla="*/ 2147483646 w 68"/>
              <a:gd name="T85" fmla="*/ 2147483646 h 68"/>
              <a:gd name="T86" fmla="*/ 2147483646 w 68"/>
              <a:gd name="T87" fmla="*/ 2147483646 h 68"/>
              <a:gd name="T88" fmla="*/ 2147483646 w 68"/>
              <a:gd name="T89" fmla="*/ 2147483646 h 68"/>
              <a:gd name="T90" fmla="*/ 2147483646 w 68"/>
              <a:gd name="T91" fmla="*/ 2147483646 h 68"/>
              <a:gd name="T92" fmla="*/ 2147483646 w 68"/>
              <a:gd name="T93" fmla="*/ 2147483646 h 68"/>
              <a:gd name="T94" fmla="*/ 2147483646 w 68"/>
              <a:gd name="T95" fmla="*/ 2147483646 h 68"/>
              <a:gd name="T96" fmla="*/ 2147483646 w 68"/>
              <a:gd name="T97" fmla="*/ 2147483646 h 68"/>
              <a:gd name="T98" fmla="*/ 2147483646 w 68"/>
              <a:gd name="T99" fmla="*/ 2147483646 h 68"/>
              <a:gd name="T100" fmla="*/ 2147483646 w 68"/>
              <a:gd name="T101" fmla="*/ 2147483646 h 68"/>
              <a:gd name="T102" fmla="*/ 2147483646 w 68"/>
              <a:gd name="T103" fmla="*/ 2147483646 h 68"/>
              <a:gd name="T104" fmla="*/ 2147483646 w 68"/>
              <a:gd name="T105" fmla="*/ 2147483646 h 68"/>
              <a:gd name="T106" fmla="*/ 2147483646 w 68"/>
              <a:gd name="T107" fmla="*/ 2147483646 h 68"/>
              <a:gd name="T108" fmla="*/ 2147483646 w 68"/>
              <a:gd name="T109" fmla="*/ 2147483646 h 68"/>
              <a:gd name="T110" fmla="*/ 2147483646 w 68"/>
              <a:gd name="T111" fmla="*/ 2147483646 h 68"/>
              <a:gd name="T112" fmla="*/ 2147483646 w 68"/>
              <a:gd name="T113" fmla="*/ 2147483646 h 68"/>
              <a:gd name="T114" fmla="*/ 2147483646 w 68"/>
              <a:gd name="T115" fmla="*/ 2147483646 h 68"/>
              <a:gd name="T116" fmla="*/ 2147483646 w 68"/>
              <a:gd name="T117" fmla="*/ 2147483646 h 68"/>
              <a:gd name="T118" fmla="*/ 2147483646 w 68"/>
              <a:gd name="T119" fmla="*/ 2147483646 h 68"/>
              <a:gd name="T120" fmla="*/ 2147483646 w 68"/>
              <a:gd name="T121" fmla="*/ 2147483646 h 6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68" h="68">
                <a:moveTo>
                  <a:pt x="59" y="10"/>
                </a:moveTo>
                <a:cubicBezTo>
                  <a:pt x="50" y="20"/>
                  <a:pt x="50" y="20"/>
                  <a:pt x="50" y="20"/>
                </a:cubicBezTo>
                <a:cubicBezTo>
                  <a:pt x="52" y="22"/>
                  <a:pt x="52" y="22"/>
                  <a:pt x="52" y="22"/>
                </a:cubicBezTo>
                <a:cubicBezTo>
                  <a:pt x="53" y="23"/>
                  <a:pt x="53" y="25"/>
                  <a:pt x="52" y="26"/>
                </a:cubicBezTo>
                <a:cubicBezTo>
                  <a:pt x="50" y="28"/>
                  <a:pt x="50" y="28"/>
                  <a:pt x="50" y="28"/>
                </a:cubicBezTo>
                <a:cubicBezTo>
                  <a:pt x="52" y="32"/>
                  <a:pt x="53" y="36"/>
                  <a:pt x="53" y="41"/>
                </a:cubicBezTo>
                <a:cubicBezTo>
                  <a:pt x="53" y="56"/>
                  <a:pt x="41" y="68"/>
                  <a:pt x="26" y="68"/>
                </a:cubicBezTo>
                <a:cubicBezTo>
                  <a:pt x="12" y="68"/>
                  <a:pt x="0" y="56"/>
                  <a:pt x="0" y="41"/>
                </a:cubicBezTo>
                <a:cubicBezTo>
                  <a:pt x="0" y="26"/>
                  <a:pt x="12" y="14"/>
                  <a:pt x="26" y="14"/>
                </a:cubicBezTo>
                <a:cubicBezTo>
                  <a:pt x="31" y="14"/>
                  <a:pt x="36" y="16"/>
                  <a:pt x="40" y="18"/>
                </a:cubicBezTo>
                <a:cubicBezTo>
                  <a:pt x="42" y="15"/>
                  <a:pt x="42" y="15"/>
                  <a:pt x="42" y="15"/>
                </a:cubicBezTo>
                <a:cubicBezTo>
                  <a:pt x="43" y="14"/>
                  <a:pt x="44" y="14"/>
                  <a:pt x="45" y="15"/>
                </a:cubicBezTo>
                <a:cubicBezTo>
                  <a:pt x="48" y="18"/>
                  <a:pt x="48" y="18"/>
                  <a:pt x="48" y="18"/>
                </a:cubicBezTo>
                <a:cubicBezTo>
                  <a:pt x="57" y="9"/>
                  <a:pt x="57" y="9"/>
                  <a:pt x="57" y="9"/>
                </a:cubicBezTo>
                <a:lnTo>
                  <a:pt x="59" y="10"/>
                </a:lnTo>
                <a:close/>
                <a:moveTo>
                  <a:pt x="18" y="21"/>
                </a:moveTo>
                <a:cubicBezTo>
                  <a:pt x="13" y="23"/>
                  <a:pt x="8" y="27"/>
                  <a:pt x="6" y="33"/>
                </a:cubicBezTo>
                <a:cubicBezTo>
                  <a:pt x="6" y="34"/>
                  <a:pt x="6" y="35"/>
                  <a:pt x="8" y="36"/>
                </a:cubicBezTo>
                <a:cubicBezTo>
                  <a:pt x="8" y="36"/>
                  <a:pt x="8" y="36"/>
                  <a:pt x="8" y="36"/>
                </a:cubicBezTo>
                <a:cubicBezTo>
                  <a:pt x="9" y="36"/>
                  <a:pt x="10" y="36"/>
                  <a:pt x="11" y="35"/>
                </a:cubicBezTo>
                <a:cubicBezTo>
                  <a:pt x="12" y="30"/>
                  <a:pt x="16" y="27"/>
                  <a:pt x="20" y="25"/>
                </a:cubicBezTo>
                <a:cubicBezTo>
                  <a:pt x="21" y="25"/>
                  <a:pt x="22" y="23"/>
                  <a:pt x="21" y="22"/>
                </a:cubicBezTo>
                <a:cubicBezTo>
                  <a:pt x="21" y="21"/>
                  <a:pt x="20" y="20"/>
                  <a:pt x="18" y="21"/>
                </a:cubicBezTo>
                <a:close/>
                <a:moveTo>
                  <a:pt x="57" y="7"/>
                </a:moveTo>
                <a:cubicBezTo>
                  <a:pt x="56" y="7"/>
                  <a:pt x="56" y="7"/>
                  <a:pt x="56" y="6"/>
                </a:cubicBezTo>
                <a:cubicBezTo>
                  <a:pt x="52" y="3"/>
                  <a:pt x="52" y="3"/>
                  <a:pt x="52" y="3"/>
                </a:cubicBezTo>
                <a:cubicBezTo>
                  <a:pt x="52" y="2"/>
                  <a:pt x="52" y="2"/>
                  <a:pt x="52" y="1"/>
                </a:cubicBezTo>
                <a:cubicBezTo>
                  <a:pt x="53" y="1"/>
                  <a:pt x="54" y="1"/>
                  <a:pt x="54" y="1"/>
                </a:cubicBezTo>
                <a:cubicBezTo>
                  <a:pt x="58" y="5"/>
                  <a:pt x="58" y="5"/>
                  <a:pt x="58" y="5"/>
                </a:cubicBezTo>
                <a:cubicBezTo>
                  <a:pt x="58" y="5"/>
                  <a:pt x="58" y="6"/>
                  <a:pt x="58" y="6"/>
                </a:cubicBezTo>
                <a:cubicBezTo>
                  <a:pt x="57" y="7"/>
                  <a:pt x="57" y="7"/>
                  <a:pt x="57" y="7"/>
                </a:cubicBezTo>
                <a:close/>
                <a:moveTo>
                  <a:pt x="61" y="5"/>
                </a:moveTo>
                <a:cubicBezTo>
                  <a:pt x="61" y="5"/>
                  <a:pt x="60" y="6"/>
                  <a:pt x="59" y="6"/>
                </a:cubicBezTo>
                <a:cubicBezTo>
                  <a:pt x="59" y="6"/>
                  <a:pt x="58" y="5"/>
                  <a:pt x="58" y="5"/>
                </a:cubicBezTo>
                <a:cubicBezTo>
                  <a:pt x="58" y="1"/>
                  <a:pt x="58" y="1"/>
                  <a:pt x="58" y="1"/>
                </a:cubicBezTo>
                <a:cubicBezTo>
                  <a:pt x="58" y="0"/>
                  <a:pt x="59" y="0"/>
                  <a:pt x="59" y="0"/>
                </a:cubicBezTo>
                <a:cubicBezTo>
                  <a:pt x="60" y="0"/>
                  <a:pt x="61" y="0"/>
                  <a:pt x="61" y="1"/>
                </a:cubicBezTo>
                <a:lnTo>
                  <a:pt x="61" y="5"/>
                </a:lnTo>
                <a:close/>
                <a:moveTo>
                  <a:pt x="63" y="6"/>
                </a:moveTo>
                <a:cubicBezTo>
                  <a:pt x="63" y="7"/>
                  <a:pt x="62" y="7"/>
                  <a:pt x="62" y="7"/>
                </a:cubicBezTo>
                <a:cubicBezTo>
                  <a:pt x="62" y="7"/>
                  <a:pt x="61" y="7"/>
                  <a:pt x="61" y="6"/>
                </a:cubicBezTo>
                <a:cubicBezTo>
                  <a:pt x="61" y="6"/>
                  <a:pt x="61" y="5"/>
                  <a:pt x="61" y="5"/>
                </a:cubicBezTo>
                <a:cubicBezTo>
                  <a:pt x="64" y="1"/>
                  <a:pt x="64" y="1"/>
                  <a:pt x="64" y="1"/>
                </a:cubicBezTo>
                <a:cubicBezTo>
                  <a:pt x="65" y="1"/>
                  <a:pt x="66" y="1"/>
                  <a:pt x="66" y="1"/>
                </a:cubicBezTo>
                <a:cubicBezTo>
                  <a:pt x="67" y="2"/>
                  <a:pt x="67" y="2"/>
                  <a:pt x="66" y="3"/>
                </a:cubicBezTo>
                <a:lnTo>
                  <a:pt x="63" y="6"/>
                </a:lnTo>
                <a:close/>
                <a:moveTo>
                  <a:pt x="65" y="15"/>
                </a:moveTo>
                <a:cubicBezTo>
                  <a:pt x="65" y="15"/>
                  <a:pt x="65" y="15"/>
                  <a:pt x="64" y="15"/>
                </a:cubicBezTo>
                <a:cubicBezTo>
                  <a:pt x="61" y="12"/>
                  <a:pt x="61" y="12"/>
                  <a:pt x="61" y="12"/>
                </a:cubicBezTo>
                <a:cubicBezTo>
                  <a:pt x="61" y="11"/>
                  <a:pt x="61" y="10"/>
                  <a:pt x="61" y="10"/>
                </a:cubicBezTo>
                <a:cubicBezTo>
                  <a:pt x="62" y="9"/>
                  <a:pt x="62" y="9"/>
                  <a:pt x="63" y="10"/>
                </a:cubicBezTo>
                <a:cubicBezTo>
                  <a:pt x="66" y="13"/>
                  <a:pt x="66" y="13"/>
                  <a:pt x="66" y="13"/>
                </a:cubicBezTo>
                <a:cubicBezTo>
                  <a:pt x="67" y="14"/>
                  <a:pt x="67" y="15"/>
                  <a:pt x="66" y="15"/>
                </a:cubicBezTo>
                <a:cubicBezTo>
                  <a:pt x="66" y="15"/>
                  <a:pt x="66" y="15"/>
                  <a:pt x="65" y="15"/>
                </a:cubicBezTo>
                <a:close/>
                <a:moveTo>
                  <a:pt x="67" y="9"/>
                </a:moveTo>
                <a:cubicBezTo>
                  <a:pt x="63" y="9"/>
                  <a:pt x="63" y="9"/>
                  <a:pt x="63" y="9"/>
                </a:cubicBezTo>
                <a:cubicBezTo>
                  <a:pt x="62" y="9"/>
                  <a:pt x="62" y="9"/>
                  <a:pt x="62" y="8"/>
                </a:cubicBezTo>
                <a:cubicBezTo>
                  <a:pt x="62" y="8"/>
                  <a:pt x="62" y="7"/>
                  <a:pt x="63" y="7"/>
                </a:cubicBezTo>
                <a:cubicBezTo>
                  <a:pt x="67" y="7"/>
                  <a:pt x="67" y="7"/>
                  <a:pt x="67" y="7"/>
                </a:cubicBezTo>
                <a:cubicBezTo>
                  <a:pt x="67" y="7"/>
                  <a:pt x="68" y="8"/>
                  <a:pt x="68" y="8"/>
                </a:cubicBezTo>
                <a:cubicBezTo>
                  <a:pt x="68" y="9"/>
                  <a:pt x="67" y="9"/>
                  <a:pt x="67" y="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3302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1">
            <a:extLst>
              <a:ext uri="{FF2B5EF4-FFF2-40B4-BE49-F238E27FC236}">
                <a16:creationId xmlns:a16="http://schemas.microsoft.com/office/drawing/2014/main" id="{729770E2-AE98-816B-23DC-BCC93D2D9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</p:spPr>
        <p:txBody>
          <a:bodyPr/>
          <a:lstStyle/>
          <a:p>
            <a:r>
              <a:rPr lang="en-US" altLang="zh-CN" dirty="0"/>
              <a:t>SWOT Analysis -6</a:t>
            </a:r>
            <a:endParaRPr lang="zh-CN" altLang="en-US" dirty="0"/>
          </a:p>
        </p:txBody>
      </p:sp>
      <p:sp>
        <p:nvSpPr>
          <p:cNvPr id="2" name="Diamond 1">
            <a:extLst>
              <a:ext uri="{FF2B5EF4-FFF2-40B4-BE49-F238E27FC236}">
                <a16:creationId xmlns:a16="http://schemas.microsoft.com/office/drawing/2014/main" id="{5BA0F9E0-1F1D-C333-28C5-CA860F32AAEA}"/>
              </a:ext>
            </a:extLst>
          </p:cNvPr>
          <p:cNvSpPr/>
          <p:nvPr/>
        </p:nvSpPr>
        <p:spPr>
          <a:xfrm>
            <a:off x="2748210" y="1203598"/>
            <a:ext cx="3601338" cy="3600400"/>
          </a:xfrm>
          <a:prstGeom prst="diamond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3" name="Freeform 4">
            <a:extLst>
              <a:ext uri="{FF2B5EF4-FFF2-40B4-BE49-F238E27FC236}">
                <a16:creationId xmlns:a16="http://schemas.microsoft.com/office/drawing/2014/main" id="{93582D91-AABE-07F2-EAEB-0C929B09A14C}"/>
              </a:ext>
            </a:extLst>
          </p:cNvPr>
          <p:cNvSpPr/>
          <p:nvPr/>
        </p:nvSpPr>
        <p:spPr>
          <a:xfrm>
            <a:off x="3090338" y="1545636"/>
            <a:ext cx="1404521" cy="1404156"/>
          </a:xfrm>
          <a:custGeom>
            <a:avLst/>
            <a:gdLst>
              <a:gd name="connsiteX0" fmla="*/ 0 w 4225459"/>
              <a:gd name="connsiteY0" fmla="*/ 704257 h 4225459"/>
              <a:gd name="connsiteX1" fmla="*/ 704257 w 4225459"/>
              <a:gd name="connsiteY1" fmla="*/ 0 h 4225459"/>
              <a:gd name="connsiteX2" fmla="*/ 3521202 w 4225459"/>
              <a:gd name="connsiteY2" fmla="*/ 0 h 4225459"/>
              <a:gd name="connsiteX3" fmla="*/ 4225459 w 4225459"/>
              <a:gd name="connsiteY3" fmla="*/ 704257 h 4225459"/>
              <a:gd name="connsiteX4" fmla="*/ 4225459 w 4225459"/>
              <a:gd name="connsiteY4" fmla="*/ 3521202 h 4225459"/>
              <a:gd name="connsiteX5" fmla="*/ 3521202 w 4225459"/>
              <a:gd name="connsiteY5" fmla="*/ 4225459 h 4225459"/>
              <a:gd name="connsiteX6" fmla="*/ 704257 w 4225459"/>
              <a:gd name="connsiteY6" fmla="*/ 4225459 h 4225459"/>
              <a:gd name="connsiteX7" fmla="*/ 0 w 4225459"/>
              <a:gd name="connsiteY7" fmla="*/ 3521202 h 4225459"/>
              <a:gd name="connsiteX8" fmla="*/ 0 w 4225459"/>
              <a:gd name="connsiteY8" fmla="*/ 704257 h 4225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25459" h="4225459">
                <a:moveTo>
                  <a:pt x="0" y="704257"/>
                </a:moveTo>
                <a:cubicBezTo>
                  <a:pt x="0" y="315307"/>
                  <a:pt x="315307" y="0"/>
                  <a:pt x="704257" y="0"/>
                </a:cubicBezTo>
                <a:lnTo>
                  <a:pt x="3521202" y="0"/>
                </a:lnTo>
                <a:cubicBezTo>
                  <a:pt x="3910152" y="0"/>
                  <a:pt x="4225459" y="315307"/>
                  <a:pt x="4225459" y="704257"/>
                </a:cubicBezTo>
                <a:lnTo>
                  <a:pt x="4225459" y="3521202"/>
                </a:lnTo>
                <a:cubicBezTo>
                  <a:pt x="4225459" y="3910152"/>
                  <a:pt x="3910152" y="4225459"/>
                  <a:pt x="3521202" y="4225459"/>
                </a:cubicBezTo>
                <a:lnTo>
                  <a:pt x="704257" y="4225459"/>
                </a:lnTo>
                <a:cubicBezTo>
                  <a:pt x="315307" y="4225459"/>
                  <a:pt x="0" y="3910152"/>
                  <a:pt x="0" y="3521202"/>
                </a:cubicBezTo>
                <a:lnTo>
                  <a:pt x="0" y="704257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6">
            <a:extLst>
              <a:ext uri="{FF2B5EF4-FFF2-40B4-BE49-F238E27FC236}">
                <a16:creationId xmlns:a16="http://schemas.microsoft.com/office/drawing/2014/main" id="{1D2AB833-9CF3-128E-A2ED-1D468934E4FA}"/>
              </a:ext>
            </a:extLst>
          </p:cNvPr>
          <p:cNvSpPr/>
          <p:nvPr/>
        </p:nvSpPr>
        <p:spPr>
          <a:xfrm>
            <a:off x="3090338" y="3057804"/>
            <a:ext cx="1404521" cy="1404156"/>
          </a:xfrm>
          <a:custGeom>
            <a:avLst/>
            <a:gdLst>
              <a:gd name="connsiteX0" fmla="*/ 0 w 4225459"/>
              <a:gd name="connsiteY0" fmla="*/ 704257 h 4225459"/>
              <a:gd name="connsiteX1" fmla="*/ 704257 w 4225459"/>
              <a:gd name="connsiteY1" fmla="*/ 0 h 4225459"/>
              <a:gd name="connsiteX2" fmla="*/ 3521202 w 4225459"/>
              <a:gd name="connsiteY2" fmla="*/ 0 h 4225459"/>
              <a:gd name="connsiteX3" fmla="*/ 4225459 w 4225459"/>
              <a:gd name="connsiteY3" fmla="*/ 704257 h 4225459"/>
              <a:gd name="connsiteX4" fmla="*/ 4225459 w 4225459"/>
              <a:gd name="connsiteY4" fmla="*/ 3521202 h 4225459"/>
              <a:gd name="connsiteX5" fmla="*/ 3521202 w 4225459"/>
              <a:gd name="connsiteY5" fmla="*/ 4225459 h 4225459"/>
              <a:gd name="connsiteX6" fmla="*/ 704257 w 4225459"/>
              <a:gd name="connsiteY6" fmla="*/ 4225459 h 4225459"/>
              <a:gd name="connsiteX7" fmla="*/ 0 w 4225459"/>
              <a:gd name="connsiteY7" fmla="*/ 3521202 h 4225459"/>
              <a:gd name="connsiteX8" fmla="*/ 0 w 4225459"/>
              <a:gd name="connsiteY8" fmla="*/ 704257 h 4225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25459" h="4225459">
                <a:moveTo>
                  <a:pt x="0" y="704257"/>
                </a:moveTo>
                <a:cubicBezTo>
                  <a:pt x="0" y="315307"/>
                  <a:pt x="315307" y="0"/>
                  <a:pt x="704257" y="0"/>
                </a:cubicBezTo>
                <a:lnTo>
                  <a:pt x="3521202" y="0"/>
                </a:lnTo>
                <a:cubicBezTo>
                  <a:pt x="3910152" y="0"/>
                  <a:pt x="4225459" y="315307"/>
                  <a:pt x="4225459" y="704257"/>
                </a:cubicBezTo>
                <a:lnTo>
                  <a:pt x="4225459" y="3521202"/>
                </a:lnTo>
                <a:cubicBezTo>
                  <a:pt x="4225459" y="3910152"/>
                  <a:pt x="3910152" y="4225459"/>
                  <a:pt x="3521202" y="4225459"/>
                </a:cubicBezTo>
                <a:lnTo>
                  <a:pt x="704257" y="4225459"/>
                </a:lnTo>
                <a:cubicBezTo>
                  <a:pt x="315307" y="4225459"/>
                  <a:pt x="0" y="3910152"/>
                  <a:pt x="0" y="3521202"/>
                </a:cubicBezTo>
                <a:lnTo>
                  <a:pt x="0" y="704257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id="{161A1811-C6B0-6A41-6EC5-6649FC1C1CCB}"/>
              </a:ext>
            </a:extLst>
          </p:cNvPr>
          <p:cNvSpPr/>
          <p:nvPr/>
        </p:nvSpPr>
        <p:spPr>
          <a:xfrm>
            <a:off x="4602900" y="3057804"/>
            <a:ext cx="1404521" cy="1404156"/>
          </a:xfrm>
          <a:custGeom>
            <a:avLst/>
            <a:gdLst>
              <a:gd name="connsiteX0" fmla="*/ 0 w 4225459"/>
              <a:gd name="connsiteY0" fmla="*/ 704257 h 4225459"/>
              <a:gd name="connsiteX1" fmla="*/ 704257 w 4225459"/>
              <a:gd name="connsiteY1" fmla="*/ 0 h 4225459"/>
              <a:gd name="connsiteX2" fmla="*/ 3521202 w 4225459"/>
              <a:gd name="connsiteY2" fmla="*/ 0 h 4225459"/>
              <a:gd name="connsiteX3" fmla="*/ 4225459 w 4225459"/>
              <a:gd name="connsiteY3" fmla="*/ 704257 h 4225459"/>
              <a:gd name="connsiteX4" fmla="*/ 4225459 w 4225459"/>
              <a:gd name="connsiteY4" fmla="*/ 3521202 h 4225459"/>
              <a:gd name="connsiteX5" fmla="*/ 3521202 w 4225459"/>
              <a:gd name="connsiteY5" fmla="*/ 4225459 h 4225459"/>
              <a:gd name="connsiteX6" fmla="*/ 704257 w 4225459"/>
              <a:gd name="connsiteY6" fmla="*/ 4225459 h 4225459"/>
              <a:gd name="connsiteX7" fmla="*/ 0 w 4225459"/>
              <a:gd name="connsiteY7" fmla="*/ 3521202 h 4225459"/>
              <a:gd name="connsiteX8" fmla="*/ 0 w 4225459"/>
              <a:gd name="connsiteY8" fmla="*/ 704257 h 4225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25459" h="4225459">
                <a:moveTo>
                  <a:pt x="0" y="704257"/>
                </a:moveTo>
                <a:cubicBezTo>
                  <a:pt x="0" y="315307"/>
                  <a:pt x="315307" y="0"/>
                  <a:pt x="704257" y="0"/>
                </a:cubicBezTo>
                <a:lnTo>
                  <a:pt x="3521202" y="0"/>
                </a:lnTo>
                <a:cubicBezTo>
                  <a:pt x="3910152" y="0"/>
                  <a:pt x="4225459" y="315307"/>
                  <a:pt x="4225459" y="704257"/>
                </a:cubicBezTo>
                <a:lnTo>
                  <a:pt x="4225459" y="3521202"/>
                </a:lnTo>
                <a:cubicBezTo>
                  <a:pt x="4225459" y="3910152"/>
                  <a:pt x="3910152" y="4225459"/>
                  <a:pt x="3521202" y="4225459"/>
                </a:cubicBezTo>
                <a:lnTo>
                  <a:pt x="704257" y="4225459"/>
                </a:lnTo>
                <a:cubicBezTo>
                  <a:pt x="315307" y="4225459"/>
                  <a:pt x="0" y="3910152"/>
                  <a:pt x="0" y="3521202"/>
                </a:cubicBezTo>
                <a:lnTo>
                  <a:pt x="0" y="70425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0147EB-2C1E-206A-1E0E-C6981B2F0C3F}"/>
              </a:ext>
            </a:extLst>
          </p:cNvPr>
          <p:cNvSpPr txBox="1"/>
          <p:nvPr/>
        </p:nvSpPr>
        <p:spPr>
          <a:xfrm>
            <a:off x="1038484" y="2091242"/>
            <a:ext cx="2066831" cy="637083"/>
          </a:xfrm>
          <a:prstGeom prst="rect">
            <a:avLst/>
          </a:prstGeom>
          <a:noFill/>
        </p:spPr>
        <p:txBody>
          <a:bodyPr wrap="square" lIns="82282" tIns="41141" rIns="82282" bIns="41141" rtlCol="0">
            <a:spAutoFit/>
          </a:bodyPr>
          <a:lstStyle/>
          <a:p>
            <a:pPr defTabSz="685303"/>
            <a:r>
              <a:rPr lang="en-US" altLang="zh-CN" sz="900" dirty="0"/>
              <a:t>Lorem ipsum dolor sit </a:t>
            </a:r>
            <a:r>
              <a:rPr lang="en-US" altLang="zh-CN" sz="900" dirty="0" err="1"/>
              <a:t>amet</a:t>
            </a:r>
            <a:r>
              <a:rPr lang="en-US" altLang="zh-CN" sz="900" dirty="0"/>
              <a:t>, </a:t>
            </a:r>
            <a:r>
              <a:rPr lang="en-US" altLang="zh-CN" sz="900" dirty="0" err="1"/>
              <a:t>consectetur</a:t>
            </a:r>
            <a:r>
              <a:rPr lang="en-US" altLang="zh-CN" sz="900" dirty="0"/>
              <a:t> </a:t>
            </a:r>
            <a:r>
              <a:rPr lang="en-US" altLang="zh-CN" sz="900" dirty="0" err="1"/>
              <a:t>adipiscing</a:t>
            </a:r>
            <a:r>
              <a:rPr lang="en-US" altLang="zh-CN" sz="900" dirty="0"/>
              <a:t> </a:t>
            </a:r>
            <a:r>
              <a:rPr lang="en-US" altLang="zh-CN" sz="900" dirty="0" err="1"/>
              <a:t>elit</a:t>
            </a:r>
            <a:r>
              <a:rPr lang="en-US" altLang="zh-CN" sz="900" dirty="0"/>
              <a:t>, sed do </a:t>
            </a:r>
            <a:r>
              <a:rPr lang="en-US" altLang="zh-CN" sz="900" dirty="0" err="1"/>
              <a:t>eiusmod</a:t>
            </a:r>
            <a:r>
              <a:rPr lang="en-US" altLang="zh-CN" sz="900" dirty="0"/>
              <a:t> </a:t>
            </a:r>
            <a:r>
              <a:rPr lang="en-US" altLang="zh-CN" sz="900" dirty="0" err="1"/>
              <a:t>tempor</a:t>
            </a:r>
            <a:r>
              <a:rPr lang="en-US" altLang="zh-CN" sz="900" dirty="0"/>
              <a:t> </a:t>
            </a:r>
            <a:r>
              <a:rPr lang="en-US" altLang="zh-CN" sz="900" dirty="0" err="1"/>
              <a:t>incididunt</a:t>
            </a:r>
            <a:r>
              <a:rPr lang="en-US" altLang="zh-CN" sz="900" dirty="0"/>
              <a:t> </a:t>
            </a:r>
            <a:r>
              <a:rPr lang="en-US" altLang="zh-CN" sz="900" dirty="0" err="1"/>
              <a:t>ut</a:t>
            </a:r>
            <a:r>
              <a:rPr lang="en-US" altLang="zh-CN" sz="900" dirty="0"/>
              <a:t> labore et dolore magna </a:t>
            </a:r>
            <a:r>
              <a:rPr lang="en-US" altLang="zh-CN" sz="900" dirty="0" err="1"/>
              <a:t>aliqua</a:t>
            </a:r>
            <a:r>
              <a:rPr lang="en-US" altLang="zh-CN" sz="900" dirty="0">
                <a:solidFill>
                  <a:srgbClr val="445469"/>
                </a:solidFill>
                <a:cs typeface="Lato Light"/>
              </a:rPr>
              <a:t>.</a:t>
            </a:r>
            <a:endParaRPr lang="en-US" altLang="zh-CN" sz="900" b="1" dirty="0">
              <a:solidFill>
                <a:srgbClr val="445469"/>
              </a:solidFill>
              <a:cs typeface="Lato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318079-CEB9-30DC-C289-FB3AC23A7ED9}"/>
              </a:ext>
            </a:extLst>
          </p:cNvPr>
          <p:cNvSpPr txBox="1"/>
          <p:nvPr/>
        </p:nvSpPr>
        <p:spPr>
          <a:xfrm>
            <a:off x="2342570" y="1867772"/>
            <a:ext cx="746330" cy="253902"/>
          </a:xfrm>
          <a:prstGeom prst="rect">
            <a:avLst/>
          </a:prstGeom>
          <a:noFill/>
        </p:spPr>
        <p:txBody>
          <a:bodyPr wrap="none" lIns="68566" tIns="34283" rIns="68566" bIns="34283" rtlCol="0">
            <a:spAutoFit/>
          </a:bodyPr>
          <a:lstStyle/>
          <a:p>
            <a:pPr algn="r"/>
            <a:r>
              <a:rPr lang="en-US" altLang="zh-CN" sz="1200" b="1" dirty="0"/>
              <a:t>Strengths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EA18AE-9899-580E-BB6B-2B093E021B57}"/>
              </a:ext>
            </a:extLst>
          </p:cNvPr>
          <p:cNvSpPr txBox="1"/>
          <p:nvPr/>
        </p:nvSpPr>
        <p:spPr>
          <a:xfrm>
            <a:off x="1032942" y="3598422"/>
            <a:ext cx="2066831" cy="637083"/>
          </a:xfrm>
          <a:prstGeom prst="rect">
            <a:avLst/>
          </a:prstGeom>
          <a:noFill/>
        </p:spPr>
        <p:txBody>
          <a:bodyPr wrap="square" lIns="82282" tIns="41141" rIns="82282" bIns="41141" rtlCol="0">
            <a:spAutoFit/>
          </a:bodyPr>
          <a:lstStyle/>
          <a:p>
            <a:pPr defTabSz="685303"/>
            <a:r>
              <a:rPr lang="en-US" altLang="zh-CN" sz="900" dirty="0"/>
              <a:t>Lorem ipsum dolor sit </a:t>
            </a:r>
            <a:r>
              <a:rPr lang="en-US" altLang="zh-CN" sz="900" dirty="0" err="1"/>
              <a:t>amet</a:t>
            </a:r>
            <a:r>
              <a:rPr lang="en-US" altLang="zh-CN" sz="900" dirty="0"/>
              <a:t>, </a:t>
            </a:r>
            <a:r>
              <a:rPr lang="en-US" altLang="zh-CN" sz="900" dirty="0" err="1"/>
              <a:t>consectetur</a:t>
            </a:r>
            <a:r>
              <a:rPr lang="en-US" altLang="zh-CN" sz="900" dirty="0"/>
              <a:t> </a:t>
            </a:r>
            <a:r>
              <a:rPr lang="en-US" altLang="zh-CN" sz="900" dirty="0" err="1"/>
              <a:t>adipiscing</a:t>
            </a:r>
            <a:r>
              <a:rPr lang="en-US" altLang="zh-CN" sz="900" dirty="0"/>
              <a:t> </a:t>
            </a:r>
            <a:r>
              <a:rPr lang="en-US" altLang="zh-CN" sz="900" dirty="0" err="1"/>
              <a:t>elit</a:t>
            </a:r>
            <a:r>
              <a:rPr lang="en-US" altLang="zh-CN" sz="900" dirty="0"/>
              <a:t>, sed do </a:t>
            </a:r>
            <a:r>
              <a:rPr lang="en-US" altLang="zh-CN" sz="900" dirty="0" err="1"/>
              <a:t>eiusmod</a:t>
            </a:r>
            <a:r>
              <a:rPr lang="en-US" altLang="zh-CN" sz="900" dirty="0"/>
              <a:t> </a:t>
            </a:r>
            <a:r>
              <a:rPr lang="en-US" altLang="zh-CN" sz="900" dirty="0" err="1"/>
              <a:t>tempor</a:t>
            </a:r>
            <a:r>
              <a:rPr lang="en-US" altLang="zh-CN" sz="900" dirty="0"/>
              <a:t> </a:t>
            </a:r>
            <a:r>
              <a:rPr lang="en-US" altLang="zh-CN" sz="900" dirty="0" err="1"/>
              <a:t>incididunt</a:t>
            </a:r>
            <a:r>
              <a:rPr lang="en-US" altLang="zh-CN" sz="900" dirty="0"/>
              <a:t> </a:t>
            </a:r>
            <a:r>
              <a:rPr lang="en-US" altLang="zh-CN" sz="900" dirty="0" err="1"/>
              <a:t>ut</a:t>
            </a:r>
            <a:r>
              <a:rPr lang="en-US" altLang="zh-CN" sz="900" dirty="0"/>
              <a:t> labore et dolore magna </a:t>
            </a:r>
            <a:r>
              <a:rPr lang="en-US" altLang="zh-CN" sz="900" dirty="0" err="1"/>
              <a:t>aliqua</a:t>
            </a:r>
            <a:r>
              <a:rPr lang="en-US" altLang="zh-CN" sz="900" dirty="0">
                <a:solidFill>
                  <a:srgbClr val="445469"/>
                </a:solidFill>
                <a:cs typeface="Lato Light"/>
              </a:rPr>
              <a:t>.</a:t>
            </a:r>
            <a:endParaRPr lang="en-US" altLang="zh-CN" sz="900" b="1" dirty="0">
              <a:solidFill>
                <a:srgbClr val="445469"/>
              </a:solidFill>
              <a:cs typeface="Lato Ligh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4A1831-C67C-D186-5BAB-7173759B5A25}"/>
              </a:ext>
            </a:extLst>
          </p:cNvPr>
          <p:cNvSpPr txBox="1"/>
          <p:nvPr/>
        </p:nvSpPr>
        <p:spPr>
          <a:xfrm>
            <a:off x="2054351" y="3374952"/>
            <a:ext cx="1034549" cy="253902"/>
          </a:xfrm>
          <a:prstGeom prst="rect">
            <a:avLst/>
          </a:prstGeom>
          <a:noFill/>
        </p:spPr>
        <p:txBody>
          <a:bodyPr wrap="none" lIns="68566" tIns="34283" rIns="68566" bIns="34283" rtlCol="0">
            <a:spAutoFit/>
          </a:bodyPr>
          <a:lstStyle/>
          <a:p>
            <a:pPr algn="r"/>
            <a:r>
              <a:rPr lang="en-US" altLang="zh-CN" sz="1200" b="1" dirty="0"/>
              <a:t>Opportunities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0B80C7-5519-14C9-4373-A4C3962514D2}"/>
              </a:ext>
            </a:extLst>
          </p:cNvPr>
          <p:cNvSpPr txBox="1"/>
          <p:nvPr/>
        </p:nvSpPr>
        <p:spPr>
          <a:xfrm>
            <a:off x="6021554" y="2089032"/>
            <a:ext cx="2066831" cy="637083"/>
          </a:xfrm>
          <a:prstGeom prst="rect">
            <a:avLst/>
          </a:prstGeom>
          <a:noFill/>
        </p:spPr>
        <p:txBody>
          <a:bodyPr wrap="square" lIns="82282" tIns="41141" rIns="82282" bIns="41141" rtlCol="0">
            <a:spAutoFit/>
          </a:bodyPr>
          <a:lstStyle/>
          <a:p>
            <a:pPr defTabSz="685303"/>
            <a:r>
              <a:rPr lang="en-US" altLang="zh-CN" sz="900" dirty="0"/>
              <a:t>Lorem ipsum dolor sit </a:t>
            </a:r>
            <a:r>
              <a:rPr lang="en-US" altLang="zh-CN" sz="900" dirty="0" err="1"/>
              <a:t>amet</a:t>
            </a:r>
            <a:r>
              <a:rPr lang="en-US" altLang="zh-CN" sz="900" dirty="0"/>
              <a:t>, </a:t>
            </a:r>
            <a:r>
              <a:rPr lang="en-US" altLang="zh-CN" sz="900" dirty="0" err="1"/>
              <a:t>consectetur</a:t>
            </a:r>
            <a:r>
              <a:rPr lang="en-US" altLang="zh-CN" sz="900" dirty="0"/>
              <a:t> </a:t>
            </a:r>
            <a:r>
              <a:rPr lang="en-US" altLang="zh-CN" sz="900" dirty="0" err="1"/>
              <a:t>adipiscing</a:t>
            </a:r>
            <a:r>
              <a:rPr lang="en-US" altLang="zh-CN" sz="900" dirty="0"/>
              <a:t> </a:t>
            </a:r>
            <a:r>
              <a:rPr lang="en-US" altLang="zh-CN" sz="900" dirty="0" err="1"/>
              <a:t>elit</a:t>
            </a:r>
            <a:r>
              <a:rPr lang="en-US" altLang="zh-CN" sz="900" dirty="0"/>
              <a:t>, sed do </a:t>
            </a:r>
            <a:r>
              <a:rPr lang="en-US" altLang="zh-CN" sz="900" dirty="0" err="1"/>
              <a:t>eiusmod</a:t>
            </a:r>
            <a:r>
              <a:rPr lang="en-US" altLang="zh-CN" sz="900" dirty="0"/>
              <a:t> </a:t>
            </a:r>
            <a:r>
              <a:rPr lang="en-US" altLang="zh-CN" sz="900" dirty="0" err="1"/>
              <a:t>tempor</a:t>
            </a:r>
            <a:r>
              <a:rPr lang="en-US" altLang="zh-CN" sz="900" dirty="0"/>
              <a:t> </a:t>
            </a:r>
            <a:r>
              <a:rPr lang="en-US" altLang="zh-CN" sz="900" dirty="0" err="1"/>
              <a:t>incididunt</a:t>
            </a:r>
            <a:r>
              <a:rPr lang="en-US" altLang="zh-CN" sz="900" dirty="0"/>
              <a:t> </a:t>
            </a:r>
            <a:r>
              <a:rPr lang="en-US" altLang="zh-CN" sz="900" dirty="0" err="1"/>
              <a:t>ut</a:t>
            </a:r>
            <a:r>
              <a:rPr lang="en-US" altLang="zh-CN" sz="900" dirty="0"/>
              <a:t> labore et dolore magna </a:t>
            </a:r>
            <a:r>
              <a:rPr lang="en-US" altLang="zh-CN" sz="900" dirty="0" err="1"/>
              <a:t>aliqua</a:t>
            </a:r>
            <a:r>
              <a:rPr lang="en-US" altLang="zh-CN" sz="900" dirty="0">
                <a:solidFill>
                  <a:srgbClr val="445469"/>
                </a:solidFill>
                <a:cs typeface="Lato Light"/>
              </a:rPr>
              <a:t>.</a:t>
            </a:r>
            <a:endParaRPr lang="en-US" altLang="zh-CN" sz="900" b="1" dirty="0">
              <a:solidFill>
                <a:srgbClr val="445469"/>
              </a:solidFill>
              <a:cs typeface="Lato Ligh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464BC4-C0CF-1E8D-3E3E-ECEA128B2734}"/>
              </a:ext>
            </a:extLst>
          </p:cNvPr>
          <p:cNvSpPr txBox="1"/>
          <p:nvPr/>
        </p:nvSpPr>
        <p:spPr>
          <a:xfrm>
            <a:off x="6010012" y="1865561"/>
            <a:ext cx="918428" cy="253902"/>
          </a:xfrm>
          <a:prstGeom prst="rect">
            <a:avLst/>
          </a:prstGeom>
          <a:noFill/>
        </p:spPr>
        <p:txBody>
          <a:bodyPr wrap="none" lIns="68566" tIns="34283" rIns="68566" bIns="34283" rtlCol="0">
            <a:spAutoFit/>
          </a:bodyPr>
          <a:lstStyle/>
          <a:p>
            <a:pPr algn="ctr"/>
            <a:r>
              <a:rPr lang="en-US" altLang="zh-CN" sz="1200" b="1" dirty="0"/>
              <a:t>Weaknesses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91FEC8-CEEB-EFD5-DD18-2152E8B51B95}"/>
              </a:ext>
            </a:extLst>
          </p:cNvPr>
          <p:cNvSpPr txBox="1"/>
          <p:nvPr/>
        </p:nvSpPr>
        <p:spPr>
          <a:xfrm>
            <a:off x="6007254" y="3612856"/>
            <a:ext cx="2066831" cy="637083"/>
          </a:xfrm>
          <a:prstGeom prst="rect">
            <a:avLst/>
          </a:prstGeom>
          <a:noFill/>
        </p:spPr>
        <p:txBody>
          <a:bodyPr wrap="square" lIns="82282" tIns="41141" rIns="82282" bIns="41141" rtlCol="0">
            <a:spAutoFit/>
          </a:bodyPr>
          <a:lstStyle/>
          <a:p>
            <a:pPr defTabSz="685303"/>
            <a:r>
              <a:rPr lang="en-US" altLang="zh-CN" sz="900" dirty="0"/>
              <a:t>Lorem ipsum dolor sit </a:t>
            </a:r>
            <a:r>
              <a:rPr lang="en-US" altLang="zh-CN" sz="900" dirty="0" err="1"/>
              <a:t>amet</a:t>
            </a:r>
            <a:r>
              <a:rPr lang="en-US" altLang="zh-CN" sz="900" dirty="0"/>
              <a:t>, </a:t>
            </a:r>
            <a:r>
              <a:rPr lang="en-US" altLang="zh-CN" sz="900" dirty="0" err="1"/>
              <a:t>consectetur</a:t>
            </a:r>
            <a:r>
              <a:rPr lang="en-US" altLang="zh-CN" sz="900" dirty="0"/>
              <a:t> </a:t>
            </a:r>
            <a:r>
              <a:rPr lang="en-US" altLang="zh-CN" sz="900" dirty="0" err="1"/>
              <a:t>adipiscing</a:t>
            </a:r>
            <a:r>
              <a:rPr lang="en-US" altLang="zh-CN" sz="900" dirty="0"/>
              <a:t> </a:t>
            </a:r>
            <a:r>
              <a:rPr lang="en-US" altLang="zh-CN" sz="900" dirty="0" err="1"/>
              <a:t>elit</a:t>
            </a:r>
            <a:r>
              <a:rPr lang="en-US" altLang="zh-CN" sz="900" dirty="0"/>
              <a:t>, sed do </a:t>
            </a:r>
            <a:r>
              <a:rPr lang="en-US" altLang="zh-CN" sz="900" dirty="0" err="1"/>
              <a:t>eiusmod</a:t>
            </a:r>
            <a:r>
              <a:rPr lang="en-US" altLang="zh-CN" sz="900" dirty="0"/>
              <a:t> </a:t>
            </a:r>
            <a:r>
              <a:rPr lang="en-US" altLang="zh-CN" sz="900" dirty="0" err="1"/>
              <a:t>tempor</a:t>
            </a:r>
            <a:r>
              <a:rPr lang="en-US" altLang="zh-CN" sz="900" dirty="0"/>
              <a:t> </a:t>
            </a:r>
            <a:r>
              <a:rPr lang="en-US" altLang="zh-CN" sz="900" dirty="0" err="1"/>
              <a:t>incididunt</a:t>
            </a:r>
            <a:r>
              <a:rPr lang="en-US" altLang="zh-CN" sz="900" dirty="0"/>
              <a:t> </a:t>
            </a:r>
            <a:r>
              <a:rPr lang="en-US" altLang="zh-CN" sz="900" dirty="0" err="1"/>
              <a:t>ut</a:t>
            </a:r>
            <a:r>
              <a:rPr lang="en-US" altLang="zh-CN" sz="900" dirty="0"/>
              <a:t> labore et dolore magna </a:t>
            </a:r>
            <a:r>
              <a:rPr lang="en-US" altLang="zh-CN" sz="900" dirty="0" err="1"/>
              <a:t>aliqua</a:t>
            </a:r>
            <a:r>
              <a:rPr lang="en-US" altLang="zh-CN" sz="900" dirty="0">
                <a:solidFill>
                  <a:srgbClr val="445469"/>
                </a:solidFill>
                <a:cs typeface="Lato Light"/>
              </a:rPr>
              <a:t>.</a:t>
            </a:r>
            <a:endParaRPr lang="en-US" altLang="zh-CN" sz="900" b="1" dirty="0">
              <a:solidFill>
                <a:srgbClr val="445469"/>
              </a:solidFill>
              <a:cs typeface="Lato Ligh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E5207A-3639-F4D6-6344-E4C1A3CF1B1D}"/>
              </a:ext>
            </a:extLst>
          </p:cNvPr>
          <p:cNvSpPr txBox="1"/>
          <p:nvPr/>
        </p:nvSpPr>
        <p:spPr>
          <a:xfrm>
            <a:off x="6010012" y="3389386"/>
            <a:ext cx="616231" cy="253902"/>
          </a:xfrm>
          <a:prstGeom prst="rect">
            <a:avLst/>
          </a:prstGeom>
          <a:noFill/>
        </p:spPr>
        <p:txBody>
          <a:bodyPr wrap="none" lIns="68566" tIns="34283" rIns="68566" bIns="34283" rtlCol="0">
            <a:spAutoFit/>
          </a:bodyPr>
          <a:lstStyle/>
          <a:p>
            <a:pPr algn="ctr"/>
            <a:r>
              <a:rPr lang="en-US" altLang="zh-CN" sz="1200" b="1" dirty="0"/>
              <a:t>Threats</a:t>
            </a:r>
          </a:p>
        </p:txBody>
      </p:sp>
      <p:sp>
        <p:nvSpPr>
          <p:cNvPr id="17" name="Freeform 103">
            <a:extLst>
              <a:ext uri="{FF2B5EF4-FFF2-40B4-BE49-F238E27FC236}">
                <a16:creationId xmlns:a16="http://schemas.microsoft.com/office/drawing/2014/main" id="{FF22ED3F-69F1-384A-B290-6E7B0D175FF0}"/>
              </a:ext>
            </a:extLst>
          </p:cNvPr>
          <p:cNvSpPr/>
          <p:nvPr/>
        </p:nvSpPr>
        <p:spPr>
          <a:xfrm>
            <a:off x="4602900" y="1545636"/>
            <a:ext cx="1404521" cy="1404156"/>
          </a:xfrm>
          <a:custGeom>
            <a:avLst/>
            <a:gdLst>
              <a:gd name="connsiteX0" fmla="*/ 0 w 4225459"/>
              <a:gd name="connsiteY0" fmla="*/ 704257 h 4225459"/>
              <a:gd name="connsiteX1" fmla="*/ 704257 w 4225459"/>
              <a:gd name="connsiteY1" fmla="*/ 0 h 4225459"/>
              <a:gd name="connsiteX2" fmla="*/ 3521202 w 4225459"/>
              <a:gd name="connsiteY2" fmla="*/ 0 h 4225459"/>
              <a:gd name="connsiteX3" fmla="*/ 4225459 w 4225459"/>
              <a:gd name="connsiteY3" fmla="*/ 704257 h 4225459"/>
              <a:gd name="connsiteX4" fmla="*/ 4225459 w 4225459"/>
              <a:gd name="connsiteY4" fmla="*/ 3521202 h 4225459"/>
              <a:gd name="connsiteX5" fmla="*/ 3521202 w 4225459"/>
              <a:gd name="connsiteY5" fmla="*/ 4225459 h 4225459"/>
              <a:gd name="connsiteX6" fmla="*/ 704257 w 4225459"/>
              <a:gd name="connsiteY6" fmla="*/ 4225459 h 4225459"/>
              <a:gd name="connsiteX7" fmla="*/ 0 w 4225459"/>
              <a:gd name="connsiteY7" fmla="*/ 3521202 h 4225459"/>
              <a:gd name="connsiteX8" fmla="*/ 0 w 4225459"/>
              <a:gd name="connsiteY8" fmla="*/ 704257 h 4225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25459" h="4225459">
                <a:moveTo>
                  <a:pt x="0" y="704257"/>
                </a:moveTo>
                <a:cubicBezTo>
                  <a:pt x="0" y="315307"/>
                  <a:pt x="315307" y="0"/>
                  <a:pt x="704257" y="0"/>
                </a:cubicBezTo>
                <a:lnTo>
                  <a:pt x="3521202" y="0"/>
                </a:lnTo>
                <a:cubicBezTo>
                  <a:pt x="3910152" y="0"/>
                  <a:pt x="4225459" y="315307"/>
                  <a:pt x="4225459" y="704257"/>
                </a:cubicBezTo>
                <a:lnTo>
                  <a:pt x="4225459" y="3521202"/>
                </a:lnTo>
                <a:cubicBezTo>
                  <a:pt x="4225459" y="3910152"/>
                  <a:pt x="3910152" y="4225459"/>
                  <a:pt x="3521202" y="4225459"/>
                </a:cubicBezTo>
                <a:lnTo>
                  <a:pt x="704257" y="4225459"/>
                </a:lnTo>
                <a:cubicBezTo>
                  <a:pt x="315307" y="4225459"/>
                  <a:pt x="0" y="3910152"/>
                  <a:pt x="0" y="3521202"/>
                </a:cubicBezTo>
                <a:lnTo>
                  <a:pt x="0" y="704257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矩形 57">
            <a:extLst>
              <a:ext uri="{FF2B5EF4-FFF2-40B4-BE49-F238E27FC236}">
                <a16:creationId xmlns:a16="http://schemas.microsoft.com/office/drawing/2014/main" id="{EB82B9D0-1A51-99D4-A2B8-C1DE0E4C320A}"/>
              </a:ext>
            </a:extLst>
          </p:cNvPr>
          <p:cNvSpPr/>
          <p:nvPr/>
        </p:nvSpPr>
        <p:spPr>
          <a:xfrm>
            <a:off x="3464899" y="1585994"/>
            <a:ext cx="670375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8000" b="1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55" name="矩形 57">
            <a:extLst>
              <a:ext uri="{FF2B5EF4-FFF2-40B4-BE49-F238E27FC236}">
                <a16:creationId xmlns:a16="http://schemas.microsoft.com/office/drawing/2014/main" id="{539A54FE-30E5-470A-8E97-CB6697A7DCB9}"/>
              </a:ext>
            </a:extLst>
          </p:cNvPr>
          <p:cNvSpPr/>
          <p:nvPr/>
        </p:nvSpPr>
        <p:spPr>
          <a:xfrm>
            <a:off x="4776531" y="1585994"/>
            <a:ext cx="1114408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8000" b="1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56" name="矩形 57">
            <a:extLst>
              <a:ext uri="{FF2B5EF4-FFF2-40B4-BE49-F238E27FC236}">
                <a16:creationId xmlns:a16="http://schemas.microsoft.com/office/drawing/2014/main" id="{9973C850-7F53-EC49-5F63-A43A9C0D74F3}"/>
              </a:ext>
            </a:extLst>
          </p:cNvPr>
          <p:cNvSpPr/>
          <p:nvPr/>
        </p:nvSpPr>
        <p:spPr>
          <a:xfrm>
            <a:off x="3360703" y="3094565"/>
            <a:ext cx="878767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8000" b="1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57" name="矩形 57">
            <a:extLst>
              <a:ext uri="{FF2B5EF4-FFF2-40B4-BE49-F238E27FC236}">
                <a16:creationId xmlns:a16="http://schemas.microsoft.com/office/drawing/2014/main" id="{F86FB4FF-5517-3B02-8EC4-A70753152B0B}"/>
              </a:ext>
            </a:extLst>
          </p:cNvPr>
          <p:cNvSpPr/>
          <p:nvPr/>
        </p:nvSpPr>
        <p:spPr>
          <a:xfrm>
            <a:off x="4987326" y="3094565"/>
            <a:ext cx="692818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8000" b="1" dirty="0">
                <a:solidFill>
                  <a:schemeClr val="bg1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004453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CBEDE-2DD7-EC5B-394B-D8C48E7AD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SWOT Analysis -7</a:t>
            </a:r>
            <a:endParaRPr lang="zh-CN" altLang="en-US" dirty="0"/>
          </a:p>
        </p:txBody>
      </p:sp>
      <p:sp>
        <p:nvSpPr>
          <p:cNvPr id="3" name="Freeform 30">
            <a:extLst>
              <a:ext uri="{FF2B5EF4-FFF2-40B4-BE49-F238E27FC236}">
                <a16:creationId xmlns:a16="http://schemas.microsoft.com/office/drawing/2014/main" id="{93B232D3-13AC-475A-CC3F-5D3F828AD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2147" y="1427898"/>
            <a:ext cx="1500452" cy="2847016"/>
          </a:xfrm>
          <a:custGeom>
            <a:avLst/>
            <a:gdLst>
              <a:gd name="T0" fmla="*/ 0 w 3196"/>
              <a:gd name="T1" fmla="*/ 903 h 6067"/>
              <a:gd name="T2" fmla="*/ 0 w 3196"/>
              <a:gd name="T3" fmla="*/ 903 h 6067"/>
              <a:gd name="T4" fmla="*/ 0 w 3196"/>
              <a:gd name="T5" fmla="*/ 4778 h 6067"/>
              <a:gd name="T6" fmla="*/ 1600 w 3196"/>
              <a:gd name="T7" fmla="*/ 6066 h 6067"/>
              <a:gd name="T8" fmla="*/ 3195 w 3196"/>
              <a:gd name="T9" fmla="*/ 4778 h 6067"/>
              <a:gd name="T10" fmla="*/ 3195 w 3196"/>
              <a:gd name="T11" fmla="*/ 903 h 6067"/>
              <a:gd name="T12" fmla="*/ 2581 w 3196"/>
              <a:gd name="T13" fmla="*/ 903 h 6067"/>
              <a:gd name="T14" fmla="*/ 1600 w 3196"/>
              <a:gd name="T15" fmla="*/ 0 h 6067"/>
              <a:gd name="T16" fmla="*/ 614 w 3196"/>
              <a:gd name="T17" fmla="*/ 903 h 6067"/>
              <a:gd name="T18" fmla="*/ 0 w 3196"/>
              <a:gd name="T19" fmla="*/ 903 h 6067"/>
              <a:gd name="T20" fmla="*/ 1600 w 3196"/>
              <a:gd name="T21" fmla="*/ 136 h 6067"/>
              <a:gd name="T22" fmla="*/ 1600 w 3196"/>
              <a:gd name="T23" fmla="*/ 136 h 6067"/>
              <a:gd name="T24" fmla="*/ 2445 w 3196"/>
              <a:gd name="T25" fmla="*/ 986 h 6067"/>
              <a:gd name="T26" fmla="*/ 1600 w 3196"/>
              <a:gd name="T27" fmla="*/ 1837 h 6067"/>
              <a:gd name="T28" fmla="*/ 749 w 3196"/>
              <a:gd name="T29" fmla="*/ 986 h 6067"/>
              <a:gd name="T30" fmla="*/ 1600 w 3196"/>
              <a:gd name="T31" fmla="*/ 136 h 60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196" h="6067">
                <a:moveTo>
                  <a:pt x="0" y="903"/>
                </a:moveTo>
                <a:lnTo>
                  <a:pt x="0" y="903"/>
                </a:lnTo>
                <a:cubicBezTo>
                  <a:pt x="0" y="4778"/>
                  <a:pt x="0" y="4778"/>
                  <a:pt x="0" y="4778"/>
                </a:cubicBezTo>
                <a:cubicBezTo>
                  <a:pt x="1600" y="6066"/>
                  <a:pt x="1600" y="6066"/>
                  <a:pt x="1600" y="6066"/>
                </a:cubicBezTo>
                <a:cubicBezTo>
                  <a:pt x="3195" y="4778"/>
                  <a:pt x="3195" y="4778"/>
                  <a:pt x="3195" y="4778"/>
                </a:cubicBezTo>
                <a:cubicBezTo>
                  <a:pt x="3195" y="903"/>
                  <a:pt x="3195" y="903"/>
                  <a:pt x="3195" y="903"/>
                </a:cubicBezTo>
                <a:cubicBezTo>
                  <a:pt x="2581" y="903"/>
                  <a:pt x="2581" y="903"/>
                  <a:pt x="2581" y="903"/>
                </a:cubicBezTo>
                <a:cubicBezTo>
                  <a:pt x="2539" y="396"/>
                  <a:pt x="2114" y="0"/>
                  <a:pt x="1600" y="0"/>
                </a:cubicBezTo>
                <a:cubicBezTo>
                  <a:pt x="1081" y="0"/>
                  <a:pt x="655" y="396"/>
                  <a:pt x="614" y="903"/>
                </a:cubicBezTo>
                <a:cubicBezTo>
                  <a:pt x="0" y="903"/>
                  <a:pt x="0" y="903"/>
                  <a:pt x="0" y="903"/>
                </a:cubicBezTo>
                <a:close/>
                <a:moveTo>
                  <a:pt x="1600" y="136"/>
                </a:moveTo>
                <a:lnTo>
                  <a:pt x="1600" y="136"/>
                </a:lnTo>
                <a:cubicBezTo>
                  <a:pt x="2067" y="136"/>
                  <a:pt x="2445" y="519"/>
                  <a:pt x="2445" y="986"/>
                </a:cubicBezTo>
                <a:cubicBezTo>
                  <a:pt x="2445" y="1452"/>
                  <a:pt x="2067" y="1837"/>
                  <a:pt x="1600" y="1837"/>
                </a:cubicBezTo>
                <a:cubicBezTo>
                  <a:pt x="1128" y="1837"/>
                  <a:pt x="749" y="1452"/>
                  <a:pt x="749" y="986"/>
                </a:cubicBezTo>
                <a:cubicBezTo>
                  <a:pt x="749" y="519"/>
                  <a:pt x="1128" y="136"/>
                  <a:pt x="1600" y="136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" name="Freeform 23">
            <a:extLst>
              <a:ext uri="{FF2B5EF4-FFF2-40B4-BE49-F238E27FC236}">
                <a16:creationId xmlns:a16="http://schemas.microsoft.com/office/drawing/2014/main" id="{050B9AC2-5BB6-B160-3A5E-BABED952A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122" y="1419622"/>
            <a:ext cx="1496314" cy="2849085"/>
          </a:xfrm>
          <a:custGeom>
            <a:avLst/>
            <a:gdLst>
              <a:gd name="T0" fmla="*/ 0 w 3190"/>
              <a:gd name="T1" fmla="*/ 903 h 6073"/>
              <a:gd name="T2" fmla="*/ 0 w 3190"/>
              <a:gd name="T3" fmla="*/ 903 h 6073"/>
              <a:gd name="T4" fmla="*/ 0 w 3190"/>
              <a:gd name="T5" fmla="*/ 4779 h 6073"/>
              <a:gd name="T6" fmla="*/ 1595 w 3190"/>
              <a:gd name="T7" fmla="*/ 6072 h 6073"/>
              <a:gd name="T8" fmla="*/ 3189 w 3190"/>
              <a:gd name="T9" fmla="*/ 4779 h 6073"/>
              <a:gd name="T10" fmla="*/ 3189 w 3190"/>
              <a:gd name="T11" fmla="*/ 903 h 6073"/>
              <a:gd name="T12" fmla="*/ 2581 w 3190"/>
              <a:gd name="T13" fmla="*/ 903 h 6073"/>
              <a:gd name="T14" fmla="*/ 1595 w 3190"/>
              <a:gd name="T15" fmla="*/ 0 h 6073"/>
              <a:gd name="T16" fmla="*/ 614 w 3190"/>
              <a:gd name="T17" fmla="*/ 903 h 6073"/>
              <a:gd name="T18" fmla="*/ 0 w 3190"/>
              <a:gd name="T19" fmla="*/ 903 h 6073"/>
              <a:gd name="T20" fmla="*/ 1595 w 3190"/>
              <a:gd name="T21" fmla="*/ 141 h 6073"/>
              <a:gd name="T22" fmla="*/ 1595 w 3190"/>
              <a:gd name="T23" fmla="*/ 141 h 6073"/>
              <a:gd name="T24" fmla="*/ 2445 w 3190"/>
              <a:gd name="T25" fmla="*/ 986 h 6073"/>
              <a:gd name="T26" fmla="*/ 1595 w 3190"/>
              <a:gd name="T27" fmla="*/ 1837 h 6073"/>
              <a:gd name="T28" fmla="*/ 744 w 3190"/>
              <a:gd name="T29" fmla="*/ 986 h 6073"/>
              <a:gd name="T30" fmla="*/ 1595 w 3190"/>
              <a:gd name="T31" fmla="*/ 141 h 6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190" h="6073">
                <a:moveTo>
                  <a:pt x="0" y="903"/>
                </a:moveTo>
                <a:lnTo>
                  <a:pt x="0" y="903"/>
                </a:lnTo>
                <a:cubicBezTo>
                  <a:pt x="0" y="4779"/>
                  <a:pt x="0" y="4779"/>
                  <a:pt x="0" y="4779"/>
                </a:cubicBezTo>
                <a:cubicBezTo>
                  <a:pt x="1595" y="6072"/>
                  <a:pt x="1595" y="6072"/>
                  <a:pt x="1595" y="6072"/>
                </a:cubicBezTo>
                <a:cubicBezTo>
                  <a:pt x="3189" y="4779"/>
                  <a:pt x="3189" y="4779"/>
                  <a:pt x="3189" y="4779"/>
                </a:cubicBezTo>
                <a:cubicBezTo>
                  <a:pt x="3189" y="903"/>
                  <a:pt x="3189" y="903"/>
                  <a:pt x="3189" y="903"/>
                </a:cubicBezTo>
                <a:cubicBezTo>
                  <a:pt x="2581" y="903"/>
                  <a:pt x="2581" y="903"/>
                  <a:pt x="2581" y="903"/>
                </a:cubicBezTo>
                <a:cubicBezTo>
                  <a:pt x="2534" y="396"/>
                  <a:pt x="2115" y="0"/>
                  <a:pt x="1595" y="0"/>
                </a:cubicBezTo>
                <a:cubicBezTo>
                  <a:pt x="1081" y="0"/>
                  <a:pt x="656" y="396"/>
                  <a:pt x="614" y="903"/>
                </a:cubicBezTo>
                <a:cubicBezTo>
                  <a:pt x="0" y="903"/>
                  <a:pt x="0" y="903"/>
                  <a:pt x="0" y="903"/>
                </a:cubicBezTo>
                <a:close/>
                <a:moveTo>
                  <a:pt x="1595" y="141"/>
                </a:moveTo>
                <a:lnTo>
                  <a:pt x="1595" y="141"/>
                </a:lnTo>
                <a:cubicBezTo>
                  <a:pt x="2068" y="141"/>
                  <a:pt x="2445" y="520"/>
                  <a:pt x="2445" y="986"/>
                </a:cubicBezTo>
                <a:cubicBezTo>
                  <a:pt x="2445" y="1459"/>
                  <a:pt x="2068" y="1837"/>
                  <a:pt x="1595" y="1837"/>
                </a:cubicBezTo>
                <a:cubicBezTo>
                  <a:pt x="1129" y="1837"/>
                  <a:pt x="744" y="1459"/>
                  <a:pt x="744" y="986"/>
                </a:cubicBezTo>
                <a:cubicBezTo>
                  <a:pt x="744" y="520"/>
                  <a:pt x="1129" y="141"/>
                  <a:pt x="1595" y="141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5" name="Freeform 29">
            <a:extLst>
              <a:ext uri="{FF2B5EF4-FFF2-40B4-BE49-F238E27FC236}">
                <a16:creationId xmlns:a16="http://schemas.microsoft.com/office/drawing/2014/main" id="{450C4B1C-2BD8-30AB-24C1-0ADEECB12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0122" y="3598334"/>
            <a:ext cx="1204501" cy="31035"/>
          </a:xfrm>
          <a:custGeom>
            <a:avLst/>
            <a:gdLst>
              <a:gd name="T0" fmla="*/ 0 w 2565"/>
              <a:gd name="T1" fmla="*/ 65 h 66"/>
              <a:gd name="T2" fmla="*/ 2564 w 2565"/>
              <a:gd name="T3" fmla="*/ 65 h 66"/>
              <a:gd name="T4" fmla="*/ 2564 w 2565"/>
              <a:gd name="T5" fmla="*/ 0 h 66"/>
              <a:gd name="T6" fmla="*/ 0 w 2565"/>
              <a:gd name="T7" fmla="*/ 0 h 66"/>
              <a:gd name="T8" fmla="*/ 0 w 2565"/>
              <a:gd name="T9" fmla="*/ 65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65" h="66">
                <a:moveTo>
                  <a:pt x="0" y="65"/>
                </a:moveTo>
                <a:lnTo>
                  <a:pt x="2564" y="65"/>
                </a:lnTo>
                <a:lnTo>
                  <a:pt x="2564" y="0"/>
                </a:lnTo>
                <a:lnTo>
                  <a:pt x="0" y="0"/>
                </a:lnTo>
                <a:lnTo>
                  <a:pt x="0" y="6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endParaRPr lang="en-US" sz="2700"/>
          </a:p>
        </p:txBody>
      </p:sp>
      <p:sp>
        <p:nvSpPr>
          <p:cNvPr id="6" name="Freeform 32">
            <a:extLst>
              <a:ext uri="{FF2B5EF4-FFF2-40B4-BE49-F238E27FC236}">
                <a16:creationId xmlns:a16="http://schemas.microsoft.com/office/drawing/2014/main" id="{E37D7994-2FFF-A2A2-A910-FC2916450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8336" y="1434107"/>
            <a:ext cx="1496314" cy="2849083"/>
          </a:xfrm>
          <a:custGeom>
            <a:avLst/>
            <a:gdLst>
              <a:gd name="T0" fmla="*/ 0 w 3190"/>
              <a:gd name="T1" fmla="*/ 904 h 6073"/>
              <a:gd name="T2" fmla="*/ 0 w 3190"/>
              <a:gd name="T3" fmla="*/ 904 h 6073"/>
              <a:gd name="T4" fmla="*/ 0 w 3190"/>
              <a:gd name="T5" fmla="*/ 4779 h 6073"/>
              <a:gd name="T6" fmla="*/ 1595 w 3190"/>
              <a:gd name="T7" fmla="*/ 6072 h 6073"/>
              <a:gd name="T8" fmla="*/ 3189 w 3190"/>
              <a:gd name="T9" fmla="*/ 4779 h 6073"/>
              <a:gd name="T10" fmla="*/ 3189 w 3190"/>
              <a:gd name="T11" fmla="*/ 904 h 6073"/>
              <a:gd name="T12" fmla="*/ 2581 w 3190"/>
              <a:gd name="T13" fmla="*/ 904 h 6073"/>
              <a:gd name="T14" fmla="*/ 1595 w 3190"/>
              <a:gd name="T15" fmla="*/ 0 h 6073"/>
              <a:gd name="T16" fmla="*/ 608 w 3190"/>
              <a:gd name="T17" fmla="*/ 904 h 6073"/>
              <a:gd name="T18" fmla="*/ 0 w 3190"/>
              <a:gd name="T19" fmla="*/ 904 h 6073"/>
              <a:gd name="T20" fmla="*/ 1595 w 3190"/>
              <a:gd name="T21" fmla="*/ 143 h 6073"/>
              <a:gd name="T22" fmla="*/ 1595 w 3190"/>
              <a:gd name="T23" fmla="*/ 143 h 6073"/>
              <a:gd name="T24" fmla="*/ 2445 w 3190"/>
              <a:gd name="T25" fmla="*/ 993 h 6073"/>
              <a:gd name="T26" fmla="*/ 1595 w 3190"/>
              <a:gd name="T27" fmla="*/ 1837 h 6073"/>
              <a:gd name="T28" fmla="*/ 744 w 3190"/>
              <a:gd name="T29" fmla="*/ 993 h 6073"/>
              <a:gd name="T30" fmla="*/ 1595 w 3190"/>
              <a:gd name="T31" fmla="*/ 143 h 6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190" h="6073">
                <a:moveTo>
                  <a:pt x="0" y="904"/>
                </a:moveTo>
                <a:lnTo>
                  <a:pt x="0" y="904"/>
                </a:lnTo>
                <a:cubicBezTo>
                  <a:pt x="0" y="4779"/>
                  <a:pt x="0" y="4779"/>
                  <a:pt x="0" y="4779"/>
                </a:cubicBezTo>
                <a:cubicBezTo>
                  <a:pt x="1595" y="6072"/>
                  <a:pt x="1595" y="6072"/>
                  <a:pt x="1595" y="6072"/>
                </a:cubicBezTo>
                <a:cubicBezTo>
                  <a:pt x="3189" y="4779"/>
                  <a:pt x="3189" y="4779"/>
                  <a:pt x="3189" y="4779"/>
                </a:cubicBezTo>
                <a:cubicBezTo>
                  <a:pt x="3189" y="904"/>
                  <a:pt x="3189" y="904"/>
                  <a:pt x="3189" y="904"/>
                </a:cubicBezTo>
                <a:cubicBezTo>
                  <a:pt x="2581" y="904"/>
                  <a:pt x="2581" y="904"/>
                  <a:pt x="2581" y="904"/>
                </a:cubicBezTo>
                <a:cubicBezTo>
                  <a:pt x="2533" y="402"/>
                  <a:pt x="2114" y="0"/>
                  <a:pt x="1595" y="0"/>
                </a:cubicBezTo>
                <a:cubicBezTo>
                  <a:pt x="1081" y="0"/>
                  <a:pt x="655" y="402"/>
                  <a:pt x="608" y="904"/>
                </a:cubicBezTo>
                <a:cubicBezTo>
                  <a:pt x="0" y="904"/>
                  <a:pt x="0" y="904"/>
                  <a:pt x="0" y="904"/>
                </a:cubicBezTo>
                <a:close/>
                <a:moveTo>
                  <a:pt x="1595" y="143"/>
                </a:moveTo>
                <a:lnTo>
                  <a:pt x="1595" y="143"/>
                </a:lnTo>
                <a:cubicBezTo>
                  <a:pt x="2062" y="143"/>
                  <a:pt x="2445" y="520"/>
                  <a:pt x="2445" y="993"/>
                </a:cubicBezTo>
                <a:cubicBezTo>
                  <a:pt x="2445" y="1459"/>
                  <a:pt x="2062" y="1837"/>
                  <a:pt x="1595" y="1837"/>
                </a:cubicBezTo>
                <a:cubicBezTo>
                  <a:pt x="1128" y="1837"/>
                  <a:pt x="744" y="1459"/>
                  <a:pt x="744" y="993"/>
                </a:cubicBezTo>
                <a:cubicBezTo>
                  <a:pt x="744" y="520"/>
                  <a:pt x="1128" y="143"/>
                  <a:pt x="1595" y="14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7" name="Freeform 32">
            <a:extLst>
              <a:ext uri="{FF2B5EF4-FFF2-40B4-BE49-F238E27FC236}">
                <a16:creationId xmlns:a16="http://schemas.microsoft.com/office/drawing/2014/main" id="{D77B0C0B-924B-BDAD-C5F1-8DC92E91F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2311" y="1434107"/>
            <a:ext cx="1496314" cy="2849083"/>
          </a:xfrm>
          <a:custGeom>
            <a:avLst/>
            <a:gdLst>
              <a:gd name="T0" fmla="*/ 0 w 3190"/>
              <a:gd name="T1" fmla="*/ 904 h 6073"/>
              <a:gd name="T2" fmla="*/ 0 w 3190"/>
              <a:gd name="T3" fmla="*/ 904 h 6073"/>
              <a:gd name="T4" fmla="*/ 0 w 3190"/>
              <a:gd name="T5" fmla="*/ 4779 h 6073"/>
              <a:gd name="T6" fmla="*/ 1595 w 3190"/>
              <a:gd name="T7" fmla="*/ 6072 h 6073"/>
              <a:gd name="T8" fmla="*/ 3189 w 3190"/>
              <a:gd name="T9" fmla="*/ 4779 h 6073"/>
              <a:gd name="T10" fmla="*/ 3189 w 3190"/>
              <a:gd name="T11" fmla="*/ 904 h 6073"/>
              <a:gd name="T12" fmla="*/ 2581 w 3190"/>
              <a:gd name="T13" fmla="*/ 904 h 6073"/>
              <a:gd name="T14" fmla="*/ 1595 w 3190"/>
              <a:gd name="T15" fmla="*/ 0 h 6073"/>
              <a:gd name="T16" fmla="*/ 608 w 3190"/>
              <a:gd name="T17" fmla="*/ 904 h 6073"/>
              <a:gd name="T18" fmla="*/ 0 w 3190"/>
              <a:gd name="T19" fmla="*/ 904 h 6073"/>
              <a:gd name="T20" fmla="*/ 1595 w 3190"/>
              <a:gd name="T21" fmla="*/ 143 h 6073"/>
              <a:gd name="T22" fmla="*/ 1595 w 3190"/>
              <a:gd name="T23" fmla="*/ 143 h 6073"/>
              <a:gd name="T24" fmla="*/ 2445 w 3190"/>
              <a:gd name="T25" fmla="*/ 993 h 6073"/>
              <a:gd name="T26" fmla="*/ 1595 w 3190"/>
              <a:gd name="T27" fmla="*/ 1837 h 6073"/>
              <a:gd name="T28" fmla="*/ 744 w 3190"/>
              <a:gd name="T29" fmla="*/ 993 h 6073"/>
              <a:gd name="T30" fmla="*/ 1595 w 3190"/>
              <a:gd name="T31" fmla="*/ 143 h 6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190" h="6073">
                <a:moveTo>
                  <a:pt x="0" y="904"/>
                </a:moveTo>
                <a:lnTo>
                  <a:pt x="0" y="904"/>
                </a:lnTo>
                <a:cubicBezTo>
                  <a:pt x="0" y="4779"/>
                  <a:pt x="0" y="4779"/>
                  <a:pt x="0" y="4779"/>
                </a:cubicBezTo>
                <a:cubicBezTo>
                  <a:pt x="1595" y="6072"/>
                  <a:pt x="1595" y="6072"/>
                  <a:pt x="1595" y="6072"/>
                </a:cubicBezTo>
                <a:cubicBezTo>
                  <a:pt x="3189" y="4779"/>
                  <a:pt x="3189" y="4779"/>
                  <a:pt x="3189" y="4779"/>
                </a:cubicBezTo>
                <a:cubicBezTo>
                  <a:pt x="3189" y="904"/>
                  <a:pt x="3189" y="904"/>
                  <a:pt x="3189" y="904"/>
                </a:cubicBezTo>
                <a:cubicBezTo>
                  <a:pt x="2581" y="904"/>
                  <a:pt x="2581" y="904"/>
                  <a:pt x="2581" y="904"/>
                </a:cubicBezTo>
                <a:cubicBezTo>
                  <a:pt x="2533" y="402"/>
                  <a:pt x="2114" y="0"/>
                  <a:pt x="1595" y="0"/>
                </a:cubicBezTo>
                <a:cubicBezTo>
                  <a:pt x="1081" y="0"/>
                  <a:pt x="655" y="402"/>
                  <a:pt x="608" y="904"/>
                </a:cubicBezTo>
                <a:cubicBezTo>
                  <a:pt x="0" y="904"/>
                  <a:pt x="0" y="904"/>
                  <a:pt x="0" y="904"/>
                </a:cubicBezTo>
                <a:close/>
                <a:moveTo>
                  <a:pt x="1595" y="143"/>
                </a:moveTo>
                <a:lnTo>
                  <a:pt x="1595" y="143"/>
                </a:lnTo>
                <a:cubicBezTo>
                  <a:pt x="2062" y="143"/>
                  <a:pt x="2445" y="520"/>
                  <a:pt x="2445" y="993"/>
                </a:cubicBezTo>
                <a:cubicBezTo>
                  <a:pt x="2445" y="1459"/>
                  <a:pt x="2062" y="1837"/>
                  <a:pt x="1595" y="1837"/>
                </a:cubicBezTo>
                <a:cubicBezTo>
                  <a:pt x="1128" y="1837"/>
                  <a:pt x="744" y="1459"/>
                  <a:pt x="744" y="993"/>
                </a:cubicBezTo>
                <a:cubicBezTo>
                  <a:pt x="744" y="520"/>
                  <a:pt x="1128" y="143"/>
                  <a:pt x="1595" y="143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8" name="Freeform 29">
            <a:extLst>
              <a:ext uri="{FF2B5EF4-FFF2-40B4-BE49-F238E27FC236}">
                <a16:creationId xmlns:a16="http://schemas.microsoft.com/office/drawing/2014/main" id="{F683EF11-7098-5351-95E0-C5E8EB103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17" y="3598334"/>
            <a:ext cx="1204501" cy="31035"/>
          </a:xfrm>
          <a:custGeom>
            <a:avLst/>
            <a:gdLst>
              <a:gd name="T0" fmla="*/ 0 w 2565"/>
              <a:gd name="T1" fmla="*/ 65 h 66"/>
              <a:gd name="T2" fmla="*/ 2564 w 2565"/>
              <a:gd name="T3" fmla="*/ 65 h 66"/>
              <a:gd name="T4" fmla="*/ 2564 w 2565"/>
              <a:gd name="T5" fmla="*/ 0 h 66"/>
              <a:gd name="T6" fmla="*/ 0 w 2565"/>
              <a:gd name="T7" fmla="*/ 0 h 66"/>
              <a:gd name="T8" fmla="*/ 0 w 2565"/>
              <a:gd name="T9" fmla="*/ 65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65" h="66">
                <a:moveTo>
                  <a:pt x="0" y="65"/>
                </a:moveTo>
                <a:lnTo>
                  <a:pt x="2564" y="65"/>
                </a:lnTo>
                <a:lnTo>
                  <a:pt x="2564" y="0"/>
                </a:lnTo>
                <a:lnTo>
                  <a:pt x="0" y="0"/>
                </a:lnTo>
                <a:lnTo>
                  <a:pt x="0" y="6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endParaRPr lang="en-US" sz="2700"/>
          </a:p>
        </p:txBody>
      </p:sp>
      <p:sp>
        <p:nvSpPr>
          <p:cNvPr id="9" name="Freeform 29">
            <a:extLst>
              <a:ext uri="{FF2B5EF4-FFF2-40B4-BE49-F238E27FC236}">
                <a16:creationId xmlns:a16="http://schemas.microsoft.com/office/drawing/2014/main" id="{6D696214-DDC6-941E-A9D6-114D9B2C8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4241" y="3598334"/>
            <a:ext cx="1204501" cy="31035"/>
          </a:xfrm>
          <a:custGeom>
            <a:avLst/>
            <a:gdLst>
              <a:gd name="T0" fmla="*/ 0 w 2565"/>
              <a:gd name="T1" fmla="*/ 65 h 66"/>
              <a:gd name="T2" fmla="*/ 2564 w 2565"/>
              <a:gd name="T3" fmla="*/ 65 h 66"/>
              <a:gd name="T4" fmla="*/ 2564 w 2565"/>
              <a:gd name="T5" fmla="*/ 0 h 66"/>
              <a:gd name="T6" fmla="*/ 0 w 2565"/>
              <a:gd name="T7" fmla="*/ 0 h 66"/>
              <a:gd name="T8" fmla="*/ 0 w 2565"/>
              <a:gd name="T9" fmla="*/ 65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65" h="66">
                <a:moveTo>
                  <a:pt x="0" y="65"/>
                </a:moveTo>
                <a:lnTo>
                  <a:pt x="2564" y="65"/>
                </a:lnTo>
                <a:lnTo>
                  <a:pt x="2564" y="0"/>
                </a:lnTo>
                <a:lnTo>
                  <a:pt x="0" y="0"/>
                </a:lnTo>
                <a:lnTo>
                  <a:pt x="0" y="6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endParaRPr lang="en-US" sz="2700"/>
          </a:p>
        </p:txBody>
      </p:sp>
      <p:sp>
        <p:nvSpPr>
          <p:cNvPr id="10" name="Freeform 29">
            <a:extLst>
              <a:ext uri="{FF2B5EF4-FFF2-40B4-BE49-F238E27FC236}">
                <a16:creationId xmlns:a16="http://schemas.microsoft.com/office/drawing/2014/main" id="{5C7B6397-CDE1-9308-A3DA-B5CB69F74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063" y="3598334"/>
            <a:ext cx="1204501" cy="31035"/>
          </a:xfrm>
          <a:custGeom>
            <a:avLst/>
            <a:gdLst>
              <a:gd name="T0" fmla="*/ 0 w 2565"/>
              <a:gd name="T1" fmla="*/ 65 h 66"/>
              <a:gd name="T2" fmla="*/ 2564 w 2565"/>
              <a:gd name="T3" fmla="*/ 65 h 66"/>
              <a:gd name="T4" fmla="*/ 2564 w 2565"/>
              <a:gd name="T5" fmla="*/ 0 h 66"/>
              <a:gd name="T6" fmla="*/ 0 w 2565"/>
              <a:gd name="T7" fmla="*/ 0 h 66"/>
              <a:gd name="T8" fmla="*/ 0 w 2565"/>
              <a:gd name="T9" fmla="*/ 65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65" h="66">
                <a:moveTo>
                  <a:pt x="0" y="65"/>
                </a:moveTo>
                <a:lnTo>
                  <a:pt x="2564" y="65"/>
                </a:lnTo>
                <a:lnTo>
                  <a:pt x="2564" y="0"/>
                </a:lnTo>
                <a:lnTo>
                  <a:pt x="0" y="0"/>
                </a:lnTo>
                <a:lnTo>
                  <a:pt x="0" y="6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endParaRPr lang="en-US" sz="270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DE5C007-CC33-A4D4-80BD-F4E5E0855634}"/>
              </a:ext>
            </a:extLst>
          </p:cNvPr>
          <p:cNvSpPr txBox="1"/>
          <p:nvPr/>
        </p:nvSpPr>
        <p:spPr>
          <a:xfrm>
            <a:off x="5139436" y="2403024"/>
            <a:ext cx="1260281" cy="280846"/>
          </a:xfrm>
          <a:prstGeom prst="rect">
            <a:avLst/>
          </a:prstGeom>
          <a:noFill/>
        </p:spPr>
        <p:txBody>
          <a:bodyPr wrap="none" lIns="34290" tIns="17145" rIns="34290" bIns="17145" rtlCol="0" anchor="ctr" anchorCtr="0">
            <a:spAutoFit/>
          </a:bodyPr>
          <a:lstStyle/>
          <a:p>
            <a:pPr algn="r"/>
            <a:r>
              <a:rPr lang="en-US" altLang="zh-CN" sz="1600" b="1" dirty="0">
                <a:solidFill>
                  <a:schemeClr val="bg1"/>
                </a:solidFill>
              </a:rPr>
              <a:t>Opportunities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018E6AA-4114-4150-F43E-C25D9C2FE5B5}"/>
              </a:ext>
            </a:extLst>
          </p:cNvPr>
          <p:cNvSpPr txBox="1"/>
          <p:nvPr/>
        </p:nvSpPr>
        <p:spPr>
          <a:xfrm>
            <a:off x="7656304" y="2403024"/>
            <a:ext cx="706219" cy="280846"/>
          </a:xfrm>
          <a:prstGeom prst="rect">
            <a:avLst/>
          </a:prstGeom>
          <a:noFill/>
        </p:spPr>
        <p:txBody>
          <a:bodyPr wrap="none" lIns="34290" tIns="17145" rIns="34290" bIns="17145" rtlCol="0" anchor="ctr" anchorCtr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</a:rPr>
              <a:t>Threats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F486B6D-0387-7189-D8B9-7E4944E77716}"/>
              </a:ext>
            </a:extLst>
          </p:cNvPr>
          <p:cNvSpPr txBox="1"/>
          <p:nvPr/>
        </p:nvSpPr>
        <p:spPr>
          <a:xfrm>
            <a:off x="2954930" y="2403024"/>
            <a:ext cx="1110304" cy="280846"/>
          </a:xfrm>
          <a:prstGeom prst="rect">
            <a:avLst/>
          </a:prstGeom>
          <a:noFill/>
        </p:spPr>
        <p:txBody>
          <a:bodyPr wrap="none" lIns="34290" tIns="17145" rIns="34290" bIns="17145" rtlCol="0" anchor="ctr" anchorCtr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</a:rPr>
              <a:t>Weaknesses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8708104-70EB-E1ED-E73B-A3C14FD878C5}"/>
              </a:ext>
            </a:extLst>
          </p:cNvPr>
          <p:cNvSpPr txBox="1"/>
          <p:nvPr/>
        </p:nvSpPr>
        <p:spPr>
          <a:xfrm>
            <a:off x="793581" y="2403024"/>
            <a:ext cx="881396" cy="280846"/>
          </a:xfrm>
          <a:prstGeom prst="rect">
            <a:avLst/>
          </a:prstGeom>
          <a:noFill/>
        </p:spPr>
        <p:txBody>
          <a:bodyPr wrap="none" lIns="34290" tIns="17145" rIns="34290" bIns="17145" rtlCol="0" anchor="ctr" anchorCtr="0">
            <a:spAutoFit/>
          </a:bodyPr>
          <a:lstStyle/>
          <a:p>
            <a:pPr algn="r"/>
            <a:r>
              <a:rPr lang="en-US" altLang="zh-CN" sz="1600" b="1" dirty="0">
                <a:solidFill>
                  <a:schemeClr val="bg1"/>
                </a:solidFill>
              </a:rPr>
              <a:t>Strengths</a:t>
            </a:r>
          </a:p>
        </p:txBody>
      </p:sp>
      <p:sp>
        <p:nvSpPr>
          <p:cNvPr id="46" name="矩形 57">
            <a:extLst>
              <a:ext uri="{FF2B5EF4-FFF2-40B4-BE49-F238E27FC236}">
                <a16:creationId xmlns:a16="http://schemas.microsoft.com/office/drawing/2014/main" id="{BFD58DD2-479B-58E4-90A8-B870A5A4550B}"/>
              </a:ext>
            </a:extLst>
          </p:cNvPr>
          <p:cNvSpPr/>
          <p:nvPr/>
        </p:nvSpPr>
        <p:spPr>
          <a:xfrm>
            <a:off x="987970" y="1471531"/>
            <a:ext cx="47641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4800" b="1" dirty="0"/>
              <a:t>S</a:t>
            </a:r>
          </a:p>
        </p:txBody>
      </p:sp>
      <p:sp>
        <p:nvSpPr>
          <p:cNvPr id="47" name="矩形 57">
            <a:extLst>
              <a:ext uri="{FF2B5EF4-FFF2-40B4-BE49-F238E27FC236}">
                <a16:creationId xmlns:a16="http://schemas.microsoft.com/office/drawing/2014/main" id="{9D2B6658-B202-C7A0-1711-CBE9F7FBCD25}"/>
              </a:ext>
            </a:extLst>
          </p:cNvPr>
          <p:cNvSpPr/>
          <p:nvPr/>
        </p:nvSpPr>
        <p:spPr>
          <a:xfrm>
            <a:off x="3130589" y="1471531"/>
            <a:ext cx="742511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4800" b="1" dirty="0"/>
              <a:t>W</a:t>
            </a:r>
          </a:p>
        </p:txBody>
      </p:sp>
      <p:sp>
        <p:nvSpPr>
          <p:cNvPr id="48" name="矩形 57">
            <a:extLst>
              <a:ext uri="{FF2B5EF4-FFF2-40B4-BE49-F238E27FC236}">
                <a16:creationId xmlns:a16="http://schemas.microsoft.com/office/drawing/2014/main" id="{C5DB5CE8-25E0-6426-513A-156DEF5F7511}"/>
              </a:ext>
            </a:extLst>
          </p:cNvPr>
          <p:cNvSpPr/>
          <p:nvPr/>
        </p:nvSpPr>
        <p:spPr>
          <a:xfrm>
            <a:off x="5449324" y="1471531"/>
            <a:ext cx="60144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4800" b="1" dirty="0"/>
              <a:t>O</a:t>
            </a:r>
          </a:p>
        </p:txBody>
      </p:sp>
      <p:sp>
        <p:nvSpPr>
          <p:cNvPr id="49" name="矩形 57">
            <a:extLst>
              <a:ext uri="{FF2B5EF4-FFF2-40B4-BE49-F238E27FC236}">
                <a16:creationId xmlns:a16="http://schemas.microsoft.com/office/drawing/2014/main" id="{15AA7B44-0114-D50D-B275-BC7574D36307}"/>
              </a:ext>
            </a:extLst>
          </p:cNvPr>
          <p:cNvSpPr/>
          <p:nvPr/>
        </p:nvSpPr>
        <p:spPr>
          <a:xfrm>
            <a:off x="7761872" y="1471531"/>
            <a:ext cx="489236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4800" b="1" dirty="0"/>
              <a:t>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61BBFEF-EE20-3857-0157-0FC8E9A99F48}"/>
              </a:ext>
            </a:extLst>
          </p:cNvPr>
          <p:cNvSpPr txBox="1"/>
          <p:nvPr/>
        </p:nvSpPr>
        <p:spPr>
          <a:xfrm>
            <a:off x="614525" y="2684252"/>
            <a:ext cx="1231141" cy="914082"/>
          </a:xfrm>
          <a:prstGeom prst="rect">
            <a:avLst/>
          </a:prstGeom>
          <a:noFill/>
        </p:spPr>
        <p:txBody>
          <a:bodyPr wrap="square" lIns="82282" tIns="41141" rIns="82282" bIns="41141" rtlCol="0">
            <a:spAutoFit/>
          </a:bodyPr>
          <a:lstStyle/>
          <a:p>
            <a:pPr defTabSz="685303"/>
            <a:r>
              <a:rPr lang="en-US" altLang="zh-CN" sz="900" dirty="0">
                <a:solidFill>
                  <a:schemeClr val="bg1"/>
                </a:solidFill>
              </a:rPr>
              <a:t>Lorem ipsum dolor sit </a:t>
            </a:r>
            <a:r>
              <a:rPr lang="en-US" altLang="zh-CN" sz="900" dirty="0" err="1">
                <a:solidFill>
                  <a:schemeClr val="bg1"/>
                </a:solidFill>
              </a:rPr>
              <a:t>amet</a:t>
            </a:r>
            <a:r>
              <a:rPr lang="en-US" altLang="zh-CN" sz="900" dirty="0">
                <a:solidFill>
                  <a:schemeClr val="bg1"/>
                </a:solidFill>
              </a:rPr>
              <a:t>, </a:t>
            </a:r>
            <a:r>
              <a:rPr lang="en-US" altLang="zh-CN" sz="900" dirty="0" err="1">
                <a:solidFill>
                  <a:schemeClr val="bg1"/>
                </a:solidFill>
              </a:rPr>
              <a:t>consectetur</a:t>
            </a:r>
            <a:r>
              <a:rPr lang="en-US" altLang="zh-CN" sz="900" dirty="0">
                <a:solidFill>
                  <a:schemeClr val="bg1"/>
                </a:solidFill>
              </a:rPr>
              <a:t> </a:t>
            </a:r>
            <a:r>
              <a:rPr lang="en-US" altLang="zh-CN" sz="900" dirty="0" err="1">
                <a:solidFill>
                  <a:schemeClr val="bg1"/>
                </a:solidFill>
              </a:rPr>
              <a:t>adipiscing</a:t>
            </a:r>
            <a:r>
              <a:rPr lang="en-US" altLang="zh-CN" sz="900" dirty="0">
                <a:solidFill>
                  <a:schemeClr val="bg1"/>
                </a:solidFill>
              </a:rPr>
              <a:t> </a:t>
            </a:r>
            <a:r>
              <a:rPr lang="en-US" altLang="zh-CN" sz="900" dirty="0" err="1">
                <a:solidFill>
                  <a:schemeClr val="bg1"/>
                </a:solidFill>
              </a:rPr>
              <a:t>elit</a:t>
            </a:r>
            <a:r>
              <a:rPr lang="en-US" altLang="zh-CN" sz="900" dirty="0">
                <a:solidFill>
                  <a:schemeClr val="bg1"/>
                </a:solidFill>
              </a:rPr>
              <a:t>, sed do </a:t>
            </a:r>
            <a:r>
              <a:rPr lang="en-US" altLang="zh-CN" sz="900" dirty="0" err="1">
                <a:solidFill>
                  <a:schemeClr val="bg1"/>
                </a:solidFill>
              </a:rPr>
              <a:t>eiusmod</a:t>
            </a:r>
            <a:r>
              <a:rPr lang="en-US" altLang="zh-CN" sz="900" dirty="0">
                <a:solidFill>
                  <a:schemeClr val="bg1"/>
                </a:solidFill>
              </a:rPr>
              <a:t> </a:t>
            </a:r>
            <a:r>
              <a:rPr lang="en-US" altLang="zh-CN" sz="900" dirty="0" err="1">
                <a:solidFill>
                  <a:schemeClr val="bg1"/>
                </a:solidFill>
              </a:rPr>
              <a:t>tempor</a:t>
            </a:r>
            <a:r>
              <a:rPr lang="en-US" altLang="zh-CN" sz="900" dirty="0">
                <a:solidFill>
                  <a:schemeClr val="bg1"/>
                </a:solidFill>
              </a:rPr>
              <a:t> </a:t>
            </a:r>
            <a:r>
              <a:rPr lang="en-US" altLang="zh-CN" sz="900" dirty="0" err="1">
                <a:solidFill>
                  <a:schemeClr val="bg1"/>
                </a:solidFill>
              </a:rPr>
              <a:t>incididunt</a:t>
            </a:r>
            <a:r>
              <a:rPr lang="en-US" altLang="zh-CN" sz="900" dirty="0">
                <a:solidFill>
                  <a:schemeClr val="bg1"/>
                </a:solidFill>
              </a:rPr>
              <a:t> </a:t>
            </a:r>
            <a:r>
              <a:rPr lang="en-US" altLang="zh-CN" sz="900" dirty="0" err="1">
                <a:solidFill>
                  <a:schemeClr val="bg1"/>
                </a:solidFill>
              </a:rPr>
              <a:t>ut</a:t>
            </a:r>
            <a:r>
              <a:rPr lang="en-US" altLang="zh-CN" sz="900" dirty="0">
                <a:solidFill>
                  <a:schemeClr val="bg1"/>
                </a:solidFill>
              </a:rPr>
              <a:t> labore et dolore magna </a:t>
            </a:r>
            <a:r>
              <a:rPr lang="en-US" altLang="zh-CN" sz="900" dirty="0" err="1">
                <a:solidFill>
                  <a:schemeClr val="bg1"/>
                </a:solidFill>
              </a:rPr>
              <a:t>aliqua</a:t>
            </a:r>
            <a:r>
              <a:rPr lang="en-US" altLang="zh-CN" sz="900" dirty="0">
                <a:solidFill>
                  <a:schemeClr val="bg1"/>
                </a:solidFill>
                <a:cs typeface="Lato Light"/>
              </a:rPr>
              <a:t>.</a:t>
            </a:r>
            <a:endParaRPr lang="en-US" altLang="zh-CN" sz="900" b="1" dirty="0">
              <a:solidFill>
                <a:schemeClr val="bg1"/>
              </a:solidFill>
              <a:cs typeface="Lato Light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9945CD1-98F1-B6FD-72C5-A21C78FC11DD}"/>
              </a:ext>
            </a:extLst>
          </p:cNvPr>
          <p:cNvSpPr txBox="1"/>
          <p:nvPr/>
        </p:nvSpPr>
        <p:spPr>
          <a:xfrm>
            <a:off x="2863482" y="2684252"/>
            <a:ext cx="1231141" cy="914082"/>
          </a:xfrm>
          <a:prstGeom prst="rect">
            <a:avLst/>
          </a:prstGeom>
          <a:noFill/>
        </p:spPr>
        <p:txBody>
          <a:bodyPr wrap="square" lIns="82282" tIns="41141" rIns="82282" bIns="41141" rtlCol="0">
            <a:spAutoFit/>
          </a:bodyPr>
          <a:lstStyle/>
          <a:p>
            <a:pPr defTabSz="685303"/>
            <a:r>
              <a:rPr lang="en-US" altLang="zh-CN" sz="900" dirty="0">
                <a:solidFill>
                  <a:schemeClr val="bg1"/>
                </a:solidFill>
              </a:rPr>
              <a:t>Lorem ipsum dolor sit </a:t>
            </a:r>
            <a:r>
              <a:rPr lang="en-US" altLang="zh-CN" sz="900" dirty="0" err="1">
                <a:solidFill>
                  <a:schemeClr val="bg1"/>
                </a:solidFill>
              </a:rPr>
              <a:t>amet</a:t>
            </a:r>
            <a:r>
              <a:rPr lang="en-US" altLang="zh-CN" sz="900" dirty="0">
                <a:solidFill>
                  <a:schemeClr val="bg1"/>
                </a:solidFill>
              </a:rPr>
              <a:t>, </a:t>
            </a:r>
            <a:r>
              <a:rPr lang="en-US" altLang="zh-CN" sz="900" dirty="0" err="1">
                <a:solidFill>
                  <a:schemeClr val="bg1"/>
                </a:solidFill>
              </a:rPr>
              <a:t>consectetur</a:t>
            </a:r>
            <a:r>
              <a:rPr lang="en-US" altLang="zh-CN" sz="900" dirty="0">
                <a:solidFill>
                  <a:schemeClr val="bg1"/>
                </a:solidFill>
              </a:rPr>
              <a:t> </a:t>
            </a:r>
            <a:r>
              <a:rPr lang="en-US" altLang="zh-CN" sz="900" dirty="0" err="1">
                <a:solidFill>
                  <a:schemeClr val="bg1"/>
                </a:solidFill>
              </a:rPr>
              <a:t>adipiscing</a:t>
            </a:r>
            <a:r>
              <a:rPr lang="en-US" altLang="zh-CN" sz="900" dirty="0">
                <a:solidFill>
                  <a:schemeClr val="bg1"/>
                </a:solidFill>
              </a:rPr>
              <a:t> </a:t>
            </a:r>
            <a:r>
              <a:rPr lang="en-US" altLang="zh-CN" sz="900" dirty="0" err="1">
                <a:solidFill>
                  <a:schemeClr val="bg1"/>
                </a:solidFill>
              </a:rPr>
              <a:t>elit</a:t>
            </a:r>
            <a:r>
              <a:rPr lang="en-US" altLang="zh-CN" sz="900" dirty="0">
                <a:solidFill>
                  <a:schemeClr val="bg1"/>
                </a:solidFill>
              </a:rPr>
              <a:t>, sed do </a:t>
            </a:r>
            <a:r>
              <a:rPr lang="en-US" altLang="zh-CN" sz="900" dirty="0" err="1">
                <a:solidFill>
                  <a:schemeClr val="bg1"/>
                </a:solidFill>
              </a:rPr>
              <a:t>eiusmod</a:t>
            </a:r>
            <a:r>
              <a:rPr lang="en-US" altLang="zh-CN" sz="900" dirty="0">
                <a:solidFill>
                  <a:schemeClr val="bg1"/>
                </a:solidFill>
              </a:rPr>
              <a:t> </a:t>
            </a:r>
            <a:r>
              <a:rPr lang="en-US" altLang="zh-CN" sz="900" dirty="0" err="1">
                <a:solidFill>
                  <a:schemeClr val="bg1"/>
                </a:solidFill>
              </a:rPr>
              <a:t>tempor</a:t>
            </a:r>
            <a:r>
              <a:rPr lang="en-US" altLang="zh-CN" sz="900" dirty="0">
                <a:solidFill>
                  <a:schemeClr val="bg1"/>
                </a:solidFill>
              </a:rPr>
              <a:t> </a:t>
            </a:r>
            <a:r>
              <a:rPr lang="en-US" altLang="zh-CN" sz="900" dirty="0" err="1">
                <a:solidFill>
                  <a:schemeClr val="bg1"/>
                </a:solidFill>
              </a:rPr>
              <a:t>incididunt</a:t>
            </a:r>
            <a:r>
              <a:rPr lang="en-US" altLang="zh-CN" sz="900" dirty="0">
                <a:solidFill>
                  <a:schemeClr val="bg1"/>
                </a:solidFill>
              </a:rPr>
              <a:t> </a:t>
            </a:r>
            <a:r>
              <a:rPr lang="en-US" altLang="zh-CN" sz="900" dirty="0" err="1">
                <a:solidFill>
                  <a:schemeClr val="bg1"/>
                </a:solidFill>
              </a:rPr>
              <a:t>ut</a:t>
            </a:r>
            <a:r>
              <a:rPr lang="en-US" altLang="zh-CN" sz="900" dirty="0">
                <a:solidFill>
                  <a:schemeClr val="bg1"/>
                </a:solidFill>
              </a:rPr>
              <a:t> labore et dolore magna </a:t>
            </a:r>
            <a:r>
              <a:rPr lang="en-US" altLang="zh-CN" sz="900" dirty="0" err="1">
                <a:solidFill>
                  <a:schemeClr val="bg1"/>
                </a:solidFill>
              </a:rPr>
              <a:t>aliqua</a:t>
            </a:r>
            <a:r>
              <a:rPr lang="en-US" altLang="zh-CN" sz="900" dirty="0">
                <a:solidFill>
                  <a:schemeClr val="bg1"/>
                </a:solidFill>
                <a:cs typeface="Lato Light"/>
              </a:rPr>
              <a:t>.</a:t>
            </a:r>
            <a:endParaRPr lang="en-US" altLang="zh-CN" sz="900" b="1" dirty="0">
              <a:solidFill>
                <a:schemeClr val="bg1"/>
              </a:solidFill>
              <a:cs typeface="Lato Light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5733CC0-9263-582C-AA79-6A1530AA53B1}"/>
              </a:ext>
            </a:extLst>
          </p:cNvPr>
          <p:cNvSpPr txBox="1"/>
          <p:nvPr/>
        </p:nvSpPr>
        <p:spPr>
          <a:xfrm>
            <a:off x="5132385" y="2684252"/>
            <a:ext cx="1231141" cy="914082"/>
          </a:xfrm>
          <a:prstGeom prst="rect">
            <a:avLst/>
          </a:prstGeom>
          <a:noFill/>
        </p:spPr>
        <p:txBody>
          <a:bodyPr wrap="square" lIns="82282" tIns="41141" rIns="82282" bIns="41141" rtlCol="0">
            <a:spAutoFit/>
          </a:bodyPr>
          <a:lstStyle/>
          <a:p>
            <a:pPr defTabSz="685303"/>
            <a:r>
              <a:rPr lang="en-US" altLang="zh-CN" sz="900" dirty="0">
                <a:solidFill>
                  <a:schemeClr val="bg1"/>
                </a:solidFill>
              </a:rPr>
              <a:t>Lorem ipsum dolor sit </a:t>
            </a:r>
            <a:r>
              <a:rPr lang="en-US" altLang="zh-CN" sz="900" dirty="0" err="1">
                <a:solidFill>
                  <a:schemeClr val="bg1"/>
                </a:solidFill>
              </a:rPr>
              <a:t>amet</a:t>
            </a:r>
            <a:r>
              <a:rPr lang="en-US" altLang="zh-CN" sz="900" dirty="0">
                <a:solidFill>
                  <a:schemeClr val="bg1"/>
                </a:solidFill>
              </a:rPr>
              <a:t>, </a:t>
            </a:r>
            <a:r>
              <a:rPr lang="en-US" altLang="zh-CN" sz="900" dirty="0" err="1">
                <a:solidFill>
                  <a:schemeClr val="bg1"/>
                </a:solidFill>
              </a:rPr>
              <a:t>consectetur</a:t>
            </a:r>
            <a:r>
              <a:rPr lang="en-US" altLang="zh-CN" sz="900" dirty="0">
                <a:solidFill>
                  <a:schemeClr val="bg1"/>
                </a:solidFill>
              </a:rPr>
              <a:t> </a:t>
            </a:r>
            <a:r>
              <a:rPr lang="en-US" altLang="zh-CN" sz="900" dirty="0" err="1">
                <a:solidFill>
                  <a:schemeClr val="bg1"/>
                </a:solidFill>
              </a:rPr>
              <a:t>adipiscing</a:t>
            </a:r>
            <a:r>
              <a:rPr lang="en-US" altLang="zh-CN" sz="900" dirty="0">
                <a:solidFill>
                  <a:schemeClr val="bg1"/>
                </a:solidFill>
              </a:rPr>
              <a:t> </a:t>
            </a:r>
            <a:r>
              <a:rPr lang="en-US" altLang="zh-CN" sz="900" dirty="0" err="1">
                <a:solidFill>
                  <a:schemeClr val="bg1"/>
                </a:solidFill>
              </a:rPr>
              <a:t>elit</a:t>
            </a:r>
            <a:r>
              <a:rPr lang="en-US" altLang="zh-CN" sz="900" dirty="0">
                <a:solidFill>
                  <a:schemeClr val="bg1"/>
                </a:solidFill>
              </a:rPr>
              <a:t>, sed do </a:t>
            </a:r>
            <a:r>
              <a:rPr lang="en-US" altLang="zh-CN" sz="900" dirty="0" err="1">
                <a:solidFill>
                  <a:schemeClr val="bg1"/>
                </a:solidFill>
              </a:rPr>
              <a:t>eiusmod</a:t>
            </a:r>
            <a:r>
              <a:rPr lang="en-US" altLang="zh-CN" sz="900" dirty="0">
                <a:solidFill>
                  <a:schemeClr val="bg1"/>
                </a:solidFill>
              </a:rPr>
              <a:t> </a:t>
            </a:r>
            <a:r>
              <a:rPr lang="en-US" altLang="zh-CN" sz="900" dirty="0" err="1">
                <a:solidFill>
                  <a:schemeClr val="bg1"/>
                </a:solidFill>
              </a:rPr>
              <a:t>tempor</a:t>
            </a:r>
            <a:r>
              <a:rPr lang="en-US" altLang="zh-CN" sz="900" dirty="0">
                <a:solidFill>
                  <a:schemeClr val="bg1"/>
                </a:solidFill>
              </a:rPr>
              <a:t> </a:t>
            </a:r>
            <a:r>
              <a:rPr lang="en-US" altLang="zh-CN" sz="900" dirty="0" err="1">
                <a:solidFill>
                  <a:schemeClr val="bg1"/>
                </a:solidFill>
              </a:rPr>
              <a:t>incididunt</a:t>
            </a:r>
            <a:r>
              <a:rPr lang="en-US" altLang="zh-CN" sz="900" dirty="0">
                <a:solidFill>
                  <a:schemeClr val="bg1"/>
                </a:solidFill>
              </a:rPr>
              <a:t> </a:t>
            </a:r>
            <a:r>
              <a:rPr lang="en-US" altLang="zh-CN" sz="900" dirty="0" err="1">
                <a:solidFill>
                  <a:schemeClr val="bg1"/>
                </a:solidFill>
              </a:rPr>
              <a:t>ut</a:t>
            </a:r>
            <a:r>
              <a:rPr lang="en-US" altLang="zh-CN" sz="900" dirty="0">
                <a:solidFill>
                  <a:schemeClr val="bg1"/>
                </a:solidFill>
              </a:rPr>
              <a:t> labore et dolore magna </a:t>
            </a:r>
            <a:r>
              <a:rPr lang="en-US" altLang="zh-CN" sz="900" dirty="0" err="1">
                <a:solidFill>
                  <a:schemeClr val="bg1"/>
                </a:solidFill>
              </a:rPr>
              <a:t>aliqua</a:t>
            </a:r>
            <a:r>
              <a:rPr lang="en-US" altLang="zh-CN" sz="900" dirty="0">
                <a:solidFill>
                  <a:schemeClr val="bg1"/>
                </a:solidFill>
                <a:cs typeface="Lato Light"/>
              </a:rPr>
              <a:t>.</a:t>
            </a:r>
            <a:endParaRPr lang="en-US" altLang="zh-CN" sz="900" b="1" dirty="0">
              <a:solidFill>
                <a:schemeClr val="bg1"/>
              </a:solidFill>
              <a:cs typeface="Lato Light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371B670-C0A8-0F5E-36A1-DD67435CF0BF}"/>
              </a:ext>
            </a:extLst>
          </p:cNvPr>
          <p:cNvSpPr txBox="1"/>
          <p:nvPr/>
        </p:nvSpPr>
        <p:spPr>
          <a:xfrm>
            <a:off x="7377601" y="2684252"/>
            <a:ext cx="1231141" cy="914082"/>
          </a:xfrm>
          <a:prstGeom prst="rect">
            <a:avLst/>
          </a:prstGeom>
          <a:noFill/>
        </p:spPr>
        <p:txBody>
          <a:bodyPr wrap="square" lIns="82282" tIns="41141" rIns="82282" bIns="41141" rtlCol="0">
            <a:spAutoFit/>
          </a:bodyPr>
          <a:lstStyle/>
          <a:p>
            <a:pPr defTabSz="685303"/>
            <a:r>
              <a:rPr lang="en-US" altLang="zh-CN" sz="900" dirty="0">
                <a:solidFill>
                  <a:schemeClr val="bg1"/>
                </a:solidFill>
              </a:rPr>
              <a:t>Lorem ipsum dolor sit </a:t>
            </a:r>
            <a:r>
              <a:rPr lang="en-US" altLang="zh-CN" sz="900" dirty="0" err="1">
                <a:solidFill>
                  <a:schemeClr val="bg1"/>
                </a:solidFill>
              </a:rPr>
              <a:t>amet</a:t>
            </a:r>
            <a:r>
              <a:rPr lang="en-US" altLang="zh-CN" sz="900" dirty="0">
                <a:solidFill>
                  <a:schemeClr val="bg1"/>
                </a:solidFill>
              </a:rPr>
              <a:t>, </a:t>
            </a:r>
            <a:r>
              <a:rPr lang="en-US" altLang="zh-CN" sz="900" dirty="0" err="1">
                <a:solidFill>
                  <a:schemeClr val="bg1"/>
                </a:solidFill>
              </a:rPr>
              <a:t>consectetur</a:t>
            </a:r>
            <a:r>
              <a:rPr lang="en-US" altLang="zh-CN" sz="900" dirty="0">
                <a:solidFill>
                  <a:schemeClr val="bg1"/>
                </a:solidFill>
              </a:rPr>
              <a:t> </a:t>
            </a:r>
            <a:r>
              <a:rPr lang="en-US" altLang="zh-CN" sz="900" dirty="0" err="1">
                <a:solidFill>
                  <a:schemeClr val="bg1"/>
                </a:solidFill>
              </a:rPr>
              <a:t>adipiscing</a:t>
            </a:r>
            <a:r>
              <a:rPr lang="en-US" altLang="zh-CN" sz="900" dirty="0">
                <a:solidFill>
                  <a:schemeClr val="bg1"/>
                </a:solidFill>
              </a:rPr>
              <a:t> </a:t>
            </a:r>
            <a:r>
              <a:rPr lang="en-US" altLang="zh-CN" sz="900" dirty="0" err="1">
                <a:solidFill>
                  <a:schemeClr val="bg1"/>
                </a:solidFill>
              </a:rPr>
              <a:t>elit</a:t>
            </a:r>
            <a:r>
              <a:rPr lang="en-US" altLang="zh-CN" sz="900" dirty="0">
                <a:solidFill>
                  <a:schemeClr val="bg1"/>
                </a:solidFill>
              </a:rPr>
              <a:t>, sed do </a:t>
            </a:r>
            <a:r>
              <a:rPr lang="en-US" altLang="zh-CN" sz="900" dirty="0" err="1">
                <a:solidFill>
                  <a:schemeClr val="bg1"/>
                </a:solidFill>
              </a:rPr>
              <a:t>eiusmod</a:t>
            </a:r>
            <a:r>
              <a:rPr lang="en-US" altLang="zh-CN" sz="900" dirty="0">
                <a:solidFill>
                  <a:schemeClr val="bg1"/>
                </a:solidFill>
              </a:rPr>
              <a:t> </a:t>
            </a:r>
            <a:r>
              <a:rPr lang="en-US" altLang="zh-CN" sz="900" dirty="0" err="1">
                <a:solidFill>
                  <a:schemeClr val="bg1"/>
                </a:solidFill>
              </a:rPr>
              <a:t>tempor</a:t>
            </a:r>
            <a:r>
              <a:rPr lang="en-US" altLang="zh-CN" sz="900" dirty="0">
                <a:solidFill>
                  <a:schemeClr val="bg1"/>
                </a:solidFill>
              </a:rPr>
              <a:t> </a:t>
            </a:r>
            <a:r>
              <a:rPr lang="en-US" altLang="zh-CN" sz="900" dirty="0" err="1">
                <a:solidFill>
                  <a:schemeClr val="bg1"/>
                </a:solidFill>
              </a:rPr>
              <a:t>incididunt</a:t>
            </a:r>
            <a:r>
              <a:rPr lang="en-US" altLang="zh-CN" sz="900" dirty="0">
                <a:solidFill>
                  <a:schemeClr val="bg1"/>
                </a:solidFill>
              </a:rPr>
              <a:t> </a:t>
            </a:r>
            <a:r>
              <a:rPr lang="en-US" altLang="zh-CN" sz="900" dirty="0" err="1">
                <a:solidFill>
                  <a:schemeClr val="bg1"/>
                </a:solidFill>
              </a:rPr>
              <a:t>ut</a:t>
            </a:r>
            <a:r>
              <a:rPr lang="en-US" altLang="zh-CN" sz="900" dirty="0">
                <a:solidFill>
                  <a:schemeClr val="bg1"/>
                </a:solidFill>
              </a:rPr>
              <a:t> labore et dolore magna </a:t>
            </a:r>
            <a:r>
              <a:rPr lang="en-US" altLang="zh-CN" sz="900" dirty="0" err="1">
                <a:solidFill>
                  <a:schemeClr val="bg1"/>
                </a:solidFill>
              </a:rPr>
              <a:t>aliqua</a:t>
            </a:r>
            <a:r>
              <a:rPr lang="en-US" altLang="zh-CN" sz="900" dirty="0">
                <a:solidFill>
                  <a:schemeClr val="bg1"/>
                </a:solidFill>
                <a:cs typeface="Lato Light"/>
              </a:rPr>
              <a:t>.</a:t>
            </a:r>
            <a:endParaRPr lang="en-US" altLang="zh-CN" sz="900" b="1" dirty="0">
              <a:solidFill>
                <a:schemeClr val="bg1"/>
              </a:solidFill>
              <a:cs typeface="Lato Light"/>
            </a:endParaRPr>
          </a:p>
        </p:txBody>
      </p:sp>
      <p:pic>
        <p:nvPicPr>
          <p:cNvPr id="58" name="Graphic 57" descr="Muscular arm with solid fill">
            <a:extLst>
              <a:ext uri="{FF2B5EF4-FFF2-40B4-BE49-F238E27FC236}">
                <a16:creationId xmlns:a16="http://schemas.microsoft.com/office/drawing/2014/main" id="{CD92C440-6A76-BFE3-B066-E85B8CDD7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7970" y="3642616"/>
            <a:ext cx="513589" cy="513589"/>
          </a:xfrm>
          <a:prstGeom prst="rect">
            <a:avLst/>
          </a:prstGeom>
        </p:spPr>
      </p:pic>
      <p:sp>
        <p:nvSpPr>
          <p:cNvPr id="59" name="Freeform 166">
            <a:extLst>
              <a:ext uri="{FF2B5EF4-FFF2-40B4-BE49-F238E27FC236}">
                <a16:creationId xmlns:a16="http://schemas.microsoft.com/office/drawing/2014/main" id="{F7B9F07A-56F7-4111-0505-A0FD4943E56A}"/>
              </a:ext>
            </a:extLst>
          </p:cNvPr>
          <p:cNvSpPr>
            <a:spLocks noEditPoints="1"/>
          </p:cNvSpPr>
          <p:nvPr/>
        </p:nvSpPr>
        <p:spPr bwMode="auto">
          <a:xfrm>
            <a:off x="3308064" y="3712927"/>
            <a:ext cx="364481" cy="367162"/>
          </a:xfrm>
          <a:custGeom>
            <a:avLst/>
            <a:gdLst>
              <a:gd name="T0" fmla="*/ 2147483646 w 63"/>
              <a:gd name="T1" fmla="*/ 2147483646 h 63"/>
              <a:gd name="T2" fmla="*/ 2147483646 w 63"/>
              <a:gd name="T3" fmla="*/ 2147483646 h 63"/>
              <a:gd name="T4" fmla="*/ 2147483646 w 63"/>
              <a:gd name="T5" fmla="*/ 2147483646 h 63"/>
              <a:gd name="T6" fmla="*/ 2147483646 w 63"/>
              <a:gd name="T7" fmla="*/ 2147483646 h 63"/>
              <a:gd name="T8" fmla="*/ 2147483646 w 63"/>
              <a:gd name="T9" fmla="*/ 2147483646 h 63"/>
              <a:gd name="T10" fmla="*/ 2147483646 w 63"/>
              <a:gd name="T11" fmla="*/ 2147483646 h 63"/>
              <a:gd name="T12" fmla="*/ 2147483646 w 63"/>
              <a:gd name="T13" fmla="*/ 2147483646 h 63"/>
              <a:gd name="T14" fmla="*/ 2147483646 w 63"/>
              <a:gd name="T15" fmla="*/ 2147483646 h 63"/>
              <a:gd name="T16" fmla="*/ 2147483646 w 63"/>
              <a:gd name="T17" fmla="*/ 2147483646 h 63"/>
              <a:gd name="T18" fmla="*/ 2147483646 w 63"/>
              <a:gd name="T19" fmla="*/ 2147483646 h 63"/>
              <a:gd name="T20" fmla="*/ 2147483646 w 63"/>
              <a:gd name="T21" fmla="*/ 0 h 63"/>
              <a:gd name="T22" fmla="*/ 2147483646 w 63"/>
              <a:gd name="T23" fmla="*/ 2147483646 h 63"/>
              <a:gd name="T24" fmla="*/ 2147483646 w 63"/>
              <a:gd name="T25" fmla="*/ 2147483646 h 63"/>
              <a:gd name="T26" fmla="*/ 2147483646 w 63"/>
              <a:gd name="T27" fmla="*/ 2147483646 h 63"/>
              <a:gd name="T28" fmla="*/ 2147483646 w 63"/>
              <a:gd name="T29" fmla="*/ 2147483646 h 63"/>
              <a:gd name="T30" fmla="*/ 2147483646 w 63"/>
              <a:gd name="T31" fmla="*/ 2147483646 h 63"/>
              <a:gd name="T32" fmla="*/ 2147483646 w 63"/>
              <a:gd name="T33" fmla="*/ 2147483646 h 63"/>
              <a:gd name="T34" fmla="*/ 2147483646 w 63"/>
              <a:gd name="T35" fmla="*/ 2147483646 h 63"/>
              <a:gd name="T36" fmla="*/ 2147483646 w 63"/>
              <a:gd name="T37" fmla="*/ 2147483646 h 63"/>
              <a:gd name="T38" fmla="*/ 2147483646 w 63"/>
              <a:gd name="T39" fmla="*/ 2147483646 h 63"/>
              <a:gd name="T40" fmla="*/ 2147483646 w 63"/>
              <a:gd name="T41" fmla="*/ 2147483646 h 63"/>
              <a:gd name="T42" fmla="*/ 2147483646 w 63"/>
              <a:gd name="T43" fmla="*/ 2147483646 h 63"/>
              <a:gd name="T44" fmla="*/ 2147483646 w 63"/>
              <a:gd name="T45" fmla="*/ 2147483646 h 63"/>
              <a:gd name="T46" fmla="*/ 2147483646 w 63"/>
              <a:gd name="T47" fmla="*/ 2147483646 h 63"/>
              <a:gd name="T48" fmla="*/ 2147483646 w 63"/>
              <a:gd name="T49" fmla="*/ 2147483646 h 63"/>
              <a:gd name="T50" fmla="*/ 2147483646 w 63"/>
              <a:gd name="T51" fmla="*/ 2147483646 h 63"/>
              <a:gd name="T52" fmla="*/ 2147483646 w 63"/>
              <a:gd name="T53" fmla="*/ 2147483646 h 63"/>
              <a:gd name="T54" fmla="*/ 2147483646 w 63"/>
              <a:gd name="T55" fmla="*/ 2147483646 h 63"/>
              <a:gd name="T56" fmla="*/ 2147483646 w 63"/>
              <a:gd name="T57" fmla="*/ 2147483646 h 63"/>
              <a:gd name="T58" fmla="*/ 2147483646 w 63"/>
              <a:gd name="T59" fmla="*/ 2147483646 h 63"/>
              <a:gd name="T60" fmla="*/ 2147483646 w 63"/>
              <a:gd name="T61" fmla="*/ 2147483646 h 63"/>
              <a:gd name="T62" fmla="*/ 2147483646 w 63"/>
              <a:gd name="T63" fmla="*/ 0 h 63"/>
              <a:gd name="T64" fmla="*/ 2147483646 w 63"/>
              <a:gd name="T65" fmla="*/ 2147483646 h 63"/>
              <a:gd name="T66" fmla="*/ 2147483646 w 63"/>
              <a:gd name="T67" fmla="*/ 2147483646 h 63"/>
              <a:gd name="T68" fmla="*/ 2147483646 w 63"/>
              <a:gd name="T69" fmla="*/ 2147483646 h 63"/>
              <a:gd name="T70" fmla="*/ 2147483646 w 63"/>
              <a:gd name="T71" fmla="*/ 2147483646 h 63"/>
              <a:gd name="T72" fmla="*/ 2147483646 w 63"/>
              <a:gd name="T73" fmla="*/ 2147483646 h 63"/>
              <a:gd name="T74" fmla="*/ 2147483646 w 63"/>
              <a:gd name="T75" fmla="*/ 2147483646 h 63"/>
              <a:gd name="T76" fmla="*/ 2147483646 w 63"/>
              <a:gd name="T77" fmla="*/ 2147483646 h 63"/>
              <a:gd name="T78" fmla="*/ 2147483646 w 63"/>
              <a:gd name="T79" fmla="*/ 2147483646 h 63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63" h="63">
                <a:moveTo>
                  <a:pt x="13" y="42"/>
                </a:moveTo>
                <a:cubicBezTo>
                  <a:pt x="1" y="42"/>
                  <a:pt x="1" y="42"/>
                  <a:pt x="1" y="42"/>
                </a:cubicBezTo>
                <a:cubicBezTo>
                  <a:pt x="0" y="42"/>
                  <a:pt x="0" y="42"/>
                  <a:pt x="0" y="41"/>
                </a:cubicBezTo>
                <a:cubicBezTo>
                  <a:pt x="0" y="40"/>
                  <a:pt x="0" y="40"/>
                  <a:pt x="1" y="40"/>
                </a:cubicBezTo>
                <a:cubicBezTo>
                  <a:pt x="13" y="40"/>
                  <a:pt x="13" y="40"/>
                  <a:pt x="13" y="40"/>
                </a:cubicBezTo>
                <a:cubicBezTo>
                  <a:pt x="14" y="40"/>
                  <a:pt x="14" y="40"/>
                  <a:pt x="14" y="41"/>
                </a:cubicBezTo>
                <a:cubicBezTo>
                  <a:pt x="14" y="42"/>
                  <a:pt x="14" y="42"/>
                  <a:pt x="13" y="42"/>
                </a:cubicBezTo>
                <a:close/>
                <a:moveTo>
                  <a:pt x="30" y="19"/>
                </a:moveTo>
                <a:cubicBezTo>
                  <a:pt x="19" y="9"/>
                  <a:pt x="19" y="9"/>
                  <a:pt x="19" y="9"/>
                </a:cubicBezTo>
                <a:cubicBezTo>
                  <a:pt x="19" y="8"/>
                  <a:pt x="18" y="8"/>
                  <a:pt x="17" y="8"/>
                </a:cubicBezTo>
                <a:cubicBezTo>
                  <a:pt x="16" y="8"/>
                  <a:pt x="15" y="8"/>
                  <a:pt x="14" y="9"/>
                </a:cubicBezTo>
                <a:cubicBezTo>
                  <a:pt x="9" y="14"/>
                  <a:pt x="9" y="14"/>
                  <a:pt x="9" y="14"/>
                </a:cubicBezTo>
                <a:cubicBezTo>
                  <a:pt x="8" y="15"/>
                  <a:pt x="8" y="16"/>
                  <a:pt x="8" y="17"/>
                </a:cubicBezTo>
                <a:cubicBezTo>
                  <a:pt x="8" y="18"/>
                  <a:pt x="8" y="19"/>
                  <a:pt x="9" y="19"/>
                </a:cubicBezTo>
                <a:cubicBezTo>
                  <a:pt x="19" y="30"/>
                  <a:pt x="19" y="30"/>
                  <a:pt x="19" y="30"/>
                </a:cubicBezTo>
                <a:cubicBezTo>
                  <a:pt x="18" y="39"/>
                  <a:pt x="18" y="39"/>
                  <a:pt x="18" y="39"/>
                </a:cubicBezTo>
                <a:cubicBezTo>
                  <a:pt x="18" y="38"/>
                  <a:pt x="17" y="38"/>
                  <a:pt x="16" y="37"/>
                </a:cubicBezTo>
                <a:cubicBezTo>
                  <a:pt x="4" y="24"/>
                  <a:pt x="4" y="24"/>
                  <a:pt x="4" y="24"/>
                </a:cubicBezTo>
                <a:cubicBezTo>
                  <a:pt x="2" y="22"/>
                  <a:pt x="0" y="20"/>
                  <a:pt x="0" y="17"/>
                </a:cubicBezTo>
                <a:cubicBezTo>
                  <a:pt x="0" y="14"/>
                  <a:pt x="2" y="11"/>
                  <a:pt x="4" y="9"/>
                </a:cubicBezTo>
                <a:cubicBezTo>
                  <a:pt x="9" y="3"/>
                  <a:pt x="9" y="3"/>
                  <a:pt x="9" y="3"/>
                </a:cubicBezTo>
                <a:cubicBezTo>
                  <a:pt x="11" y="1"/>
                  <a:pt x="14" y="0"/>
                  <a:pt x="17" y="0"/>
                </a:cubicBezTo>
                <a:cubicBezTo>
                  <a:pt x="20" y="0"/>
                  <a:pt x="23" y="1"/>
                  <a:pt x="25" y="4"/>
                </a:cubicBezTo>
                <a:cubicBezTo>
                  <a:pt x="37" y="16"/>
                  <a:pt x="37" y="16"/>
                  <a:pt x="37" y="16"/>
                </a:cubicBezTo>
                <a:cubicBezTo>
                  <a:pt x="38" y="17"/>
                  <a:pt x="38" y="18"/>
                  <a:pt x="39" y="18"/>
                </a:cubicBezTo>
                <a:lnTo>
                  <a:pt x="30" y="19"/>
                </a:lnTo>
                <a:close/>
                <a:moveTo>
                  <a:pt x="7" y="58"/>
                </a:moveTo>
                <a:cubicBezTo>
                  <a:pt x="6" y="58"/>
                  <a:pt x="6" y="58"/>
                  <a:pt x="6" y="58"/>
                </a:cubicBezTo>
                <a:cubicBezTo>
                  <a:pt x="6" y="58"/>
                  <a:pt x="5" y="58"/>
                  <a:pt x="5" y="58"/>
                </a:cubicBezTo>
                <a:cubicBezTo>
                  <a:pt x="5" y="57"/>
                  <a:pt x="5" y="56"/>
                  <a:pt x="5" y="56"/>
                </a:cubicBezTo>
                <a:cubicBezTo>
                  <a:pt x="15" y="46"/>
                  <a:pt x="15" y="46"/>
                  <a:pt x="15" y="46"/>
                </a:cubicBezTo>
                <a:cubicBezTo>
                  <a:pt x="15" y="46"/>
                  <a:pt x="16" y="46"/>
                  <a:pt x="16" y="46"/>
                </a:cubicBezTo>
                <a:cubicBezTo>
                  <a:pt x="17" y="47"/>
                  <a:pt x="17" y="47"/>
                  <a:pt x="16" y="48"/>
                </a:cubicBezTo>
                <a:lnTo>
                  <a:pt x="7" y="58"/>
                </a:lnTo>
                <a:close/>
                <a:moveTo>
                  <a:pt x="23" y="62"/>
                </a:moveTo>
                <a:cubicBezTo>
                  <a:pt x="23" y="62"/>
                  <a:pt x="22" y="63"/>
                  <a:pt x="22" y="63"/>
                </a:cubicBezTo>
                <a:cubicBezTo>
                  <a:pt x="21" y="63"/>
                  <a:pt x="20" y="62"/>
                  <a:pt x="20" y="62"/>
                </a:cubicBezTo>
                <a:cubicBezTo>
                  <a:pt x="20" y="49"/>
                  <a:pt x="20" y="49"/>
                  <a:pt x="20" y="49"/>
                </a:cubicBezTo>
                <a:cubicBezTo>
                  <a:pt x="20" y="49"/>
                  <a:pt x="21" y="48"/>
                  <a:pt x="22" y="48"/>
                </a:cubicBezTo>
                <a:cubicBezTo>
                  <a:pt x="22" y="48"/>
                  <a:pt x="23" y="49"/>
                  <a:pt x="23" y="49"/>
                </a:cubicBezTo>
                <a:lnTo>
                  <a:pt x="23" y="62"/>
                </a:lnTo>
                <a:close/>
                <a:moveTo>
                  <a:pt x="59" y="54"/>
                </a:moveTo>
                <a:cubicBezTo>
                  <a:pt x="54" y="59"/>
                  <a:pt x="54" y="59"/>
                  <a:pt x="54" y="59"/>
                </a:cubicBezTo>
                <a:cubicBezTo>
                  <a:pt x="51" y="61"/>
                  <a:pt x="49" y="62"/>
                  <a:pt x="46" y="62"/>
                </a:cubicBezTo>
                <a:cubicBezTo>
                  <a:pt x="43" y="62"/>
                  <a:pt x="40" y="61"/>
                  <a:pt x="38" y="59"/>
                </a:cubicBezTo>
                <a:cubicBezTo>
                  <a:pt x="25" y="46"/>
                  <a:pt x="25" y="46"/>
                  <a:pt x="25" y="46"/>
                </a:cubicBezTo>
                <a:cubicBezTo>
                  <a:pt x="25" y="46"/>
                  <a:pt x="24" y="45"/>
                  <a:pt x="24" y="44"/>
                </a:cubicBezTo>
                <a:cubicBezTo>
                  <a:pt x="33" y="43"/>
                  <a:pt x="33" y="43"/>
                  <a:pt x="33" y="43"/>
                </a:cubicBezTo>
                <a:cubicBezTo>
                  <a:pt x="43" y="54"/>
                  <a:pt x="43" y="54"/>
                  <a:pt x="43" y="54"/>
                </a:cubicBezTo>
                <a:cubicBezTo>
                  <a:pt x="45" y="55"/>
                  <a:pt x="47" y="55"/>
                  <a:pt x="48" y="54"/>
                </a:cubicBezTo>
                <a:cubicBezTo>
                  <a:pt x="54" y="48"/>
                  <a:pt x="54" y="48"/>
                  <a:pt x="54" y="48"/>
                </a:cubicBezTo>
                <a:cubicBezTo>
                  <a:pt x="55" y="48"/>
                  <a:pt x="55" y="47"/>
                  <a:pt x="55" y="46"/>
                </a:cubicBezTo>
                <a:cubicBezTo>
                  <a:pt x="55" y="45"/>
                  <a:pt x="55" y="44"/>
                  <a:pt x="54" y="43"/>
                </a:cubicBezTo>
                <a:cubicBezTo>
                  <a:pt x="44" y="33"/>
                  <a:pt x="44" y="33"/>
                  <a:pt x="44" y="33"/>
                </a:cubicBezTo>
                <a:cubicBezTo>
                  <a:pt x="44" y="24"/>
                  <a:pt x="44" y="24"/>
                  <a:pt x="44" y="24"/>
                </a:cubicBezTo>
                <a:cubicBezTo>
                  <a:pt x="45" y="24"/>
                  <a:pt x="46" y="25"/>
                  <a:pt x="46" y="25"/>
                </a:cubicBezTo>
                <a:cubicBezTo>
                  <a:pt x="59" y="38"/>
                  <a:pt x="59" y="38"/>
                  <a:pt x="59" y="38"/>
                </a:cubicBezTo>
                <a:cubicBezTo>
                  <a:pt x="61" y="40"/>
                  <a:pt x="62" y="43"/>
                  <a:pt x="62" y="46"/>
                </a:cubicBezTo>
                <a:cubicBezTo>
                  <a:pt x="62" y="49"/>
                  <a:pt x="61" y="52"/>
                  <a:pt x="59" y="54"/>
                </a:cubicBezTo>
                <a:close/>
                <a:moveTo>
                  <a:pt x="42" y="13"/>
                </a:moveTo>
                <a:cubicBezTo>
                  <a:pt x="42" y="14"/>
                  <a:pt x="42" y="14"/>
                  <a:pt x="41" y="14"/>
                </a:cubicBezTo>
                <a:cubicBezTo>
                  <a:pt x="40" y="14"/>
                  <a:pt x="40" y="14"/>
                  <a:pt x="40" y="13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0"/>
                  <a:pt x="40" y="0"/>
                  <a:pt x="41" y="0"/>
                </a:cubicBezTo>
                <a:cubicBezTo>
                  <a:pt x="42" y="0"/>
                  <a:pt x="42" y="0"/>
                  <a:pt x="42" y="1"/>
                </a:cubicBezTo>
                <a:lnTo>
                  <a:pt x="42" y="13"/>
                </a:lnTo>
                <a:close/>
                <a:moveTo>
                  <a:pt x="48" y="16"/>
                </a:moveTo>
                <a:cubicBezTo>
                  <a:pt x="48" y="17"/>
                  <a:pt x="47" y="17"/>
                  <a:pt x="47" y="17"/>
                </a:cubicBezTo>
                <a:cubicBezTo>
                  <a:pt x="47" y="17"/>
                  <a:pt x="47" y="17"/>
                  <a:pt x="46" y="16"/>
                </a:cubicBezTo>
                <a:cubicBezTo>
                  <a:pt x="46" y="16"/>
                  <a:pt x="46" y="15"/>
                  <a:pt x="46" y="15"/>
                </a:cubicBezTo>
                <a:cubicBezTo>
                  <a:pt x="56" y="5"/>
                  <a:pt x="56" y="5"/>
                  <a:pt x="56" y="5"/>
                </a:cubicBezTo>
                <a:cubicBezTo>
                  <a:pt x="56" y="4"/>
                  <a:pt x="57" y="4"/>
                  <a:pt x="58" y="5"/>
                </a:cubicBezTo>
                <a:cubicBezTo>
                  <a:pt x="58" y="5"/>
                  <a:pt x="58" y="6"/>
                  <a:pt x="58" y="7"/>
                </a:cubicBezTo>
                <a:lnTo>
                  <a:pt x="48" y="16"/>
                </a:lnTo>
                <a:close/>
                <a:moveTo>
                  <a:pt x="62" y="23"/>
                </a:moveTo>
                <a:cubicBezTo>
                  <a:pt x="50" y="23"/>
                  <a:pt x="50" y="23"/>
                  <a:pt x="50" y="23"/>
                </a:cubicBezTo>
                <a:cubicBezTo>
                  <a:pt x="49" y="23"/>
                  <a:pt x="48" y="22"/>
                  <a:pt x="48" y="22"/>
                </a:cubicBezTo>
                <a:cubicBezTo>
                  <a:pt x="48" y="21"/>
                  <a:pt x="49" y="20"/>
                  <a:pt x="50" y="20"/>
                </a:cubicBezTo>
                <a:cubicBezTo>
                  <a:pt x="62" y="20"/>
                  <a:pt x="62" y="20"/>
                  <a:pt x="62" y="20"/>
                </a:cubicBezTo>
                <a:cubicBezTo>
                  <a:pt x="62" y="20"/>
                  <a:pt x="63" y="21"/>
                  <a:pt x="63" y="22"/>
                </a:cubicBezTo>
                <a:cubicBezTo>
                  <a:pt x="63" y="22"/>
                  <a:pt x="62" y="23"/>
                  <a:pt x="62" y="2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F714CFB-B69B-0240-6651-BD83782DCF8B}"/>
              </a:ext>
            </a:extLst>
          </p:cNvPr>
          <p:cNvGrpSpPr/>
          <p:nvPr/>
        </p:nvGrpSpPr>
        <p:grpSpPr>
          <a:xfrm>
            <a:off x="5559929" y="3736996"/>
            <a:ext cx="343094" cy="313738"/>
            <a:chOff x="2046288" y="3759200"/>
            <a:chExt cx="296863" cy="271463"/>
          </a:xfrm>
          <a:solidFill>
            <a:schemeClr val="bg1"/>
          </a:solidFill>
        </p:grpSpPr>
        <p:sp>
          <p:nvSpPr>
            <p:cNvPr id="61" name="Rectangle 160">
              <a:extLst>
                <a:ext uri="{FF2B5EF4-FFF2-40B4-BE49-F238E27FC236}">
                  <a16:creationId xmlns:a16="http://schemas.microsoft.com/office/drawing/2014/main" id="{B0518B32-FAF7-D80F-B667-7AE711F377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5338" y="3973513"/>
              <a:ext cx="55563" cy="5715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2" name="Rectangle 161">
              <a:extLst>
                <a:ext uri="{FF2B5EF4-FFF2-40B4-BE49-F238E27FC236}">
                  <a16:creationId xmlns:a16="http://schemas.microsoft.com/office/drawing/2014/main" id="{99CDA153-A25E-46A3-A815-B2D4917F90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9950" y="3935413"/>
              <a:ext cx="55563" cy="9525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3" name="Rectangle 162">
              <a:extLst>
                <a:ext uri="{FF2B5EF4-FFF2-40B4-BE49-F238E27FC236}">
                  <a16:creationId xmlns:a16="http://schemas.microsoft.com/office/drawing/2014/main" id="{9CDE5950-5744-8F1B-C6A5-A33664A63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2975" y="3898900"/>
              <a:ext cx="57150" cy="1317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4" name="Rectangle 163">
              <a:extLst>
                <a:ext uri="{FF2B5EF4-FFF2-40B4-BE49-F238E27FC236}">
                  <a16:creationId xmlns:a16="http://schemas.microsoft.com/office/drawing/2014/main" id="{B93ECF80-EF40-AC4C-B9D2-392158489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588" y="3860800"/>
              <a:ext cx="55563" cy="1698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5" name="Freeform 164">
              <a:extLst>
                <a:ext uri="{FF2B5EF4-FFF2-40B4-BE49-F238E27FC236}">
                  <a16:creationId xmlns:a16="http://schemas.microsoft.com/office/drawing/2014/main" id="{9405B7A3-3F5A-7265-D1F7-8915BC219C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6288" y="3759200"/>
              <a:ext cx="296863" cy="176213"/>
            </a:xfrm>
            <a:custGeom>
              <a:avLst/>
              <a:gdLst/>
              <a:ahLst/>
              <a:cxnLst>
                <a:cxn ang="0">
                  <a:pos x="162" y="25"/>
                </a:cxn>
                <a:cxn ang="0">
                  <a:pos x="126" y="25"/>
                </a:cxn>
                <a:cxn ang="0">
                  <a:pos x="81" y="59"/>
                </a:cxn>
                <a:cxn ang="0">
                  <a:pos x="59" y="48"/>
                </a:cxn>
                <a:cxn ang="0">
                  <a:pos x="0" y="96"/>
                </a:cxn>
                <a:cxn ang="0">
                  <a:pos x="0" y="111"/>
                </a:cxn>
                <a:cxn ang="0">
                  <a:pos x="60" y="62"/>
                </a:cxn>
                <a:cxn ang="0">
                  <a:pos x="83" y="74"/>
                </a:cxn>
                <a:cxn ang="0">
                  <a:pos x="131" y="37"/>
                </a:cxn>
                <a:cxn ang="0">
                  <a:pos x="166" y="37"/>
                </a:cxn>
                <a:cxn ang="0">
                  <a:pos x="187" y="16"/>
                </a:cxn>
                <a:cxn ang="0">
                  <a:pos x="187" y="0"/>
                </a:cxn>
                <a:cxn ang="0">
                  <a:pos x="162" y="25"/>
                </a:cxn>
              </a:cxnLst>
              <a:rect l="0" t="0" r="r" b="b"/>
              <a:pathLst>
                <a:path w="187" h="111">
                  <a:moveTo>
                    <a:pt x="162" y="25"/>
                  </a:moveTo>
                  <a:lnTo>
                    <a:pt x="126" y="25"/>
                  </a:lnTo>
                  <a:lnTo>
                    <a:pt x="81" y="59"/>
                  </a:lnTo>
                  <a:lnTo>
                    <a:pt x="59" y="48"/>
                  </a:lnTo>
                  <a:lnTo>
                    <a:pt x="0" y="96"/>
                  </a:lnTo>
                  <a:lnTo>
                    <a:pt x="0" y="111"/>
                  </a:lnTo>
                  <a:lnTo>
                    <a:pt x="60" y="62"/>
                  </a:lnTo>
                  <a:lnTo>
                    <a:pt x="83" y="74"/>
                  </a:lnTo>
                  <a:lnTo>
                    <a:pt x="131" y="37"/>
                  </a:lnTo>
                  <a:lnTo>
                    <a:pt x="166" y="37"/>
                  </a:lnTo>
                  <a:lnTo>
                    <a:pt x="187" y="16"/>
                  </a:lnTo>
                  <a:lnTo>
                    <a:pt x="187" y="0"/>
                  </a:lnTo>
                  <a:lnTo>
                    <a:pt x="162" y="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66" name="Freeform 157">
            <a:extLst>
              <a:ext uri="{FF2B5EF4-FFF2-40B4-BE49-F238E27FC236}">
                <a16:creationId xmlns:a16="http://schemas.microsoft.com/office/drawing/2014/main" id="{25E271DC-00AF-0304-E7AD-0CB1DCA0A4E1}"/>
              </a:ext>
            </a:extLst>
          </p:cNvPr>
          <p:cNvSpPr>
            <a:spLocks noEditPoints="1"/>
          </p:cNvSpPr>
          <p:nvPr/>
        </p:nvSpPr>
        <p:spPr bwMode="auto">
          <a:xfrm>
            <a:off x="7845651" y="3712147"/>
            <a:ext cx="367161" cy="367162"/>
          </a:xfrm>
          <a:custGeom>
            <a:avLst/>
            <a:gdLst>
              <a:gd name="T0" fmla="*/ 2147483646 w 68"/>
              <a:gd name="T1" fmla="*/ 2147483646 h 68"/>
              <a:gd name="T2" fmla="*/ 2147483646 w 68"/>
              <a:gd name="T3" fmla="*/ 2147483646 h 68"/>
              <a:gd name="T4" fmla="*/ 2147483646 w 68"/>
              <a:gd name="T5" fmla="*/ 2147483646 h 68"/>
              <a:gd name="T6" fmla="*/ 2147483646 w 68"/>
              <a:gd name="T7" fmla="*/ 2147483646 h 68"/>
              <a:gd name="T8" fmla="*/ 2147483646 w 68"/>
              <a:gd name="T9" fmla="*/ 2147483646 h 68"/>
              <a:gd name="T10" fmla="*/ 2147483646 w 68"/>
              <a:gd name="T11" fmla="*/ 2147483646 h 68"/>
              <a:gd name="T12" fmla="*/ 2147483646 w 68"/>
              <a:gd name="T13" fmla="*/ 2147483646 h 68"/>
              <a:gd name="T14" fmla="*/ 0 w 68"/>
              <a:gd name="T15" fmla="*/ 2147483646 h 68"/>
              <a:gd name="T16" fmla="*/ 2147483646 w 68"/>
              <a:gd name="T17" fmla="*/ 2147483646 h 68"/>
              <a:gd name="T18" fmla="*/ 2147483646 w 68"/>
              <a:gd name="T19" fmla="*/ 2147483646 h 68"/>
              <a:gd name="T20" fmla="*/ 2147483646 w 68"/>
              <a:gd name="T21" fmla="*/ 2147483646 h 68"/>
              <a:gd name="T22" fmla="*/ 2147483646 w 68"/>
              <a:gd name="T23" fmla="*/ 2147483646 h 68"/>
              <a:gd name="T24" fmla="*/ 2147483646 w 68"/>
              <a:gd name="T25" fmla="*/ 2147483646 h 68"/>
              <a:gd name="T26" fmla="*/ 2147483646 w 68"/>
              <a:gd name="T27" fmla="*/ 2147483646 h 68"/>
              <a:gd name="T28" fmla="*/ 2147483646 w 68"/>
              <a:gd name="T29" fmla="*/ 2147483646 h 68"/>
              <a:gd name="T30" fmla="*/ 2147483646 w 68"/>
              <a:gd name="T31" fmla="*/ 2147483646 h 68"/>
              <a:gd name="T32" fmla="*/ 2147483646 w 68"/>
              <a:gd name="T33" fmla="*/ 2147483646 h 68"/>
              <a:gd name="T34" fmla="*/ 2147483646 w 68"/>
              <a:gd name="T35" fmla="*/ 2147483646 h 68"/>
              <a:gd name="T36" fmla="*/ 2147483646 w 68"/>
              <a:gd name="T37" fmla="*/ 2147483646 h 68"/>
              <a:gd name="T38" fmla="*/ 2147483646 w 68"/>
              <a:gd name="T39" fmla="*/ 2147483646 h 68"/>
              <a:gd name="T40" fmla="*/ 2147483646 w 68"/>
              <a:gd name="T41" fmla="*/ 2147483646 h 68"/>
              <a:gd name="T42" fmla="*/ 2147483646 w 68"/>
              <a:gd name="T43" fmla="*/ 2147483646 h 68"/>
              <a:gd name="T44" fmla="*/ 2147483646 w 68"/>
              <a:gd name="T45" fmla="*/ 2147483646 h 68"/>
              <a:gd name="T46" fmla="*/ 2147483646 w 68"/>
              <a:gd name="T47" fmla="*/ 2147483646 h 68"/>
              <a:gd name="T48" fmla="*/ 2147483646 w 68"/>
              <a:gd name="T49" fmla="*/ 2147483646 h 68"/>
              <a:gd name="T50" fmla="*/ 2147483646 w 68"/>
              <a:gd name="T51" fmla="*/ 2147483646 h 68"/>
              <a:gd name="T52" fmla="*/ 2147483646 w 68"/>
              <a:gd name="T53" fmla="*/ 2147483646 h 68"/>
              <a:gd name="T54" fmla="*/ 2147483646 w 68"/>
              <a:gd name="T55" fmla="*/ 2147483646 h 68"/>
              <a:gd name="T56" fmla="*/ 2147483646 w 68"/>
              <a:gd name="T57" fmla="*/ 2147483646 h 68"/>
              <a:gd name="T58" fmla="*/ 2147483646 w 68"/>
              <a:gd name="T59" fmla="*/ 2147483646 h 68"/>
              <a:gd name="T60" fmla="*/ 2147483646 w 68"/>
              <a:gd name="T61" fmla="*/ 2147483646 h 68"/>
              <a:gd name="T62" fmla="*/ 2147483646 w 68"/>
              <a:gd name="T63" fmla="*/ 2147483646 h 68"/>
              <a:gd name="T64" fmla="*/ 2147483646 w 68"/>
              <a:gd name="T65" fmla="*/ 2147483646 h 68"/>
              <a:gd name="T66" fmla="*/ 2147483646 w 68"/>
              <a:gd name="T67" fmla="*/ 2147483646 h 68"/>
              <a:gd name="T68" fmla="*/ 2147483646 w 68"/>
              <a:gd name="T69" fmla="*/ 2147483646 h 68"/>
              <a:gd name="T70" fmla="*/ 2147483646 w 68"/>
              <a:gd name="T71" fmla="*/ 0 h 68"/>
              <a:gd name="T72" fmla="*/ 2147483646 w 68"/>
              <a:gd name="T73" fmla="*/ 2147483646 h 68"/>
              <a:gd name="T74" fmla="*/ 2147483646 w 68"/>
              <a:gd name="T75" fmla="*/ 2147483646 h 68"/>
              <a:gd name="T76" fmla="*/ 2147483646 w 68"/>
              <a:gd name="T77" fmla="*/ 2147483646 h 68"/>
              <a:gd name="T78" fmla="*/ 2147483646 w 68"/>
              <a:gd name="T79" fmla="*/ 2147483646 h 68"/>
              <a:gd name="T80" fmla="*/ 2147483646 w 68"/>
              <a:gd name="T81" fmla="*/ 2147483646 h 68"/>
              <a:gd name="T82" fmla="*/ 2147483646 w 68"/>
              <a:gd name="T83" fmla="*/ 2147483646 h 68"/>
              <a:gd name="T84" fmla="*/ 2147483646 w 68"/>
              <a:gd name="T85" fmla="*/ 2147483646 h 68"/>
              <a:gd name="T86" fmla="*/ 2147483646 w 68"/>
              <a:gd name="T87" fmla="*/ 2147483646 h 68"/>
              <a:gd name="T88" fmla="*/ 2147483646 w 68"/>
              <a:gd name="T89" fmla="*/ 2147483646 h 68"/>
              <a:gd name="T90" fmla="*/ 2147483646 w 68"/>
              <a:gd name="T91" fmla="*/ 2147483646 h 68"/>
              <a:gd name="T92" fmla="*/ 2147483646 w 68"/>
              <a:gd name="T93" fmla="*/ 2147483646 h 68"/>
              <a:gd name="T94" fmla="*/ 2147483646 w 68"/>
              <a:gd name="T95" fmla="*/ 2147483646 h 68"/>
              <a:gd name="T96" fmla="*/ 2147483646 w 68"/>
              <a:gd name="T97" fmla="*/ 2147483646 h 68"/>
              <a:gd name="T98" fmla="*/ 2147483646 w 68"/>
              <a:gd name="T99" fmla="*/ 2147483646 h 68"/>
              <a:gd name="T100" fmla="*/ 2147483646 w 68"/>
              <a:gd name="T101" fmla="*/ 2147483646 h 68"/>
              <a:gd name="T102" fmla="*/ 2147483646 w 68"/>
              <a:gd name="T103" fmla="*/ 2147483646 h 68"/>
              <a:gd name="T104" fmla="*/ 2147483646 w 68"/>
              <a:gd name="T105" fmla="*/ 2147483646 h 68"/>
              <a:gd name="T106" fmla="*/ 2147483646 w 68"/>
              <a:gd name="T107" fmla="*/ 2147483646 h 68"/>
              <a:gd name="T108" fmla="*/ 2147483646 w 68"/>
              <a:gd name="T109" fmla="*/ 2147483646 h 68"/>
              <a:gd name="T110" fmla="*/ 2147483646 w 68"/>
              <a:gd name="T111" fmla="*/ 2147483646 h 68"/>
              <a:gd name="T112" fmla="*/ 2147483646 w 68"/>
              <a:gd name="T113" fmla="*/ 2147483646 h 68"/>
              <a:gd name="T114" fmla="*/ 2147483646 w 68"/>
              <a:gd name="T115" fmla="*/ 2147483646 h 68"/>
              <a:gd name="T116" fmla="*/ 2147483646 w 68"/>
              <a:gd name="T117" fmla="*/ 2147483646 h 68"/>
              <a:gd name="T118" fmla="*/ 2147483646 w 68"/>
              <a:gd name="T119" fmla="*/ 2147483646 h 68"/>
              <a:gd name="T120" fmla="*/ 2147483646 w 68"/>
              <a:gd name="T121" fmla="*/ 2147483646 h 6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68" h="68">
                <a:moveTo>
                  <a:pt x="59" y="10"/>
                </a:moveTo>
                <a:cubicBezTo>
                  <a:pt x="50" y="20"/>
                  <a:pt x="50" y="20"/>
                  <a:pt x="50" y="20"/>
                </a:cubicBezTo>
                <a:cubicBezTo>
                  <a:pt x="52" y="22"/>
                  <a:pt x="52" y="22"/>
                  <a:pt x="52" y="22"/>
                </a:cubicBezTo>
                <a:cubicBezTo>
                  <a:pt x="53" y="23"/>
                  <a:pt x="53" y="25"/>
                  <a:pt x="52" y="26"/>
                </a:cubicBezTo>
                <a:cubicBezTo>
                  <a:pt x="50" y="28"/>
                  <a:pt x="50" y="28"/>
                  <a:pt x="50" y="28"/>
                </a:cubicBezTo>
                <a:cubicBezTo>
                  <a:pt x="52" y="32"/>
                  <a:pt x="53" y="36"/>
                  <a:pt x="53" y="41"/>
                </a:cubicBezTo>
                <a:cubicBezTo>
                  <a:pt x="53" y="56"/>
                  <a:pt x="41" y="68"/>
                  <a:pt x="26" y="68"/>
                </a:cubicBezTo>
                <a:cubicBezTo>
                  <a:pt x="12" y="68"/>
                  <a:pt x="0" y="56"/>
                  <a:pt x="0" y="41"/>
                </a:cubicBezTo>
                <a:cubicBezTo>
                  <a:pt x="0" y="26"/>
                  <a:pt x="12" y="14"/>
                  <a:pt x="26" y="14"/>
                </a:cubicBezTo>
                <a:cubicBezTo>
                  <a:pt x="31" y="14"/>
                  <a:pt x="36" y="16"/>
                  <a:pt x="40" y="18"/>
                </a:cubicBezTo>
                <a:cubicBezTo>
                  <a:pt x="42" y="15"/>
                  <a:pt x="42" y="15"/>
                  <a:pt x="42" y="15"/>
                </a:cubicBezTo>
                <a:cubicBezTo>
                  <a:pt x="43" y="14"/>
                  <a:pt x="44" y="14"/>
                  <a:pt x="45" y="15"/>
                </a:cubicBezTo>
                <a:cubicBezTo>
                  <a:pt x="48" y="18"/>
                  <a:pt x="48" y="18"/>
                  <a:pt x="48" y="18"/>
                </a:cubicBezTo>
                <a:cubicBezTo>
                  <a:pt x="57" y="9"/>
                  <a:pt x="57" y="9"/>
                  <a:pt x="57" y="9"/>
                </a:cubicBezTo>
                <a:lnTo>
                  <a:pt x="59" y="10"/>
                </a:lnTo>
                <a:close/>
                <a:moveTo>
                  <a:pt x="18" y="21"/>
                </a:moveTo>
                <a:cubicBezTo>
                  <a:pt x="13" y="23"/>
                  <a:pt x="8" y="27"/>
                  <a:pt x="6" y="33"/>
                </a:cubicBezTo>
                <a:cubicBezTo>
                  <a:pt x="6" y="34"/>
                  <a:pt x="6" y="35"/>
                  <a:pt x="8" y="36"/>
                </a:cubicBezTo>
                <a:cubicBezTo>
                  <a:pt x="8" y="36"/>
                  <a:pt x="8" y="36"/>
                  <a:pt x="8" y="36"/>
                </a:cubicBezTo>
                <a:cubicBezTo>
                  <a:pt x="9" y="36"/>
                  <a:pt x="10" y="36"/>
                  <a:pt x="11" y="35"/>
                </a:cubicBezTo>
                <a:cubicBezTo>
                  <a:pt x="12" y="30"/>
                  <a:pt x="16" y="27"/>
                  <a:pt x="20" y="25"/>
                </a:cubicBezTo>
                <a:cubicBezTo>
                  <a:pt x="21" y="25"/>
                  <a:pt x="22" y="23"/>
                  <a:pt x="21" y="22"/>
                </a:cubicBezTo>
                <a:cubicBezTo>
                  <a:pt x="21" y="21"/>
                  <a:pt x="20" y="20"/>
                  <a:pt x="18" y="21"/>
                </a:cubicBezTo>
                <a:close/>
                <a:moveTo>
                  <a:pt x="57" y="7"/>
                </a:moveTo>
                <a:cubicBezTo>
                  <a:pt x="56" y="7"/>
                  <a:pt x="56" y="7"/>
                  <a:pt x="56" y="6"/>
                </a:cubicBezTo>
                <a:cubicBezTo>
                  <a:pt x="52" y="3"/>
                  <a:pt x="52" y="3"/>
                  <a:pt x="52" y="3"/>
                </a:cubicBezTo>
                <a:cubicBezTo>
                  <a:pt x="52" y="2"/>
                  <a:pt x="52" y="2"/>
                  <a:pt x="52" y="1"/>
                </a:cubicBezTo>
                <a:cubicBezTo>
                  <a:pt x="53" y="1"/>
                  <a:pt x="54" y="1"/>
                  <a:pt x="54" y="1"/>
                </a:cubicBezTo>
                <a:cubicBezTo>
                  <a:pt x="58" y="5"/>
                  <a:pt x="58" y="5"/>
                  <a:pt x="58" y="5"/>
                </a:cubicBezTo>
                <a:cubicBezTo>
                  <a:pt x="58" y="5"/>
                  <a:pt x="58" y="6"/>
                  <a:pt x="58" y="6"/>
                </a:cubicBezTo>
                <a:cubicBezTo>
                  <a:pt x="57" y="7"/>
                  <a:pt x="57" y="7"/>
                  <a:pt x="57" y="7"/>
                </a:cubicBezTo>
                <a:close/>
                <a:moveTo>
                  <a:pt x="61" y="5"/>
                </a:moveTo>
                <a:cubicBezTo>
                  <a:pt x="61" y="5"/>
                  <a:pt x="60" y="6"/>
                  <a:pt x="59" y="6"/>
                </a:cubicBezTo>
                <a:cubicBezTo>
                  <a:pt x="59" y="6"/>
                  <a:pt x="58" y="5"/>
                  <a:pt x="58" y="5"/>
                </a:cubicBezTo>
                <a:cubicBezTo>
                  <a:pt x="58" y="1"/>
                  <a:pt x="58" y="1"/>
                  <a:pt x="58" y="1"/>
                </a:cubicBezTo>
                <a:cubicBezTo>
                  <a:pt x="58" y="0"/>
                  <a:pt x="59" y="0"/>
                  <a:pt x="59" y="0"/>
                </a:cubicBezTo>
                <a:cubicBezTo>
                  <a:pt x="60" y="0"/>
                  <a:pt x="61" y="0"/>
                  <a:pt x="61" y="1"/>
                </a:cubicBezTo>
                <a:lnTo>
                  <a:pt x="61" y="5"/>
                </a:lnTo>
                <a:close/>
                <a:moveTo>
                  <a:pt x="63" y="6"/>
                </a:moveTo>
                <a:cubicBezTo>
                  <a:pt x="63" y="7"/>
                  <a:pt x="62" y="7"/>
                  <a:pt x="62" y="7"/>
                </a:cubicBezTo>
                <a:cubicBezTo>
                  <a:pt x="62" y="7"/>
                  <a:pt x="61" y="7"/>
                  <a:pt x="61" y="6"/>
                </a:cubicBezTo>
                <a:cubicBezTo>
                  <a:pt x="61" y="6"/>
                  <a:pt x="61" y="5"/>
                  <a:pt x="61" y="5"/>
                </a:cubicBezTo>
                <a:cubicBezTo>
                  <a:pt x="64" y="1"/>
                  <a:pt x="64" y="1"/>
                  <a:pt x="64" y="1"/>
                </a:cubicBezTo>
                <a:cubicBezTo>
                  <a:pt x="65" y="1"/>
                  <a:pt x="66" y="1"/>
                  <a:pt x="66" y="1"/>
                </a:cubicBezTo>
                <a:cubicBezTo>
                  <a:pt x="67" y="2"/>
                  <a:pt x="67" y="2"/>
                  <a:pt x="66" y="3"/>
                </a:cubicBezTo>
                <a:lnTo>
                  <a:pt x="63" y="6"/>
                </a:lnTo>
                <a:close/>
                <a:moveTo>
                  <a:pt x="65" y="15"/>
                </a:moveTo>
                <a:cubicBezTo>
                  <a:pt x="65" y="15"/>
                  <a:pt x="65" y="15"/>
                  <a:pt x="64" y="15"/>
                </a:cubicBezTo>
                <a:cubicBezTo>
                  <a:pt x="61" y="12"/>
                  <a:pt x="61" y="12"/>
                  <a:pt x="61" y="12"/>
                </a:cubicBezTo>
                <a:cubicBezTo>
                  <a:pt x="61" y="11"/>
                  <a:pt x="61" y="10"/>
                  <a:pt x="61" y="10"/>
                </a:cubicBezTo>
                <a:cubicBezTo>
                  <a:pt x="62" y="9"/>
                  <a:pt x="62" y="9"/>
                  <a:pt x="63" y="10"/>
                </a:cubicBezTo>
                <a:cubicBezTo>
                  <a:pt x="66" y="13"/>
                  <a:pt x="66" y="13"/>
                  <a:pt x="66" y="13"/>
                </a:cubicBezTo>
                <a:cubicBezTo>
                  <a:pt x="67" y="14"/>
                  <a:pt x="67" y="15"/>
                  <a:pt x="66" y="15"/>
                </a:cubicBezTo>
                <a:cubicBezTo>
                  <a:pt x="66" y="15"/>
                  <a:pt x="66" y="15"/>
                  <a:pt x="65" y="15"/>
                </a:cubicBezTo>
                <a:close/>
                <a:moveTo>
                  <a:pt x="67" y="9"/>
                </a:moveTo>
                <a:cubicBezTo>
                  <a:pt x="63" y="9"/>
                  <a:pt x="63" y="9"/>
                  <a:pt x="63" y="9"/>
                </a:cubicBezTo>
                <a:cubicBezTo>
                  <a:pt x="62" y="9"/>
                  <a:pt x="62" y="9"/>
                  <a:pt x="62" y="8"/>
                </a:cubicBezTo>
                <a:cubicBezTo>
                  <a:pt x="62" y="8"/>
                  <a:pt x="62" y="7"/>
                  <a:pt x="63" y="7"/>
                </a:cubicBezTo>
                <a:cubicBezTo>
                  <a:pt x="67" y="7"/>
                  <a:pt x="67" y="7"/>
                  <a:pt x="67" y="7"/>
                </a:cubicBezTo>
                <a:cubicBezTo>
                  <a:pt x="67" y="7"/>
                  <a:pt x="68" y="8"/>
                  <a:pt x="68" y="8"/>
                </a:cubicBezTo>
                <a:cubicBezTo>
                  <a:pt x="68" y="9"/>
                  <a:pt x="67" y="9"/>
                  <a:pt x="67" y="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90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1">
            <a:extLst>
              <a:ext uri="{FF2B5EF4-FFF2-40B4-BE49-F238E27FC236}">
                <a16:creationId xmlns:a16="http://schemas.microsoft.com/office/drawing/2014/main" id="{729770E2-AE98-816B-23DC-BCC93D2D9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</p:spPr>
        <p:txBody>
          <a:bodyPr/>
          <a:lstStyle/>
          <a:p>
            <a:r>
              <a:rPr lang="en-US" altLang="zh-CN" dirty="0"/>
              <a:t>SWOT Analysis -8 </a:t>
            </a:r>
            <a:endParaRPr lang="zh-CN" altLang="en-US" dirty="0"/>
          </a:p>
        </p:txBody>
      </p:sp>
      <p:sp>
        <p:nvSpPr>
          <p:cNvPr id="2" name="Freeform 4">
            <a:extLst>
              <a:ext uri="{FF2B5EF4-FFF2-40B4-BE49-F238E27FC236}">
                <a16:creationId xmlns:a16="http://schemas.microsoft.com/office/drawing/2014/main" id="{304B00D6-C299-4589-B184-8A46C41CBBD1}"/>
              </a:ext>
            </a:extLst>
          </p:cNvPr>
          <p:cNvSpPr>
            <a:spLocks/>
          </p:cNvSpPr>
          <p:nvPr/>
        </p:nvSpPr>
        <p:spPr bwMode="gray">
          <a:xfrm flipH="1">
            <a:off x="2555776" y="1131590"/>
            <a:ext cx="1987033" cy="1664523"/>
          </a:xfrm>
          <a:custGeom>
            <a:avLst/>
            <a:gdLst>
              <a:gd name="T0" fmla="*/ 303 w 1299"/>
              <a:gd name="T1" fmla="*/ 1008 h 1008"/>
              <a:gd name="T2" fmla="*/ 1299 w 1299"/>
              <a:gd name="T3" fmla="*/ 1008 h 1008"/>
              <a:gd name="T4" fmla="*/ 1296 w 1299"/>
              <a:gd name="T5" fmla="*/ 315 h 1008"/>
              <a:gd name="T6" fmla="*/ 942 w 1299"/>
              <a:gd name="T7" fmla="*/ 0 h 1008"/>
              <a:gd name="T8" fmla="*/ 3 w 1299"/>
              <a:gd name="T9" fmla="*/ 0 h 1008"/>
              <a:gd name="T10" fmla="*/ 0 w 1299"/>
              <a:gd name="T11" fmla="*/ 723 h 1008"/>
              <a:gd name="T12" fmla="*/ 303 w 1299"/>
              <a:gd name="T13" fmla="*/ 1008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99" h="1008">
                <a:moveTo>
                  <a:pt x="303" y="1008"/>
                </a:moveTo>
                <a:cubicBezTo>
                  <a:pt x="801" y="1008"/>
                  <a:pt x="1299" y="1008"/>
                  <a:pt x="1299" y="1008"/>
                </a:cubicBezTo>
                <a:cubicBezTo>
                  <a:pt x="1299" y="1008"/>
                  <a:pt x="1297" y="661"/>
                  <a:pt x="1296" y="315"/>
                </a:cubicBezTo>
                <a:cubicBezTo>
                  <a:pt x="1290" y="150"/>
                  <a:pt x="1161" y="0"/>
                  <a:pt x="942" y="0"/>
                </a:cubicBezTo>
                <a:cubicBezTo>
                  <a:pt x="472" y="0"/>
                  <a:pt x="3" y="0"/>
                  <a:pt x="3" y="0"/>
                </a:cubicBezTo>
                <a:cubicBezTo>
                  <a:pt x="3" y="0"/>
                  <a:pt x="1" y="361"/>
                  <a:pt x="0" y="723"/>
                </a:cubicBezTo>
                <a:cubicBezTo>
                  <a:pt x="0" y="915"/>
                  <a:pt x="144" y="1002"/>
                  <a:pt x="303" y="1008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09E64954-5D1D-C39E-B178-277FDAEBC701}"/>
              </a:ext>
            </a:extLst>
          </p:cNvPr>
          <p:cNvSpPr>
            <a:spLocks/>
          </p:cNvSpPr>
          <p:nvPr/>
        </p:nvSpPr>
        <p:spPr bwMode="gray">
          <a:xfrm>
            <a:off x="4772083" y="1131590"/>
            <a:ext cx="1987033" cy="1664523"/>
          </a:xfrm>
          <a:custGeom>
            <a:avLst/>
            <a:gdLst>
              <a:gd name="T0" fmla="*/ 303 w 1299"/>
              <a:gd name="T1" fmla="*/ 1008 h 1008"/>
              <a:gd name="T2" fmla="*/ 1299 w 1299"/>
              <a:gd name="T3" fmla="*/ 1008 h 1008"/>
              <a:gd name="T4" fmla="*/ 1296 w 1299"/>
              <a:gd name="T5" fmla="*/ 315 h 1008"/>
              <a:gd name="T6" fmla="*/ 942 w 1299"/>
              <a:gd name="T7" fmla="*/ 0 h 1008"/>
              <a:gd name="T8" fmla="*/ 3 w 1299"/>
              <a:gd name="T9" fmla="*/ 0 h 1008"/>
              <a:gd name="T10" fmla="*/ 0 w 1299"/>
              <a:gd name="T11" fmla="*/ 723 h 1008"/>
              <a:gd name="T12" fmla="*/ 303 w 1299"/>
              <a:gd name="T13" fmla="*/ 1008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99" h="1008">
                <a:moveTo>
                  <a:pt x="303" y="1008"/>
                </a:moveTo>
                <a:cubicBezTo>
                  <a:pt x="801" y="1008"/>
                  <a:pt x="1299" y="1008"/>
                  <a:pt x="1299" y="1008"/>
                </a:cubicBezTo>
                <a:cubicBezTo>
                  <a:pt x="1299" y="1008"/>
                  <a:pt x="1297" y="661"/>
                  <a:pt x="1296" y="315"/>
                </a:cubicBezTo>
                <a:cubicBezTo>
                  <a:pt x="1290" y="150"/>
                  <a:pt x="1161" y="0"/>
                  <a:pt x="942" y="0"/>
                </a:cubicBezTo>
                <a:cubicBezTo>
                  <a:pt x="472" y="0"/>
                  <a:pt x="3" y="0"/>
                  <a:pt x="3" y="0"/>
                </a:cubicBezTo>
                <a:cubicBezTo>
                  <a:pt x="3" y="0"/>
                  <a:pt x="1" y="361"/>
                  <a:pt x="0" y="723"/>
                </a:cubicBezTo>
                <a:cubicBezTo>
                  <a:pt x="0" y="915"/>
                  <a:pt x="144" y="1002"/>
                  <a:pt x="303" y="1008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CD844A12-6422-8EF3-FDEF-D9FEF6D107BF}"/>
              </a:ext>
            </a:extLst>
          </p:cNvPr>
          <p:cNvSpPr>
            <a:spLocks/>
          </p:cNvSpPr>
          <p:nvPr/>
        </p:nvSpPr>
        <p:spPr bwMode="gray">
          <a:xfrm>
            <a:off x="2555776" y="3071241"/>
            <a:ext cx="1987033" cy="1664522"/>
          </a:xfrm>
          <a:custGeom>
            <a:avLst/>
            <a:gdLst>
              <a:gd name="T0" fmla="*/ 303 w 1299"/>
              <a:gd name="T1" fmla="*/ 1008 h 1008"/>
              <a:gd name="T2" fmla="*/ 1299 w 1299"/>
              <a:gd name="T3" fmla="*/ 1008 h 1008"/>
              <a:gd name="T4" fmla="*/ 1296 w 1299"/>
              <a:gd name="T5" fmla="*/ 315 h 1008"/>
              <a:gd name="T6" fmla="*/ 942 w 1299"/>
              <a:gd name="T7" fmla="*/ 0 h 1008"/>
              <a:gd name="T8" fmla="*/ 3 w 1299"/>
              <a:gd name="T9" fmla="*/ 0 h 1008"/>
              <a:gd name="T10" fmla="*/ 0 w 1299"/>
              <a:gd name="T11" fmla="*/ 723 h 1008"/>
              <a:gd name="T12" fmla="*/ 303 w 1299"/>
              <a:gd name="T13" fmla="*/ 1008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99" h="1008">
                <a:moveTo>
                  <a:pt x="303" y="1008"/>
                </a:moveTo>
                <a:cubicBezTo>
                  <a:pt x="801" y="1008"/>
                  <a:pt x="1299" y="1008"/>
                  <a:pt x="1299" y="1008"/>
                </a:cubicBezTo>
                <a:cubicBezTo>
                  <a:pt x="1299" y="1008"/>
                  <a:pt x="1297" y="661"/>
                  <a:pt x="1296" y="315"/>
                </a:cubicBezTo>
                <a:cubicBezTo>
                  <a:pt x="1290" y="150"/>
                  <a:pt x="1161" y="0"/>
                  <a:pt x="942" y="0"/>
                </a:cubicBezTo>
                <a:cubicBezTo>
                  <a:pt x="472" y="0"/>
                  <a:pt x="3" y="0"/>
                  <a:pt x="3" y="0"/>
                </a:cubicBezTo>
                <a:cubicBezTo>
                  <a:pt x="3" y="0"/>
                  <a:pt x="1" y="361"/>
                  <a:pt x="0" y="723"/>
                </a:cubicBezTo>
                <a:cubicBezTo>
                  <a:pt x="0" y="915"/>
                  <a:pt x="144" y="1002"/>
                  <a:pt x="303" y="1008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BF10B9BA-C57F-75A2-F817-26776FFF7F7A}"/>
              </a:ext>
            </a:extLst>
          </p:cNvPr>
          <p:cNvSpPr>
            <a:spLocks/>
          </p:cNvSpPr>
          <p:nvPr/>
        </p:nvSpPr>
        <p:spPr bwMode="gray">
          <a:xfrm flipH="1">
            <a:off x="4772083" y="3071241"/>
            <a:ext cx="1987033" cy="1664522"/>
          </a:xfrm>
          <a:custGeom>
            <a:avLst/>
            <a:gdLst>
              <a:gd name="T0" fmla="*/ 303 w 1299"/>
              <a:gd name="T1" fmla="*/ 1008 h 1008"/>
              <a:gd name="T2" fmla="*/ 1299 w 1299"/>
              <a:gd name="T3" fmla="*/ 1008 h 1008"/>
              <a:gd name="T4" fmla="*/ 1296 w 1299"/>
              <a:gd name="T5" fmla="*/ 315 h 1008"/>
              <a:gd name="T6" fmla="*/ 942 w 1299"/>
              <a:gd name="T7" fmla="*/ 0 h 1008"/>
              <a:gd name="T8" fmla="*/ 3 w 1299"/>
              <a:gd name="T9" fmla="*/ 0 h 1008"/>
              <a:gd name="T10" fmla="*/ 0 w 1299"/>
              <a:gd name="T11" fmla="*/ 723 h 1008"/>
              <a:gd name="T12" fmla="*/ 303 w 1299"/>
              <a:gd name="T13" fmla="*/ 1008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99" h="1008">
                <a:moveTo>
                  <a:pt x="303" y="1008"/>
                </a:moveTo>
                <a:cubicBezTo>
                  <a:pt x="801" y="1008"/>
                  <a:pt x="1299" y="1008"/>
                  <a:pt x="1299" y="1008"/>
                </a:cubicBezTo>
                <a:cubicBezTo>
                  <a:pt x="1299" y="1008"/>
                  <a:pt x="1297" y="661"/>
                  <a:pt x="1296" y="315"/>
                </a:cubicBezTo>
                <a:cubicBezTo>
                  <a:pt x="1290" y="150"/>
                  <a:pt x="1161" y="0"/>
                  <a:pt x="942" y="0"/>
                </a:cubicBezTo>
                <a:cubicBezTo>
                  <a:pt x="472" y="0"/>
                  <a:pt x="3" y="0"/>
                  <a:pt x="3" y="0"/>
                </a:cubicBezTo>
                <a:cubicBezTo>
                  <a:pt x="3" y="0"/>
                  <a:pt x="1" y="361"/>
                  <a:pt x="0" y="723"/>
                </a:cubicBezTo>
                <a:cubicBezTo>
                  <a:pt x="0" y="915"/>
                  <a:pt x="144" y="1002"/>
                  <a:pt x="303" y="1008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0" name="Oval 8">
            <a:extLst>
              <a:ext uri="{FF2B5EF4-FFF2-40B4-BE49-F238E27FC236}">
                <a16:creationId xmlns:a16="http://schemas.microsoft.com/office/drawing/2014/main" id="{A0823ABC-C304-B9AE-B929-77AF1C2F5A18}"/>
              </a:ext>
            </a:extLst>
          </p:cNvPr>
          <p:cNvSpPr>
            <a:spLocks noChangeArrowheads="1"/>
          </p:cNvSpPr>
          <p:nvPr/>
        </p:nvSpPr>
        <p:spPr bwMode="gray">
          <a:xfrm>
            <a:off x="3656289" y="1918760"/>
            <a:ext cx="2003847" cy="2005375"/>
          </a:xfrm>
          <a:prstGeom prst="ellipse">
            <a:avLst/>
          </a:prstGeom>
          <a:solidFill>
            <a:schemeClr val="bg2">
              <a:lumMod val="9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D9786508-A11E-3371-C802-862ED9FCB832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2660479" y="1591632"/>
            <a:ext cx="17149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6853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Lorem ipsum dolor sit </a:t>
            </a:r>
            <a:r>
              <a:rPr kumimoji="0" lang="en-US" altLang="zh-CN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amet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, </a:t>
            </a:r>
            <a:r>
              <a:rPr kumimoji="0" lang="en-US" altLang="zh-CN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consectetur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 </a:t>
            </a:r>
            <a:r>
              <a:rPr kumimoji="0" lang="en-US" altLang="zh-CN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adipiscing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 </a:t>
            </a:r>
            <a:r>
              <a:rPr kumimoji="0" lang="en-US" altLang="zh-CN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elit</a:t>
            </a:r>
            <a:r>
              <a:rPr lang="en-US" altLang="zh-CN" sz="1200" dirty="0">
                <a:solidFill>
                  <a:schemeClr val="bg1"/>
                </a:solidFill>
                <a:latin typeface="Calibri"/>
                <a:ea typeface="宋体" panose="02010600030101010101" pitchFamily="2" charset="-122"/>
              </a:rPr>
              <a:t>.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cs typeface="Lato Light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C18BCD9-FA51-FD2D-B5FB-B88E870A22EF}"/>
              </a:ext>
            </a:extLst>
          </p:cNvPr>
          <p:cNvSpPr txBox="1"/>
          <p:nvPr/>
        </p:nvSpPr>
        <p:spPr>
          <a:xfrm>
            <a:off x="3165853" y="1240736"/>
            <a:ext cx="856667" cy="284643"/>
          </a:xfrm>
          <a:prstGeom prst="rect">
            <a:avLst/>
          </a:prstGeom>
          <a:noFill/>
        </p:spPr>
        <p:txBody>
          <a:bodyPr wrap="square" lIns="68530" tIns="34265" rIns="68530" bIns="34265" rtlCol="0">
            <a:spAutoFit/>
          </a:bodyPr>
          <a:lstStyle/>
          <a:p>
            <a:pPr algn="ctr"/>
            <a:r>
              <a:rPr lang="en-US" altLang="zh-CN" sz="1400" b="1" dirty="0"/>
              <a:t>Strengths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50CA3A0-357B-AFBA-451E-01080DD92DC6}"/>
              </a:ext>
            </a:extLst>
          </p:cNvPr>
          <p:cNvSpPr txBox="1"/>
          <p:nvPr/>
        </p:nvSpPr>
        <p:spPr>
          <a:xfrm>
            <a:off x="5134081" y="1244698"/>
            <a:ext cx="1052110" cy="284643"/>
          </a:xfrm>
          <a:prstGeom prst="rect">
            <a:avLst/>
          </a:prstGeom>
          <a:noFill/>
        </p:spPr>
        <p:txBody>
          <a:bodyPr wrap="none" lIns="68530" tIns="34265" rIns="68530" bIns="34265" rtlCol="0">
            <a:spAutoFit/>
          </a:bodyPr>
          <a:lstStyle/>
          <a:p>
            <a:pPr algn="ctr"/>
            <a:r>
              <a:rPr lang="en-US" altLang="zh-CN" sz="1400" b="1" dirty="0"/>
              <a:t>Weaknesses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C70D259-2B14-01B7-624C-E77DDCB77E71}"/>
              </a:ext>
            </a:extLst>
          </p:cNvPr>
          <p:cNvSpPr txBox="1"/>
          <p:nvPr/>
        </p:nvSpPr>
        <p:spPr>
          <a:xfrm>
            <a:off x="3003209" y="4365342"/>
            <a:ext cx="1181954" cy="284643"/>
          </a:xfrm>
          <a:prstGeom prst="rect">
            <a:avLst/>
          </a:prstGeom>
          <a:noFill/>
        </p:spPr>
        <p:txBody>
          <a:bodyPr wrap="none" lIns="68530" tIns="34265" rIns="68530" bIns="34265" rtlCol="0">
            <a:spAutoFit/>
          </a:bodyPr>
          <a:lstStyle/>
          <a:p>
            <a:pPr algn="ctr"/>
            <a:r>
              <a:rPr lang="en-US" altLang="zh-CN" sz="1400" b="1" dirty="0"/>
              <a:t>Opportunities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127B6A3-E99E-A10B-DF17-FC484899F53E}"/>
              </a:ext>
            </a:extLst>
          </p:cNvPr>
          <p:cNvSpPr txBox="1"/>
          <p:nvPr/>
        </p:nvSpPr>
        <p:spPr>
          <a:xfrm>
            <a:off x="5312239" y="4369452"/>
            <a:ext cx="695795" cy="284643"/>
          </a:xfrm>
          <a:prstGeom prst="rect">
            <a:avLst/>
          </a:prstGeom>
          <a:noFill/>
        </p:spPr>
        <p:txBody>
          <a:bodyPr wrap="none" lIns="68530" tIns="34265" rIns="68530" bIns="34265" rtlCol="0">
            <a:spAutoFit/>
          </a:bodyPr>
          <a:lstStyle/>
          <a:p>
            <a:pPr algn="ctr"/>
            <a:r>
              <a:rPr lang="en-US" altLang="zh-CN" sz="1400" b="1" dirty="0"/>
              <a:t>Threats</a:t>
            </a:r>
          </a:p>
        </p:txBody>
      </p:sp>
      <p:sp>
        <p:nvSpPr>
          <p:cNvPr id="58" name="Text Box 9">
            <a:extLst>
              <a:ext uri="{FF2B5EF4-FFF2-40B4-BE49-F238E27FC236}">
                <a16:creationId xmlns:a16="http://schemas.microsoft.com/office/drawing/2014/main" id="{1529190C-B6F9-6EF6-4AF8-DC04C62685B8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4975373" y="1591632"/>
            <a:ext cx="17149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r" defTabSz="6853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Lorem ipsum dolor sit </a:t>
            </a:r>
            <a:r>
              <a:rPr kumimoji="0" lang="en-US" altLang="zh-CN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amet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, </a:t>
            </a:r>
            <a:r>
              <a:rPr kumimoji="0" lang="en-US" altLang="zh-CN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consectetur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 </a:t>
            </a:r>
            <a:r>
              <a:rPr kumimoji="0" lang="en-US" altLang="zh-CN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adipiscing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 </a:t>
            </a:r>
            <a:r>
              <a:rPr kumimoji="0" lang="en-US" altLang="zh-CN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elit</a:t>
            </a:r>
            <a:r>
              <a:rPr lang="en-US" altLang="zh-CN" sz="1200" dirty="0">
                <a:solidFill>
                  <a:schemeClr val="bg1"/>
                </a:solidFill>
                <a:latin typeface="Calibri"/>
                <a:ea typeface="宋体" panose="02010600030101010101" pitchFamily="2" charset="-122"/>
              </a:rPr>
              <a:t>.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cs typeface="Lato Light"/>
            </a:endParaRPr>
          </a:p>
        </p:txBody>
      </p:sp>
      <p:sp>
        <p:nvSpPr>
          <p:cNvPr id="59" name="Text Box 9">
            <a:extLst>
              <a:ext uri="{FF2B5EF4-FFF2-40B4-BE49-F238E27FC236}">
                <a16:creationId xmlns:a16="http://schemas.microsoft.com/office/drawing/2014/main" id="{06FD4BD1-5E2B-0778-3E77-19C97DE038E7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2660479" y="3714259"/>
            <a:ext cx="17149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6853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Lorem ipsum dolor sit </a:t>
            </a:r>
            <a:r>
              <a:rPr kumimoji="0" lang="en-US" altLang="zh-CN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amet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, </a:t>
            </a:r>
            <a:r>
              <a:rPr kumimoji="0" lang="en-US" altLang="zh-CN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consectetur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 </a:t>
            </a:r>
            <a:r>
              <a:rPr kumimoji="0" lang="en-US" altLang="zh-CN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adipiscing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 </a:t>
            </a:r>
            <a:r>
              <a:rPr kumimoji="0" lang="en-US" altLang="zh-CN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elit</a:t>
            </a:r>
            <a:r>
              <a:rPr lang="en-US" altLang="zh-CN" sz="1200" dirty="0">
                <a:solidFill>
                  <a:schemeClr val="bg1"/>
                </a:solidFill>
                <a:latin typeface="Calibri"/>
                <a:ea typeface="宋体" panose="02010600030101010101" pitchFamily="2" charset="-122"/>
              </a:rPr>
              <a:t>.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cs typeface="Lato Light"/>
            </a:endParaRPr>
          </a:p>
        </p:txBody>
      </p:sp>
      <p:sp>
        <p:nvSpPr>
          <p:cNvPr id="60" name="Text Box 9">
            <a:extLst>
              <a:ext uri="{FF2B5EF4-FFF2-40B4-BE49-F238E27FC236}">
                <a16:creationId xmlns:a16="http://schemas.microsoft.com/office/drawing/2014/main" id="{55FCFD82-359F-0A1F-A570-3D4196BB3CEF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4975373" y="3714259"/>
            <a:ext cx="17149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r" defTabSz="6853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Lorem ipsum dolor sit </a:t>
            </a:r>
            <a:r>
              <a:rPr kumimoji="0" lang="en-US" altLang="zh-CN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amet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, </a:t>
            </a:r>
            <a:r>
              <a:rPr kumimoji="0" lang="en-US" altLang="zh-CN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consectetur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 </a:t>
            </a:r>
            <a:r>
              <a:rPr kumimoji="0" lang="en-US" altLang="zh-CN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adipiscing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 </a:t>
            </a:r>
            <a:r>
              <a:rPr kumimoji="0" lang="en-US" altLang="zh-CN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rPr>
              <a:t>elit</a:t>
            </a:r>
            <a:r>
              <a:rPr lang="en-US" altLang="zh-CN" sz="1200" dirty="0">
                <a:solidFill>
                  <a:schemeClr val="bg1"/>
                </a:solidFill>
                <a:latin typeface="Calibri"/>
                <a:ea typeface="宋体" panose="02010600030101010101" pitchFamily="2" charset="-122"/>
              </a:rPr>
              <a:t>.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cs typeface="Lato Light"/>
            </a:endParaRPr>
          </a:p>
        </p:txBody>
      </p:sp>
      <p:pic>
        <p:nvPicPr>
          <p:cNvPr id="61" name="Graphic 60" descr="Muscular arm with solid fill">
            <a:extLst>
              <a:ext uri="{FF2B5EF4-FFF2-40B4-BE49-F238E27FC236}">
                <a16:creationId xmlns:a16="http://schemas.microsoft.com/office/drawing/2014/main" id="{A459267C-B4FC-2278-2028-815C4F3D1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45174" y="2175399"/>
            <a:ext cx="489525" cy="489525"/>
          </a:xfrm>
          <a:prstGeom prst="rect">
            <a:avLst/>
          </a:prstGeom>
        </p:spPr>
      </p:pic>
      <p:sp>
        <p:nvSpPr>
          <p:cNvPr id="62" name="Freeform 166">
            <a:extLst>
              <a:ext uri="{FF2B5EF4-FFF2-40B4-BE49-F238E27FC236}">
                <a16:creationId xmlns:a16="http://schemas.microsoft.com/office/drawing/2014/main" id="{47D22E51-3BCA-E5CB-04E6-D4FB9738771A}"/>
              </a:ext>
            </a:extLst>
          </p:cNvPr>
          <p:cNvSpPr>
            <a:spLocks noEditPoints="1"/>
          </p:cNvSpPr>
          <p:nvPr/>
        </p:nvSpPr>
        <p:spPr bwMode="auto">
          <a:xfrm>
            <a:off x="4902253" y="2192299"/>
            <a:ext cx="425963" cy="429096"/>
          </a:xfrm>
          <a:custGeom>
            <a:avLst/>
            <a:gdLst>
              <a:gd name="T0" fmla="*/ 2147483646 w 63"/>
              <a:gd name="T1" fmla="*/ 2147483646 h 63"/>
              <a:gd name="T2" fmla="*/ 2147483646 w 63"/>
              <a:gd name="T3" fmla="*/ 2147483646 h 63"/>
              <a:gd name="T4" fmla="*/ 2147483646 w 63"/>
              <a:gd name="T5" fmla="*/ 2147483646 h 63"/>
              <a:gd name="T6" fmla="*/ 2147483646 w 63"/>
              <a:gd name="T7" fmla="*/ 2147483646 h 63"/>
              <a:gd name="T8" fmla="*/ 2147483646 w 63"/>
              <a:gd name="T9" fmla="*/ 2147483646 h 63"/>
              <a:gd name="T10" fmla="*/ 2147483646 w 63"/>
              <a:gd name="T11" fmla="*/ 2147483646 h 63"/>
              <a:gd name="T12" fmla="*/ 2147483646 w 63"/>
              <a:gd name="T13" fmla="*/ 2147483646 h 63"/>
              <a:gd name="T14" fmla="*/ 2147483646 w 63"/>
              <a:gd name="T15" fmla="*/ 2147483646 h 63"/>
              <a:gd name="T16" fmla="*/ 2147483646 w 63"/>
              <a:gd name="T17" fmla="*/ 2147483646 h 63"/>
              <a:gd name="T18" fmla="*/ 2147483646 w 63"/>
              <a:gd name="T19" fmla="*/ 2147483646 h 63"/>
              <a:gd name="T20" fmla="*/ 2147483646 w 63"/>
              <a:gd name="T21" fmla="*/ 0 h 63"/>
              <a:gd name="T22" fmla="*/ 2147483646 w 63"/>
              <a:gd name="T23" fmla="*/ 2147483646 h 63"/>
              <a:gd name="T24" fmla="*/ 2147483646 w 63"/>
              <a:gd name="T25" fmla="*/ 2147483646 h 63"/>
              <a:gd name="T26" fmla="*/ 2147483646 w 63"/>
              <a:gd name="T27" fmla="*/ 2147483646 h 63"/>
              <a:gd name="T28" fmla="*/ 2147483646 w 63"/>
              <a:gd name="T29" fmla="*/ 2147483646 h 63"/>
              <a:gd name="T30" fmla="*/ 2147483646 w 63"/>
              <a:gd name="T31" fmla="*/ 2147483646 h 63"/>
              <a:gd name="T32" fmla="*/ 2147483646 w 63"/>
              <a:gd name="T33" fmla="*/ 2147483646 h 63"/>
              <a:gd name="T34" fmla="*/ 2147483646 w 63"/>
              <a:gd name="T35" fmla="*/ 2147483646 h 63"/>
              <a:gd name="T36" fmla="*/ 2147483646 w 63"/>
              <a:gd name="T37" fmla="*/ 2147483646 h 63"/>
              <a:gd name="T38" fmla="*/ 2147483646 w 63"/>
              <a:gd name="T39" fmla="*/ 2147483646 h 63"/>
              <a:gd name="T40" fmla="*/ 2147483646 w 63"/>
              <a:gd name="T41" fmla="*/ 2147483646 h 63"/>
              <a:gd name="T42" fmla="*/ 2147483646 w 63"/>
              <a:gd name="T43" fmla="*/ 2147483646 h 63"/>
              <a:gd name="T44" fmla="*/ 2147483646 w 63"/>
              <a:gd name="T45" fmla="*/ 2147483646 h 63"/>
              <a:gd name="T46" fmla="*/ 2147483646 w 63"/>
              <a:gd name="T47" fmla="*/ 2147483646 h 63"/>
              <a:gd name="T48" fmla="*/ 2147483646 w 63"/>
              <a:gd name="T49" fmla="*/ 2147483646 h 63"/>
              <a:gd name="T50" fmla="*/ 2147483646 w 63"/>
              <a:gd name="T51" fmla="*/ 2147483646 h 63"/>
              <a:gd name="T52" fmla="*/ 2147483646 w 63"/>
              <a:gd name="T53" fmla="*/ 2147483646 h 63"/>
              <a:gd name="T54" fmla="*/ 2147483646 w 63"/>
              <a:gd name="T55" fmla="*/ 2147483646 h 63"/>
              <a:gd name="T56" fmla="*/ 2147483646 w 63"/>
              <a:gd name="T57" fmla="*/ 2147483646 h 63"/>
              <a:gd name="T58" fmla="*/ 2147483646 w 63"/>
              <a:gd name="T59" fmla="*/ 2147483646 h 63"/>
              <a:gd name="T60" fmla="*/ 2147483646 w 63"/>
              <a:gd name="T61" fmla="*/ 2147483646 h 63"/>
              <a:gd name="T62" fmla="*/ 2147483646 w 63"/>
              <a:gd name="T63" fmla="*/ 0 h 63"/>
              <a:gd name="T64" fmla="*/ 2147483646 w 63"/>
              <a:gd name="T65" fmla="*/ 2147483646 h 63"/>
              <a:gd name="T66" fmla="*/ 2147483646 w 63"/>
              <a:gd name="T67" fmla="*/ 2147483646 h 63"/>
              <a:gd name="T68" fmla="*/ 2147483646 w 63"/>
              <a:gd name="T69" fmla="*/ 2147483646 h 63"/>
              <a:gd name="T70" fmla="*/ 2147483646 w 63"/>
              <a:gd name="T71" fmla="*/ 2147483646 h 63"/>
              <a:gd name="T72" fmla="*/ 2147483646 w 63"/>
              <a:gd name="T73" fmla="*/ 2147483646 h 63"/>
              <a:gd name="T74" fmla="*/ 2147483646 w 63"/>
              <a:gd name="T75" fmla="*/ 2147483646 h 63"/>
              <a:gd name="T76" fmla="*/ 2147483646 w 63"/>
              <a:gd name="T77" fmla="*/ 2147483646 h 63"/>
              <a:gd name="T78" fmla="*/ 2147483646 w 63"/>
              <a:gd name="T79" fmla="*/ 2147483646 h 63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63" h="63">
                <a:moveTo>
                  <a:pt x="13" y="42"/>
                </a:moveTo>
                <a:cubicBezTo>
                  <a:pt x="1" y="42"/>
                  <a:pt x="1" y="42"/>
                  <a:pt x="1" y="42"/>
                </a:cubicBezTo>
                <a:cubicBezTo>
                  <a:pt x="0" y="42"/>
                  <a:pt x="0" y="42"/>
                  <a:pt x="0" y="41"/>
                </a:cubicBezTo>
                <a:cubicBezTo>
                  <a:pt x="0" y="40"/>
                  <a:pt x="0" y="40"/>
                  <a:pt x="1" y="40"/>
                </a:cubicBezTo>
                <a:cubicBezTo>
                  <a:pt x="13" y="40"/>
                  <a:pt x="13" y="40"/>
                  <a:pt x="13" y="40"/>
                </a:cubicBezTo>
                <a:cubicBezTo>
                  <a:pt x="14" y="40"/>
                  <a:pt x="14" y="40"/>
                  <a:pt x="14" y="41"/>
                </a:cubicBezTo>
                <a:cubicBezTo>
                  <a:pt x="14" y="42"/>
                  <a:pt x="14" y="42"/>
                  <a:pt x="13" y="42"/>
                </a:cubicBezTo>
                <a:close/>
                <a:moveTo>
                  <a:pt x="30" y="19"/>
                </a:moveTo>
                <a:cubicBezTo>
                  <a:pt x="19" y="9"/>
                  <a:pt x="19" y="9"/>
                  <a:pt x="19" y="9"/>
                </a:cubicBezTo>
                <a:cubicBezTo>
                  <a:pt x="19" y="8"/>
                  <a:pt x="18" y="8"/>
                  <a:pt x="17" y="8"/>
                </a:cubicBezTo>
                <a:cubicBezTo>
                  <a:pt x="16" y="8"/>
                  <a:pt x="15" y="8"/>
                  <a:pt x="14" y="9"/>
                </a:cubicBezTo>
                <a:cubicBezTo>
                  <a:pt x="9" y="14"/>
                  <a:pt x="9" y="14"/>
                  <a:pt x="9" y="14"/>
                </a:cubicBezTo>
                <a:cubicBezTo>
                  <a:pt x="8" y="15"/>
                  <a:pt x="8" y="16"/>
                  <a:pt x="8" y="17"/>
                </a:cubicBezTo>
                <a:cubicBezTo>
                  <a:pt x="8" y="18"/>
                  <a:pt x="8" y="19"/>
                  <a:pt x="9" y="19"/>
                </a:cubicBezTo>
                <a:cubicBezTo>
                  <a:pt x="19" y="30"/>
                  <a:pt x="19" y="30"/>
                  <a:pt x="19" y="30"/>
                </a:cubicBezTo>
                <a:cubicBezTo>
                  <a:pt x="18" y="39"/>
                  <a:pt x="18" y="39"/>
                  <a:pt x="18" y="39"/>
                </a:cubicBezTo>
                <a:cubicBezTo>
                  <a:pt x="18" y="38"/>
                  <a:pt x="17" y="38"/>
                  <a:pt x="16" y="37"/>
                </a:cubicBezTo>
                <a:cubicBezTo>
                  <a:pt x="4" y="24"/>
                  <a:pt x="4" y="24"/>
                  <a:pt x="4" y="24"/>
                </a:cubicBezTo>
                <a:cubicBezTo>
                  <a:pt x="2" y="22"/>
                  <a:pt x="0" y="20"/>
                  <a:pt x="0" y="17"/>
                </a:cubicBezTo>
                <a:cubicBezTo>
                  <a:pt x="0" y="14"/>
                  <a:pt x="2" y="11"/>
                  <a:pt x="4" y="9"/>
                </a:cubicBezTo>
                <a:cubicBezTo>
                  <a:pt x="9" y="3"/>
                  <a:pt x="9" y="3"/>
                  <a:pt x="9" y="3"/>
                </a:cubicBezTo>
                <a:cubicBezTo>
                  <a:pt x="11" y="1"/>
                  <a:pt x="14" y="0"/>
                  <a:pt x="17" y="0"/>
                </a:cubicBezTo>
                <a:cubicBezTo>
                  <a:pt x="20" y="0"/>
                  <a:pt x="23" y="1"/>
                  <a:pt x="25" y="4"/>
                </a:cubicBezTo>
                <a:cubicBezTo>
                  <a:pt x="37" y="16"/>
                  <a:pt x="37" y="16"/>
                  <a:pt x="37" y="16"/>
                </a:cubicBezTo>
                <a:cubicBezTo>
                  <a:pt x="38" y="17"/>
                  <a:pt x="38" y="18"/>
                  <a:pt x="39" y="18"/>
                </a:cubicBezTo>
                <a:lnTo>
                  <a:pt x="30" y="19"/>
                </a:lnTo>
                <a:close/>
                <a:moveTo>
                  <a:pt x="7" y="58"/>
                </a:moveTo>
                <a:cubicBezTo>
                  <a:pt x="6" y="58"/>
                  <a:pt x="6" y="58"/>
                  <a:pt x="6" y="58"/>
                </a:cubicBezTo>
                <a:cubicBezTo>
                  <a:pt x="6" y="58"/>
                  <a:pt x="5" y="58"/>
                  <a:pt x="5" y="58"/>
                </a:cubicBezTo>
                <a:cubicBezTo>
                  <a:pt x="5" y="57"/>
                  <a:pt x="5" y="56"/>
                  <a:pt x="5" y="56"/>
                </a:cubicBezTo>
                <a:cubicBezTo>
                  <a:pt x="15" y="46"/>
                  <a:pt x="15" y="46"/>
                  <a:pt x="15" y="46"/>
                </a:cubicBezTo>
                <a:cubicBezTo>
                  <a:pt x="15" y="46"/>
                  <a:pt x="16" y="46"/>
                  <a:pt x="16" y="46"/>
                </a:cubicBezTo>
                <a:cubicBezTo>
                  <a:pt x="17" y="47"/>
                  <a:pt x="17" y="47"/>
                  <a:pt x="16" y="48"/>
                </a:cubicBezTo>
                <a:lnTo>
                  <a:pt x="7" y="58"/>
                </a:lnTo>
                <a:close/>
                <a:moveTo>
                  <a:pt x="23" y="62"/>
                </a:moveTo>
                <a:cubicBezTo>
                  <a:pt x="23" y="62"/>
                  <a:pt x="22" y="63"/>
                  <a:pt x="22" y="63"/>
                </a:cubicBezTo>
                <a:cubicBezTo>
                  <a:pt x="21" y="63"/>
                  <a:pt x="20" y="62"/>
                  <a:pt x="20" y="62"/>
                </a:cubicBezTo>
                <a:cubicBezTo>
                  <a:pt x="20" y="49"/>
                  <a:pt x="20" y="49"/>
                  <a:pt x="20" y="49"/>
                </a:cubicBezTo>
                <a:cubicBezTo>
                  <a:pt x="20" y="49"/>
                  <a:pt x="21" y="48"/>
                  <a:pt x="22" y="48"/>
                </a:cubicBezTo>
                <a:cubicBezTo>
                  <a:pt x="22" y="48"/>
                  <a:pt x="23" y="49"/>
                  <a:pt x="23" y="49"/>
                </a:cubicBezTo>
                <a:lnTo>
                  <a:pt x="23" y="62"/>
                </a:lnTo>
                <a:close/>
                <a:moveTo>
                  <a:pt x="59" y="54"/>
                </a:moveTo>
                <a:cubicBezTo>
                  <a:pt x="54" y="59"/>
                  <a:pt x="54" y="59"/>
                  <a:pt x="54" y="59"/>
                </a:cubicBezTo>
                <a:cubicBezTo>
                  <a:pt x="51" y="61"/>
                  <a:pt x="49" y="62"/>
                  <a:pt x="46" y="62"/>
                </a:cubicBezTo>
                <a:cubicBezTo>
                  <a:pt x="43" y="62"/>
                  <a:pt x="40" y="61"/>
                  <a:pt x="38" y="59"/>
                </a:cubicBezTo>
                <a:cubicBezTo>
                  <a:pt x="25" y="46"/>
                  <a:pt x="25" y="46"/>
                  <a:pt x="25" y="46"/>
                </a:cubicBezTo>
                <a:cubicBezTo>
                  <a:pt x="25" y="46"/>
                  <a:pt x="24" y="45"/>
                  <a:pt x="24" y="44"/>
                </a:cubicBezTo>
                <a:cubicBezTo>
                  <a:pt x="33" y="43"/>
                  <a:pt x="33" y="43"/>
                  <a:pt x="33" y="43"/>
                </a:cubicBezTo>
                <a:cubicBezTo>
                  <a:pt x="43" y="54"/>
                  <a:pt x="43" y="54"/>
                  <a:pt x="43" y="54"/>
                </a:cubicBezTo>
                <a:cubicBezTo>
                  <a:pt x="45" y="55"/>
                  <a:pt x="47" y="55"/>
                  <a:pt x="48" y="54"/>
                </a:cubicBezTo>
                <a:cubicBezTo>
                  <a:pt x="54" y="48"/>
                  <a:pt x="54" y="48"/>
                  <a:pt x="54" y="48"/>
                </a:cubicBezTo>
                <a:cubicBezTo>
                  <a:pt x="55" y="48"/>
                  <a:pt x="55" y="47"/>
                  <a:pt x="55" y="46"/>
                </a:cubicBezTo>
                <a:cubicBezTo>
                  <a:pt x="55" y="45"/>
                  <a:pt x="55" y="44"/>
                  <a:pt x="54" y="43"/>
                </a:cubicBezTo>
                <a:cubicBezTo>
                  <a:pt x="44" y="33"/>
                  <a:pt x="44" y="33"/>
                  <a:pt x="44" y="33"/>
                </a:cubicBezTo>
                <a:cubicBezTo>
                  <a:pt x="44" y="24"/>
                  <a:pt x="44" y="24"/>
                  <a:pt x="44" y="24"/>
                </a:cubicBezTo>
                <a:cubicBezTo>
                  <a:pt x="45" y="24"/>
                  <a:pt x="46" y="25"/>
                  <a:pt x="46" y="25"/>
                </a:cubicBezTo>
                <a:cubicBezTo>
                  <a:pt x="59" y="38"/>
                  <a:pt x="59" y="38"/>
                  <a:pt x="59" y="38"/>
                </a:cubicBezTo>
                <a:cubicBezTo>
                  <a:pt x="61" y="40"/>
                  <a:pt x="62" y="43"/>
                  <a:pt x="62" y="46"/>
                </a:cubicBezTo>
                <a:cubicBezTo>
                  <a:pt x="62" y="49"/>
                  <a:pt x="61" y="52"/>
                  <a:pt x="59" y="54"/>
                </a:cubicBezTo>
                <a:close/>
                <a:moveTo>
                  <a:pt x="42" y="13"/>
                </a:moveTo>
                <a:cubicBezTo>
                  <a:pt x="42" y="14"/>
                  <a:pt x="42" y="14"/>
                  <a:pt x="41" y="14"/>
                </a:cubicBezTo>
                <a:cubicBezTo>
                  <a:pt x="40" y="14"/>
                  <a:pt x="40" y="14"/>
                  <a:pt x="40" y="13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0"/>
                  <a:pt x="40" y="0"/>
                  <a:pt x="41" y="0"/>
                </a:cubicBezTo>
                <a:cubicBezTo>
                  <a:pt x="42" y="0"/>
                  <a:pt x="42" y="0"/>
                  <a:pt x="42" y="1"/>
                </a:cubicBezTo>
                <a:lnTo>
                  <a:pt x="42" y="13"/>
                </a:lnTo>
                <a:close/>
                <a:moveTo>
                  <a:pt x="48" y="16"/>
                </a:moveTo>
                <a:cubicBezTo>
                  <a:pt x="48" y="17"/>
                  <a:pt x="47" y="17"/>
                  <a:pt x="47" y="17"/>
                </a:cubicBezTo>
                <a:cubicBezTo>
                  <a:pt x="47" y="17"/>
                  <a:pt x="47" y="17"/>
                  <a:pt x="46" y="16"/>
                </a:cubicBezTo>
                <a:cubicBezTo>
                  <a:pt x="46" y="16"/>
                  <a:pt x="46" y="15"/>
                  <a:pt x="46" y="15"/>
                </a:cubicBezTo>
                <a:cubicBezTo>
                  <a:pt x="56" y="5"/>
                  <a:pt x="56" y="5"/>
                  <a:pt x="56" y="5"/>
                </a:cubicBezTo>
                <a:cubicBezTo>
                  <a:pt x="56" y="4"/>
                  <a:pt x="57" y="4"/>
                  <a:pt x="58" y="5"/>
                </a:cubicBezTo>
                <a:cubicBezTo>
                  <a:pt x="58" y="5"/>
                  <a:pt x="58" y="6"/>
                  <a:pt x="58" y="7"/>
                </a:cubicBezTo>
                <a:lnTo>
                  <a:pt x="48" y="16"/>
                </a:lnTo>
                <a:close/>
                <a:moveTo>
                  <a:pt x="62" y="23"/>
                </a:moveTo>
                <a:cubicBezTo>
                  <a:pt x="50" y="23"/>
                  <a:pt x="50" y="23"/>
                  <a:pt x="50" y="23"/>
                </a:cubicBezTo>
                <a:cubicBezTo>
                  <a:pt x="49" y="23"/>
                  <a:pt x="48" y="22"/>
                  <a:pt x="48" y="22"/>
                </a:cubicBezTo>
                <a:cubicBezTo>
                  <a:pt x="48" y="21"/>
                  <a:pt x="49" y="20"/>
                  <a:pt x="50" y="20"/>
                </a:cubicBezTo>
                <a:cubicBezTo>
                  <a:pt x="62" y="20"/>
                  <a:pt x="62" y="20"/>
                  <a:pt x="62" y="20"/>
                </a:cubicBezTo>
                <a:cubicBezTo>
                  <a:pt x="62" y="20"/>
                  <a:pt x="63" y="21"/>
                  <a:pt x="63" y="22"/>
                </a:cubicBezTo>
                <a:cubicBezTo>
                  <a:pt x="63" y="22"/>
                  <a:pt x="62" y="23"/>
                  <a:pt x="62" y="2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AA5D35-C1F3-4D59-D20C-E67C71676C7E}"/>
              </a:ext>
            </a:extLst>
          </p:cNvPr>
          <p:cNvGrpSpPr/>
          <p:nvPr/>
        </p:nvGrpSpPr>
        <p:grpSpPr>
          <a:xfrm>
            <a:off x="3991965" y="3287384"/>
            <a:ext cx="386396" cy="353335"/>
            <a:chOff x="2046288" y="3759200"/>
            <a:chExt cx="296863" cy="271463"/>
          </a:xfrm>
          <a:solidFill>
            <a:schemeClr val="tx1"/>
          </a:solidFill>
        </p:grpSpPr>
        <p:sp>
          <p:nvSpPr>
            <p:cNvPr id="64" name="Rectangle 160">
              <a:extLst>
                <a:ext uri="{FF2B5EF4-FFF2-40B4-BE49-F238E27FC236}">
                  <a16:creationId xmlns:a16="http://schemas.microsoft.com/office/drawing/2014/main" id="{52516E8D-5458-E935-FD9E-DC8807123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5338" y="3973513"/>
              <a:ext cx="55563" cy="5715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5" name="Rectangle 161">
              <a:extLst>
                <a:ext uri="{FF2B5EF4-FFF2-40B4-BE49-F238E27FC236}">
                  <a16:creationId xmlns:a16="http://schemas.microsoft.com/office/drawing/2014/main" id="{6D7B9718-7DAA-B815-CC9D-93C485BAD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9950" y="3935413"/>
              <a:ext cx="55563" cy="9525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6" name="Rectangle 162">
              <a:extLst>
                <a:ext uri="{FF2B5EF4-FFF2-40B4-BE49-F238E27FC236}">
                  <a16:creationId xmlns:a16="http://schemas.microsoft.com/office/drawing/2014/main" id="{B77ECA72-A073-5F56-294C-5480BEED48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2975" y="3898900"/>
              <a:ext cx="57150" cy="1317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7" name="Rectangle 163">
              <a:extLst>
                <a:ext uri="{FF2B5EF4-FFF2-40B4-BE49-F238E27FC236}">
                  <a16:creationId xmlns:a16="http://schemas.microsoft.com/office/drawing/2014/main" id="{BFE7744B-C0E6-D9E8-B1C0-6E1767A573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588" y="3860800"/>
              <a:ext cx="55563" cy="1698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8" name="Freeform 164">
              <a:extLst>
                <a:ext uri="{FF2B5EF4-FFF2-40B4-BE49-F238E27FC236}">
                  <a16:creationId xmlns:a16="http://schemas.microsoft.com/office/drawing/2014/main" id="{180FC384-F216-EECE-16FF-24DA815FCD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6288" y="3759200"/>
              <a:ext cx="296863" cy="176213"/>
            </a:xfrm>
            <a:custGeom>
              <a:avLst/>
              <a:gdLst/>
              <a:ahLst/>
              <a:cxnLst>
                <a:cxn ang="0">
                  <a:pos x="162" y="25"/>
                </a:cxn>
                <a:cxn ang="0">
                  <a:pos x="126" y="25"/>
                </a:cxn>
                <a:cxn ang="0">
                  <a:pos x="81" y="59"/>
                </a:cxn>
                <a:cxn ang="0">
                  <a:pos x="59" y="48"/>
                </a:cxn>
                <a:cxn ang="0">
                  <a:pos x="0" y="96"/>
                </a:cxn>
                <a:cxn ang="0">
                  <a:pos x="0" y="111"/>
                </a:cxn>
                <a:cxn ang="0">
                  <a:pos x="60" y="62"/>
                </a:cxn>
                <a:cxn ang="0">
                  <a:pos x="83" y="74"/>
                </a:cxn>
                <a:cxn ang="0">
                  <a:pos x="131" y="37"/>
                </a:cxn>
                <a:cxn ang="0">
                  <a:pos x="166" y="37"/>
                </a:cxn>
                <a:cxn ang="0">
                  <a:pos x="187" y="16"/>
                </a:cxn>
                <a:cxn ang="0">
                  <a:pos x="187" y="0"/>
                </a:cxn>
                <a:cxn ang="0">
                  <a:pos x="162" y="25"/>
                </a:cxn>
              </a:cxnLst>
              <a:rect l="0" t="0" r="r" b="b"/>
              <a:pathLst>
                <a:path w="187" h="111">
                  <a:moveTo>
                    <a:pt x="162" y="25"/>
                  </a:moveTo>
                  <a:lnTo>
                    <a:pt x="126" y="25"/>
                  </a:lnTo>
                  <a:lnTo>
                    <a:pt x="81" y="59"/>
                  </a:lnTo>
                  <a:lnTo>
                    <a:pt x="59" y="48"/>
                  </a:lnTo>
                  <a:lnTo>
                    <a:pt x="0" y="96"/>
                  </a:lnTo>
                  <a:lnTo>
                    <a:pt x="0" y="111"/>
                  </a:lnTo>
                  <a:lnTo>
                    <a:pt x="60" y="62"/>
                  </a:lnTo>
                  <a:lnTo>
                    <a:pt x="83" y="74"/>
                  </a:lnTo>
                  <a:lnTo>
                    <a:pt x="131" y="37"/>
                  </a:lnTo>
                  <a:lnTo>
                    <a:pt x="166" y="37"/>
                  </a:lnTo>
                  <a:lnTo>
                    <a:pt x="187" y="16"/>
                  </a:lnTo>
                  <a:lnTo>
                    <a:pt x="187" y="0"/>
                  </a:lnTo>
                  <a:lnTo>
                    <a:pt x="162" y="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69" name="Freeform 157">
            <a:extLst>
              <a:ext uri="{FF2B5EF4-FFF2-40B4-BE49-F238E27FC236}">
                <a16:creationId xmlns:a16="http://schemas.microsoft.com/office/drawing/2014/main" id="{07E76223-002E-54F0-68FF-930C11429078}"/>
              </a:ext>
            </a:extLst>
          </p:cNvPr>
          <p:cNvSpPr>
            <a:spLocks noEditPoints="1"/>
          </p:cNvSpPr>
          <p:nvPr/>
        </p:nvSpPr>
        <p:spPr bwMode="auto">
          <a:xfrm>
            <a:off x="4934970" y="3205741"/>
            <a:ext cx="466777" cy="466779"/>
          </a:xfrm>
          <a:custGeom>
            <a:avLst/>
            <a:gdLst>
              <a:gd name="T0" fmla="*/ 2147483646 w 68"/>
              <a:gd name="T1" fmla="*/ 2147483646 h 68"/>
              <a:gd name="T2" fmla="*/ 2147483646 w 68"/>
              <a:gd name="T3" fmla="*/ 2147483646 h 68"/>
              <a:gd name="T4" fmla="*/ 2147483646 w 68"/>
              <a:gd name="T5" fmla="*/ 2147483646 h 68"/>
              <a:gd name="T6" fmla="*/ 2147483646 w 68"/>
              <a:gd name="T7" fmla="*/ 2147483646 h 68"/>
              <a:gd name="T8" fmla="*/ 2147483646 w 68"/>
              <a:gd name="T9" fmla="*/ 2147483646 h 68"/>
              <a:gd name="T10" fmla="*/ 2147483646 w 68"/>
              <a:gd name="T11" fmla="*/ 2147483646 h 68"/>
              <a:gd name="T12" fmla="*/ 2147483646 w 68"/>
              <a:gd name="T13" fmla="*/ 2147483646 h 68"/>
              <a:gd name="T14" fmla="*/ 0 w 68"/>
              <a:gd name="T15" fmla="*/ 2147483646 h 68"/>
              <a:gd name="T16" fmla="*/ 2147483646 w 68"/>
              <a:gd name="T17" fmla="*/ 2147483646 h 68"/>
              <a:gd name="T18" fmla="*/ 2147483646 w 68"/>
              <a:gd name="T19" fmla="*/ 2147483646 h 68"/>
              <a:gd name="T20" fmla="*/ 2147483646 w 68"/>
              <a:gd name="T21" fmla="*/ 2147483646 h 68"/>
              <a:gd name="T22" fmla="*/ 2147483646 w 68"/>
              <a:gd name="T23" fmla="*/ 2147483646 h 68"/>
              <a:gd name="T24" fmla="*/ 2147483646 w 68"/>
              <a:gd name="T25" fmla="*/ 2147483646 h 68"/>
              <a:gd name="T26" fmla="*/ 2147483646 w 68"/>
              <a:gd name="T27" fmla="*/ 2147483646 h 68"/>
              <a:gd name="T28" fmla="*/ 2147483646 w 68"/>
              <a:gd name="T29" fmla="*/ 2147483646 h 68"/>
              <a:gd name="T30" fmla="*/ 2147483646 w 68"/>
              <a:gd name="T31" fmla="*/ 2147483646 h 68"/>
              <a:gd name="T32" fmla="*/ 2147483646 w 68"/>
              <a:gd name="T33" fmla="*/ 2147483646 h 68"/>
              <a:gd name="T34" fmla="*/ 2147483646 w 68"/>
              <a:gd name="T35" fmla="*/ 2147483646 h 68"/>
              <a:gd name="T36" fmla="*/ 2147483646 w 68"/>
              <a:gd name="T37" fmla="*/ 2147483646 h 68"/>
              <a:gd name="T38" fmla="*/ 2147483646 w 68"/>
              <a:gd name="T39" fmla="*/ 2147483646 h 68"/>
              <a:gd name="T40" fmla="*/ 2147483646 w 68"/>
              <a:gd name="T41" fmla="*/ 2147483646 h 68"/>
              <a:gd name="T42" fmla="*/ 2147483646 w 68"/>
              <a:gd name="T43" fmla="*/ 2147483646 h 68"/>
              <a:gd name="T44" fmla="*/ 2147483646 w 68"/>
              <a:gd name="T45" fmla="*/ 2147483646 h 68"/>
              <a:gd name="T46" fmla="*/ 2147483646 w 68"/>
              <a:gd name="T47" fmla="*/ 2147483646 h 68"/>
              <a:gd name="T48" fmla="*/ 2147483646 w 68"/>
              <a:gd name="T49" fmla="*/ 2147483646 h 68"/>
              <a:gd name="T50" fmla="*/ 2147483646 w 68"/>
              <a:gd name="T51" fmla="*/ 2147483646 h 68"/>
              <a:gd name="T52" fmla="*/ 2147483646 w 68"/>
              <a:gd name="T53" fmla="*/ 2147483646 h 68"/>
              <a:gd name="T54" fmla="*/ 2147483646 w 68"/>
              <a:gd name="T55" fmla="*/ 2147483646 h 68"/>
              <a:gd name="T56" fmla="*/ 2147483646 w 68"/>
              <a:gd name="T57" fmla="*/ 2147483646 h 68"/>
              <a:gd name="T58" fmla="*/ 2147483646 w 68"/>
              <a:gd name="T59" fmla="*/ 2147483646 h 68"/>
              <a:gd name="T60" fmla="*/ 2147483646 w 68"/>
              <a:gd name="T61" fmla="*/ 2147483646 h 68"/>
              <a:gd name="T62" fmla="*/ 2147483646 w 68"/>
              <a:gd name="T63" fmla="*/ 2147483646 h 68"/>
              <a:gd name="T64" fmla="*/ 2147483646 w 68"/>
              <a:gd name="T65" fmla="*/ 2147483646 h 68"/>
              <a:gd name="T66" fmla="*/ 2147483646 w 68"/>
              <a:gd name="T67" fmla="*/ 2147483646 h 68"/>
              <a:gd name="T68" fmla="*/ 2147483646 w 68"/>
              <a:gd name="T69" fmla="*/ 2147483646 h 68"/>
              <a:gd name="T70" fmla="*/ 2147483646 w 68"/>
              <a:gd name="T71" fmla="*/ 0 h 68"/>
              <a:gd name="T72" fmla="*/ 2147483646 w 68"/>
              <a:gd name="T73" fmla="*/ 2147483646 h 68"/>
              <a:gd name="T74" fmla="*/ 2147483646 w 68"/>
              <a:gd name="T75" fmla="*/ 2147483646 h 68"/>
              <a:gd name="T76" fmla="*/ 2147483646 w 68"/>
              <a:gd name="T77" fmla="*/ 2147483646 h 68"/>
              <a:gd name="T78" fmla="*/ 2147483646 w 68"/>
              <a:gd name="T79" fmla="*/ 2147483646 h 68"/>
              <a:gd name="T80" fmla="*/ 2147483646 w 68"/>
              <a:gd name="T81" fmla="*/ 2147483646 h 68"/>
              <a:gd name="T82" fmla="*/ 2147483646 w 68"/>
              <a:gd name="T83" fmla="*/ 2147483646 h 68"/>
              <a:gd name="T84" fmla="*/ 2147483646 w 68"/>
              <a:gd name="T85" fmla="*/ 2147483646 h 68"/>
              <a:gd name="T86" fmla="*/ 2147483646 w 68"/>
              <a:gd name="T87" fmla="*/ 2147483646 h 68"/>
              <a:gd name="T88" fmla="*/ 2147483646 w 68"/>
              <a:gd name="T89" fmla="*/ 2147483646 h 68"/>
              <a:gd name="T90" fmla="*/ 2147483646 w 68"/>
              <a:gd name="T91" fmla="*/ 2147483646 h 68"/>
              <a:gd name="T92" fmla="*/ 2147483646 w 68"/>
              <a:gd name="T93" fmla="*/ 2147483646 h 68"/>
              <a:gd name="T94" fmla="*/ 2147483646 w 68"/>
              <a:gd name="T95" fmla="*/ 2147483646 h 68"/>
              <a:gd name="T96" fmla="*/ 2147483646 w 68"/>
              <a:gd name="T97" fmla="*/ 2147483646 h 68"/>
              <a:gd name="T98" fmla="*/ 2147483646 w 68"/>
              <a:gd name="T99" fmla="*/ 2147483646 h 68"/>
              <a:gd name="T100" fmla="*/ 2147483646 w 68"/>
              <a:gd name="T101" fmla="*/ 2147483646 h 68"/>
              <a:gd name="T102" fmla="*/ 2147483646 w 68"/>
              <a:gd name="T103" fmla="*/ 2147483646 h 68"/>
              <a:gd name="T104" fmla="*/ 2147483646 w 68"/>
              <a:gd name="T105" fmla="*/ 2147483646 h 68"/>
              <a:gd name="T106" fmla="*/ 2147483646 w 68"/>
              <a:gd name="T107" fmla="*/ 2147483646 h 68"/>
              <a:gd name="T108" fmla="*/ 2147483646 w 68"/>
              <a:gd name="T109" fmla="*/ 2147483646 h 68"/>
              <a:gd name="T110" fmla="*/ 2147483646 w 68"/>
              <a:gd name="T111" fmla="*/ 2147483646 h 68"/>
              <a:gd name="T112" fmla="*/ 2147483646 w 68"/>
              <a:gd name="T113" fmla="*/ 2147483646 h 68"/>
              <a:gd name="T114" fmla="*/ 2147483646 w 68"/>
              <a:gd name="T115" fmla="*/ 2147483646 h 68"/>
              <a:gd name="T116" fmla="*/ 2147483646 w 68"/>
              <a:gd name="T117" fmla="*/ 2147483646 h 68"/>
              <a:gd name="T118" fmla="*/ 2147483646 w 68"/>
              <a:gd name="T119" fmla="*/ 2147483646 h 68"/>
              <a:gd name="T120" fmla="*/ 2147483646 w 68"/>
              <a:gd name="T121" fmla="*/ 2147483646 h 6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68" h="68">
                <a:moveTo>
                  <a:pt x="59" y="10"/>
                </a:moveTo>
                <a:cubicBezTo>
                  <a:pt x="50" y="20"/>
                  <a:pt x="50" y="20"/>
                  <a:pt x="50" y="20"/>
                </a:cubicBezTo>
                <a:cubicBezTo>
                  <a:pt x="52" y="22"/>
                  <a:pt x="52" y="22"/>
                  <a:pt x="52" y="22"/>
                </a:cubicBezTo>
                <a:cubicBezTo>
                  <a:pt x="53" y="23"/>
                  <a:pt x="53" y="25"/>
                  <a:pt x="52" y="26"/>
                </a:cubicBezTo>
                <a:cubicBezTo>
                  <a:pt x="50" y="28"/>
                  <a:pt x="50" y="28"/>
                  <a:pt x="50" y="28"/>
                </a:cubicBezTo>
                <a:cubicBezTo>
                  <a:pt x="52" y="32"/>
                  <a:pt x="53" y="36"/>
                  <a:pt x="53" y="41"/>
                </a:cubicBezTo>
                <a:cubicBezTo>
                  <a:pt x="53" y="56"/>
                  <a:pt x="41" y="68"/>
                  <a:pt x="26" y="68"/>
                </a:cubicBezTo>
                <a:cubicBezTo>
                  <a:pt x="12" y="68"/>
                  <a:pt x="0" y="56"/>
                  <a:pt x="0" y="41"/>
                </a:cubicBezTo>
                <a:cubicBezTo>
                  <a:pt x="0" y="26"/>
                  <a:pt x="12" y="14"/>
                  <a:pt x="26" y="14"/>
                </a:cubicBezTo>
                <a:cubicBezTo>
                  <a:pt x="31" y="14"/>
                  <a:pt x="36" y="16"/>
                  <a:pt x="40" y="18"/>
                </a:cubicBezTo>
                <a:cubicBezTo>
                  <a:pt x="42" y="15"/>
                  <a:pt x="42" y="15"/>
                  <a:pt x="42" y="15"/>
                </a:cubicBezTo>
                <a:cubicBezTo>
                  <a:pt x="43" y="14"/>
                  <a:pt x="44" y="14"/>
                  <a:pt x="45" y="15"/>
                </a:cubicBezTo>
                <a:cubicBezTo>
                  <a:pt x="48" y="18"/>
                  <a:pt x="48" y="18"/>
                  <a:pt x="48" y="18"/>
                </a:cubicBezTo>
                <a:cubicBezTo>
                  <a:pt x="57" y="9"/>
                  <a:pt x="57" y="9"/>
                  <a:pt x="57" y="9"/>
                </a:cubicBezTo>
                <a:lnTo>
                  <a:pt x="59" y="10"/>
                </a:lnTo>
                <a:close/>
                <a:moveTo>
                  <a:pt x="18" y="21"/>
                </a:moveTo>
                <a:cubicBezTo>
                  <a:pt x="13" y="23"/>
                  <a:pt x="8" y="27"/>
                  <a:pt x="6" y="33"/>
                </a:cubicBezTo>
                <a:cubicBezTo>
                  <a:pt x="6" y="34"/>
                  <a:pt x="6" y="35"/>
                  <a:pt x="8" y="36"/>
                </a:cubicBezTo>
                <a:cubicBezTo>
                  <a:pt x="8" y="36"/>
                  <a:pt x="8" y="36"/>
                  <a:pt x="8" y="36"/>
                </a:cubicBezTo>
                <a:cubicBezTo>
                  <a:pt x="9" y="36"/>
                  <a:pt x="10" y="36"/>
                  <a:pt x="11" y="35"/>
                </a:cubicBezTo>
                <a:cubicBezTo>
                  <a:pt x="12" y="30"/>
                  <a:pt x="16" y="27"/>
                  <a:pt x="20" y="25"/>
                </a:cubicBezTo>
                <a:cubicBezTo>
                  <a:pt x="21" y="25"/>
                  <a:pt x="22" y="23"/>
                  <a:pt x="21" y="22"/>
                </a:cubicBezTo>
                <a:cubicBezTo>
                  <a:pt x="21" y="21"/>
                  <a:pt x="20" y="20"/>
                  <a:pt x="18" y="21"/>
                </a:cubicBezTo>
                <a:close/>
                <a:moveTo>
                  <a:pt x="57" y="7"/>
                </a:moveTo>
                <a:cubicBezTo>
                  <a:pt x="56" y="7"/>
                  <a:pt x="56" y="7"/>
                  <a:pt x="56" y="6"/>
                </a:cubicBezTo>
                <a:cubicBezTo>
                  <a:pt x="52" y="3"/>
                  <a:pt x="52" y="3"/>
                  <a:pt x="52" y="3"/>
                </a:cubicBezTo>
                <a:cubicBezTo>
                  <a:pt x="52" y="2"/>
                  <a:pt x="52" y="2"/>
                  <a:pt x="52" y="1"/>
                </a:cubicBezTo>
                <a:cubicBezTo>
                  <a:pt x="53" y="1"/>
                  <a:pt x="54" y="1"/>
                  <a:pt x="54" y="1"/>
                </a:cubicBezTo>
                <a:cubicBezTo>
                  <a:pt x="58" y="5"/>
                  <a:pt x="58" y="5"/>
                  <a:pt x="58" y="5"/>
                </a:cubicBezTo>
                <a:cubicBezTo>
                  <a:pt x="58" y="5"/>
                  <a:pt x="58" y="6"/>
                  <a:pt x="58" y="6"/>
                </a:cubicBezTo>
                <a:cubicBezTo>
                  <a:pt x="57" y="7"/>
                  <a:pt x="57" y="7"/>
                  <a:pt x="57" y="7"/>
                </a:cubicBezTo>
                <a:close/>
                <a:moveTo>
                  <a:pt x="61" y="5"/>
                </a:moveTo>
                <a:cubicBezTo>
                  <a:pt x="61" y="5"/>
                  <a:pt x="60" y="6"/>
                  <a:pt x="59" y="6"/>
                </a:cubicBezTo>
                <a:cubicBezTo>
                  <a:pt x="59" y="6"/>
                  <a:pt x="58" y="5"/>
                  <a:pt x="58" y="5"/>
                </a:cubicBezTo>
                <a:cubicBezTo>
                  <a:pt x="58" y="1"/>
                  <a:pt x="58" y="1"/>
                  <a:pt x="58" y="1"/>
                </a:cubicBezTo>
                <a:cubicBezTo>
                  <a:pt x="58" y="0"/>
                  <a:pt x="59" y="0"/>
                  <a:pt x="59" y="0"/>
                </a:cubicBezTo>
                <a:cubicBezTo>
                  <a:pt x="60" y="0"/>
                  <a:pt x="61" y="0"/>
                  <a:pt x="61" y="1"/>
                </a:cubicBezTo>
                <a:lnTo>
                  <a:pt x="61" y="5"/>
                </a:lnTo>
                <a:close/>
                <a:moveTo>
                  <a:pt x="63" y="6"/>
                </a:moveTo>
                <a:cubicBezTo>
                  <a:pt x="63" y="7"/>
                  <a:pt x="62" y="7"/>
                  <a:pt x="62" y="7"/>
                </a:cubicBezTo>
                <a:cubicBezTo>
                  <a:pt x="62" y="7"/>
                  <a:pt x="61" y="7"/>
                  <a:pt x="61" y="6"/>
                </a:cubicBezTo>
                <a:cubicBezTo>
                  <a:pt x="61" y="6"/>
                  <a:pt x="61" y="5"/>
                  <a:pt x="61" y="5"/>
                </a:cubicBezTo>
                <a:cubicBezTo>
                  <a:pt x="64" y="1"/>
                  <a:pt x="64" y="1"/>
                  <a:pt x="64" y="1"/>
                </a:cubicBezTo>
                <a:cubicBezTo>
                  <a:pt x="65" y="1"/>
                  <a:pt x="66" y="1"/>
                  <a:pt x="66" y="1"/>
                </a:cubicBezTo>
                <a:cubicBezTo>
                  <a:pt x="67" y="2"/>
                  <a:pt x="67" y="2"/>
                  <a:pt x="66" y="3"/>
                </a:cubicBezTo>
                <a:lnTo>
                  <a:pt x="63" y="6"/>
                </a:lnTo>
                <a:close/>
                <a:moveTo>
                  <a:pt x="65" y="15"/>
                </a:moveTo>
                <a:cubicBezTo>
                  <a:pt x="65" y="15"/>
                  <a:pt x="65" y="15"/>
                  <a:pt x="64" y="15"/>
                </a:cubicBezTo>
                <a:cubicBezTo>
                  <a:pt x="61" y="12"/>
                  <a:pt x="61" y="12"/>
                  <a:pt x="61" y="12"/>
                </a:cubicBezTo>
                <a:cubicBezTo>
                  <a:pt x="61" y="11"/>
                  <a:pt x="61" y="10"/>
                  <a:pt x="61" y="10"/>
                </a:cubicBezTo>
                <a:cubicBezTo>
                  <a:pt x="62" y="9"/>
                  <a:pt x="62" y="9"/>
                  <a:pt x="63" y="10"/>
                </a:cubicBezTo>
                <a:cubicBezTo>
                  <a:pt x="66" y="13"/>
                  <a:pt x="66" y="13"/>
                  <a:pt x="66" y="13"/>
                </a:cubicBezTo>
                <a:cubicBezTo>
                  <a:pt x="67" y="14"/>
                  <a:pt x="67" y="15"/>
                  <a:pt x="66" y="15"/>
                </a:cubicBezTo>
                <a:cubicBezTo>
                  <a:pt x="66" y="15"/>
                  <a:pt x="66" y="15"/>
                  <a:pt x="65" y="15"/>
                </a:cubicBezTo>
                <a:close/>
                <a:moveTo>
                  <a:pt x="67" y="9"/>
                </a:moveTo>
                <a:cubicBezTo>
                  <a:pt x="63" y="9"/>
                  <a:pt x="63" y="9"/>
                  <a:pt x="63" y="9"/>
                </a:cubicBezTo>
                <a:cubicBezTo>
                  <a:pt x="62" y="9"/>
                  <a:pt x="62" y="9"/>
                  <a:pt x="62" y="8"/>
                </a:cubicBezTo>
                <a:cubicBezTo>
                  <a:pt x="62" y="8"/>
                  <a:pt x="62" y="7"/>
                  <a:pt x="63" y="7"/>
                </a:cubicBezTo>
                <a:cubicBezTo>
                  <a:pt x="67" y="7"/>
                  <a:pt x="67" y="7"/>
                  <a:pt x="67" y="7"/>
                </a:cubicBezTo>
                <a:cubicBezTo>
                  <a:pt x="67" y="7"/>
                  <a:pt x="68" y="8"/>
                  <a:pt x="68" y="8"/>
                </a:cubicBezTo>
                <a:cubicBezTo>
                  <a:pt x="68" y="9"/>
                  <a:pt x="67" y="9"/>
                  <a:pt x="67" y="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0174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1">
            <a:extLst>
              <a:ext uri="{FF2B5EF4-FFF2-40B4-BE49-F238E27FC236}">
                <a16:creationId xmlns:a16="http://schemas.microsoft.com/office/drawing/2014/main" id="{729770E2-AE98-816B-23DC-BCC93D2D9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</p:spPr>
        <p:txBody>
          <a:bodyPr/>
          <a:lstStyle/>
          <a:p>
            <a:r>
              <a:rPr lang="en-US" altLang="zh-CN" dirty="0"/>
              <a:t>SWOT Analysis -9 </a:t>
            </a:r>
            <a:endParaRPr lang="zh-CN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582B26-23C7-FE6A-161F-D99561B97C1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57164" y="1208360"/>
            <a:ext cx="3652837" cy="1503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06C2DD8-F3C2-3C31-3A99-12476B77EABB}"/>
              </a:ext>
            </a:extLst>
          </p:cNvPr>
          <p:cNvSpPr>
            <a:spLocks noChangeArrowheads="1"/>
          </p:cNvSpPr>
          <p:nvPr/>
        </p:nvSpPr>
        <p:spPr bwMode="gray">
          <a:xfrm>
            <a:off x="2646291" y="1348059"/>
            <a:ext cx="12207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zh-CN" sz="1800" b="1" dirty="0">
                <a:solidFill>
                  <a:schemeClr val="bg1"/>
                </a:solidFill>
              </a:rPr>
              <a:t>Strengths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C9F46BA5-26B0-C249-112A-937507A4BE5F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92591" y="1203598"/>
            <a:ext cx="3786187" cy="15033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6D28E20F-52D6-9B15-61F0-2408D8191D61}"/>
              </a:ext>
            </a:extLst>
          </p:cNvPr>
          <p:cNvSpPr>
            <a:spLocks noChangeArrowheads="1"/>
          </p:cNvSpPr>
          <p:nvPr/>
        </p:nvSpPr>
        <p:spPr bwMode="gray">
          <a:xfrm>
            <a:off x="5197401" y="1324248"/>
            <a:ext cx="13446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800" b="1" dirty="0">
                <a:solidFill>
                  <a:schemeClr val="bg1"/>
                </a:solidFill>
              </a:rPr>
              <a:t>Weaknesses</a:t>
            </a:r>
          </a:p>
        </p:txBody>
      </p:sp>
      <p:sp>
        <p:nvSpPr>
          <p:cNvPr id="22" name="Rectangle 7">
            <a:extLst>
              <a:ext uri="{FF2B5EF4-FFF2-40B4-BE49-F238E27FC236}">
                <a16:creationId xmlns:a16="http://schemas.microsoft.com/office/drawing/2014/main" id="{891FEB38-C8A1-4425-5930-0D319B95936F}"/>
              </a:ext>
            </a:extLst>
          </p:cNvPr>
          <p:cNvSpPr>
            <a:spLocks noChangeArrowheads="1"/>
          </p:cNvSpPr>
          <p:nvPr/>
        </p:nvSpPr>
        <p:spPr bwMode="gray">
          <a:xfrm>
            <a:off x="755576" y="3143522"/>
            <a:ext cx="3652838" cy="150336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3" name="Rectangle 8">
            <a:extLst>
              <a:ext uri="{FF2B5EF4-FFF2-40B4-BE49-F238E27FC236}">
                <a16:creationId xmlns:a16="http://schemas.microsoft.com/office/drawing/2014/main" id="{1AA120AD-58AE-2FD4-71F8-6D9B395D3D36}"/>
              </a:ext>
            </a:extLst>
          </p:cNvPr>
          <p:cNvSpPr>
            <a:spLocks noChangeArrowheads="1"/>
          </p:cNvSpPr>
          <p:nvPr/>
        </p:nvSpPr>
        <p:spPr bwMode="gray">
          <a:xfrm>
            <a:off x="2349481" y="4238897"/>
            <a:ext cx="17524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800" b="1" dirty="0">
                <a:solidFill>
                  <a:schemeClr val="bg1"/>
                </a:solidFill>
              </a:rPr>
              <a:t>Opportunities</a:t>
            </a: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AFB58A54-3D96-23AE-EE5D-F09E1F94CEBC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97351" y="3145111"/>
            <a:ext cx="3790950" cy="14938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060C0E01-7503-7930-C9BA-E076B032519F}"/>
              </a:ext>
            </a:extLst>
          </p:cNvPr>
          <p:cNvSpPr>
            <a:spLocks noChangeArrowheads="1"/>
          </p:cNvSpPr>
          <p:nvPr/>
        </p:nvSpPr>
        <p:spPr bwMode="gray">
          <a:xfrm>
            <a:off x="5325991" y="4223022"/>
            <a:ext cx="12207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800" b="1" dirty="0">
                <a:solidFill>
                  <a:schemeClr val="bg1"/>
                </a:solidFill>
              </a:rPr>
              <a:t>Threats</a:t>
            </a:r>
          </a:p>
        </p:txBody>
      </p:sp>
      <p:sp>
        <p:nvSpPr>
          <p:cNvPr id="28" name="Text Box 12">
            <a:extLst>
              <a:ext uri="{FF2B5EF4-FFF2-40B4-BE49-F238E27FC236}">
                <a16:creationId xmlns:a16="http://schemas.microsoft.com/office/drawing/2014/main" id="{6F0A071E-72E4-BE2B-442B-807FC956B11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819076" y="1327423"/>
            <a:ext cx="1701800" cy="1212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altLang="zh-CN" sz="1400" dirty="0">
                <a:solidFill>
                  <a:srgbClr val="F8F8F8"/>
                </a:solidFill>
                <a:ea typeface="宋体" charset="-122"/>
              </a:rPr>
              <a:t> </a:t>
            </a:r>
            <a:r>
              <a:rPr lang="en-US" altLang="zh-CN" sz="1400" b="0" dirty="0">
                <a:solidFill>
                  <a:srgbClr val="F8F8F8"/>
                </a:solidFill>
                <a:ea typeface="宋体" charset="-122"/>
              </a:rPr>
              <a:t>Add  your content</a:t>
            </a:r>
          </a:p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altLang="zh-CN" sz="1400" b="0" dirty="0">
                <a:solidFill>
                  <a:srgbClr val="F8F8F8"/>
                </a:solidFill>
                <a:ea typeface="宋体" charset="-122"/>
              </a:rPr>
              <a:t> Add  your content</a:t>
            </a:r>
          </a:p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altLang="zh-CN" sz="1400" b="0" dirty="0">
                <a:solidFill>
                  <a:srgbClr val="F8F8F8"/>
                </a:solidFill>
                <a:ea typeface="宋体" charset="-122"/>
              </a:rPr>
              <a:t> Add  your content</a:t>
            </a:r>
          </a:p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altLang="zh-CN" sz="1400" b="0" dirty="0">
                <a:solidFill>
                  <a:srgbClr val="F8F8F8"/>
                </a:solidFill>
                <a:ea typeface="宋体" charset="-122"/>
              </a:rPr>
              <a:t> Add  your content</a:t>
            </a:r>
          </a:p>
        </p:txBody>
      </p:sp>
      <p:grpSp>
        <p:nvGrpSpPr>
          <p:cNvPr id="38" name="Group 33">
            <a:extLst>
              <a:ext uri="{FF2B5EF4-FFF2-40B4-BE49-F238E27FC236}">
                <a16:creationId xmlns:a16="http://schemas.microsoft.com/office/drawing/2014/main" id="{907119C3-8CB9-BA51-1771-B69796B34CF2}"/>
              </a:ext>
            </a:extLst>
          </p:cNvPr>
          <p:cNvGrpSpPr>
            <a:grpSpLocks/>
          </p:cNvGrpSpPr>
          <p:nvPr/>
        </p:nvGrpSpPr>
        <p:grpSpPr bwMode="auto">
          <a:xfrm>
            <a:off x="3728966" y="2171972"/>
            <a:ext cx="1660525" cy="1612900"/>
            <a:chOff x="2457" y="2000"/>
            <a:chExt cx="901" cy="888"/>
          </a:xfrm>
        </p:grpSpPr>
        <p:pic>
          <p:nvPicPr>
            <p:cNvPr id="42" name="Picture 34" descr="circuler_1">
              <a:extLst>
                <a:ext uri="{FF2B5EF4-FFF2-40B4-BE49-F238E27FC236}">
                  <a16:creationId xmlns:a16="http://schemas.microsoft.com/office/drawing/2014/main" id="{DD58C2C0-148A-F253-7DF8-43BBEC686F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457" y="2000"/>
              <a:ext cx="901" cy="8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6" name="Oval 35">
              <a:extLst>
                <a:ext uri="{FF2B5EF4-FFF2-40B4-BE49-F238E27FC236}">
                  <a16:creationId xmlns:a16="http://schemas.microsoft.com/office/drawing/2014/main" id="{5AF1C297-229B-E978-D3FB-76F91CF739C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457" y="2000"/>
              <a:ext cx="895" cy="888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 w="57150" algn="ctr">
              <a:solidFill>
                <a:srgbClr val="F8F8F8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9" name="AutoShape 41">
              <a:extLst>
                <a:ext uri="{FF2B5EF4-FFF2-40B4-BE49-F238E27FC236}">
                  <a16:creationId xmlns:a16="http://schemas.microsoft.com/office/drawing/2014/main" id="{016959E0-333E-E971-F20B-CC2C5663B16C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5076502" flipH="1" flipV="1">
              <a:off x="2893" y="2562"/>
              <a:ext cx="115" cy="475"/>
            </a:xfrm>
            <a:prstGeom prst="moon">
              <a:avLst>
                <a:gd name="adj" fmla="val 49773"/>
              </a:avLst>
            </a:prstGeom>
            <a:solidFill>
              <a:srgbClr val="F8F8F8">
                <a:alpha val="3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9" name="Text Box 48">
            <a:extLst>
              <a:ext uri="{FF2B5EF4-FFF2-40B4-BE49-F238E27FC236}">
                <a16:creationId xmlns:a16="http://schemas.microsoft.com/office/drawing/2014/main" id="{DF38038C-EB4B-2D2A-64A3-FB8CB69FBA29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908351" y="2667273"/>
            <a:ext cx="12890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zh-CN" sz="3200" b="1" dirty="0">
                <a:solidFill>
                  <a:srgbClr val="080808"/>
                </a:solidFill>
                <a:ea typeface="宋体" charset="-122"/>
              </a:rPr>
              <a:t>SWOT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4A38B15C-2DB9-31B4-998E-31AABE0CF4B0}"/>
              </a:ext>
            </a:extLst>
          </p:cNvPr>
          <p:cNvGrpSpPr/>
          <p:nvPr/>
        </p:nvGrpSpPr>
        <p:grpSpPr>
          <a:xfrm>
            <a:off x="3031922" y="2011858"/>
            <a:ext cx="685986" cy="652523"/>
            <a:chOff x="2026834" y="1186221"/>
            <a:chExt cx="781050" cy="742950"/>
          </a:xfrm>
          <a:solidFill>
            <a:schemeClr val="bg1"/>
          </a:solidFill>
        </p:grpSpPr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E03119EA-AD31-7B85-112C-D19951A33E3F}"/>
                </a:ext>
              </a:extLst>
            </p:cNvPr>
            <p:cNvSpPr/>
            <p:nvPr/>
          </p:nvSpPr>
          <p:spPr>
            <a:xfrm>
              <a:off x="2341159" y="1300616"/>
              <a:ext cx="152400" cy="152399"/>
            </a:xfrm>
            <a:custGeom>
              <a:avLst/>
              <a:gdLst>
                <a:gd name="connsiteX0" fmla="*/ 76200 w 152400"/>
                <a:gd name="connsiteY0" fmla="*/ 152400 h 152399"/>
                <a:gd name="connsiteX1" fmla="*/ 152400 w 152400"/>
                <a:gd name="connsiteY1" fmla="*/ 76200 h 152399"/>
                <a:gd name="connsiteX2" fmla="*/ 76200 w 152400"/>
                <a:gd name="connsiteY2" fmla="*/ 0 h 152399"/>
                <a:gd name="connsiteX3" fmla="*/ 0 w 152400"/>
                <a:gd name="connsiteY3" fmla="*/ 76200 h 152399"/>
                <a:gd name="connsiteX4" fmla="*/ 76200 w 152400"/>
                <a:gd name="connsiteY4" fmla="*/ 152400 h 152399"/>
                <a:gd name="connsiteX5" fmla="*/ 76200 w 152400"/>
                <a:gd name="connsiteY5" fmla="*/ 19050 h 152399"/>
                <a:gd name="connsiteX6" fmla="*/ 133350 w 152400"/>
                <a:gd name="connsiteY6" fmla="*/ 76200 h 152399"/>
                <a:gd name="connsiteX7" fmla="*/ 76200 w 152400"/>
                <a:gd name="connsiteY7" fmla="*/ 133350 h 152399"/>
                <a:gd name="connsiteX8" fmla="*/ 19050 w 152400"/>
                <a:gd name="connsiteY8" fmla="*/ 76200 h 152399"/>
                <a:gd name="connsiteX9" fmla="*/ 76200 w 152400"/>
                <a:gd name="connsiteY9" fmla="*/ 19012 h 152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399">
                  <a:moveTo>
                    <a:pt x="76200" y="152400"/>
                  </a:move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lose/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71" y="44640"/>
                    <a:pt x="44640" y="19054"/>
                    <a:pt x="76200" y="1901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b="1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2F4B941-CBFC-A90E-4739-E6450C9C7241}"/>
                </a:ext>
              </a:extLst>
            </p:cNvPr>
            <p:cNvSpPr/>
            <p:nvPr/>
          </p:nvSpPr>
          <p:spPr>
            <a:xfrm>
              <a:off x="2026834" y="1186221"/>
              <a:ext cx="781050" cy="742950"/>
            </a:xfrm>
            <a:custGeom>
              <a:avLst/>
              <a:gdLst>
                <a:gd name="connsiteX0" fmla="*/ 771525 w 781050"/>
                <a:gd name="connsiteY0" fmla="*/ 76200 h 742950"/>
                <a:gd name="connsiteX1" fmla="*/ 752475 w 781050"/>
                <a:gd name="connsiteY1" fmla="*/ 76200 h 742950"/>
                <a:gd name="connsiteX2" fmla="*/ 752475 w 781050"/>
                <a:gd name="connsiteY2" fmla="*/ 56197 h 742950"/>
                <a:gd name="connsiteX3" fmla="*/ 724853 w 781050"/>
                <a:gd name="connsiteY3" fmla="*/ 28575 h 742950"/>
                <a:gd name="connsiteX4" fmla="*/ 722948 w 781050"/>
                <a:gd name="connsiteY4" fmla="*/ 28575 h 742950"/>
                <a:gd name="connsiteX5" fmla="*/ 714375 w 781050"/>
                <a:gd name="connsiteY5" fmla="*/ 30070 h 742950"/>
                <a:gd name="connsiteX6" fmla="*/ 714375 w 781050"/>
                <a:gd name="connsiteY6" fmla="*/ 27622 h 742950"/>
                <a:gd name="connsiteX7" fmla="*/ 686753 w 781050"/>
                <a:gd name="connsiteY7" fmla="*/ 0 h 742950"/>
                <a:gd name="connsiteX8" fmla="*/ 684848 w 781050"/>
                <a:gd name="connsiteY8" fmla="*/ 0 h 742950"/>
                <a:gd name="connsiteX9" fmla="*/ 657225 w 781050"/>
                <a:gd name="connsiteY9" fmla="*/ 27622 h 742950"/>
                <a:gd name="connsiteX10" fmla="*/ 657225 w 781050"/>
                <a:gd name="connsiteY10" fmla="*/ 76200 h 742950"/>
                <a:gd name="connsiteX11" fmla="*/ 123825 w 781050"/>
                <a:gd name="connsiteY11" fmla="*/ 76200 h 742950"/>
                <a:gd name="connsiteX12" fmla="*/ 123825 w 781050"/>
                <a:gd name="connsiteY12" fmla="*/ 27622 h 742950"/>
                <a:gd name="connsiteX13" fmla="*/ 96203 w 781050"/>
                <a:gd name="connsiteY13" fmla="*/ 0 h 742950"/>
                <a:gd name="connsiteX14" fmla="*/ 94298 w 781050"/>
                <a:gd name="connsiteY14" fmla="*/ 0 h 742950"/>
                <a:gd name="connsiteX15" fmla="*/ 66675 w 781050"/>
                <a:gd name="connsiteY15" fmla="*/ 27622 h 742950"/>
                <a:gd name="connsiteX16" fmla="*/ 66675 w 781050"/>
                <a:gd name="connsiteY16" fmla="*/ 30070 h 742950"/>
                <a:gd name="connsiteX17" fmla="*/ 58103 w 781050"/>
                <a:gd name="connsiteY17" fmla="*/ 28575 h 742950"/>
                <a:gd name="connsiteX18" fmla="*/ 56197 w 781050"/>
                <a:gd name="connsiteY18" fmla="*/ 28575 h 742950"/>
                <a:gd name="connsiteX19" fmla="*/ 28575 w 781050"/>
                <a:gd name="connsiteY19" fmla="*/ 56197 h 742950"/>
                <a:gd name="connsiteX20" fmla="*/ 28575 w 781050"/>
                <a:gd name="connsiteY20" fmla="*/ 76200 h 742950"/>
                <a:gd name="connsiteX21" fmla="*/ 9525 w 781050"/>
                <a:gd name="connsiteY21" fmla="*/ 76200 h 742950"/>
                <a:gd name="connsiteX22" fmla="*/ 0 w 781050"/>
                <a:gd name="connsiteY22" fmla="*/ 85725 h 742950"/>
                <a:gd name="connsiteX23" fmla="*/ 9525 w 781050"/>
                <a:gd name="connsiteY23" fmla="*/ 95250 h 742950"/>
                <a:gd name="connsiteX24" fmla="*/ 28575 w 781050"/>
                <a:gd name="connsiteY24" fmla="*/ 95250 h 742950"/>
                <a:gd name="connsiteX25" fmla="*/ 28575 w 781050"/>
                <a:gd name="connsiteY25" fmla="*/ 115253 h 742950"/>
                <a:gd name="connsiteX26" fmla="*/ 56197 w 781050"/>
                <a:gd name="connsiteY26" fmla="*/ 142875 h 742950"/>
                <a:gd name="connsiteX27" fmla="*/ 58103 w 781050"/>
                <a:gd name="connsiteY27" fmla="*/ 142875 h 742950"/>
                <a:gd name="connsiteX28" fmla="*/ 66675 w 781050"/>
                <a:gd name="connsiteY28" fmla="*/ 141380 h 742950"/>
                <a:gd name="connsiteX29" fmla="*/ 66675 w 781050"/>
                <a:gd name="connsiteY29" fmla="*/ 143828 h 742950"/>
                <a:gd name="connsiteX30" fmla="*/ 94298 w 781050"/>
                <a:gd name="connsiteY30" fmla="*/ 171450 h 742950"/>
                <a:gd name="connsiteX31" fmla="*/ 96203 w 781050"/>
                <a:gd name="connsiteY31" fmla="*/ 171450 h 742950"/>
                <a:gd name="connsiteX32" fmla="*/ 123825 w 781050"/>
                <a:gd name="connsiteY32" fmla="*/ 143828 h 742950"/>
                <a:gd name="connsiteX33" fmla="*/ 123825 w 781050"/>
                <a:gd name="connsiteY33" fmla="*/ 95250 h 742950"/>
                <a:gd name="connsiteX34" fmla="*/ 168726 w 781050"/>
                <a:gd name="connsiteY34" fmla="*/ 95250 h 742950"/>
                <a:gd name="connsiteX35" fmla="*/ 168726 w 781050"/>
                <a:gd name="connsiteY35" fmla="*/ 253003 h 742950"/>
                <a:gd name="connsiteX36" fmla="*/ 191891 w 781050"/>
                <a:gd name="connsiteY36" fmla="*/ 293075 h 742950"/>
                <a:gd name="connsiteX37" fmla="*/ 304800 w 781050"/>
                <a:gd name="connsiteY37" fmla="*/ 359626 h 742950"/>
                <a:gd name="connsiteX38" fmla="*/ 304800 w 781050"/>
                <a:gd name="connsiteY38" fmla="*/ 453923 h 742950"/>
                <a:gd name="connsiteX39" fmla="*/ 189986 w 781050"/>
                <a:gd name="connsiteY39" fmla="*/ 528218 h 742950"/>
                <a:gd name="connsiteX40" fmla="*/ 168726 w 781050"/>
                <a:gd name="connsiteY40" fmla="*/ 567271 h 742950"/>
                <a:gd name="connsiteX41" fmla="*/ 168726 w 781050"/>
                <a:gd name="connsiteY41" fmla="*/ 742950 h 742950"/>
                <a:gd name="connsiteX42" fmla="*/ 252193 w 781050"/>
                <a:gd name="connsiteY42" fmla="*/ 742950 h 742950"/>
                <a:gd name="connsiteX43" fmla="*/ 252193 w 781050"/>
                <a:gd name="connsiteY43" fmla="*/ 592636 h 742950"/>
                <a:gd name="connsiteX44" fmla="*/ 319421 w 781050"/>
                <a:gd name="connsiteY44" fmla="*/ 549088 h 742950"/>
                <a:gd name="connsiteX45" fmla="*/ 461677 w 781050"/>
                <a:gd name="connsiteY45" fmla="*/ 549088 h 742950"/>
                <a:gd name="connsiteX46" fmla="*/ 528904 w 781050"/>
                <a:gd name="connsiteY46" fmla="*/ 592636 h 742950"/>
                <a:gd name="connsiteX47" fmla="*/ 528904 w 781050"/>
                <a:gd name="connsiteY47" fmla="*/ 742950 h 742950"/>
                <a:gd name="connsiteX48" fmla="*/ 612372 w 781050"/>
                <a:gd name="connsiteY48" fmla="*/ 742950 h 742950"/>
                <a:gd name="connsiteX49" fmla="*/ 612372 w 781050"/>
                <a:gd name="connsiteY49" fmla="*/ 567299 h 742950"/>
                <a:gd name="connsiteX50" fmla="*/ 591112 w 781050"/>
                <a:gd name="connsiteY50" fmla="*/ 528247 h 742950"/>
                <a:gd name="connsiteX51" fmla="*/ 476298 w 781050"/>
                <a:gd name="connsiteY51" fmla="*/ 453952 h 742950"/>
                <a:gd name="connsiteX52" fmla="*/ 476298 w 781050"/>
                <a:gd name="connsiteY52" fmla="*/ 359654 h 742950"/>
                <a:gd name="connsiteX53" fmla="*/ 589131 w 781050"/>
                <a:gd name="connsiteY53" fmla="*/ 293141 h 742950"/>
                <a:gd name="connsiteX54" fmla="*/ 612372 w 781050"/>
                <a:gd name="connsiteY54" fmla="*/ 253003 h 742950"/>
                <a:gd name="connsiteX55" fmla="*/ 612372 w 781050"/>
                <a:gd name="connsiteY55" fmla="*/ 95250 h 742950"/>
                <a:gd name="connsiteX56" fmla="*/ 657225 w 781050"/>
                <a:gd name="connsiteY56" fmla="*/ 95250 h 742950"/>
                <a:gd name="connsiteX57" fmla="*/ 657225 w 781050"/>
                <a:gd name="connsiteY57" fmla="*/ 143828 h 742950"/>
                <a:gd name="connsiteX58" fmla="*/ 684848 w 781050"/>
                <a:gd name="connsiteY58" fmla="*/ 171450 h 742950"/>
                <a:gd name="connsiteX59" fmla="*/ 686753 w 781050"/>
                <a:gd name="connsiteY59" fmla="*/ 171450 h 742950"/>
                <a:gd name="connsiteX60" fmla="*/ 714375 w 781050"/>
                <a:gd name="connsiteY60" fmla="*/ 143828 h 742950"/>
                <a:gd name="connsiteX61" fmla="*/ 714375 w 781050"/>
                <a:gd name="connsiteY61" fmla="*/ 141380 h 742950"/>
                <a:gd name="connsiteX62" fmla="*/ 722948 w 781050"/>
                <a:gd name="connsiteY62" fmla="*/ 142875 h 742950"/>
                <a:gd name="connsiteX63" fmla="*/ 724853 w 781050"/>
                <a:gd name="connsiteY63" fmla="*/ 142875 h 742950"/>
                <a:gd name="connsiteX64" fmla="*/ 752475 w 781050"/>
                <a:gd name="connsiteY64" fmla="*/ 115253 h 742950"/>
                <a:gd name="connsiteX65" fmla="*/ 752475 w 781050"/>
                <a:gd name="connsiteY65" fmla="*/ 95250 h 742950"/>
                <a:gd name="connsiteX66" fmla="*/ 771525 w 781050"/>
                <a:gd name="connsiteY66" fmla="*/ 95250 h 742950"/>
                <a:gd name="connsiteX67" fmla="*/ 781050 w 781050"/>
                <a:gd name="connsiteY67" fmla="*/ 85725 h 742950"/>
                <a:gd name="connsiteX68" fmla="*/ 771525 w 781050"/>
                <a:gd name="connsiteY68" fmla="*/ 76200 h 742950"/>
                <a:gd name="connsiteX69" fmla="*/ 58103 w 781050"/>
                <a:gd name="connsiteY69" fmla="*/ 123825 h 742950"/>
                <a:gd name="connsiteX70" fmla="*/ 56197 w 781050"/>
                <a:gd name="connsiteY70" fmla="*/ 123825 h 742950"/>
                <a:gd name="connsiteX71" fmla="*/ 47625 w 781050"/>
                <a:gd name="connsiteY71" fmla="*/ 115253 h 742950"/>
                <a:gd name="connsiteX72" fmla="*/ 47625 w 781050"/>
                <a:gd name="connsiteY72" fmla="*/ 56197 h 742950"/>
                <a:gd name="connsiteX73" fmla="*/ 56197 w 781050"/>
                <a:gd name="connsiteY73" fmla="*/ 47625 h 742950"/>
                <a:gd name="connsiteX74" fmla="*/ 58103 w 781050"/>
                <a:gd name="connsiteY74" fmla="*/ 47625 h 742950"/>
                <a:gd name="connsiteX75" fmla="*/ 66675 w 781050"/>
                <a:gd name="connsiteY75" fmla="*/ 56197 h 742950"/>
                <a:gd name="connsiteX76" fmla="*/ 66675 w 781050"/>
                <a:gd name="connsiteY76" fmla="*/ 115253 h 742950"/>
                <a:gd name="connsiteX77" fmla="*/ 58103 w 781050"/>
                <a:gd name="connsiteY77" fmla="*/ 123825 h 742950"/>
                <a:gd name="connsiteX78" fmla="*/ 104775 w 781050"/>
                <a:gd name="connsiteY78" fmla="*/ 143828 h 742950"/>
                <a:gd name="connsiteX79" fmla="*/ 96203 w 781050"/>
                <a:gd name="connsiteY79" fmla="*/ 152400 h 742950"/>
                <a:gd name="connsiteX80" fmla="*/ 94298 w 781050"/>
                <a:gd name="connsiteY80" fmla="*/ 152400 h 742950"/>
                <a:gd name="connsiteX81" fmla="*/ 85725 w 781050"/>
                <a:gd name="connsiteY81" fmla="*/ 143828 h 742950"/>
                <a:gd name="connsiteX82" fmla="*/ 85725 w 781050"/>
                <a:gd name="connsiteY82" fmla="*/ 27622 h 742950"/>
                <a:gd name="connsiteX83" fmla="*/ 94298 w 781050"/>
                <a:gd name="connsiteY83" fmla="*/ 19050 h 742950"/>
                <a:gd name="connsiteX84" fmla="*/ 96203 w 781050"/>
                <a:gd name="connsiteY84" fmla="*/ 19050 h 742950"/>
                <a:gd name="connsiteX85" fmla="*/ 104775 w 781050"/>
                <a:gd name="connsiteY85" fmla="*/ 27622 h 742950"/>
                <a:gd name="connsiteX86" fmla="*/ 528904 w 781050"/>
                <a:gd name="connsiteY86" fmla="*/ 95250 h 742950"/>
                <a:gd name="connsiteX87" fmla="*/ 528904 w 781050"/>
                <a:gd name="connsiteY87" fmla="*/ 226352 h 742950"/>
                <a:gd name="connsiteX88" fmla="*/ 421272 w 781050"/>
                <a:gd name="connsiteY88" fmla="*/ 289674 h 742950"/>
                <a:gd name="connsiteX89" fmla="*/ 359769 w 781050"/>
                <a:gd name="connsiteY89" fmla="*/ 289674 h 742950"/>
                <a:gd name="connsiteX90" fmla="*/ 252193 w 781050"/>
                <a:gd name="connsiteY90" fmla="*/ 226352 h 742950"/>
                <a:gd name="connsiteX91" fmla="*/ 252193 w 781050"/>
                <a:gd name="connsiteY91" fmla="*/ 95250 h 742950"/>
                <a:gd name="connsiteX92" fmla="*/ 593322 w 781050"/>
                <a:gd name="connsiteY92" fmla="*/ 567299 h 742950"/>
                <a:gd name="connsiteX93" fmla="*/ 593322 w 781050"/>
                <a:gd name="connsiteY93" fmla="*/ 723900 h 742950"/>
                <a:gd name="connsiteX94" fmla="*/ 547954 w 781050"/>
                <a:gd name="connsiteY94" fmla="*/ 723900 h 742950"/>
                <a:gd name="connsiteX95" fmla="*/ 547954 w 781050"/>
                <a:gd name="connsiteY95" fmla="*/ 582273 h 742950"/>
                <a:gd name="connsiteX96" fmla="*/ 467316 w 781050"/>
                <a:gd name="connsiteY96" fmla="*/ 530038 h 742950"/>
                <a:gd name="connsiteX97" fmla="*/ 313782 w 781050"/>
                <a:gd name="connsiteY97" fmla="*/ 530038 h 742950"/>
                <a:gd name="connsiteX98" fmla="*/ 233143 w 781050"/>
                <a:gd name="connsiteY98" fmla="*/ 582273 h 742950"/>
                <a:gd name="connsiteX99" fmla="*/ 233143 w 781050"/>
                <a:gd name="connsiteY99" fmla="*/ 723900 h 742950"/>
                <a:gd name="connsiteX100" fmla="*/ 187776 w 781050"/>
                <a:gd name="connsiteY100" fmla="*/ 723900 h 742950"/>
                <a:gd name="connsiteX101" fmla="*/ 187776 w 781050"/>
                <a:gd name="connsiteY101" fmla="*/ 567299 h 742950"/>
                <a:gd name="connsiteX102" fmla="*/ 200330 w 781050"/>
                <a:gd name="connsiteY102" fmla="*/ 544230 h 742950"/>
                <a:gd name="connsiteX103" fmla="*/ 328917 w 781050"/>
                <a:gd name="connsiteY103" fmla="*/ 460981 h 742950"/>
                <a:gd name="connsiteX104" fmla="*/ 452161 w 781050"/>
                <a:gd name="connsiteY104" fmla="*/ 460981 h 742950"/>
                <a:gd name="connsiteX105" fmla="*/ 580749 w 781050"/>
                <a:gd name="connsiteY105" fmla="*/ 544230 h 742950"/>
                <a:gd name="connsiteX106" fmla="*/ 593322 w 781050"/>
                <a:gd name="connsiteY106" fmla="*/ 567299 h 742950"/>
                <a:gd name="connsiteX107" fmla="*/ 457248 w 781050"/>
                <a:gd name="connsiteY107" fmla="*/ 441960 h 742950"/>
                <a:gd name="connsiteX108" fmla="*/ 323850 w 781050"/>
                <a:gd name="connsiteY108" fmla="*/ 441960 h 742950"/>
                <a:gd name="connsiteX109" fmla="*/ 323850 w 781050"/>
                <a:gd name="connsiteY109" fmla="*/ 362502 h 742950"/>
                <a:gd name="connsiteX110" fmla="*/ 323912 w 781050"/>
                <a:gd name="connsiteY110" fmla="*/ 349127 h 742950"/>
                <a:gd name="connsiteX111" fmla="*/ 321945 w 781050"/>
                <a:gd name="connsiteY111" fmla="*/ 347605 h 742950"/>
                <a:gd name="connsiteX112" fmla="*/ 201492 w 781050"/>
                <a:gd name="connsiteY112" fmla="*/ 276616 h 742950"/>
                <a:gd name="connsiteX113" fmla="*/ 187776 w 781050"/>
                <a:gd name="connsiteY113" fmla="*/ 252974 h 742950"/>
                <a:gd name="connsiteX114" fmla="*/ 187776 w 781050"/>
                <a:gd name="connsiteY114" fmla="*/ 95250 h 742950"/>
                <a:gd name="connsiteX115" fmla="*/ 233143 w 781050"/>
                <a:gd name="connsiteY115" fmla="*/ 95250 h 742950"/>
                <a:gd name="connsiteX116" fmla="*/ 233143 w 781050"/>
                <a:gd name="connsiteY116" fmla="*/ 237249 h 742950"/>
                <a:gd name="connsiteX117" fmla="*/ 354587 w 781050"/>
                <a:gd name="connsiteY117" fmla="*/ 308686 h 742950"/>
                <a:gd name="connsiteX118" fmla="*/ 426501 w 781050"/>
                <a:gd name="connsiteY118" fmla="*/ 308686 h 742950"/>
                <a:gd name="connsiteX119" fmla="*/ 547954 w 781050"/>
                <a:gd name="connsiteY119" fmla="*/ 237249 h 742950"/>
                <a:gd name="connsiteX120" fmla="*/ 547954 w 781050"/>
                <a:gd name="connsiteY120" fmla="*/ 95250 h 742950"/>
                <a:gd name="connsiteX121" fmla="*/ 593322 w 781050"/>
                <a:gd name="connsiteY121" fmla="*/ 95250 h 742950"/>
                <a:gd name="connsiteX122" fmla="*/ 593322 w 781050"/>
                <a:gd name="connsiteY122" fmla="*/ 252936 h 742950"/>
                <a:gd name="connsiteX123" fmla="*/ 579530 w 781050"/>
                <a:gd name="connsiteY123" fmla="*/ 276663 h 742950"/>
                <a:gd name="connsiteX124" fmla="*/ 459372 w 781050"/>
                <a:gd name="connsiteY124" fmla="*/ 347491 h 742950"/>
                <a:gd name="connsiteX125" fmla="*/ 456000 w 781050"/>
                <a:gd name="connsiteY125" fmla="*/ 360531 h 742950"/>
                <a:gd name="connsiteX126" fmla="*/ 457248 w 781050"/>
                <a:gd name="connsiteY126" fmla="*/ 361921 h 742950"/>
                <a:gd name="connsiteX127" fmla="*/ 695325 w 781050"/>
                <a:gd name="connsiteY127" fmla="*/ 143828 h 742950"/>
                <a:gd name="connsiteX128" fmla="*/ 686753 w 781050"/>
                <a:gd name="connsiteY128" fmla="*/ 152400 h 742950"/>
                <a:gd name="connsiteX129" fmla="*/ 684848 w 781050"/>
                <a:gd name="connsiteY129" fmla="*/ 152400 h 742950"/>
                <a:gd name="connsiteX130" fmla="*/ 676275 w 781050"/>
                <a:gd name="connsiteY130" fmla="*/ 143828 h 742950"/>
                <a:gd name="connsiteX131" fmla="*/ 676275 w 781050"/>
                <a:gd name="connsiteY131" fmla="*/ 27622 h 742950"/>
                <a:gd name="connsiteX132" fmla="*/ 684848 w 781050"/>
                <a:gd name="connsiteY132" fmla="*/ 19050 h 742950"/>
                <a:gd name="connsiteX133" fmla="*/ 686753 w 781050"/>
                <a:gd name="connsiteY133" fmla="*/ 19050 h 742950"/>
                <a:gd name="connsiteX134" fmla="*/ 695325 w 781050"/>
                <a:gd name="connsiteY134" fmla="*/ 27622 h 742950"/>
                <a:gd name="connsiteX135" fmla="*/ 695325 w 781050"/>
                <a:gd name="connsiteY135" fmla="*/ 143828 h 742950"/>
                <a:gd name="connsiteX136" fmla="*/ 733425 w 781050"/>
                <a:gd name="connsiteY136" fmla="*/ 115253 h 742950"/>
                <a:gd name="connsiteX137" fmla="*/ 724853 w 781050"/>
                <a:gd name="connsiteY137" fmla="*/ 123825 h 742950"/>
                <a:gd name="connsiteX138" fmla="*/ 722948 w 781050"/>
                <a:gd name="connsiteY138" fmla="*/ 123825 h 742950"/>
                <a:gd name="connsiteX139" fmla="*/ 714375 w 781050"/>
                <a:gd name="connsiteY139" fmla="*/ 115253 h 742950"/>
                <a:gd name="connsiteX140" fmla="*/ 714375 w 781050"/>
                <a:gd name="connsiteY140" fmla="*/ 56197 h 742950"/>
                <a:gd name="connsiteX141" fmla="*/ 722948 w 781050"/>
                <a:gd name="connsiteY141" fmla="*/ 47625 h 742950"/>
                <a:gd name="connsiteX142" fmla="*/ 724853 w 781050"/>
                <a:gd name="connsiteY142" fmla="*/ 47625 h 742950"/>
                <a:gd name="connsiteX143" fmla="*/ 733425 w 781050"/>
                <a:gd name="connsiteY143" fmla="*/ 56197 h 74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</a:cxnLst>
              <a:rect l="l" t="t" r="r" b="b"/>
              <a:pathLst>
                <a:path w="781050" h="742950">
                  <a:moveTo>
                    <a:pt x="771525" y="76200"/>
                  </a:moveTo>
                  <a:lnTo>
                    <a:pt x="752475" y="76200"/>
                  </a:lnTo>
                  <a:lnTo>
                    <a:pt x="752475" y="56197"/>
                  </a:lnTo>
                  <a:cubicBezTo>
                    <a:pt x="752475" y="40942"/>
                    <a:pt x="740108" y="28575"/>
                    <a:pt x="724853" y="28575"/>
                  </a:cubicBezTo>
                  <a:lnTo>
                    <a:pt x="722948" y="28575"/>
                  </a:lnTo>
                  <a:cubicBezTo>
                    <a:pt x="720028" y="28611"/>
                    <a:pt x="717133" y="29116"/>
                    <a:pt x="714375" y="30070"/>
                  </a:cubicBezTo>
                  <a:lnTo>
                    <a:pt x="714375" y="27622"/>
                  </a:lnTo>
                  <a:cubicBezTo>
                    <a:pt x="714375" y="12367"/>
                    <a:pt x="702008" y="0"/>
                    <a:pt x="686753" y="0"/>
                  </a:cubicBezTo>
                  <a:lnTo>
                    <a:pt x="684848" y="0"/>
                  </a:lnTo>
                  <a:cubicBezTo>
                    <a:pt x="669592" y="0"/>
                    <a:pt x="657225" y="12367"/>
                    <a:pt x="657225" y="27622"/>
                  </a:cubicBezTo>
                  <a:lnTo>
                    <a:pt x="657225" y="76200"/>
                  </a:lnTo>
                  <a:lnTo>
                    <a:pt x="123825" y="76200"/>
                  </a:lnTo>
                  <a:lnTo>
                    <a:pt x="123825" y="27622"/>
                  </a:lnTo>
                  <a:cubicBezTo>
                    <a:pt x="123825" y="12367"/>
                    <a:pt x="111458" y="0"/>
                    <a:pt x="96203" y="0"/>
                  </a:cubicBezTo>
                  <a:lnTo>
                    <a:pt x="94298" y="0"/>
                  </a:lnTo>
                  <a:cubicBezTo>
                    <a:pt x="79042" y="0"/>
                    <a:pt x="66675" y="12367"/>
                    <a:pt x="66675" y="27622"/>
                  </a:cubicBezTo>
                  <a:lnTo>
                    <a:pt x="66675" y="30070"/>
                  </a:lnTo>
                  <a:cubicBezTo>
                    <a:pt x="63917" y="29116"/>
                    <a:pt x="61022" y="28611"/>
                    <a:pt x="58103" y="28575"/>
                  </a:cubicBezTo>
                  <a:lnTo>
                    <a:pt x="56197" y="28575"/>
                  </a:lnTo>
                  <a:cubicBezTo>
                    <a:pt x="40942" y="28575"/>
                    <a:pt x="28575" y="40942"/>
                    <a:pt x="28575" y="56197"/>
                  </a:cubicBezTo>
                  <a:lnTo>
                    <a:pt x="28575" y="76200"/>
                  </a:lnTo>
                  <a:lnTo>
                    <a:pt x="9525" y="76200"/>
                  </a:lnTo>
                  <a:cubicBezTo>
                    <a:pt x="4265" y="76200"/>
                    <a:pt x="0" y="80464"/>
                    <a:pt x="0" y="85725"/>
                  </a:cubicBezTo>
                  <a:cubicBezTo>
                    <a:pt x="0" y="90986"/>
                    <a:pt x="4265" y="95250"/>
                    <a:pt x="9525" y="95250"/>
                  </a:cubicBezTo>
                  <a:lnTo>
                    <a:pt x="28575" y="95250"/>
                  </a:lnTo>
                  <a:lnTo>
                    <a:pt x="28575" y="115253"/>
                  </a:lnTo>
                  <a:cubicBezTo>
                    <a:pt x="28575" y="130508"/>
                    <a:pt x="40942" y="142875"/>
                    <a:pt x="56197" y="142875"/>
                  </a:cubicBezTo>
                  <a:lnTo>
                    <a:pt x="58103" y="142875"/>
                  </a:lnTo>
                  <a:cubicBezTo>
                    <a:pt x="61022" y="142839"/>
                    <a:pt x="63917" y="142334"/>
                    <a:pt x="66675" y="141380"/>
                  </a:cubicBezTo>
                  <a:lnTo>
                    <a:pt x="66675" y="143828"/>
                  </a:lnTo>
                  <a:cubicBezTo>
                    <a:pt x="66675" y="159083"/>
                    <a:pt x="79042" y="171450"/>
                    <a:pt x="94298" y="171450"/>
                  </a:cubicBezTo>
                  <a:lnTo>
                    <a:pt x="96203" y="171450"/>
                  </a:lnTo>
                  <a:cubicBezTo>
                    <a:pt x="111458" y="171450"/>
                    <a:pt x="123825" y="159083"/>
                    <a:pt x="123825" y="143828"/>
                  </a:cubicBezTo>
                  <a:lnTo>
                    <a:pt x="123825" y="95250"/>
                  </a:lnTo>
                  <a:lnTo>
                    <a:pt x="168726" y="95250"/>
                  </a:lnTo>
                  <a:lnTo>
                    <a:pt x="168726" y="253003"/>
                  </a:lnTo>
                  <a:cubicBezTo>
                    <a:pt x="168813" y="269518"/>
                    <a:pt x="177623" y="284757"/>
                    <a:pt x="191891" y="293075"/>
                  </a:cubicBezTo>
                  <a:lnTo>
                    <a:pt x="304800" y="359626"/>
                  </a:lnTo>
                  <a:lnTo>
                    <a:pt x="304800" y="453923"/>
                  </a:lnTo>
                  <a:lnTo>
                    <a:pt x="189986" y="528218"/>
                  </a:lnTo>
                  <a:cubicBezTo>
                    <a:pt x="176709" y="536764"/>
                    <a:pt x="168696" y="551481"/>
                    <a:pt x="168726" y="567271"/>
                  </a:cubicBezTo>
                  <a:lnTo>
                    <a:pt x="168726" y="742950"/>
                  </a:lnTo>
                  <a:lnTo>
                    <a:pt x="252193" y="742950"/>
                  </a:lnTo>
                  <a:lnTo>
                    <a:pt x="252193" y="592636"/>
                  </a:lnTo>
                  <a:lnTo>
                    <a:pt x="319421" y="549088"/>
                  </a:lnTo>
                  <a:lnTo>
                    <a:pt x="461677" y="549088"/>
                  </a:lnTo>
                  <a:lnTo>
                    <a:pt x="528904" y="592636"/>
                  </a:lnTo>
                  <a:lnTo>
                    <a:pt x="528904" y="742950"/>
                  </a:lnTo>
                  <a:lnTo>
                    <a:pt x="612372" y="742950"/>
                  </a:lnTo>
                  <a:lnTo>
                    <a:pt x="612372" y="567299"/>
                  </a:lnTo>
                  <a:cubicBezTo>
                    <a:pt x="612401" y="551510"/>
                    <a:pt x="604389" y="536793"/>
                    <a:pt x="591112" y="528247"/>
                  </a:cubicBezTo>
                  <a:lnTo>
                    <a:pt x="476298" y="453952"/>
                  </a:lnTo>
                  <a:lnTo>
                    <a:pt x="476298" y="359654"/>
                  </a:lnTo>
                  <a:lnTo>
                    <a:pt x="589131" y="293141"/>
                  </a:lnTo>
                  <a:cubicBezTo>
                    <a:pt x="603448" y="284831"/>
                    <a:pt x="612292" y="269558"/>
                    <a:pt x="612372" y="253003"/>
                  </a:cubicBezTo>
                  <a:lnTo>
                    <a:pt x="612372" y="95250"/>
                  </a:lnTo>
                  <a:lnTo>
                    <a:pt x="657225" y="95250"/>
                  </a:lnTo>
                  <a:lnTo>
                    <a:pt x="657225" y="143828"/>
                  </a:lnTo>
                  <a:cubicBezTo>
                    <a:pt x="657225" y="159083"/>
                    <a:pt x="669592" y="171450"/>
                    <a:pt x="684848" y="171450"/>
                  </a:cubicBezTo>
                  <a:lnTo>
                    <a:pt x="686753" y="171450"/>
                  </a:lnTo>
                  <a:cubicBezTo>
                    <a:pt x="702008" y="171450"/>
                    <a:pt x="714375" y="159083"/>
                    <a:pt x="714375" y="143828"/>
                  </a:cubicBezTo>
                  <a:lnTo>
                    <a:pt x="714375" y="141380"/>
                  </a:lnTo>
                  <a:cubicBezTo>
                    <a:pt x="717133" y="142334"/>
                    <a:pt x="720028" y="142839"/>
                    <a:pt x="722948" y="142875"/>
                  </a:cubicBezTo>
                  <a:lnTo>
                    <a:pt x="724853" y="142875"/>
                  </a:lnTo>
                  <a:cubicBezTo>
                    <a:pt x="740108" y="142875"/>
                    <a:pt x="752475" y="130508"/>
                    <a:pt x="752475" y="115253"/>
                  </a:cubicBezTo>
                  <a:lnTo>
                    <a:pt x="752475" y="95250"/>
                  </a:lnTo>
                  <a:lnTo>
                    <a:pt x="771525" y="95250"/>
                  </a:lnTo>
                  <a:cubicBezTo>
                    <a:pt x="776786" y="95250"/>
                    <a:pt x="781050" y="90986"/>
                    <a:pt x="781050" y="85725"/>
                  </a:cubicBezTo>
                  <a:cubicBezTo>
                    <a:pt x="781050" y="80464"/>
                    <a:pt x="776786" y="76200"/>
                    <a:pt x="771525" y="76200"/>
                  </a:cubicBezTo>
                  <a:close/>
                  <a:moveTo>
                    <a:pt x="58103" y="123825"/>
                  </a:moveTo>
                  <a:lnTo>
                    <a:pt x="56197" y="123825"/>
                  </a:lnTo>
                  <a:cubicBezTo>
                    <a:pt x="51463" y="123825"/>
                    <a:pt x="47625" y="119987"/>
                    <a:pt x="47625" y="115253"/>
                  </a:cubicBezTo>
                  <a:lnTo>
                    <a:pt x="47625" y="56197"/>
                  </a:lnTo>
                  <a:cubicBezTo>
                    <a:pt x="47625" y="51463"/>
                    <a:pt x="51463" y="47625"/>
                    <a:pt x="56197" y="47625"/>
                  </a:cubicBezTo>
                  <a:lnTo>
                    <a:pt x="58103" y="47625"/>
                  </a:lnTo>
                  <a:cubicBezTo>
                    <a:pt x="62837" y="47625"/>
                    <a:pt x="66675" y="51463"/>
                    <a:pt x="66675" y="56197"/>
                  </a:cubicBezTo>
                  <a:lnTo>
                    <a:pt x="66675" y="115253"/>
                  </a:lnTo>
                  <a:cubicBezTo>
                    <a:pt x="66675" y="119987"/>
                    <a:pt x="62837" y="123825"/>
                    <a:pt x="58103" y="123825"/>
                  </a:cubicBezTo>
                  <a:close/>
                  <a:moveTo>
                    <a:pt x="104775" y="143828"/>
                  </a:moveTo>
                  <a:cubicBezTo>
                    <a:pt x="104775" y="148562"/>
                    <a:pt x="100937" y="152400"/>
                    <a:pt x="96203" y="152400"/>
                  </a:cubicBezTo>
                  <a:lnTo>
                    <a:pt x="94298" y="152400"/>
                  </a:lnTo>
                  <a:cubicBezTo>
                    <a:pt x="89563" y="152400"/>
                    <a:pt x="85725" y="148562"/>
                    <a:pt x="85725" y="143828"/>
                  </a:cubicBezTo>
                  <a:lnTo>
                    <a:pt x="85725" y="27622"/>
                  </a:lnTo>
                  <a:cubicBezTo>
                    <a:pt x="85725" y="22888"/>
                    <a:pt x="89563" y="19050"/>
                    <a:pt x="94298" y="19050"/>
                  </a:cubicBezTo>
                  <a:lnTo>
                    <a:pt x="96203" y="19050"/>
                  </a:lnTo>
                  <a:cubicBezTo>
                    <a:pt x="100937" y="19050"/>
                    <a:pt x="104775" y="22888"/>
                    <a:pt x="104775" y="27622"/>
                  </a:cubicBezTo>
                  <a:close/>
                  <a:moveTo>
                    <a:pt x="528904" y="95250"/>
                  </a:moveTo>
                  <a:lnTo>
                    <a:pt x="528904" y="226352"/>
                  </a:lnTo>
                  <a:lnTo>
                    <a:pt x="421272" y="289674"/>
                  </a:lnTo>
                  <a:lnTo>
                    <a:pt x="359769" y="289674"/>
                  </a:lnTo>
                  <a:lnTo>
                    <a:pt x="252193" y="226352"/>
                  </a:lnTo>
                  <a:lnTo>
                    <a:pt x="252193" y="95250"/>
                  </a:lnTo>
                  <a:close/>
                  <a:moveTo>
                    <a:pt x="593322" y="567299"/>
                  </a:moveTo>
                  <a:lnTo>
                    <a:pt x="593322" y="723900"/>
                  </a:lnTo>
                  <a:lnTo>
                    <a:pt x="547954" y="723900"/>
                  </a:lnTo>
                  <a:lnTo>
                    <a:pt x="547954" y="582273"/>
                  </a:lnTo>
                  <a:lnTo>
                    <a:pt x="467316" y="530038"/>
                  </a:lnTo>
                  <a:lnTo>
                    <a:pt x="313782" y="530038"/>
                  </a:lnTo>
                  <a:lnTo>
                    <a:pt x="233143" y="582273"/>
                  </a:lnTo>
                  <a:lnTo>
                    <a:pt x="233143" y="723900"/>
                  </a:lnTo>
                  <a:lnTo>
                    <a:pt x="187776" y="723900"/>
                  </a:lnTo>
                  <a:lnTo>
                    <a:pt x="187776" y="567299"/>
                  </a:lnTo>
                  <a:cubicBezTo>
                    <a:pt x="187764" y="557975"/>
                    <a:pt x="192494" y="549284"/>
                    <a:pt x="200330" y="544230"/>
                  </a:cubicBezTo>
                  <a:lnTo>
                    <a:pt x="328917" y="460981"/>
                  </a:lnTo>
                  <a:lnTo>
                    <a:pt x="452161" y="460981"/>
                  </a:lnTo>
                  <a:lnTo>
                    <a:pt x="580749" y="544230"/>
                  </a:lnTo>
                  <a:cubicBezTo>
                    <a:pt x="588597" y="549274"/>
                    <a:pt x="593336" y="557970"/>
                    <a:pt x="593322" y="567299"/>
                  </a:cubicBezTo>
                  <a:close/>
                  <a:moveTo>
                    <a:pt x="457248" y="441960"/>
                  </a:moveTo>
                  <a:lnTo>
                    <a:pt x="323850" y="441960"/>
                  </a:lnTo>
                  <a:lnTo>
                    <a:pt x="323850" y="362502"/>
                  </a:lnTo>
                  <a:cubicBezTo>
                    <a:pt x="327561" y="358826"/>
                    <a:pt x="327589" y="352837"/>
                    <a:pt x="323912" y="349127"/>
                  </a:cubicBezTo>
                  <a:cubicBezTo>
                    <a:pt x="323326" y="348535"/>
                    <a:pt x="322665" y="348024"/>
                    <a:pt x="321945" y="347605"/>
                  </a:cubicBezTo>
                  <a:lnTo>
                    <a:pt x="201492" y="276616"/>
                  </a:lnTo>
                  <a:cubicBezTo>
                    <a:pt x="193057" y="271719"/>
                    <a:pt x="187841" y="262727"/>
                    <a:pt x="187776" y="252974"/>
                  </a:cubicBezTo>
                  <a:lnTo>
                    <a:pt x="187776" y="95250"/>
                  </a:lnTo>
                  <a:lnTo>
                    <a:pt x="233143" y="95250"/>
                  </a:lnTo>
                  <a:lnTo>
                    <a:pt x="233143" y="237249"/>
                  </a:lnTo>
                  <a:lnTo>
                    <a:pt x="354587" y="308686"/>
                  </a:lnTo>
                  <a:lnTo>
                    <a:pt x="426501" y="308686"/>
                  </a:lnTo>
                  <a:lnTo>
                    <a:pt x="547954" y="237249"/>
                  </a:lnTo>
                  <a:lnTo>
                    <a:pt x="547954" y="95250"/>
                  </a:lnTo>
                  <a:lnTo>
                    <a:pt x="593322" y="95250"/>
                  </a:lnTo>
                  <a:lnTo>
                    <a:pt x="593322" y="252936"/>
                  </a:lnTo>
                  <a:cubicBezTo>
                    <a:pt x="593256" y="262731"/>
                    <a:pt x="588009" y="271759"/>
                    <a:pt x="579530" y="276663"/>
                  </a:cubicBezTo>
                  <a:lnTo>
                    <a:pt x="459372" y="347491"/>
                  </a:lnTo>
                  <a:cubicBezTo>
                    <a:pt x="454841" y="350161"/>
                    <a:pt x="453331" y="355999"/>
                    <a:pt x="456000" y="360531"/>
                  </a:cubicBezTo>
                  <a:cubicBezTo>
                    <a:pt x="456368" y="361036"/>
                    <a:pt x="456786" y="361501"/>
                    <a:pt x="457248" y="361921"/>
                  </a:cubicBezTo>
                  <a:close/>
                  <a:moveTo>
                    <a:pt x="695325" y="143828"/>
                  </a:moveTo>
                  <a:cubicBezTo>
                    <a:pt x="695325" y="148562"/>
                    <a:pt x="691487" y="152400"/>
                    <a:pt x="686753" y="152400"/>
                  </a:cubicBezTo>
                  <a:lnTo>
                    <a:pt x="684848" y="152400"/>
                  </a:lnTo>
                  <a:cubicBezTo>
                    <a:pt x="680113" y="152400"/>
                    <a:pt x="676275" y="148562"/>
                    <a:pt x="676275" y="143828"/>
                  </a:cubicBezTo>
                  <a:lnTo>
                    <a:pt x="676275" y="27622"/>
                  </a:lnTo>
                  <a:cubicBezTo>
                    <a:pt x="676275" y="22888"/>
                    <a:pt x="680113" y="19050"/>
                    <a:pt x="684848" y="19050"/>
                  </a:cubicBezTo>
                  <a:lnTo>
                    <a:pt x="686753" y="19050"/>
                  </a:lnTo>
                  <a:cubicBezTo>
                    <a:pt x="691487" y="19050"/>
                    <a:pt x="695325" y="22888"/>
                    <a:pt x="695325" y="27622"/>
                  </a:cubicBezTo>
                  <a:lnTo>
                    <a:pt x="695325" y="143828"/>
                  </a:lnTo>
                  <a:close/>
                  <a:moveTo>
                    <a:pt x="733425" y="115253"/>
                  </a:moveTo>
                  <a:cubicBezTo>
                    <a:pt x="733425" y="119987"/>
                    <a:pt x="729587" y="123825"/>
                    <a:pt x="724853" y="123825"/>
                  </a:cubicBezTo>
                  <a:lnTo>
                    <a:pt x="722948" y="123825"/>
                  </a:lnTo>
                  <a:cubicBezTo>
                    <a:pt x="718213" y="123825"/>
                    <a:pt x="714375" y="119987"/>
                    <a:pt x="714375" y="115253"/>
                  </a:cubicBezTo>
                  <a:lnTo>
                    <a:pt x="714375" y="56197"/>
                  </a:lnTo>
                  <a:cubicBezTo>
                    <a:pt x="714375" y="51463"/>
                    <a:pt x="718213" y="47625"/>
                    <a:pt x="722948" y="47625"/>
                  </a:cubicBezTo>
                  <a:lnTo>
                    <a:pt x="724853" y="47625"/>
                  </a:lnTo>
                  <a:cubicBezTo>
                    <a:pt x="729587" y="47625"/>
                    <a:pt x="733425" y="51463"/>
                    <a:pt x="733425" y="5619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b="1"/>
            </a:p>
          </p:txBody>
        </p:sp>
      </p:grpSp>
      <p:sp>
        <p:nvSpPr>
          <p:cNvPr id="81" name="Graphic 47" descr="Radar Chart outline">
            <a:extLst>
              <a:ext uri="{FF2B5EF4-FFF2-40B4-BE49-F238E27FC236}">
                <a16:creationId xmlns:a16="http://schemas.microsoft.com/office/drawing/2014/main" id="{8D485244-D591-911E-A32C-E5B6D62B6AE5}"/>
              </a:ext>
            </a:extLst>
          </p:cNvPr>
          <p:cNvSpPr/>
          <p:nvPr/>
        </p:nvSpPr>
        <p:spPr>
          <a:xfrm>
            <a:off x="5475633" y="2011858"/>
            <a:ext cx="613944" cy="584262"/>
          </a:xfrm>
          <a:custGeom>
            <a:avLst/>
            <a:gdLst>
              <a:gd name="connsiteX0" fmla="*/ 175195 w 613944"/>
              <a:gd name="connsiteY0" fmla="*/ 476447 h 584262"/>
              <a:gd name="connsiteX1" fmla="*/ 109785 w 613944"/>
              <a:gd name="connsiteY1" fmla="*/ 575867 h 584262"/>
              <a:gd name="connsiteX2" fmla="*/ 122531 w 613944"/>
              <a:gd name="connsiteY2" fmla="*/ 584262 h 584262"/>
              <a:gd name="connsiteX3" fmla="*/ 185499 w 613944"/>
              <a:gd name="connsiteY3" fmla="*/ 488559 h 584262"/>
              <a:gd name="connsiteX4" fmla="*/ 393047 w 613944"/>
              <a:gd name="connsiteY4" fmla="*/ 434751 h 584262"/>
              <a:gd name="connsiteX5" fmla="*/ 491406 w 613944"/>
              <a:gd name="connsiteY5" fmla="*/ 584262 h 584262"/>
              <a:gd name="connsiteX6" fmla="*/ 504152 w 613944"/>
              <a:gd name="connsiteY6" fmla="*/ 575867 h 584262"/>
              <a:gd name="connsiteX7" fmla="*/ 402641 w 613944"/>
              <a:gd name="connsiteY7" fmla="*/ 421524 h 584262"/>
              <a:gd name="connsiteX8" fmla="*/ 488437 w 613944"/>
              <a:gd name="connsiteY8" fmla="*/ 257022 h 584262"/>
              <a:gd name="connsiteX9" fmla="*/ 613945 w 613944"/>
              <a:gd name="connsiteY9" fmla="*/ 228790 h 584262"/>
              <a:gd name="connsiteX10" fmla="*/ 610594 w 613944"/>
              <a:gd name="connsiteY10" fmla="*/ 213891 h 584262"/>
              <a:gd name="connsiteX11" fmla="*/ 483850 w 613944"/>
              <a:gd name="connsiteY11" fmla="*/ 242406 h 584262"/>
              <a:gd name="connsiteX12" fmla="*/ 314601 w 613944"/>
              <a:gd name="connsiteY12" fmla="*/ 73164 h 584262"/>
              <a:gd name="connsiteX13" fmla="*/ 314601 w 613944"/>
              <a:gd name="connsiteY13" fmla="*/ 0 h 584262"/>
              <a:gd name="connsiteX14" fmla="*/ 299336 w 613944"/>
              <a:gd name="connsiteY14" fmla="*/ 0 h 584262"/>
              <a:gd name="connsiteX15" fmla="*/ 299336 w 613944"/>
              <a:gd name="connsiteY15" fmla="*/ 72699 h 584262"/>
              <a:gd name="connsiteX16" fmla="*/ 99519 w 613944"/>
              <a:gd name="connsiteY16" fmla="*/ 235529 h 584262"/>
              <a:gd name="connsiteX17" fmla="*/ 3351 w 613944"/>
              <a:gd name="connsiteY17" fmla="*/ 213891 h 584262"/>
              <a:gd name="connsiteX18" fmla="*/ 0 w 613944"/>
              <a:gd name="connsiteY18" fmla="*/ 228790 h 584262"/>
              <a:gd name="connsiteX19" fmla="*/ 94894 w 613944"/>
              <a:gd name="connsiteY19" fmla="*/ 250160 h 584262"/>
              <a:gd name="connsiteX20" fmla="*/ 112494 w 613944"/>
              <a:gd name="connsiteY20" fmla="*/ 254099 h 584262"/>
              <a:gd name="connsiteX21" fmla="*/ 294528 w 613944"/>
              <a:gd name="connsiteY21" fmla="*/ 295054 h 584262"/>
              <a:gd name="connsiteX22" fmla="*/ 185712 w 613944"/>
              <a:gd name="connsiteY22" fmla="*/ 460457 h 584262"/>
              <a:gd name="connsiteX23" fmla="*/ 197978 w 613944"/>
              <a:gd name="connsiteY23" fmla="*/ 469555 h 584262"/>
              <a:gd name="connsiteX24" fmla="*/ 306946 w 613944"/>
              <a:gd name="connsiteY24" fmla="*/ 303931 h 584262"/>
              <a:gd name="connsiteX25" fmla="*/ 384209 w 613944"/>
              <a:gd name="connsiteY25" fmla="*/ 421310 h 584262"/>
              <a:gd name="connsiteX26" fmla="*/ 392986 w 613944"/>
              <a:gd name="connsiteY26" fmla="*/ 406969 h 584262"/>
              <a:gd name="connsiteX27" fmla="*/ 319409 w 613944"/>
              <a:gd name="connsiteY27" fmla="*/ 295054 h 584262"/>
              <a:gd name="connsiteX28" fmla="*/ 468929 w 613944"/>
              <a:gd name="connsiteY28" fmla="*/ 261418 h 584262"/>
              <a:gd name="connsiteX29" fmla="*/ 466227 w 613944"/>
              <a:gd name="connsiteY29" fmla="*/ 246375 h 584262"/>
              <a:gd name="connsiteX30" fmla="*/ 314601 w 613944"/>
              <a:gd name="connsiteY30" fmla="*/ 280492 h 584262"/>
              <a:gd name="connsiteX31" fmla="*/ 314601 w 613944"/>
              <a:gd name="connsiteY31" fmla="*/ 94749 h 584262"/>
              <a:gd name="connsiteX32" fmla="*/ 299336 w 613944"/>
              <a:gd name="connsiteY32" fmla="*/ 92391 h 584262"/>
              <a:gd name="connsiteX33" fmla="*/ 299336 w 613944"/>
              <a:gd name="connsiteY33" fmla="*/ 280492 h 584262"/>
              <a:gd name="connsiteX34" fmla="*/ 118448 w 613944"/>
              <a:gd name="connsiteY34" fmla="*/ 239788 h 584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13944" h="584262">
                <a:moveTo>
                  <a:pt x="175195" y="476447"/>
                </a:moveTo>
                <a:lnTo>
                  <a:pt x="109785" y="575867"/>
                </a:lnTo>
                <a:lnTo>
                  <a:pt x="122531" y="584262"/>
                </a:lnTo>
                <a:lnTo>
                  <a:pt x="185499" y="488559"/>
                </a:lnTo>
                <a:lnTo>
                  <a:pt x="393047" y="434751"/>
                </a:lnTo>
                <a:lnTo>
                  <a:pt x="491406" y="584262"/>
                </a:lnTo>
                <a:lnTo>
                  <a:pt x="504152" y="575867"/>
                </a:lnTo>
                <a:lnTo>
                  <a:pt x="402641" y="421524"/>
                </a:lnTo>
                <a:lnTo>
                  <a:pt x="488437" y="257022"/>
                </a:lnTo>
                <a:lnTo>
                  <a:pt x="613945" y="228790"/>
                </a:lnTo>
                <a:lnTo>
                  <a:pt x="610594" y="213891"/>
                </a:lnTo>
                <a:lnTo>
                  <a:pt x="483850" y="242406"/>
                </a:lnTo>
                <a:lnTo>
                  <a:pt x="314601" y="73164"/>
                </a:lnTo>
                <a:lnTo>
                  <a:pt x="314601" y="0"/>
                </a:lnTo>
                <a:lnTo>
                  <a:pt x="299336" y="0"/>
                </a:lnTo>
                <a:lnTo>
                  <a:pt x="299336" y="72699"/>
                </a:lnTo>
                <a:lnTo>
                  <a:pt x="99519" y="235529"/>
                </a:lnTo>
                <a:lnTo>
                  <a:pt x="3351" y="213891"/>
                </a:lnTo>
                <a:lnTo>
                  <a:pt x="0" y="228790"/>
                </a:lnTo>
                <a:lnTo>
                  <a:pt x="94894" y="250160"/>
                </a:lnTo>
                <a:close/>
                <a:moveTo>
                  <a:pt x="112494" y="254099"/>
                </a:moveTo>
                <a:lnTo>
                  <a:pt x="294528" y="295054"/>
                </a:lnTo>
                <a:lnTo>
                  <a:pt x="185712" y="460457"/>
                </a:lnTo>
                <a:close/>
                <a:moveTo>
                  <a:pt x="197978" y="469555"/>
                </a:moveTo>
                <a:lnTo>
                  <a:pt x="306946" y="303931"/>
                </a:lnTo>
                <a:lnTo>
                  <a:pt x="384209" y="421310"/>
                </a:lnTo>
                <a:close/>
                <a:moveTo>
                  <a:pt x="392986" y="406969"/>
                </a:moveTo>
                <a:lnTo>
                  <a:pt x="319409" y="295054"/>
                </a:lnTo>
                <a:lnTo>
                  <a:pt x="468929" y="261418"/>
                </a:lnTo>
                <a:close/>
                <a:moveTo>
                  <a:pt x="466227" y="246375"/>
                </a:moveTo>
                <a:lnTo>
                  <a:pt x="314601" y="280492"/>
                </a:lnTo>
                <a:lnTo>
                  <a:pt x="314601" y="94749"/>
                </a:lnTo>
                <a:close/>
                <a:moveTo>
                  <a:pt x="299336" y="92391"/>
                </a:moveTo>
                <a:lnTo>
                  <a:pt x="299336" y="280492"/>
                </a:lnTo>
                <a:lnTo>
                  <a:pt x="118448" y="239788"/>
                </a:lnTo>
                <a:close/>
              </a:path>
            </a:pathLst>
          </a:custGeom>
          <a:solidFill>
            <a:schemeClr val="bg1"/>
          </a:solidFill>
          <a:ln w="7541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grpSp>
        <p:nvGrpSpPr>
          <p:cNvPr id="82" name="Group 168">
            <a:extLst>
              <a:ext uri="{FF2B5EF4-FFF2-40B4-BE49-F238E27FC236}">
                <a16:creationId xmlns:a16="http://schemas.microsoft.com/office/drawing/2014/main" id="{0E2B3BED-1FAE-A1FB-C280-EFF42BEBF5B2}"/>
              </a:ext>
            </a:extLst>
          </p:cNvPr>
          <p:cNvGrpSpPr/>
          <p:nvPr/>
        </p:nvGrpSpPr>
        <p:grpSpPr>
          <a:xfrm>
            <a:off x="3176215" y="3479021"/>
            <a:ext cx="516759" cy="751951"/>
            <a:chOff x="4075113" y="1909763"/>
            <a:chExt cx="247650" cy="360363"/>
          </a:xfrm>
          <a:solidFill>
            <a:srgbClr val="FFFFFF"/>
          </a:solidFill>
        </p:grpSpPr>
        <p:sp>
          <p:nvSpPr>
            <p:cNvPr id="83" name="Freeform 78">
              <a:extLst>
                <a:ext uri="{FF2B5EF4-FFF2-40B4-BE49-F238E27FC236}">
                  <a16:creationId xmlns:a16="http://schemas.microsoft.com/office/drawing/2014/main" id="{CCC07171-45DB-039F-A083-10323798FD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75113" y="1909763"/>
              <a:ext cx="247650" cy="360363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0" y="42"/>
                </a:cxn>
                <a:cxn ang="0">
                  <a:pos x="19" y="88"/>
                </a:cxn>
                <a:cxn ang="0">
                  <a:pos x="42" y="123"/>
                </a:cxn>
                <a:cxn ang="0">
                  <a:pos x="65" y="88"/>
                </a:cxn>
                <a:cxn ang="0">
                  <a:pos x="85" y="42"/>
                </a:cxn>
                <a:cxn ang="0">
                  <a:pos x="42" y="0"/>
                </a:cxn>
                <a:cxn ang="0">
                  <a:pos x="52" y="104"/>
                </a:cxn>
                <a:cxn ang="0">
                  <a:pos x="33" y="106"/>
                </a:cxn>
                <a:cxn ang="0">
                  <a:pos x="31" y="99"/>
                </a:cxn>
                <a:cxn ang="0">
                  <a:pos x="31" y="99"/>
                </a:cxn>
                <a:cxn ang="0">
                  <a:pos x="55" y="96"/>
                </a:cxn>
                <a:cxn ang="0">
                  <a:pos x="54" y="99"/>
                </a:cxn>
                <a:cxn ang="0">
                  <a:pos x="52" y="104"/>
                </a:cxn>
                <a:cxn ang="0">
                  <a:pos x="30" y="95"/>
                </a:cxn>
                <a:cxn ang="0">
                  <a:pos x="27" y="88"/>
                </a:cxn>
                <a:cxn ang="0">
                  <a:pos x="57" y="88"/>
                </a:cxn>
                <a:cxn ang="0">
                  <a:pos x="56" y="92"/>
                </a:cxn>
                <a:cxn ang="0">
                  <a:pos x="30" y="95"/>
                </a:cxn>
                <a:cxn ang="0">
                  <a:pos x="42" y="115"/>
                </a:cxn>
                <a:cxn ang="0">
                  <a:pos x="35" y="110"/>
                </a:cxn>
                <a:cxn ang="0">
                  <a:pos x="51" y="108"/>
                </a:cxn>
                <a:cxn ang="0">
                  <a:pos x="42" y="115"/>
                </a:cxn>
                <a:cxn ang="0">
                  <a:pos x="60" y="80"/>
                </a:cxn>
                <a:cxn ang="0">
                  <a:pos x="24" y="80"/>
                </a:cxn>
                <a:cxn ang="0">
                  <a:pos x="18" y="68"/>
                </a:cxn>
                <a:cxn ang="0">
                  <a:pos x="8" y="42"/>
                </a:cxn>
                <a:cxn ang="0">
                  <a:pos x="42" y="8"/>
                </a:cxn>
                <a:cxn ang="0">
                  <a:pos x="77" y="42"/>
                </a:cxn>
                <a:cxn ang="0">
                  <a:pos x="67" y="68"/>
                </a:cxn>
                <a:cxn ang="0">
                  <a:pos x="60" y="80"/>
                </a:cxn>
                <a:cxn ang="0">
                  <a:pos x="60" y="80"/>
                </a:cxn>
                <a:cxn ang="0">
                  <a:pos x="60" y="80"/>
                </a:cxn>
              </a:cxnLst>
              <a:rect l="0" t="0" r="r" b="b"/>
              <a:pathLst>
                <a:path w="85" h="123">
                  <a:moveTo>
                    <a:pt x="42" y="0"/>
                  </a:moveTo>
                  <a:cubicBezTo>
                    <a:pt x="19" y="0"/>
                    <a:pt x="0" y="19"/>
                    <a:pt x="0" y="42"/>
                  </a:cubicBezTo>
                  <a:cubicBezTo>
                    <a:pt x="0" y="57"/>
                    <a:pt x="14" y="74"/>
                    <a:pt x="19" y="88"/>
                  </a:cubicBezTo>
                  <a:cubicBezTo>
                    <a:pt x="27" y="110"/>
                    <a:pt x="26" y="123"/>
                    <a:pt x="42" y="123"/>
                  </a:cubicBezTo>
                  <a:cubicBezTo>
                    <a:pt x="59" y="123"/>
                    <a:pt x="58" y="110"/>
                    <a:pt x="65" y="88"/>
                  </a:cubicBezTo>
                  <a:cubicBezTo>
                    <a:pt x="70" y="74"/>
                    <a:pt x="85" y="57"/>
                    <a:pt x="85" y="42"/>
                  </a:cubicBezTo>
                  <a:cubicBezTo>
                    <a:pt x="85" y="19"/>
                    <a:pt x="66" y="0"/>
                    <a:pt x="42" y="0"/>
                  </a:cubicBezTo>
                  <a:close/>
                  <a:moveTo>
                    <a:pt x="52" y="104"/>
                  </a:moveTo>
                  <a:cubicBezTo>
                    <a:pt x="33" y="106"/>
                    <a:pt x="33" y="106"/>
                    <a:pt x="33" y="106"/>
                  </a:cubicBezTo>
                  <a:cubicBezTo>
                    <a:pt x="33" y="104"/>
                    <a:pt x="32" y="102"/>
                    <a:pt x="31" y="99"/>
                  </a:cubicBezTo>
                  <a:cubicBezTo>
                    <a:pt x="31" y="99"/>
                    <a:pt x="31" y="99"/>
                    <a:pt x="31" y="99"/>
                  </a:cubicBezTo>
                  <a:cubicBezTo>
                    <a:pt x="55" y="96"/>
                    <a:pt x="55" y="96"/>
                    <a:pt x="55" y="96"/>
                  </a:cubicBezTo>
                  <a:cubicBezTo>
                    <a:pt x="54" y="97"/>
                    <a:pt x="54" y="98"/>
                    <a:pt x="54" y="99"/>
                  </a:cubicBezTo>
                  <a:cubicBezTo>
                    <a:pt x="53" y="101"/>
                    <a:pt x="53" y="103"/>
                    <a:pt x="52" y="104"/>
                  </a:cubicBezTo>
                  <a:close/>
                  <a:moveTo>
                    <a:pt x="30" y="95"/>
                  </a:moveTo>
                  <a:cubicBezTo>
                    <a:pt x="29" y="93"/>
                    <a:pt x="28" y="91"/>
                    <a:pt x="27" y="88"/>
                  </a:cubicBezTo>
                  <a:cubicBezTo>
                    <a:pt x="57" y="88"/>
                    <a:pt x="57" y="88"/>
                    <a:pt x="57" y="88"/>
                  </a:cubicBezTo>
                  <a:cubicBezTo>
                    <a:pt x="57" y="89"/>
                    <a:pt x="56" y="91"/>
                    <a:pt x="56" y="92"/>
                  </a:cubicBezTo>
                  <a:lnTo>
                    <a:pt x="30" y="95"/>
                  </a:lnTo>
                  <a:close/>
                  <a:moveTo>
                    <a:pt x="42" y="115"/>
                  </a:moveTo>
                  <a:cubicBezTo>
                    <a:pt x="38" y="115"/>
                    <a:pt x="37" y="114"/>
                    <a:pt x="35" y="110"/>
                  </a:cubicBezTo>
                  <a:cubicBezTo>
                    <a:pt x="51" y="108"/>
                    <a:pt x="51" y="108"/>
                    <a:pt x="51" y="108"/>
                  </a:cubicBezTo>
                  <a:cubicBezTo>
                    <a:pt x="49" y="114"/>
                    <a:pt x="47" y="115"/>
                    <a:pt x="42" y="115"/>
                  </a:cubicBezTo>
                  <a:close/>
                  <a:moveTo>
                    <a:pt x="60" y="80"/>
                  </a:moveTo>
                  <a:cubicBezTo>
                    <a:pt x="24" y="80"/>
                    <a:pt x="24" y="80"/>
                    <a:pt x="24" y="80"/>
                  </a:cubicBezTo>
                  <a:cubicBezTo>
                    <a:pt x="23" y="76"/>
                    <a:pt x="20" y="72"/>
                    <a:pt x="18" y="68"/>
                  </a:cubicBezTo>
                  <a:cubicBezTo>
                    <a:pt x="13" y="59"/>
                    <a:pt x="8" y="50"/>
                    <a:pt x="8" y="42"/>
                  </a:cubicBezTo>
                  <a:cubicBezTo>
                    <a:pt x="8" y="23"/>
                    <a:pt x="23" y="8"/>
                    <a:pt x="42" y="8"/>
                  </a:cubicBezTo>
                  <a:cubicBezTo>
                    <a:pt x="61" y="8"/>
                    <a:pt x="77" y="23"/>
                    <a:pt x="77" y="42"/>
                  </a:cubicBezTo>
                  <a:cubicBezTo>
                    <a:pt x="77" y="50"/>
                    <a:pt x="72" y="59"/>
                    <a:pt x="67" y="68"/>
                  </a:cubicBezTo>
                  <a:cubicBezTo>
                    <a:pt x="64" y="72"/>
                    <a:pt x="62" y="76"/>
                    <a:pt x="60" y="80"/>
                  </a:cubicBezTo>
                  <a:close/>
                  <a:moveTo>
                    <a:pt x="60" y="80"/>
                  </a:moveTo>
                  <a:cubicBezTo>
                    <a:pt x="60" y="80"/>
                    <a:pt x="60" y="80"/>
                    <a:pt x="60" y="8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4" name="Freeform 79">
              <a:extLst>
                <a:ext uri="{FF2B5EF4-FFF2-40B4-BE49-F238E27FC236}">
                  <a16:creationId xmlns:a16="http://schemas.microsoft.com/office/drawing/2014/main" id="{856BE582-1605-D916-9381-EE549D763E3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30675" y="1965326"/>
              <a:ext cx="73025" cy="73025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0" y="23"/>
                </a:cxn>
                <a:cxn ang="0">
                  <a:pos x="2" y="25"/>
                </a:cxn>
                <a:cxn ang="0">
                  <a:pos x="4" y="23"/>
                </a:cxn>
                <a:cxn ang="0">
                  <a:pos x="23" y="4"/>
                </a:cxn>
                <a:cxn ang="0">
                  <a:pos x="25" y="2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23" y="0"/>
                </a:cxn>
              </a:cxnLst>
              <a:rect l="0" t="0" r="r" b="b"/>
              <a:pathLst>
                <a:path w="25" h="25">
                  <a:moveTo>
                    <a:pt x="23" y="0"/>
                  </a:moveTo>
                  <a:cubicBezTo>
                    <a:pt x="11" y="0"/>
                    <a:pt x="0" y="10"/>
                    <a:pt x="0" y="23"/>
                  </a:cubicBezTo>
                  <a:cubicBezTo>
                    <a:pt x="0" y="24"/>
                    <a:pt x="1" y="25"/>
                    <a:pt x="2" y="25"/>
                  </a:cubicBezTo>
                  <a:cubicBezTo>
                    <a:pt x="3" y="25"/>
                    <a:pt x="4" y="24"/>
                    <a:pt x="4" y="23"/>
                  </a:cubicBezTo>
                  <a:cubicBezTo>
                    <a:pt x="4" y="12"/>
                    <a:pt x="13" y="4"/>
                    <a:pt x="23" y="4"/>
                  </a:cubicBezTo>
                  <a:cubicBezTo>
                    <a:pt x="24" y="4"/>
                    <a:pt x="25" y="3"/>
                    <a:pt x="25" y="2"/>
                  </a:cubicBezTo>
                  <a:cubicBezTo>
                    <a:pt x="25" y="1"/>
                    <a:pt x="24" y="0"/>
                    <a:pt x="23" y="0"/>
                  </a:cubicBezTo>
                  <a:close/>
                  <a:moveTo>
                    <a:pt x="23" y="0"/>
                  </a:moveTo>
                  <a:cubicBezTo>
                    <a:pt x="23" y="0"/>
                    <a:pt x="23" y="0"/>
                    <a:pt x="23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85" name="Graphic 56" descr="Scorpion outline">
            <a:extLst>
              <a:ext uri="{FF2B5EF4-FFF2-40B4-BE49-F238E27FC236}">
                <a16:creationId xmlns:a16="http://schemas.microsoft.com/office/drawing/2014/main" id="{3DC6BB91-778A-4055-B5A3-FE94DB65E67E}"/>
              </a:ext>
            </a:extLst>
          </p:cNvPr>
          <p:cNvSpPr/>
          <p:nvPr/>
        </p:nvSpPr>
        <p:spPr>
          <a:xfrm>
            <a:off x="5250155" y="3593565"/>
            <a:ext cx="764443" cy="582863"/>
          </a:xfrm>
          <a:custGeom>
            <a:avLst/>
            <a:gdLst>
              <a:gd name="connsiteX0" fmla="*/ 710420 w 764443"/>
              <a:gd name="connsiteY0" fmla="*/ 336941 h 582863"/>
              <a:gd name="connsiteX1" fmla="*/ 751292 w 764443"/>
              <a:gd name="connsiteY1" fmla="*/ 117866 h 582863"/>
              <a:gd name="connsiteX2" fmla="*/ 742567 w 764443"/>
              <a:gd name="connsiteY2" fmla="*/ 111646 h 582863"/>
              <a:gd name="connsiteX3" fmla="*/ 733575 w 764443"/>
              <a:gd name="connsiteY3" fmla="*/ 117485 h 582863"/>
              <a:gd name="connsiteX4" fmla="*/ 703467 w 764443"/>
              <a:gd name="connsiteY4" fmla="*/ 189151 h 582863"/>
              <a:gd name="connsiteX5" fmla="*/ 673339 w 764443"/>
              <a:gd name="connsiteY5" fmla="*/ 159033 h 582863"/>
              <a:gd name="connsiteX6" fmla="*/ 659869 w 764443"/>
              <a:gd name="connsiteY6" fmla="*/ 159020 h 582863"/>
              <a:gd name="connsiteX7" fmla="*/ 658385 w 764443"/>
              <a:gd name="connsiteY7" fmla="*/ 160938 h 582863"/>
              <a:gd name="connsiteX8" fmla="*/ 685055 w 764443"/>
              <a:gd name="connsiteY8" fmla="*/ 334350 h 582863"/>
              <a:gd name="connsiteX9" fmla="*/ 524844 w 764443"/>
              <a:gd name="connsiteY9" fmla="*/ 366516 h 582863"/>
              <a:gd name="connsiteX10" fmla="*/ 524216 w 764443"/>
              <a:gd name="connsiteY10" fmla="*/ 300136 h 582863"/>
              <a:gd name="connsiteX11" fmla="*/ 561630 w 764443"/>
              <a:gd name="connsiteY11" fmla="*/ 283715 h 582863"/>
              <a:gd name="connsiteX12" fmla="*/ 561395 w 764443"/>
              <a:gd name="connsiteY12" fmla="*/ 270246 h 582863"/>
              <a:gd name="connsiteX13" fmla="*/ 548161 w 764443"/>
              <a:gd name="connsiteY13" fmla="*/ 270246 h 582863"/>
              <a:gd name="connsiteX14" fmla="*/ 514748 w 764443"/>
              <a:gd name="connsiteY14" fmla="*/ 280724 h 582863"/>
              <a:gd name="connsiteX15" fmla="*/ 483744 w 764443"/>
              <a:gd name="connsiteY15" fmla="*/ 249720 h 582863"/>
              <a:gd name="connsiteX16" fmla="*/ 483115 w 764443"/>
              <a:gd name="connsiteY16" fmla="*/ 243253 h 582863"/>
              <a:gd name="connsiteX17" fmla="*/ 494231 w 764443"/>
              <a:gd name="connsiteY17" fmla="*/ 216345 h 582863"/>
              <a:gd name="connsiteX18" fmla="*/ 493997 w 764443"/>
              <a:gd name="connsiteY18" fmla="*/ 202876 h 582863"/>
              <a:gd name="connsiteX19" fmla="*/ 480763 w 764443"/>
              <a:gd name="connsiteY19" fmla="*/ 202876 h 582863"/>
              <a:gd name="connsiteX20" fmla="*/ 464418 w 764443"/>
              <a:gd name="connsiteY20" fmla="*/ 240309 h 582863"/>
              <a:gd name="connsiteX21" fmla="*/ 397952 w 764443"/>
              <a:gd name="connsiteY21" fmla="*/ 239652 h 582863"/>
              <a:gd name="connsiteX22" fmla="*/ 430023 w 764443"/>
              <a:gd name="connsiteY22" fmla="*/ 79575 h 582863"/>
              <a:gd name="connsiteX23" fmla="*/ 603435 w 764443"/>
              <a:gd name="connsiteY23" fmla="*/ 105950 h 582863"/>
              <a:gd name="connsiteX24" fmla="*/ 606815 w 764443"/>
              <a:gd name="connsiteY24" fmla="*/ 92910 h 582863"/>
              <a:gd name="connsiteX25" fmla="*/ 605340 w 764443"/>
              <a:gd name="connsiteY25" fmla="*/ 91005 h 582863"/>
              <a:gd name="connsiteX26" fmla="*/ 575336 w 764443"/>
              <a:gd name="connsiteY26" fmla="*/ 61001 h 582863"/>
              <a:gd name="connsiteX27" fmla="*/ 647622 w 764443"/>
              <a:gd name="connsiteY27" fmla="*/ 30636 h 582863"/>
              <a:gd name="connsiteX28" fmla="*/ 652730 w 764443"/>
              <a:gd name="connsiteY28" fmla="*/ 18171 h 582863"/>
              <a:gd name="connsiteX29" fmla="*/ 647231 w 764443"/>
              <a:gd name="connsiteY29" fmla="*/ 12910 h 582863"/>
              <a:gd name="connsiteX30" fmla="*/ 426880 w 764443"/>
              <a:gd name="connsiteY30" fmla="*/ 54705 h 582863"/>
              <a:gd name="connsiteX31" fmla="*/ 380483 w 764443"/>
              <a:gd name="connsiteY31" fmla="*/ 247587 h 582863"/>
              <a:gd name="connsiteX32" fmla="*/ 359528 w 764443"/>
              <a:gd name="connsiteY32" fmla="*/ 263512 h 582863"/>
              <a:gd name="connsiteX33" fmla="*/ 343984 w 764443"/>
              <a:gd name="connsiteY33" fmla="*/ 281610 h 582863"/>
              <a:gd name="connsiteX34" fmla="*/ 328648 w 764443"/>
              <a:gd name="connsiteY34" fmla="*/ 266265 h 582863"/>
              <a:gd name="connsiteX35" fmla="*/ 328648 w 764443"/>
              <a:gd name="connsiteY35" fmla="*/ 216345 h 582863"/>
              <a:gd name="connsiteX36" fmla="*/ 319123 w 764443"/>
              <a:gd name="connsiteY36" fmla="*/ 206820 h 582863"/>
              <a:gd name="connsiteX37" fmla="*/ 309598 w 764443"/>
              <a:gd name="connsiteY37" fmla="*/ 216345 h 582863"/>
              <a:gd name="connsiteX38" fmla="*/ 309598 w 764443"/>
              <a:gd name="connsiteY38" fmla="*/ 270227 h 582863"/>
              <a:gd name="connsiteX39" fmla="*/ 312380 w 764443"/>
              <a:gd name="connsiteY39" fmla="*/ 276962 h 582863"/>
              <a:gd name="connsiteX40" fmla="*/ 332630 w 764443"/>
              <a:gd name="connsiteY40" fmla="*/ 297202 h 582863"/>
              <a:gd name="connsiteX41" fmla="*/ 307198 w 764443"/>
              <a:gd name="connsiteY41" fmla="*/ 337807 h 582863"/>
              <a:gd name="connsiteX42" fmla="*/ 280147 w 764443"/>
              <a:gd name="connsiteY42" fmla="*/ 324282 h 582863"/>
              <a:gd name="connsiteX43" fmla="*/ 269746 w 764443"/>
              <a:gd name="connsiteY43" fmla="*/ 282677 h 582863"/>
              <a:gd name="connsiteX44" fmla="*/ 258078 w 764443"/>
              <a:gd name="connsiteY44" fmla="*/ 275945 h 582863"/>
              <a:gd name="connsiteX45" fmla="*/ 251267 w 764443"/>
              <a:gd name="connsiteY45" fmla="*/ 287296 h 582863"/>
              <a:gd name="connsiteX46" fmla="*/ 262697 w 764443"/>
              <a:gd name="connsiteY46" fmla="*/ 333159 h 582863"/>
              <a:gd name="connsiteX47" fmla="*/ 267669 w 764443"/>
              <a:gd name="connsiteY47" fmla="*/ 339369 h 582863"/>
              <a:gd name="connsiteX48" fmla="*/ 298016 w 764443"/>
              <a:gd name="connsiteY48" fmla="*/ 354543 h 582863"/>
              <a:gd name="connsiteX49" fmla="*/ 275899 w 764443"/>
              <a:gd name="connsiteY49" fmla="*/ 402949 h 582863"/>
              <a:gd name="connsiteX50" fmla="*/ 257801 w 764443"/>
              <a:gd name="connsiteY50" fmla="*/ 396929 h 582863"/>
              <a:gd name="connsiteX51" fmla="*/ 232751 w 764443"/>
              <a:gd name="connsiteY51" fmla="*/ 359220 h 582863"/>
              <a:gd name="connsiteX52" fmla="*/ 219591 w 764443"/>
              <a:gd name="connsiteY52" fmla="*/ 356346 h 582863"/>
              <a:gd name="connsiteX53" fmla="*/ 216716 w 764443"/>
              <a:gd name="connsiteY53" fmla="*/ 369506 h 582863"/>
              <a:gd name="connsiteX54" fmla="*/ 216901 w 764443"/>
              <a:gd name="connsiteY54" fmla="*/ 369783 h 582863"/>
              <a:gd name="connsiteX55" fmla="*/ 243847 w 764443"/>
              <a:gd name="connsiteY55" fmla="*/ 410197 h 582863"/>
              <a:gd name="connsiteX56" fmla="*/ 248762 w 764443"/>
              <a:gd name="connsiteY56" fmla="*/ 413950 h 582863"/>
              <a:gd name="connsiteX57" fmla="*/ 269717 w 764443"/>
              <a:gd name="connsiteY57" fmla="*/ 420932 h 582863"/>
              <a:gd name="connsiteX58" fmla="*/ 266469 w 764443"/>
              <a:gd name="connsiteY58" fmla="*/ 484530 h 582863"/>
              <a:gd name="connsiteX59" fmla="*/ 224654 w 764443"/>
              <a:gd name="connsiteY59" fmla="*/ 526336 h 582863"/>
              <a:gd name="connsiteX60" fmla="*/ 62320 w 764443"/>
              <a:gd name="connsiteY60" fmla="*/ 536527 h 582863"/>
              <a:gd name="connsiteX61" fmla="*/ 46275 w 764443"/>
              <a:gd name="connsiteY61" fmla="*/ 368725 h 582863"/>
              <a:gd name="connsiteX62" fmla="*/ 53823 w 764443"/>
              <a:gd name="connsiteY62" fmla="*/ 360410 h 582863"/>
              <a:gd name="connsiteX63" fmla="*/ 53890 w 764443"/>
              <a:gd name="connsiteY63" fmla="*/ 360334 h 582863"/>
              <a:gd name="connsiteX64" fmla="*/ 63796 w 764443"/>
              <a:gd name="connsiteY64" fmla="*/ 370383 h 582863"/>
              <a:gd name="connsiteX65" fmla="*/ 69854 w 764443"/>
              <a:gd name="connsiteY65" fmla="*/ 376441 h 582863"/>
              <a:gd name="connsiteX66" fmla="*/ 84084 w 764443"/>
              <a:gd name="connsiteY66" fmla="*/ 385966 h 582863"/>
              <a:gd name="connsiteX67" fmla="*/ 116336 w 764443"/>
              <a:gd name="connsiteY67" fmla="*/ 385880 h 582863"/>
              <a:gd name="connsiteX68" fmla="*/ 130481 w 764443"/>
              <a:gd name="connsiteY68" fmla="*/ 376450 h 582863"/>
              <a:gd name="connsiteX69" fmla="*/ 140911 w 764443"/>
              <a:gd name="connsiteY69" fmla="*/ 359105 h 582863"/>
              <a:gd name="connsiteX70" fmla="*/ 142263 w 764443"/>
              <a:gd name="connsiteY70" fmla="*/ 339103 h 582863"/>
              <a:gd name="connsiteX71" fmla="*/ 172743 w 764443"/>
              <a:gd name="connsiteY71" fmla="*/ 334216 h 582863"/>
              <a:gd name="connsiteX72" fmla="*/ 152055 w 764443"/>
              <a:gd name="connsiteY72" fmla="*/ 316538 h 582863"/>
              <a:gd name="connsiteX73" fmla="*/ 128909 w 764443"/>
              <a:gd name="connsiteY73" fmla="*/ 304156 h 582863"/>
              <a:gd name="connsiteX74" fmla="*/ 108535 w 764443"/>
              <a:gd name="connsiteY74" fmla="*/ 300622 h 582863"/>
              <a:gd name="connsiteX75" fmla="*/ 103982 w 764443"/>
              <a:gd name="connsiteY75" fmla="*/ 300784 h 582863"/>
              <a:gd name="connsiteX76" fmla="*/ 77969 w 764443"/>
              <a:gd name="connsiteY76" fmla="*/ 309794 h 582863"/>
              <a:gd name="connsiteX77" fmla="*/ 72531 w 764443"/>
              <a:gd name="connsiteY77" fmla="*/ 313709 h 582863"/>
              <a:gd name="connsiteX78" fmla="*/ 64815 w 764443"/>
              <a:gd name="connsiteY78" fmla="*/ 321205 h 582863"/>
              <a:gd name="connsiteX79" fmla="*/ 40374 w 764443"/>
              <a:gd name="connsiteY79" fmla="*/ 346923 h 582863"/>
              <a:gd name="connsiteX80" fmla="*/ 40821 w 764443"/>
              <a:gd name="connsiteY80" fmla="*/ 542943 h 582863"/>
              <a:gd name="connsiteX81" fmla="*/ 77426 w 764443"/>
              <a:gd name="connsiteY81" fmla="*/ 569084 h 582863"/>
              <a:gd name="connsiteX82" fmla="*/ 95314 w 764443"/>
              <a:gd name="connsiteY82" fmla="*/ 576304 h 582863"/>
              <a:gd name="connsiteX83" fmla="*/ 235694 w 764443"/>
              <a:gd name="connsiteY83" fmla="*/ 542242 h 582863"/>
              <a:gd name="connsiteX84" fmla="*/ 280061 w 764443"/>
              <a:gd name="connsiteY84" fmla="*/ 497875 h 582863"/>
              <a:gd name="connsiteX85" fmla="*/ 301721 w 764443"/>
              <a:gd name="connsiteY85" fmla="*/ 502266 h 582863"/>
              <a:gd name="connsiteX86" fmla="*/ 343536 w 764443"/>
              <a:gd name="connsiteY86" fmla="*/ 494646 h 582863"/>
              <a:gd name="connsiteX87" fmla="*/ 350537 w 764443"/>
              <a:gd name="connsiteY87" fmla="*/ 515658 h 582863"/>
              <a:gd name="connsiteX88" fmla="*/ 354290 w 764443"/>
              <a:gd name="connsiteY88" fmla="*/ 520573 h 582863"/>
              <a:gd name="connsiteX89" fmla="*/ 394704 w 764443"/>
              <a:gd name="connsiteY89" fmla="*/ 547510 h 582863"/>
              <a:gd name="connsiteX90" fmla="*/ 407915 w 764443"/>
              <a:gd name="connsiteY90" fmla="*/ 544871 h 582863"/>
              <a:gd name="connsiteX91" fmla="*/ 405277 w 764443"/>
              <a:gd name="connsiteY91" fmla="*/ 531660 h 582863"/>
              <a:gd name="connsiteX92" fmla="*/ 367587 w 764443"/>
              <a:gd name="connsiteY92" fmla="*/ 506533 h 582863"/>
              <a:gd name="connsiteX93" fmla="*/ 361538 w 764443"/>
              <a:gd name="connsiteY93" fmla="*/ 488436 h 582863"/>
              <a:gd name="connsiteX94" fmla="*/ 409973 w 764443"/>
              <a:gd name="connsiteY94" fmla="*/ 466376 h 582863"/>
              <a:gd name="connsiteX95" fmla="*/ 425146 w 764443"/>
              <a:gd name="connsiteY95" fmla="*/ 496722 h 582863"/>
              <a:gd name="connsiteX96" fmla="*/ 431356 w 764443"/>
              <a:gd name="connsiteY96" fmla="*/ 501704 h 582863"/>
              <a:gd name="connsiteX97" fmla="*/ 477210 w 764443"/>
              <a:gd name="connsiteY97" fmla="*/ 513134 h 582863"/>
              <a:gd name="connsiteX98" fmla="*/ 479534 w 764443"/>
              <a:gd name="connsiteY98" fmla="*/ 513420 h 582863"/>
              <a:gd name="connsiteX99" fmla="*/ 489048 w 764443"/>
              <a:gd name="connsiteY99" fmla="*/ 503884 h 582863"/>
              <a:gd name="connsiteX100" fmla="*/ 481839 w 764443"/>
              <a:gd name="connsiteY100" fmla="*/ 494656 h 582863"/>
              <a:gd name="connsiteX101" fmla="*/ 440224 w 764443"/>
              <a:gd name="connsiteY101" fmla="*/ 484254 h 582863"/>
              <a:gd name="connsiteX102" fmla="*/ 426651 w 764443"/>
              <a:gd name="connsiteY102" fmla="*/ 457327 h 582863"/>
              <a:gd name="connsiteX103" fmla="*/ 467237 w 764443"/>
              <a:gd name="connsiteY103" fmla="*/ 431876 h 582863"/>
              <a:gd name="connsiteX104" fmla="*/ 487497 w 764443"/>
              <a:gd name="connsiteY104" fmla="*/ 452136 h 582863"/>
              <a:gd name="connsiteX105" fmla="*/ 494240 w 764443"/>
              <a:gd name="connsiteY105" fmla="*/ 454927 h 582863"/>
              <a:gd name="connsiteX106" fmla="*/ 548114 w 764443"/>
              <a:gd name="connsiteY106" fmla="*/ 454927 h 582863"/>
              <a:gd name="connsiteX107" fmla="*/ 557639 w 764443"/>
              <a:gd name="connsiteY107" fmla="*/ 445402 h 582863"/>
              <a:gd name="connsiteX108" fmla="*/ 548114 w 764443"/>
              <a:gd name="connsiteY108" fmla="*/ 435877 h 582863"/>
              <a:gd name="connsiteX109" fmla="*/ 498174 w 764443"/>
              <a:gd name="connsiteY109" fmla="*/ 435877 h 582863"/>
              <a:gd name="connsiteX110" fmla="*/ 482810 w 764443"/>
              <a:gd name="connsiteY110" fmla="*/ 420513 h 582863"/>
              <a:gd name="connsiteX111" fmla="*/ 500975 w 764443"/>
              <a:gd name="connsiteY111" fmla="*/ 404987 h 582863"/>
              <a:gd name="connsiteX112" fmla="*/ 516939 w 764443"/>
              <a:gd name="connsiteY112" fmla="*/ 383965 h 582863"/>
              <a:gd name="connsiteX113" fmla="*/ 575041 w 764443"/>
              <a:gd name="connsiteY113" fmla="*/ 393348 h 582863"/>
              <a:gd name="connsiteX114" fmla="*/ 710420 w 764443"/>
              <a:gd name="connsiteY114" fmla="*/ 336941 h 582863"/>
              <a:gd name="connsiteX115" fmla="*/ 615265 w 764443"/>
              <a:gd name="connsiteY115" fmla="*/ 23387 h 582863"/>
              <a:gd name="connsiteX116" fmla="*/ 615265 w 764443"/>
              <a:gd name="connsiteY116" fmla="*/ 23578 h 582863"/>
              <a:gd name="connsiteX117" fmla="*/ 554867 w 764443"/>
              <a:gd name="connsiteY117" fmla="*/ 48952 h 582863"/>
              <a:gd name="connsiteX118" fmla="*/ 549783 w 764443"/>
              <a:gd name="connsiteY118" fmla="*/ 61426 h 582863"/>
              <a:gd name="connsiteX119" fmla="*/ 551829 w 764443"/>
              <a:gd name="connsiteY119" fmla="*/ 64468 h 582863"/>
              <a:gd name="connsiteX120" fmla="*/ 582585 w 764443"/>
              <a:gd name="connsiteY120" fmla="*/ 95215 h 582863"/>
              <a:gd name="connsiteX121" fmla="*/ 582599 w 764443"/>
              <a:gd name="connsiteY121" fmla="*/ 95363 h 582863"/>
              <a:gd name="connsiteX122" fmla="*/ 582585 w 764443"/>
              <a:gd name="connsiteY122" fmla="*/ 95377 h 582863"/>
              <a:gd name="connsiteX123" fmla="*/ 443415 w 764443"/>
              <a:gd name="connsiteY123" fmla="*/ 66307 h 582863"/>
              <a:gd name="connsiteX124" fmla="*/ 615265 w 764443"/>
              <a:gd name="connsiteY124" fmla="*/ 23387 h 582863"/>
              <a:gd name="connsiteX125" fmla="*/ 81065 w 764443"/>
              <a:gd name="connsiteY125" fmla="*/ 331597 h 582863"/>
              <a:gd name="connsiteX126" fmla="*/ 84246 w 764443"/>
              <a:gd name="connsiteY126" fmla="*/ 328559 h 582863"/>
              <a:gd name="connsiteX127" fmla="*/ 88323 w 764443"/>
              <a:gd name="connsiteY127" fmla="*/ 325787 h 582863"/>
              <a:gd name="connsiteX128" fmla="*/ 105306 w 764443"/>
              <a:gd name="connsiteY128" fmla="*/ 319815 h 582863"/>
              <a:gd name="connsiteX129" fmla="*/ 108487 w 764443"/>
              <a:gd name="connsiteY129" fmla="*/ 319700 h 582863"/>
              <a:gd name="connsiteX130" fmla="*/ 119917 w 764443"/>
              <a:gd name="connsiteY130" fmla="*/ 321453 h 582863"/>
              <a:gd name="connsiteX131" fmla="*/ 123442 w 764443"/>
              <a:gd name="connsiteY131" fmla="*/ 342256 h 582863"/>
              <a:gd name="connsiteX132" fmla="*/ 122661 w 764443"/>
              <a:gd name="connsiteY132" fmla="*/ 353600 h 582863"/>
              <a:gd name="connsiteX133" fmla="*/ 116946 w 764443"/>
              <a:gd name="connsiteY133" fmla="*/ 363030 h 582863"/>
              <a:gd name="connsiteX134" fmla="*/ 109126 w 764443"/>
              <a:gd name="connsiteY134" fmla="*/ 368268 h 582863"/>
              <a:gd name="connsiteX135" fmla="*/ 100105 w 764443"/>
              <a:gd name="connsiteY135" fmla="*/ 370078 h 582863"/>
              <a:gd name="connsiteX136" fmla="*/ 91076 w 764443"/>
              <a:gd name="connsiteY136" fmla="*/ 368316 h 582863"/>
              <a:gd name="connsiteX137" fmla="*/ 83275 w 764443"/>
              <a:gd name="connsiteY137" fmla="*/ 363030 h 582863"/>
              <a:gd name="connsiteX138" fmla="*/ 77303 w 764443"/>
              <a:gd name="connsiteY138" fmla="*/ 357057 h 582863"/>
              <a:gd name="connsiteX139" fmla="*/ 66511 w 764443"/>
              <a:gd name="connsiteY139" fmla="*/ 346113 h 582863"/>
              <a:gd name="connsiteX140" fmla="*/ 487497 w 764443"/>
              <a:gd name="connsiteY140" fmla="*/ 391500 h 582863"/>
              <a:gd name="connsiteX141" fmla="*/ 301673 w 764443"/>
              <a:gd name="connsiteY141" fmla="*/ 483292 h 582863"/>
              <a:gd name="connsiteX142" fmla="*/ 285481 w 764443"/>
              <a:gd name="connsiteY142" fmla="*/ 479054 h 582863"/>
              <a:gd name="connsiteX143" fmla="*/ 303798 w 764443"/>
              <a:gd name="connsiteY143" fmla="*/ 386004 h 582863"/>
              <a:gd name="connsiteX144" fmla="*/ 373035 w 764443"/>
              <a:gd name="connsiteY144" fmla="*/ 277000 h 582863"/>
              <a:gd name="connsiteX145" fmla="*/ 487506 w 764443"/>
              <a:gd name="connsiteY145" fmla="*/ 279487 h 582863"/>
              <a:gd name="connsiteX146" fmla="*/ 487497 w 764443"/>
              <a:gd name="connsiteY146" fmla="*/ 391481 h 582863"/>
              <a:gd name="connsiteX147" fmla="*/ 698714 w 764443"/>
              <a:gd name="connsiteY147" fmla="*/ 321120 h 582863"/>
              <a:gd name="connsiteX148" fmla="*/ 669015 w 764443"/>
              <a:gd name="connsiteY148" fmla="*/ 181788 h 582863"/>
              <a:gd name="connsiteX149" fmla="*/ 669162 w 764443"/>
              <a:gd name="connsiteY149" fmla="*/ 181774 h 582863"/>
              <a:gd name="connsiteX150" fmla="*/ 669177 w 764443"/>
              <a:gd name="connsiteY150" fmla="*/ 181788 h 582863"/>
              <a:gd name="connsiteX151" fmla="*/ 700019 w 764443"/>
              <a:gd name="connsiteY151" fmla="*/ 212630 h 582863"/>
              <a:gd name="connsiteX152" fmla="*/ 713489 w 764443"/>
              <a:gd name="connsiteY152" fmla="*/ 212628 h 582863"/>
              <a:gd name="connsiteX153" fmla="*/ 715535 w 764443"/>
              <a:gd name="connsiteY153" fmla="*/ 209582 h 582863"/>
              <a:gd name="connsiteX154" fmla="*/ 740700 w 764443"/>
              <a:gd name="connsiteY154" fmla="*/ 149765 h 582863"/>
              <a:gd name="connsiteX155" fmla="*/ 740890 w 764443"/>
              <a:gd name="connsiteY155" fmla="*/ 149765 h 582863"/>
              <a:gd name="connsiteX156" fmla="*/ 698714 w 764443"/>
              <a:gd name="connsiteY156" fmla="*/ 321120 h 582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</a:cxnLst>
            <a:rect l="l" t="t" r="r" b="b"/>
            <a:pathLst>
              <a:path w="764443" h="582863">
                <a:moveTo>
                  <a:pt x="710420" y="336941"/>
                </a:moveTo>
                <a:cubicBezTo>
                  <a:pt x="761379" y="284829"/>
                  <a:pt x="779190" y="193332"/>
                  <a:pt x="751292" y="117866"/>
                </a:cubicBezTo>
                <a:cubicBezTo>
                  <a:pt x="749935" y="114197"/>
                  <a:pt x="746476" y="111731"/>
                  <a:pt x="742567" y="111646"/>
                </a:cubicBezTo>
                <a:cubicBezTo>
                  <a:pt x="738663" y="111590"/>
                  <a:pt x="735111" y="113896"/>
                  <a:pt x="733575" y="117485"/>
                </a:cubicBezTo>
                <a:lnTo>
                  <a:pt x="703467" y="189151"/>
                </a:lnTo>
                <a:lnTo>
                  <a:pt x="673339" y="159033"/>
                </a:lnTo>
                <a:cubicBezTo>
                  <a:pt x="669622" y="155309"/>
                  <a:pt x="663592" y="155305"/>
                  <a:pt x="659869" y="159020"/>
                </a:cubicBezTo>
                <a:cubicBezTo>
                  <a:pt x="659294" y="159594"/>
                  <a:pt x="658795" y="160238"/>
                  <a:pt x="658385" y="160938"/>
                </a:cubicBezTo>
                <a:cubicBezTo>
                  <a:pt x="625339" y="217811"/>
                  <a:pt x="636446" y="290034"/>
                  <a:pt x="685055" y="334350"/>
                </a:cubicBezTo>
                <a:cubicBezTo>
                  <a:pt x="640519" y="371456"/>
                  <a:pt x="580252" y="383557"/>
                  <a:pt x="524844" y="366516"/>
                </a:cubicBezTo>
                <a:cubicBezTo>
                  <a:pt x="532184" y="344961"/>
                  <a:pt x="531962" y="321548"/>
                  <a:pt x="524216" y="300136"/>
                </a:cubicBezTo>
                <a:cubicBezTo>
                  <a:pt x="538294" y="299504"/>
                  <a:pt x="551633" y="293649"/>
                  <a:pt x="561630" y="283715"/>
                </a:cubicBezTo>
                <a:cubicBezTo>
                  <a:pt x="565285" y="279931"/>
                  <a:pt x="565180" y="273901"/>
                  <a:pt x="561395" y="270246"/>
                </a:cubicBezTo>
                <a:cubicBezTo>
                  <a:pt x="557705" y="266681"/>
                  <a:pt x="551852" y="266681"/>
                  <a:pt x="548161" y="270246"/>
                </a:cubicBezTo>
                <a:cubicBezTo>
                  <a:pt x="539383" y="278953"/>
                  <a:pt x="526926" y="282860"/>
                  <a:pt x="514748" y="280724"/>
                </a:cubicBezTo>
                <a:cubicBezTo>
                  <a:pt x="506896" y="268173"/>
                  <a:pt x="496294" y="257572"/>
                  <a:pt x="483744" y="249720"/>
                </a:cubicBezTo>
                <a:cubicBezTo>
                  <a:pt x="483351" y="247586"/>
                  <a:pt x="483142" y="245422"/>
                  <a:pt x="483115" y="243253"/>
                </a:cubicBezTo>
                <a:cubicBezTo>
                  <a:pt x="483089" y="233161"/>
                  <a:pt x="487090" y="223476"/>
                  <a:pt x="494231" y="216345"/>
                </a:cubicBezTo>
                <a:cubicBezTo>
                  <a:pt x="497886" y="212560"/>
                  <a:pt x="497781" y="206531"/>
                  <a:pt x="493997" y="202876"/>
                </a:cubicBezTo>
                <a:cubicBezTo>
                  <a:pt x="490306" y="199311"/>
                  <a:pt x="484453" y="199311"/>
                  <a:pt x="480763" y="202876"/>
                </a:cubicBezTo>
                <a:cubicBezTo>
                  <a:pt x="470821" y="212869"/>
                  <a:pt x="464989" y="226226"/>
                  <a:pt x="464418" y="240309"/>
                </a:cubicBezTo>
                <a:cubicBezTo>
                  <a:pt x="443007" y="232401"/>
                  <a:pt x="419515" y="232168"/>
                  <a:pt x="397952" y="239652"/>
                </a:cubicBezTo>
                <a:cubicBezTo>
                  <a:pt x="380936" y="184301"/>
                  <a:pt x="392996" y="124100"/>
                  <a:pt x="430023" y="79575"/>
                </a:cubicBezTo>
                <a:cubicBezTo>
                  <a:pt x="474347" y="128211"/>
                  <a:pt x="546655" y="139207"/>
                  <a:pt x="603435" y="105950"/>
                </a:cubicBezTo>
                <a:cubicBezTo>
                  <a:pt x="607969" y="103282"/>
                  <a:pt x="609481" y="97444"/>
                  <a:pt x="606815" y="92910"/>
                </a:cubicBezTo>
                <a:cubicBezTo>
                  <a:pt x="606406" y="92215"/>
                  <a:pt x="605911" y="91575"/>
                  <a:pt x="605340" y="91005"/>
                </a:cubicBezTo>
                <a:lnTo>
                  <a:pt x="575336" y="61001"/>
                </a:lnTo>
                <a:lnTo>
                  <a:pt x="647622" y="30636"/>
                </a:lnTo>
                <a:cubicBezTo>
                  <a:pt x="652475" y="28604"/>
                  <a:pt x="654761" y="23024"/>
                  <a:pt x="652730" y="18171"/>
                </a:cubicBezTo>
                <a:cubicBezTo>
                  <a:pt x="651708" y="15730"/>
                  <a:pt x="649715" y="13823"/>
                  <a:pt x="647231" y="12910"/>
                </a:cubicBezTo>
                <a:cubicBezTo>
                  <a:pt x="571983" y="-14770"/>
                  <a:pt x="476543" y="3385"/>
                  <a:pt x="426880" y="54705"/>
                </a:cubicBezTo>
                <a:cubicBezTo>
                  <a:pt x="376516" y="105238"/>
                  <a:pt x="358610" y="179677"/>
                  <a:pt x="380483" y="247587"/>
                </a:cubicBezTo>
                <a:cubicBezTo>
                  <a:pt x="372825" y="251946"/>
                  <a:pt x="365779" y="257301"/>
                  <a:pt x="359528" y="263512"/>
                </a:cubicBezTo>
                <a:cubicBezTo>
                  <a:pt x="353977" y="269217"/>
                  <a:pt x="348786" y="275261"/>
                  <a:pt x="343984" y="281610"/>
                </a:cubicBezTo>
                <a:lnTo>
                  <a:pt x="328648" y="266265"/>
                </a:lnTo>
                <a:lnTo>
                  <a:pt x="328648" y="216345"/>
                </a:lnTo>
                <a:cubicBezTo>
                  <a:pt x="328648" y="211084"/>
                  <a:pt x="324384" y="206820"/>
                  <a:pt x="319123" y="206820"/>
                </a:cubicBezTo>
                <a:cubicBezTo>
                  <a:pt x="313863" y="206820"/>
                  <a:pt x="309598" y="211084"/>
                  <a:pt x="309598" y="216345"/>
                </a:cubicBezTo>
                <a:lnTo>
                  <a:pt x="309598" y="270227"/>
                </a:lnTo>
                <a:cubicBezTo>
                  <a:pt x="309596" y="272753"/>
                  <a:pt x="310597" y="275174"/>
                  <a:pt x="312380" y="276962"/>
                </a:cubicBezTo>
                <a:lnTo>
                  <a:pt x="332630" y="297202"/>
                </a:lnTo>
                <a:cubicBezTo>
                  <a:pt x="324276" y="309251"/>
                  <a:pt x="315561" y="323101"/>
                  <a:pt x="307198" y="337807"/>
                </a:cubicBezTo>
                <a:lnTo>
                  <a:pt x="280147" y="324282"/>
                </a:lnTo>
                <a:lnTo>
                  <a:pt x="269746" y="282677"/>
                </a:lnTo>
                <a:cubicBezTo>
                  <a:pt x="268383" y="277596"/>
                  <a:pt x="263158" y="274582"/>
                  <a:pt x="258078" y="275945"/>
                </a:cubicBezTo>
                <a:cubicBezTo>
                  <a:pt x="253120" y="277275"/>
                  <a:pt x="250108" y="282296"/>
                  <a:pt x="251267" y="287296"/>
                </a:cubicBezTo>
                <a:lnTo>
                  <a:pt x="262697" y="333159"/>
                </a:lnTo>
                <a:cubicBezTo>
                  <a:pt x="263370" y="335856"/>
                  <a:pt x="265185" y="338124"/>
                  <a:pt x="267669" y="339369"/>
                </a:cubicBezTo>
                <a:lnTo>
                  <a:pt x="298016" y="354543"/>
                </a:lnTo>
                <a:cubicBezTo>
                  <a:pt x="289702" y="370231"/>
                  <a:pt x="282317" y="386394"/>
                  <a:pt x="275899" y="402949"/>
                </a:cubicBezTo>
                <a:lnTo>
                  <a:pt x="257801" y="396929"/>
                </a:lnTo>
                <a:lnTo>
                  <a:pt x="232751" y="359220"/>
                </a:lnTo>
                <a:cubicBezTo>
                  <a:pt x="229910" y="354791"/>
                  <a:pt x="224018" y="353505"/>
                  <a:pt x="219591" y="356346"/>
                </a:cubicBezTo>
                <a:cubicBezTo>
                  <a:pt x="215163" y="359186"/>
                  <a:pt x="213876" y="365077"/>
                  <a:pt x="216716" y="369506"/>
                </a:cubicBezTo>
                <a:cubicBezTo>
                  <a:pt x="216776" y="369599"/>
                  <a:pt x="216838" y="369691"/>
                  <a:pt x="216901" y="369783"/>
                </a:cubicBezTo>
                <a:lnTo>
                  <a:pt x="243847" y="410197"/>
                </a:lnTo>
                <a:cubicBezTo>
                  <a:pt x="245023" y="411960"/>
                  <a:pt x="246752" y="413281"/>
                  <a:pt x="248762" y="413950"/>
                </a:cubicBezTo>
                <a:lnTo>
                  <a:pt x="269717" y="420932"/>
                </a:lnTo>
                <a:cubicBezTo>
                  <a:pt x="261745" y="446773"/>
                  <a:pt x="259240" y="469738"/>
                  <a:pt x="266469" y="484530"/>
                </a:cubicBezTo>
                <a:lnTo>
                  <a:pt x="224654" y="526336"/>
                </a:lnTo>
                <a:cubicBezTo>
                  <a:pt x="181162" y="570857"/>
                  <a:pt x="111039" y="575260"/>
                  <a:pt x="62320" y="536527"/>
                </a:cubicBezTo>
                <a:cubicBezTo>
                  <a:pt x="11551" y="494620"/>
                  <a:pt x="4368" y="419493"/>
                  <a:pt x="46275" y="368725"/>
                </a:cubicBezTo>
                <a:cubicBezTo>
                  <a:pt x="48659" y="365836"/>
                  <a:pt x="51178" y="363061"/>
                  <a:pt x="53823" y="360410"/>
                </a:cubicBezTo>
                <a:lnTo>
                  <a:pt x="53890" y="360334"/>
                </a:lnTo>
                <a:lnTo>
                  <a:pt x="63796" y="370383"/>
                </a:lnTo>
                <a:lnTo>
                  <a:pt x="69854" y="376441"/>
                </a:lnTo>
                <a:cubicBezTo>
                  <a:pt x="73893" y="380559"/>
                  <a:pt x="78737" y="383802"/>
                  <a:pt x="84084" y="385966"/>
                </a:cubicBezTo>
                <a:cubicBezTo>
                  <a:pt x="94434" y="390148"/>
                  <a:pt x="106009" y="390118"/>
                  <a:pt x="116336" y="385880"/>
                </a:cubicBezTo>
                <a:cubicBezTo>
                  <a:pt x="121641" y="383727"/>
                  <a:pt x="126453" y="380519"/>
                  <a:pt x="130481" y="376450"/>
                </a:cubicBezTo>
                <a:cubicBezTo>
                  <a:pt x="135348" y="371628"/>
                  <a:pt x="138933" y="365665"/>
                  <a:pt x="140911" y="359105"/>
                </a:cubicBezTo>
                <a:cubicBezTo>
                  <a:pt x="142924" y="352636"/>
                  <a:pt x="143387" y="345784"/>
                  <a:pt x="142263" y="339103"/>
                </a:cubicBezTo>
                <a:lnTo>
                  <a:pt x="172743" y="334216"/>
                </a:lnTo>
                <a:cubicBezTo>
                  <a:pt x="166319" y="327793"/>
                  <a:pt x="159402" y="321882"/>
                  <a:pt x="152055" y="316538"/>
                </a:cubicBezTo>
                <a:cubicBezTo>
                  <a:pt x="144975" y="311319"/>
                  <a:pt x="137180" y="307149"/>
                  <a:pt x="128909" y="304156"/>
                </a:cubicBezTo>
                <a:cubicBezTo>
                  <a:pt x="122372" y="301812"/>
                  <a:pt x="115480" y="300617"/>
                  <a:pt x="108535" y="300622"/>
                </a:cubicBezTo>
                <a:cubicBezTo>
                  <a:pt x="107030" y="300622"/>
                  <a:pt x="105506" y="300679"/>
                  <a:pt x="103982" y="300784"/>
                </a:cubicBezTo>
                <a:cubicBezTo>
                  <a:pt x="94709" y="301634"/>
                  <a:pt x="85782" y="304727"/>
                  <a:pt x="77969" y="309794"/>
                </a:cubicBezTo>
                <a:cubicBezTo>
                  <a:pt x="76512" y="310804"/>
                  <a:pt x="73826" y="312652"/>
                  <a:pt x="72531" y="313709"/>
                </a:cubicBezTo>
                <a:cubicBezTo>
                  <a:pt x="71235" y="314766"/>
                  <a:pt x="66054" y="319967"/>
                  <a:pt x="64815" y="321205"/>
                </a:cubicBezTo>
                <a:lnTo>
                  <a:pt x="40374" y="346923"/>
                </a:lnTo>
                <a:cubicBezTo>
                  <a:pt x="-13632" y="401175"/>
                  <a:pt x="-13432" y="488937"/>
                  <a:pt x="40821" y="542943"/>
                </a:cubicBezTo>
                <a:cubicBezTo>
                  <a:pt x="51518" y="553591"/>
                  <a:pt x="63883" y="562421"/>
                  <a:pt x="77426" y="569084"/>
                </a:cubicBezTo>
                <a:cubicBezTo>
                  <a:pt x="83156" y="572033"/>
                  <a:pt x="89143" y="574449"/>
                  <a:pt x="95314" y="576304"/>
                </a:cubicBezTo>
                <a:cubicBezTo>
                  <a:pt x="144797" y="592065"/>
                  <a:pt x="198938" y="578929"/>
                  <a:pt x="235694" y="542242"/>
                </a:cubicBezTo>
                <a:lnTo>
                  <a:pt x="280061" y="497875"/>
                </a:lnTo>
                <a:cubicBezTo>
                  <a:pt x="286855" y="500960"/>
                  <a:pt x="294262" y="502461"/>
                  <a:pt x="301721" y="502266"/>
                </a:cubicBezTo>
                <a:cubicBezTo>
                  <a:pt x="315953" y="501753"/>
                  <a:pt x="330037" y="499186"/>
                  <a:pt x="343536" y="494646"/>
                </a:cubicBezTo>
                <a:lnTo>
                  <a:pt x="350537" y="515658"/>
                </a:lnTo>
                <a:cubicBezTo>
                  <a:pt x="351206" y="517668"/>
                  <a:pt x="352527" y="519398"/>
                  <a:pt x="354290" y="520573"/>
                </a:cubicBezTo>
                <a:lnTo>
                  <a:pt x="394704" y="547510"/>
                </a:lnTo>
                <a:cubicBezTo>
                  <a:pt x="399081" y="550429"/>
                  <a:pt x="404996" y="549248"/>
                  <a:pt x="407915" y="544871"/>
                </a:cubicBezTo>
                <a:cubicBezTo>
                  <a:pt x="410835" y="540495"/>
                  <a:pt x="409654" y="534580"/>
                  <a:pt x="405277" y="531660"/>
                </a:cubicBezTo>
                <a:lnTo>
                  <a:pt x="367587" y="506533"/>
                </a:lnTo>
                <a:lnTo>
                  <a:pt x="361538" y="488436"/>
                </a:lnTo>
                <a:cubicBezTo>
                  <a:pt x="378105" y="482046"/>
                  <a:pt x="394278" y="474680"/>
                  <a:pt x="409973" y="466376"/>
                </a:cubicBezTo>
                <a:lnTo>
                  <a:pt x="425146" y="496722"/>
                </a:lnTo>
                <a:cubicBezTo>
                  <a:pt x="426390" y="499210"/>
                  <a:pt x="428658" y="501030"/>
                  <a:pt x="431356" y="501704"/>
                </a:cubicBezTo>
                <a:lnTo>
                  <a:pt x="477210" y="513134"/>
                </a:lnTo>
                <a:cubicBezTo>
                  <a:pt x="477969" y="513326"/>
                  <a:pt x="478750" y="513423"/>
                  <a:pt x="479534" y="513420"/>
                </a:cubicBezTo>
                <a:cubicBezTo>
                  <a:pt x="484794" y="513414"/>
                  <a:pt x="489054" y="509145"/>
                  <a:pt x="489048" y="503884"/>
                </a:cubicBezTo>
                <a:cubicBezTo>
                  <a:pt x="489044" y="499520"/>
                  <a:pt x="486073" y="495717"/>
                  <a:pt x="481839" y="494656"/>
                </a:cubicBezTo>
                <a:lnTo>
                  <a:pt x="440224" y="484254"/>
                </a:lnTo>
                <a:lnTo>
                  <a:pt x="426651" y="457327"/>
                </a:lnTo>
                <a:cubicBezTo>
                  <a:pt x="441386" y="448945"/>
                  <a:pt x="455226" y="440182"/>
                  <a:pt x="467237" y="431876"/>
                </a:cubicBezTo>
                <a:lnTo>
                  <a:pt x="487497" y="452136"/>
                </a:lnTo>
                <a:cubicBezTo>
                  <a:pt x="489285" y="453925"/>
                  <a:pt x="491712" y="454929"/>
                  <a:pt x="494240" y="454927"/>
                </a:cubicBezTo>
                <a:lnTo>
                  <a:pt x="548114" y="454927"/>
                </a:lnTo>
                <a:cubicBezTo>
                  <a:pt x="553374" y="454927"/>
                  <a:pt x="557639" y="450662"/>
                  <a:pt x="557639" y="445402"/>
                </a:cubicBezTo>
                <a:cubicBezTo>
                  <a:pt x="557639" y="440141"/>
                  <a:pt x="553374" y="435877"/>
                  <a:pt x="548114" y="435877"/>
                </a:cubicBezTo>
                <a:lnTo>
                  <a:pt x="498174" y="435877"/>
                </a:lnTo>
                <a:lnTo>
                  <a:pt x="482810" y="420513"/>
                </a:lnTo>
                <a:cubicBezTo>
                  <a:pt x="489178" y="415715"/>
                  <a:pt x="495244" y="410531"/>
                  <a:pt x="500975" y="404987"/>
                </a:cubicBezTo>
                <a:cubicBezTo>
                  <a:pt x="507204" y="398718"/>
                  <a:pt x="512572" y="391649"/>
                  <a:pt x="516939" y="383965"/>
                </a:cubicBezTo>
                <a:cubicBezTo>
                  <a:pt x="535702" y="390089"/>
                  <a:pt x="555304" y="393254"/>
                  <a:pt x="575041" y="393348"/>
                </a:cubicBezTo>
                <a:cubicBezTo>
                  <a:pt x="625851" y="393188"/>
                  <a:pt x="674529" y="372906"/>
                  <a:pt x="710420" y="336941"/>
                </a:cubicBezTo>
                <a:close/>
                <a:moveTo>
                  <a:pt x="615265" y="23387"/>
                </a:moveTo>
                <a:cubicBezTo>
                  <a:pt x="615437" y="23387"/>
                  <a:pt x="615446" y="23511"/>
                  <a:pt x="615265" y="23578"/>
                </a:cubicBezTo>
                <a:lnTo>
                  <a:pt x="554867" y="48952"/>
                </a:lnTo>
                <a:cubicBezTo>
                  <a:pt x="550019" y="50992"/>
                  <a:pt x="547742" y="56578"/>
                  <a:pt x="549783" y="61426"/>
                </a:cubicBezTo>
                <a:cubicBezTo>
                  <a:pt x="550262" y="62563"/>
                  <a:pt x="550956" y="63596"/>
                  <a:pt x="551829" y="64468"/>
                </a:cubicBezTo>
                <a:lnTo>
                  <a:pt x="582585" y="95215"/>
                </a:lnTo>
                <a:cubicBezTo>
                  <a:pt x="582630" y="95252"/>
                  <a:pt x="582636" y="95318"/>
                  <a:pt x="582599" y="95363"/>
                </a:cubicBezTo>
                <a:cubicBezTo>
                  <a:pt x="582595" y="95367"/>
                  <a:pt x="582591" y="95372"/>
                  <a:pt x="582585" y="95377"/>
                </a:cubicBezTo>
                <a:cubicBezTo>
                  <a:pt x="534800" y="116901"/>
                  <a:pt x="478588" y="105158"/>
                  <a:pt x="443415" y="66307"/>
                </a:cubicBezTo>
                <a:cubicBezTo>
                  <a:pt x="484849" y="26064"/>
                  <a:pt x="552772" y="9585"/>
                  <a:pt x="615265" y="23387"/>
                </a:cubicBezTo>
                <a:close/>
                <a:moveTo>
                  <a:pt x="81065" y="331597"/>
                </a:moveTo>
                <a:cubicBezTo>
                  <a:pt x="82033" y="330491"/>
                  <a:pt x="83098" y="329475"/>
                  <a:pt x="84246" y="328559"/>
                </a:cubicBezTo>
                <a:cubicBezTo>
                  <a:pt x="85532" y="327606"/>
                  <a:pt x="86913" y="326768"/>
                  <a:pt x="88323" y="325787"/>
                </a:cubicBezTo>
                <a:cubicBezTo>
                  <a:pt x="93434" y="322486"/>
                  <a:pt x="99254" y="320439"/>
                  <a:pt x="105306" y="319815"/>
                </a:cubicBezTo>
                <a:cubicBezTo>
                  <a:pt x="106373" y="319738"/>
                  <a:pt x="107440" y="319700"/>
                  <a:pt x="108487" y="319700"/>
                </a:cubicBezTo>
                <a:cubicBezTo>
                  <a:pt x="112361" y="319737"/>
                  <a:pt x="116210" y="320327"/>
                  <a:pt x="119917" y="321453"/>
                </a:cubicBezTo>
                <a:lnTo>
                  <a:pt x="123442" y="342256"/>
                </a:lnTo>
                <a:cubicBezTo>
                  <a:pt x="124087" y="346046"/>
                  <a:pt x="123819" y="349935"/>
                  <a:pt x="122661" y="353600"/>
                </a:cubicBezTo>
                <a:cubicBezTo>
                  <a:pt x="121579" y="357174"/>
                  <a:pt x="119614" y="360417"/>
                  <a:pt x="116946" y="363030"/>
                </a:cubicBezTo>
                <a:cubicBezTo>
                  <a:pt x="114726" y="365294"/>
                  <a:pt x="112064" y="367077"/>
                  <a:pt x="109126" y="368268"/>
                </a:cubicBezTo>
                <a:cubicBezTo>
                  <a:pt x="106267" y="369458"/>
                  <a:pt x="103202" y="370073"/>
                  <a:pt x="100105" y="370078"/>
                </a:cubicBezTo>
                <a:cubicBezTo>
                  <a:pt x="97011" y="370075"/>
                  <a:pt x="93945" y="369477"/>
                  <a:pt x="91076" y="368316"/>
                </a:cubicBezTo>
                <a:cubicBezTo>
                  <a:pt x="88136" y="367115"/>
                  <a:pt x="85480" y="365315"/>
                  <a:pt x="83275" y="363030"/>
                </a:cubicBezTo>
                <a:lnTo>
                  <a:pt x="77303" y="357057"/>
                </a:lnTo>
                <a:lnTo>
                  <a:pt x="66511" y="346113"/>
                </a:lnTo>
                <a:close/>
                <a:moveTo>
                  <a:pt x="487497" y="391500"/>
                </a:moveTo>
                <a:cubicBezTo>
                  <a:pt x="456483" y="422513"/>
                  <a:pt x="353137" y="483292"/>
                  <a:pt x="301673" y="483292"/>
                </a:cubicBezTo>
                <a:cubicBezTo>
                  <a:pt x="295942" y="483872"/>
                  <a:pt x="290193" y="482367"/>
                  <a:pt x="285481" y="479054"/>
                </a:cubicBezTo>
                <a:cubicBezTo>
                  <a:pt x="279233" y="472805"/>
                  <a:pt x="276061" y="446183"/>
                  <a:pt x="303798" y="386004"/>
                </a:cubicBezTo>
                <a:cubicBezTo>
                  <a:pt x="325086" y="339836"/>
                  <a:pt x="355718" y="294326"/>
                  <a:pt x="373035" y="277000"/>
                </a:cubicBezTo>
                <a:cubicBezTo>
                  <a:pt x="405332" y="246076"/>
                  <a:pt x="456582" y="247190"/>
                  <a:pt x="487506" y="279487"/>
                </a:cubicBezTo>
                <a:cubicBezTo>
                  <a:pt x="517487" y="310800"/>
                  <a:pt x="517483" y="360173"/>
                  <a:pt x="487497" y="391481"/>
                </a:cubicBezTo>
                <a:close/>
                <a:moveTo>
                  <a:pt x="698714" y="321120"/>
                </a:moveTo>
                <a:cubicBezTo>
                  <a:pt x="659547" y="286088"/>
                  <a:pt x="647538" y="229746"/>
                  <a:pt x="669015" y="181788"/>
                </a:cubicBezTo>
                <a:cubicBezTo>
                  <a:pt x="669052" y="181743"/>
                  <a:pt x="669118" y="181736"/>
                  <a:pt x="669162" y="181774"/>
                </a:cubicBezTo>
                <a:cubicBezTo>
                  <a:pt x="669167" y="181777"/>
                  <a:pt x="669172" y="181782"/>
                  <a:pt x="669177" y="181788"/>
                </a:cubicBezTo>
                <a:lnTo>
                  <a:pt x="700019" y="212630"/>
                </a:lnTo>
                <a:cubicBezTo>
                  <a:pt x="703739" y="216349"/>
                  <a:pt x="709769" y="216348"/>
                  <a:pt x="713489" y="212628"/>
                </a:cubicBezTo>
                <a:cubicBezTo>
                  <a:pt x="714362" y="211754"/>
                  <a:pt x="715057" y="210720"/>
                  <a:pt x="715535" y="209582"/>
                </a:cubicBezTo>
                <a:lnTo>
                  <a:pt x="740700" y="149765"/>
                </a:lnTo>
                <a:cubicBezTo>
                  <a:pt x="740766" y="149603"/>
                  <a:pt x="740852" y="149612"/>
                  <a:pt x="740890" y="149765"/>
                </a:cubicBezTo>
                <a:cubicBezTo>
                  <a:pt x="754683" y="211973"/>
                  <a:pt x="738509" y="279695"/>
                  <a:pt x="698714" y="321120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86" name="Text Box 12">
            <a:extLst>
              <a:ext uri="{FF2B5EF4-FFF2-40B4-BE49-F238E27FC236}">
                <a16:creationId xmlns:a16="http://schemas.microsoft.com/office/drawing/2014/main" id="{03BCC9C2-B465-AB01-353E-4E9E1DC05AC0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819076" y="3278676"/>
            <a:ext cx="1701800" cy="1212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altLang="zh-CN" sz="1400" b="0" dirty="0">
                <a:solidFill>
                  <a:srgbClr val="F8F8F8"/>
                </a:solidFill>
                <a:ea typeface="宋体" charset="-122"/>
              </a:rPr>
              <a:t> Add  your content</a:t>
            </a:r>
          </a:p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altLang="zh-CN" sz="1400" b="0" dirty="0">
                <a:solidFill>
                  <a:srgbClr val="F8F8F8"/>
                </a:solidFill>
                <a:ea typeface="宋体" charset="-122"/>
              </a:rPr>
              <a:t> Add  your content</a:t>
            </a:r>
          </a:p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altLang="zh-CN" sz="1400" b="0" dirty="0">
                <a:solidFill>
                  <a:srgbClr val="F8F8F8"/>
                </a:solidFill>
                <a:ea typeface="宋体" charset="-122"/>
              </a:rPr>
              <a:t> Add  your content</a:t>
            </a:r>
          </a:p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altLang="zh-CN" sz="1400" b="0" dirty="0">
                <a:solidFill>
                  <a:srgbClr val="F8F8F8"/>
                </a:solidFill>
                <a:ea typeface="宋体" charset="-122"/>
              </a:rPr>
              <a:t> Add  your content</a:t>
            </a:r>
          </a:p>
        </p:txBody>
      </p:sp>
      <p:sp>
        <p:nvSpPr>
          <p:cNvPr id="87" name="Text Box 12">
            <a:extLst>
              <a:ext uri="{FF2B5EF4-FFF2-40B4-BE49-F238E27FC236}">
                <a16:creationId xmlns:a16="http://schemas.microsoft.com/office/drawing/2014/main" id="{045E918D-15EC-679B-C4E8-12363A5CEF21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714691" y="1327423"/>
            <a:ext cx="1701800" cy="1212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altLang="zh-CN" sz="1400" b="0" dirty="0">
                <a:solidFill>
                  <a:srgbClr val="F8F8F8"/>
                </a:solidFill>
                <a:ea typeface="宋体" charset="-122"/>
              </a:rPr>
              <a:t> Add  your content</a:t>
            </a:r>
          </a:p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altLang="zh-CN" sz="1400" b="0" dirty="0">
                <a:solidFill>
                  <a:srgbClr val="F8F8F8"/>
                </a:solidFill>
                <a:ea typeface="宋体" charset="-122"/>
              </a:rPr>
              <a:t> Add  your content</a:t>
            </a:r>
          </a:p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altLang="zh-CN" sz="1400" b="0" dirty="0">
                <a:solidFill>
                  <a:srgbClr val="F8F8F8"/>
                </a:solidFill>
                <a:ea typeface="宋体" charset="-122"/>
              </a:rPr>
              <a:t> Add  your content</a:t>
            </a:r>
          </a:p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altLang="zh-CN" sz="1400" b="0" dirty="0">
                <a:solidFill>
                  <a:srgbClr val="F8F8F8"/>
                </a:solidFill>
                <a:ea typeface="宋体" charset="-122"/>
              </a:rPr>
              <a:t> Add  your content</a:t>
            </a:r>
          </a:p>
        </p:txBody>
      </p:sp>
      <p:sp>
        <p:nvSpPr>
          <p:cNvPr id="88" name="Text Box 12">
            <a:extLst>
              <a:ext uri="{FF2B5EF4-FFF2-40B4-BE49-F238E27FC236}">
                <a16:creationId xmlns:a16="http://schemas.microsoft.com/office/drawing/2014/main" id="{7BEC3045-7C59-A37A-282A-7B465DB84D6B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714691" y="3278676"/>
            <a:ext cx="1701800" cy="1212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altLang="zh-CN" sz="1400" b="0" dirty="0">
                <a:solidFill>
                  <a:srgbClr val="F8F8F8"/>
                </a:solidFill>
                <a:ea typeface="宋体" charset="-122"/>
              </a:rPr>
              <a:t> Add  your content</a:t>
            </a:r>
          </a:p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altLang="zh-CN" sz="1400" b="0" dirty="0">
                <a:solidFill>
                  <a:srgbClr val="F8F8F8"/>
                </a:solidFill>
                <a:ea typeface="宋体" charset="-122"/>
              </a:rPr>
              <a:t> Add  your content</a:t>
            </a:r>
          </a:p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altLang="zh-CN" sz="1400" b="0" dirty="0">
                <a:solidFill>
                  <a:srgbClr val="F8F8F8"/>
                </a:solidFill>
                <a:ea typeface="宋体" charset="-122"/>
              </a:rPr>
              <a:t> Add  your content</a:t>
            </a:r>
          </a:p>
          <a:p>
            <a:pPr eaLnBrk="0" hangingPunct="0">
              <a:lnSpc>
                <a:spcPct val="130000"/>
              </a:lnSpc>
              <a:buFontTx/>
              <a:buChar char="-"/>
            </a:pPr>
            <a:r>
              <a:rPr lang="en-US" altLang="zh-CN" sz="1400" b="0" dirty="0">
                <a:solidFill>
                  <a:srgbClr val="F8F8F8"/>
                </a:solidFill>
                <a:ea typeface="宋体" charset="-122"/>
              </a:rPr>
              <a:t> Add  your content</a:t>
            </a:r>
          </a:p>
        </p:txBody>
      </p:sp>
    </p:spTree>
    <p:extLst>
      <p:ext uri="{BB962C8B-B14F-4D97-AF65-F5344CB8AC3E}">
        <p14:creationId xmlns:p14="http://schemas.microsoft.com/office/powerpoint/2010/main" val="2645517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3512</TotalTime>
  <Words>1555</Words>
  <Application>Microsoft Office PowerPoint</Application>
  <PresentationFormat>On-screen Show (16:9)</PresentationFormat>
  <Paragraphs>288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宋体</vt:lpstr>
      <vt:lpstr>Arial</vt:lpstr>
      <vt:lpstr>Calibri</vt:lpstr>
      <vt:lpstr>Lato Light</vt:lpstr>
      <vt:lpstr>Wingdings</vt:lpstr>
      <vt:lpstr>Office 主题​​</vt:lpstr>
      <vt:lpstr>SWOT Analysis -1 </vt:lpstr>
      <vt:lpstr>SWOT Analysis -2 </vt:lpstr>
      <vt:lpstr>SWOT Analysis -3 </vt:lpstr>
      <vt:lpstr>SWOT Analysis -4 </vt:lpstr>
      <vt:lpstr>SWOT Analysis -5</vt:lpstr>
      <vt:lpstr>SWOT Analysis -6</vt:lpstr>
      <vt:lpstr>SWOT Analysis -7</vt:lpstr>
      <vt:lpstr>SWOT Analysis -8 </vt:lpstr>
      <vt:lpstr>SWOT Analysis -9 </vt:lpstr>
      <vt:lpstr>PEST analysis</vt:lpstr>
      <vt:lpstr>PEST analysis</vt:lpstr>
      <vt:lpstr>PESTLE analysis</vt:lpstr>
      <vt:lpstr>PESTLE analysis</vt:lpstr>
      <vt:lpstr>User Story Template-1 </vt:lpstr>
      <vt:lpstr>User Story Template-2 </vt:lpstr>
      <vt:lpstr>User Story Template-3 </vt:lpstr>
      <vt:lpstr>User Story Template-4 </vt:lpstr>
      <vt:lpstr>User Story Template-5 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115</cp:revision>
  <dcterms:created xsi:type="dcterms:W3CDTF">2016-05-15T02:42:52Z</dcterms:created>
  <dcterms:modified xsi:type="dcterms:W3CDTF">2025-07-03T14:33:07Z</dcterms:modified>
</cp:coreProperties>
</file>