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78" r:id="rId2"/>
    <p:sldId id="279" r:id="rId3"/>
    <p:sldId id="280" r:id="rId4"/>
    <p:sldId id="281" r:id="rId5"/>
    <p:sldId id="282" r:id="rId6"/>
    <p:sldId id="283" r:id="rId7"/>
    <p:sldId id="284" r:id="rId8"/>
    <p:sldId id="285" r:id="rId9"/>
    <p:sldId id="277" r:id="rId10"/>
  </p:sldIdLst>
  <p:sldSz cx="9144000" cy="5143500" type="screen16x9"/>
  <p:notesSz cx="6858000" cy="9144000"/>
  <p:defaultTextStyle>
    <a:defPPr>
      <a:defRPr lang="zh-CN"/>
    </a:defPPr>
    <a:lvl1pPr marL="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FBFBF"/>
    <a:srgbClr val="F5B90F"/>
    <a:srgbClr val="F79646"/>
    <a:srgbClr val="C3B996"/>
    <a:srgbClr val="0E15FE"/>
    <a:srgbClr val="D99694"/>
    <a:srgbClr val="00B0F0"/>
    <a:srgbClr val="0000FF"/>
    <a:srgbClr val="A6A6A6"/>
    <a:srgbClr val="B7DE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129" autoAdjust="0"/>
    <p:restoredTop sz="94185" autoAdjust="0"/>
  </p:normalViewPr>
  <p:slideViewPr>
    <p:cSldViewPr>
      <p:cViewPr>
        <p:scale>
          <a:sx n="100" d="100"/>
          <a:sy n="100" d="100"/>
        </p:scale>
        <p:origin x="2094" y="53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22F276-3B41-4825-B551-61CDDCA1537B}" type="datetimeFigureOut">
              <a:rPr lang="zh-CN" altLang="en-US" smtClean="0"/>
              <a:pPr/>
              <a:t>2025/10/19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A6F9EE-5C32-490A-9B89-240D2A522DF4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802732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288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32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575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19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863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007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150" algn="l" defTabSz="914288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A6F9EE-5C32-490A-9B89-240D2A522DF4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011020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23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  <a:prstGeom prst="rect">
            <a:avLst/>
          </a:prstGeom>
        </p:spPr>
        <p:txBody>
          <a:bodyPr lIns="91429" tIns="45714" rIns="91429" bIns="45714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1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</p:spTree>
    <p:extLst>
      <p:ext uri="{BB962C8B-B14F-4D97-AF65-F5344CB8AC3E}">
        <p14:creationId xmlns:p14="http://schemas.microsoft.com/office/powerpoint/2010/main" val="25319214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  <p:extLst>
      <p:ext uri="{BB962C8B-B14F-4D97-AF65-F5344CB8AC3E}">
        <p14:creationId xmlns:p14="http://schemas.microsoft.com/office/powerpoint/2010/main" val="2271209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130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lIns="91429" tIns="45714" rIns="91429" bIns="45714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7035B6DF-BB0D-444C-9634-CCDA78E63692}" type="datetimeFigureOut">
              <a:rPr lang="zh-CN" altLang="en-US" smtClean="0"/>
              <a:pPr/>
              <a:t>2025/10/19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lIns="91429" tIns="45714" rIns="91429" bIns="45714"/>
          <a:lstStyle/>
          <a:p>
            <a:fld id="{0210CD4F-9D1A-4F3B-A674-582DCF5F7993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34496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26EB89-C21D-C207-E3D2-4998AA5123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/>
              <a:t>Click to edit Master title style</a:t>
            </a:r>
            <a:endParaRPr lang="zh-CN" alt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FC7CDC-9B13-5370-00B8-A5B28044B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10839-E19B-43AD-A5C8-48335ECFEC1E}" type="datetimeFigureOut">
              <a:rPr lang="zh-CN" altLang="en-US" smtClean="0"/>
              <a:t>2025/10/19</a:t>
            </a:fld>
            <a:endParaRPr lang="zh-CN" alt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A276B6-4C58-5995-570A-4E2C8C1E1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75C16D-C529-3706-AEEB-B59354070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AD9DFF-048C-48E9-A13C-4645AA84B6C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60533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hyperlink" Target="http://yourfreetemplates.com/" TargetMode="Externa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86126"/>
            <a:ext cx="8229600" cy="857250"/>
          </a:xfrm>
          <a:prstGeom prst="rect">
            <a:avLst/>
          </a:prstGeom>
        </p:spPr>
        <p:txBody>
          <a:bodyPr vert="horz" lIns="91429" tIns="45714" rIns="91429" bIns="45714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5" name="TextBox 4"/>
          <p:cNvSpPr txBox="1"/>
          <p:nvPr userDrawn="1"/>
        </p:nvSpPr>
        <p:spPr>
          <a:xfrm>
            <a:off x="2699792" y="4899195"/>
            <a:ext cx="4032448" cy="276987"/>
          </a:xfrm>
          <a:prstGeom prst="rect">
            <a:avLst/>
          </a:prstGeom>
          <a:noFill/>
        </p:spPr>
        <p:txBody>
          <a:bodyPr wrap="square" lIns="91429" tIns="45714" rIns="91429" bIns="45714" rtlCol="0">
            <a:spAutoFit/>
          </a:bodyPr>
          <a:lstStyle/>
          <a:p>
            <a:pPr algn="ctr"/>
            <a:r>
              <a:rPr lang="en-US" altLang="zh-CN" sz="1200" dirty="0">
                <a:hlinkClick r:id="rId7"/>
              </a:rPr>
              <a:t>http://yourfreetemplates.com</a:t>
            </a:r>
            <a:endParaRPr lang="zh-CN" altLang="en-US" sz="1200" dirty="0"/>
          </a:p>
        </p:txBody>
      </p:sp>
      <p:cxnSp>
        <p:nvCxnSpPr>
          <p:cNvPr id="4" name="直接连接符 3"/>
          <p:cNvCxnSpPr/>
          <p:nvPr userDrawn="1"/>
        </p:nvCxnSpPr>
        <p:spPr>
          <a:xfrm>
            <a:off x="0" y="948426"/>
            <a:ext cx="9144000" cy="0"/>
          </a:xfrm>
          <a:prstGeom prst="line">
            <a:avLst/>
          </a:prstGeom>
          <a:ln w="3175">
            <a:solidFill>
              <a:schemeClr val="bg1">
                <a:lumMod val="75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2" descr="C:\CurtBackup\02_wordpress\Logo\Wordpress-V2.png"/>
          <p:cNvPicPr>
            <a:picLocks noChangeAspect="1" noChangeArrowheads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8812" y="4872425"/>
            <a:ext cx="616775" cy="226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59748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5" r:id="rId3"/>
    <p:sldLayoutId id="2147483656" r:id="rId4"/>
    <p:sldLayoutId id="2147483657" r:id="rId5"/>
  </p:sldLayoutIdLst>
  <p:hf hdr="0" ftr="0" dt="0"/>
  <p:txStyles>
    <p:titleStyle>
      <a:lvl1pPr algn="ctr" defTabSz="914288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858" indent="-342858" algn="l" defTabSz="914288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858" indent="-285715" algn="l" defTabSz="914288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85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003" indent="-228572" algn="l" defTabSz="914288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148" indent="-228572" algn="l" defTabSz="914288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291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35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579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23" indent="-228572" algn="l" defTabSz="914288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4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88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2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75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19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63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7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50" algn="l" defTabSz="91428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yourfreetemplates.com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hyperlink" Target="http://yourfreetemplates.com/terms-of-use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ED0F92-4077-3140-5D4F-E3A02E1619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Milford city, Connecticut State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26ABC825-F1EA-DDF4-F810-9893545D1A39}"/>
              </a:ext>
            </a:extLst>
          </p:cNvPr>
          <p:cNvSpPr>
            <a:spLocks/>
          </p:cNvSpPr>
          <p:nvPr/>
        </p:nvSpPr>
        <p:spPr bwMode="auto">
          <a:xfrm>
            <a:off x="1043608" y="1317648"/>
            <a:ext cx="3358098" cy="3362251"/>
          </a:xfrm>
          <a:custGeom>
            <a:avLst/>
            <a:gdLst>
              <a:gd name="T0" fmla="*/ 140 w 3234"/>
              <a:gd name="T1" fmla="*/ 2519 h 3238"/>
              <a:gd name="T2" fmla="*/ 279 w 3234"/>
              <a:gd name="T3" fmla="*/ 2264 h 3238"/>
              <a:gd name="T4" fmla="*/ 269 w 3234"/>
              <a:gd name="T5" fmla="*/ 2067 h 3238"/>
              <a:gd name="T6" fmla="*/ 297 w 3234"/>
              <a:gd name="T7" fmla="*/ 1665 h 3238"/>
              <a:gd name="T8" fmla="*/ 471 w 3234"/>
              <a:gd name="T9" fmla="*/ 1095 h 3238"/>
              <a:gd name="T10" fmla="*/ 792 w 3234"/>
              <a:gd name="T11" fmla="*/ 744 h 3238"/>
              <a:gd name="T12" fmla="*/ 769 w 3234"/>
              <a:gd name="T13" fmla="*/ 201 h 3238"/>
              <a:gd name="T14" fmla="*/ 909 w 3234"/>
              <a:gd name="T15" fmla="*/ 54 h 3238"/>
              <a:gd name="T16" fmla="*/ 1064 w 3234"/>
              <a:gd name="T17" fmla="*/ 149 h 3238"/>
              <a:gd name="T18" fmla="*/ 1287 w 3234"/>
              <a:gd name="T19" fmla="*/ 308 h 3238"/>
              <a:gd name="T20" fmla="*/ 1517 w 3234"/>
              <a:gd name="T21" fmla="*/ 459 h 3238"/>
              <a:gd name="T22" fmla="*/ 1937 w 3234"/>
              <a:gd name="T23" fmla="*/ 655 h 3238"/>
              <a:gd name="T24" fmla="*/ 2201 w 3234"/>
              <a:gd name="T25" fmla="*/ 745 h 3238"/>
              <a:gd name="T26" fmla="*/ 2427 w 3234"/>
              <a:gd name="T27" fmla="*/ 806 h 3238"/>
              <a:gd name="T28" fmla="*/ 2613 w 3234"/>
              <a:gd name="T29" fmla="*/ 853 h 3238"/>
              <a:gd name="T30" fmla="*/ 2795 w 3234"/>
              <a:gd name="T31" fmla="*/ 909 h 3238"/>
              <a:gd name="T32" fmla="*/ 2923 w 3234"/>
              <a:gd name="T33" fmla="*/ 961 h 3238"/>
              <a:gd name="T34" fmla="*/ 2910 w 3234"/>
              <a:gd name="T35" fmla="*/ 977 h 3238"/>
              <a:gd name="T36" fmla="*/ 2889 w 3234"/>
              <a:gd name="T37" fmla="*/ 1025 h 3238"/>
              <a:gd name="T38" fmla="*/ 2891 w 3234"/>
              <a:gd name="T39" fmla="*/ 1059 h 3238"/>
              <a:gd name="T40" fmla="*/ 2925 w 3234"/>
              <a:gd name="T41" fmla="*/ 1084 h 3238"/>
              <a:gd name="T42" fmla="*/ 2925 w 3234"/>
              <a:gd name="T43" fmla="*/ 1136 h 3238"/>
              <a:gd name="T44" fmla="*/ 2933 w 3234"/>
              <a:gd name="T45" fmla="*/ 1160 h 3238"/>
              <a:gd name="T46" fmla="*/ 2932 w 3234"/>
              <a:gd name="T47" fmla="*/ 1194 h 3238"/>
              <a:gd name="T48" fmla="*/ 2929 w 3234"/>
              <a:gd name="T49" fmla="*/ 1231 h 3238"/>
              <a:gd name="T50" fmla="*/ 2927 w 3234"/>
              <a:gd name="T51" fmla="*/ 1272 h 3238"/>
              <a:gd name="T52" fmla="*/ 2981 w 3234"/>
              <a:gd name="T53" fmla="*/ 1256 h 3238"/>
              <a:gd name="T54" fmla="*/ 3057 w 3234"/>
              <a:gd name="T55" fmla="*/ 1232 h 3238"/>
              <a:gd name="T56" fmla="*/ 2986 w 3234"/>
              <a:gd name="T57" fmla="*/ 1812 h 3238"/>
              <a:gd name="T58" fmla="*/ 2601 w 3234"/>
              <a:gd name="T59" fmla="*/ 1884 h 3238"/>
              <a:gd name="T60" fmla="*/ 2566 w 3234"/>
              <a:gd name="T61" fmla="*/ 2001 h 3238"/>
              <a:gd name="T62" fmla="*/ 2460 w 3234"/>
              <a:gd name="T63" fmla="*/ 2131 h 3238"/>
              <a:gd name="T64" fmla="*/ 2371 w 3234"/>
              <a:gd name="T65" fmla="*/ 2166 h 3238"/>
              <a:gd name="T66" fmla="*/ 2305 w 3234"/>
              <a:gd name="T67" fmla="*/ 2155 h 3238"/>
              <a:gd name="T68" fmla="*/ 2260 w 3234"/>
              <a:gd name="T69" fmla="*/ 2082 h 3238"/>
              <a:gd name="T70" fmla="*/ 2153 w 3234"/>
              <a:gd name="T71" fmla="*/ 2069 h 3238"/>
              <a:gd name="T72" fmla="*/ 2091 w 3234"/>
              <a:gd name="T73" fmla="*/ 2078 h 3238"/>
              <a:gd name="T74" fmla="*/ 1995 w 3234"/>
              <a:gd name="T75" fmla="*/ 2109 h 3238"/>
              <a:gd name="T76" fmla="*/ 1940 w 3234"/>
              <a:gd name="T77" fmla="*/ 2153 h 3238"/>
              <a:gd name="T78" fmla="*/ 1912 w 3234"/>
              <a:gd name="T79" fmla="*/ 2240 h 3238"/>
              <a:gd name="T80" fmla="*/ 1871 w 3234"/>
              <a:gd name="T81" fmla="*/ 2199 h 3238"/>
              <a:gd name="T82" fmla="*/ 1834 w 3234"/>
              <a:gd name="T83" fmla="*/ 2143 h 3238"/>
              <a:gd name="T84" fmla="*/ 1769 w 3234"/>
              <a:gd name="T85" fmla="*/ 2056 h 3238"/>
              <a:gd name="T86" fmla="*/ 1723 w 3234"/>
              <a:gd name="T87" fmla="*/ 2003 h 3238"/>
              <a:gd name="T88" fmla="*/ 1621 w 3234"/>
              <a:gd name="T89" fmla="*/ 1985 h 3238"/>
              <a:gd name="T90" fmla="*/ 1802 w 3234"/>
              <a:gd name="T91" fmla="*/ 2327 h 3238"/>
              <a:gd name="T92" fmla="*/ 1101 w 3234"/>
              <a:gd name="T93" fmla="*/ 2400 h 3238"/>
              <a:gd name="T94" fmla="*/ 987 w 3234"/>
              <a:gd name="T95" fmla="*/ 2456 h 3238"/>
              <a:gd name="T96" fmla="*/ 882 w 3234"/>
              <a:gd name="T97" fmla="*/ 2543 h 3238"/>
              <a:gd name="T98" fmla="*/ 832 w 3234"/>
              <a:gd name="T99" fmla="*/ 2600 h 3238"/>
              <a:gd name="T100" fmla="*/ 800 w 3234"/>
              <a:gd name="T101" fmla="*/ 2639 h 3238"/>
              <a:gd name="T102" fmla="*/ 764 w 3234"/>
              <a:gd name="T103" fmla="*/ 2678 h 3238"/>
              <a:gd name="T104" fmla="*/ 730 w 3234"/>
              <a:gd name="T105" fmla="*/ 2726 h 3238"/>
              <a:gd name="T106" fmla="*/ 685 w 3234"/>
              <a:gd name="T107" fmla="*/ 2792 h 3238"/>
              <a:gd name="T108" fmla="*/ 621 w 3234"/>
              <a:gd name="T109" fmla="*/ 2894 h 3238"/>
              <a:gd name="T110" fmla="*/ 543 w 3234"/>
              <a:gd name="T111" fmla="*/ 2991 h 3238"/>
              <a:gd name="T112" fmla="*/ 488 w 3234"/>
              <a:gd name="T113" fmla="*/ 3074 h 3238"/>
              <a:gd name="T114" fmla="*/ 397 w 3234"/>
              <a:gd name="T115" fmla="*/ 3108 h 3238"/>
              <a:gd name="T116" fmla="*/ 211 w 3234"/>
              <a:gd name="T117" fmla="*/ 3138 h 3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234" h="3238">
                <a:moveTo>
                  <a:pt x="0" y="2810"/>
                </a:moveTo>
                <a:lnTo>
                  <a:pt x="12" y="2744"/>
                </a:lnTo>
                <a:lnTo>
                  <a:pt x="16" y="2724"/>
                </a:lnTo>
                <a:lnTo>
                  <a:pt x="25" y="2673"/>
                </a:lnTo>
                <a:lnTo>
                  <a:pt x="25" y="2671"/>
                </a:lnTo>
                <a:lnTo>
                  <a:pt x="38" y="2642"/>
                </a:lnTo>
                <a:lnTo>
                  <a:pt x="43" y="2637"/>
                </a:lnTo>
                <a:lnTo>
                  <a:pt x="72" y="2608"/>
                </a:lnTo>
                <a:lnTo>
                  <a:pt x="75" y="2602"/>
                </a:lnTo>
                <a:lnTo>
                  <a:pt x="80" y="2597"/>
                </a:lnTo>
                <a:lnTo>
                  <a:pt x="96" y="2581"/>
                </a:lnTo>
                <a:lnTo>
                  <a:pt x="118" y="2550"/>
                </a:lnTo>
                <a:lnTo>
                  <a:pt x="140" y="2519"/>
                </a:lnTo>
                <a:lnTo>
                  <a:pt x="161" y="2493"/>
                </a:lnTo>
                <a:lnTo>
                  <a:pt x="170" y="2476"/>
                </a:lnTo>
                <a:lnTo>
                  <a:pt x="179" y="2459"/>
                </a:lnTo>
                <a:lnTo>
                  <a:pt x="204" y="2411"/>
                </a:lnTo>
                <a:lnTo>
                  <a:pt x="212" y="2395"/>
                </a:lnTo>
                <a:lnTo>
                  <a:pt x="229" y="2366"/>
                </a:lnTo>
                <a:lnTo>
                  <a:pt x="243" y="2336"/>
                </a:lnTo>
                <a:lnTo>
                  <a:pt x="246" y="2330"/>
                </a:lnTo>
                <a:lnTo>
                  <a:pt x="265" y="2295"/>
                </a:lnTo>
                <a:lnTo>
                  <a:pt x="267" y="2292"/>
                </a:lnTo>
                <a:lnTo>
                  <a:pt x="269" y="2289"/>
                </a:lnTo>
                <a:lnTo>
                  <a:pt x="269" y="2287"/>
                </a:lnTo>
                <a:lnTo>
                  <a:pt x="279" y="2264"/>
                </a:lnTo>
                <a:lnTo>
                  <a:pt x="289" y="2237"/>
                </a:lnTo>
                <a:lnTo>
                  <a:pt x="292" y="2219"/>
                </a:lnTo>
                <a:lnTo>
                  <a:pt x="297" y="2181"/>
                </a:lnTo>
                <a:lnTo>
                  <a:pt x="298" y="2174"/>
                </a:lnTo>
                <a:lnTo>
                  <a:pt x="295" y="2160"/>
                </a:lnTo>
                <a:lnTo>
                  <a:pt x="295" y="2157"/>
                </a:lnTo>
                <a:lnTo>
                  <a:pt x="294" y="2155"/>
                </a:lnTo>
                <a:lnTo>
                  <a:pt x="294" y="2153"/>
                </a:lnTo>
                <a:lnTo>
                  <a:pt x="294" y="2150"/>
                </a:lnTo>
                <a:lnTo>
                  <a:pt x="292" y="2141"/>
                </a:lnTo>
                <a:lnTo>
                  <a:pt x="292" y="2138"/>
                </a:lnTo>
                <a:lnTo>
                  <a:pt x="286" y="2121"/>
                </a:lnTo>
                <a:lnTo>
                  <a:pt x="269" y="2067"/>
                </a:lnTo>
                <a:lnTo>
                  <a:pt x="267" y="2063"/>
                </a:lnTo>
                <a:lnTo>
                  <a:pt x="267" y="2050"/>
                </a:lnTo>
                <a:lnTo>
                  <a:pt x="267" y="2048"/>
                </a:lnTo>
                <a:lnTo>
                  <a:pt x="267" y="2044"/>
                </a:lnTo>
                <a:lnTo>
                  <a:pt x="267" y="2042"/>
                </a:lnTo>
                <a:lnTo>
                  <a:pt x="267" y="1973"/>
                </a:lnTo>
                <a:lnTo>
                  <a:pt x="270" y="1938"/>
                </a:lnTo>
                <a:lnTo>
                  <a:pt x="273" y="1898"/>
                </a:lnTo>
                <a:lnTo>
                  <a:pt x="276" y="1877"/>
                </a:lnTo>
                <a:lnTo>
                  <a:pt x="291" y="1830"/>
                </a:lnTo>
                <a:lnTo>
                  <a:pt x="298" y="1805"/>
                </a:lnTo>
                <a:lnTo>
                  <a:pt x="319" y="1749"/>
                </a:lnTo>
                <a:lnTo>
                  <a:pt x="297" y="1665"/>
                </a:lnTo>
                <a:lnTo>
                  <a:pt x="291" y="1641"/>
                </a:lnTo>
                <a:lnTo>
                  <a:pt x="283" y="1598"/>
                </a:lnTo>
                <a:lnTo>
                  <a:pt x="277" y="1569"/>
                </a:lnTo>
                <a:lnTo>
                  <a:pt x="271" y="1539"/>
                </a:lnTo>
                <a:lnTo>
                  <a:pt x="269" y="1476"/>
                </a:lnTo>
                <a:lnTo>
                  <a:pt x="279" y="1434"/>
                </a:lnTo>
                <a:lnTo>
                  <a:pt x="280" y="1423"/>
                </a:lnTo>
                <a:lnTo>
                  <a:pt x="282" y="1415"/>
                </a:lnTo>
                <a:lnTo>
                  <a:pt x="305" y="1368"/>
                </a:lnTo>
                <a:lnTo>
                  <a:pt x="336" y="1322"/>
                </a:lnTo>
                <a:lnTo>
                  <a:pt x="395" y="1200"/>
                </a:lnTo>
                <a:lnTo>
                  <a:pt x="416" y="1172"/>
                </a:lnTo>
                <a:lnTo>
                  <a:pt x="471" y="1095"/>
                </a:lnTo>
                <a:lnTo>
                  <a:pt x="512" y="1068"/>
                </a:lnTo>
                <a:lnTo>
                  <a:pt x="518" y="1064"/>
                </a:lnTo>
                <a:lnTo>
                  <a:pt x="525" y="1058"/>
                </a:lnTo>
                <a:lnTo>
                  <a:pt x="605" y="998"/>
                </a:lnTo>
                <a:lnTo>
                  <a:pt x="655" y="959"/>
                </a:lnTo>
                <a:lnTo>
                  <a:pt x="696" y="915"/>
                </a:lnTo>
                <a:lnTo>
                  <a:pt x="701" y="910"/>
                </a:lnTo>
                <a:lnTo>
                  <a:pt x="705" y="906"/>
                </a:lnTo>
                <a:lnTo>
                  <a:pt x="707" y="903"/>
                </a:lnTo>
                <a:lnTo>
                  <a:pt x="755" y="812"/>
                </a:lnTo>
                <a:lnTo>
                  <a:pt x="760" y="804"/>
                </a:lnTo>
                <a:lnTo>
                  <a:pt x="764" y="795"/>
                </a:lnTo>
                <a:lnTo>
                  <a:pt x="792" y="744"/>
                </a:lnTo>
                <a:lnTo>
                  <a:pt x="798" y="708"/>
                </a:lnTo>
                <a:lnTo>
                  <a:pt x="801" y="685"/>
                </a:lnTo>
                <a:lnTo>
                  <a:pt x="806" y="660"/>
                </a:lnTo>
                <a:lnTo>
                  <a:pt x="795" y="595"/>
                </a:lnTo>
                <a:lnTo>
                  <a:pt x="791" y="558"/>
                </a:lnTo>
                <a:lnTo>
                  <a:pt x="785" y="528"/>
                </a:lnTo>
                <a:lnTo>
                  <a:pt x="781" y="496"/>
                </a:lnTo>
                <a:lnTo>
                  <a:pt x="781" y="466"/>
                </a:lnTo>
                <a:lnTo>
                  <a:pt x="783" y="339"/>
                </a:lnTo>
                <a:lnTo>
                  <a:pt x="773" y="249"/>
                </a:lnTo>
                <a:lnTo>
                  <a:pt x="773" y="248"/>
                </a:lnTo>
                <a:lnTo>
                  <a:pt x="770" y="224"/>
                </a:lnTo>
                <a:lnTo>
                  <a:pt x="769" y="201"/>
                </a:lnTo>
                <a:lnTo>
                  <a:pt x="766" y="174"/>
                </a:lnTo>
                <a:lnTo>
                  <a:pt x="763" y="147"/>
                </a:lnTo>
                <a:lnTo>
                  <a:pt x="761" y="146"/>
                </a:lnTo>
                <a:lnTo>
                  <a:pt x="770" y="116"/>
                </a:lnTo>
                <a:lnTo>
                  <a:pt x="795" y="29"/>
                </a:lnTo>
                <a:lnTo>
                  <a:pt x="803" y="0"/>
                </a:lnTo>
                <a:lnTo>
                  <a:pt x="804" y="0"/>
                </a:lnTo>
                <a:lnTo>
                  <a:pt x="808" y="3"/>
                </a:lnTo>
                <a:lnTo>
                  <a:pt x="817" y="7"/>
                </a:lnTo>
                <a:lnTo>
                  <a:pt x="825" y="10"/>
                </a:lnTo>
                <a:lnTo>
                  <a:pt x="831" y="13"/>
                </a:lnTo>
                <a:lnTo>
                  <a:pt x="850" y="23"/>
                </a:lnTo>
                <a:lnTo>
                  <a:pt x="909" y="54"/>
                </a:lnTo>
                <a:lnTo>
                  <a:pt x="916" y="57"/>
                </a:lnTo>
                <a:lnTo>
                  <a:pt x="930" y="65"/>
                </a:lnTo>
                <a:lnTo>
                  <a:pt x="933" y="68"/>
                </a:lnTo>
                <a:lnTo>
                  <a:pt x="941" y="74"/>
                </a:lnTo>
                <a:lnTo>
                  <a:pt x="978" y="97"/>
                </a:lnTo>
                <a:lnTo>
                  <a:pt x="980" y="99"/>
                </a:lnTo>
                <a:lnTo>
                  <a:pt x="987" y="99"/>
                </a:lnTo>
                <a:lnTo>
                  <a:pt x="990" y="97"/>
                </a:lnTo>
                <a:lnTo>
                  <a:pt x="1000" y="105"/>
                </a:lnTo>
                <a:lnTo>
                  <a:pt x="1033" y="127"/>
                </a:lnTo>
                <a:lnTo>
                  <a:pt x="1043" y="133"/>
                </a:lnTo>
                <a:lnTo>
                  <a:pt x="1048" y="137"/>
                </a:lnTo>
                <a:lnTo>
                  <a:pt x="1064" y="149"/>
                </a:lnTo>
                <a:lnTo>
                  <a:pt x="1070" y="153"/>
                </a:lnTo>
                <a:lnTo>
                  <a:pt x="1082" y="164"/>
                </a:lnTo>
                <a:lnTo>
                  <a:pt x="1120" y="196"/>
                </a:lnTo>
                <a:lnTo>
                  <a:pt x="1132" y="206"/>
                </a:lnTo>
                <a:lnTo>
                  <a:pt x="1133" y="208"/>
                </a:lnTo>
                <a:lnTo>
                  <a:pt x="1151" y="220"/>
                </a:lnTo>
                <a:lnTo>
                  <a:pt x="1210" y="258"/>
                </a:lnTo>
                <a:lnTo>
                  <a:pt x="1211" y="260"/>
                </a:lnTo>
                <a:lnTo>
                  <a:pt x="1227" y="270"/>
                </a:lnTo>
                <a:lnTo>
                  <a:pt x="1231" y="271"/>
                </a:lnTo>
                <a:lnTo>
                  <a:pt x="1244" y="280"/>
                </a:lnTo>
                <a:lnTo>
                  <a:pt x="1248" y="283"/>
                </a:lnTo>
                <a:lnTo>
                  <a:pt x="1287" y="308"/>
                </a:lnTo>
                <a:lnTo>
                  <a:pt x="1298" y="316"/>
                </a:lnTo>
                <a:lnTo>
                  <a:pt x="1300" y="317"/>
                </a:lnTo>
                <a:lnTo>
                  <a:pt x="1313" y="326"/>
                </a:lnTo>
                <a:lnTo>
                  <a:pt x="1350" y="351"/>
                </a:lnTo>
                <a:lnTo>
                  <a:pt x="1362" y="360"/>
                </a:lnTo>
                <a:lnTo>
                  <a:pt x="1377" y="370"/>
                </a:lnTo>
                <a:lnTo>
                  <a:pt x="1378" y="370"/>
                </a:lnTo>
                <a:lnTo>
                  <a:pt x="1380" y="372"/>
                </a:lnTo>
                <a:lnTo>
                  <a:pt x="1433" y="406"/>
                </a:lnTo>
                <a:lnTo>
                  <a:pt x="1449" y="416"/>
                </a:lnTo>
                <a:lnTo>
                  <a:pt x="1462" y="425"/>
                </a:lnTo>
                <a:lnTo>
                  <a:pt x="1503" y="450"/>
                </a:lnTo>
                <a:lnTo>
                  <a:pt x="1517" y="459"/>
                </a:lnTo>
                <a:lnTo>
                  <a:pt x="1551" y="481"/>
                </a:lnTo>
                <a:lnTo>
                  <a:pt x="1552" y="482"/>
                </a:lnTo>
                <a:lnTo>
                  <a:pt x="1561" y="487"/>
                </a:lnTo>
                <a:lnTo>
                  <a:pt x="1591" y="506"/>
                </a:lnTo>
                <a:lnTo>
                  <a:pt x="1599" y="513"/>
                </a:lnTo>
                <a:lnTo>
                  <a:pt x="1617" y="521"/>
                </a:lnTo>
                <a:lnTo>
                  <a:pt x="1663" y="543"/>
                </a:lnTo>
                <a:lnTo>
                  <a:pt x="1766" y="593"/>
                </a:lnTo>
                <a:lnTo>
                  <a:pt x="1883" y="636"/>
                </a:lnTo>
                <a:lnTo>
                  <a:pt x="1890" y="639"/>
                </a:lnTo>
                <a:lnTo>
                  <a:pt x="1915" y="648"/>
                </a:lnTo>
                <a:lnTo>
                  <a:pt x="1922" y="651"/>
                </a:lnTo>
                <a:lnTo>
                  <a:pt x="1937" y="655"/>
                </a:lnTo>
                <a:lnTo>
                  <a:pt x="1968" y="667"/>
                </a:lnTo>
                <a:lnTo>
                  <a:pt x="1980" y="674"/>
                </a:lnTo>
                <a:lnTo>
                  <a:pt x="1993" y="682"/>
                </a:lnTo>
                <a:lnTo>
                  <a:pt x="2010" y="689"/>
                </a:lnTo>
                <a:lnTo>
                  <a:pt x="2061" y="708"/>
                </a:lnTo>
                <a:lnTo>
                  <a:pt x="2078" y="714"/>
                </a:lnTo>
                <a:lnTo>
                  <a:pt x="2086" y="716"/>
                </a:lnTo>
                <a:lnTo>
                  <a:pt x="2094" y="717"/>
                </a:lnTo>
                <a:lnTo>
                  <a:pt x="2138" y="726"/>
                </a:lnTo>
                <a:lnTo>
                  <a:pt x="2153" y="729"/>
                </a:lnTo>
                <a:lnTo>
                  <a:pt x="2154" y="729"/>
                </a:lnTo>
                <a:lnTo>
                  <a:pt x="2179" y="738"/>
                </a:lnTo>
                <a:lnTo>
                  <a:pt x="2201" y="745"/>
                </a:lnTo>
                <a:lnTo>
                  <a:pt x="2257" y="764"/>
                </a:lnTo>
                <a:lnTo>
                  <a:pt x="2259" y="766"/>
                </a:lnTo>
                <a:lnTo>
                  <a:pt x="2283" y="773"/>
                </a:lnTo>
                <a:lnTo>
                  <a:pt x="2297" y="778"/>
                </a:lnTo>
                <a:lnTo>
                  <a:pt x="2342" y="791"/>
                </a:lnTo>
                <a:lnTo>
                  <a:pt x="2356" y="795"/>
                </a:lnTo>
                <a:lnTo>
                  <a:pt x="2365" y="797"/>
                </a:lnTo>
                <a:lnTo>
                  <a:pt x="2395" y="800"/>
                </a:lnTo>
                <a:lnTo>
                  <a:pt x="2404" y="801"/>
                </a:lnTo>
                <a:lnTo>
                  <a:pt x="2405" y="801"/>
                </a:lnTo>
                <a:lnTo>
                  <a:pt x="2406" y="801"/>
                </a:lnTo>
                <a:lnTo>
                  <a:pt x="2411" y="803"/>
                </a:lnTo>
                <a:lnTo>
                  <a:pt x="2427" y="806"/>
                </a:lnTo>
                <a:lnTo>
                  <a:pt x="2433" y="807"/>
                </a:lnTo>
                <a:lnTo>
                  <a:pt x="2474" y="813"/>
                </a:lnTo>
                <a:lnTo>
                  <a:pt x="2485" y="816"/>
                </a:lnTo>
                <a:lnTo>
                  <a:pt x="2495" y="820"/>
                </a:lnTo>
                <a:lnTo>
                  <a:pt x="2501" y="822"/>
                </a:lnTo>
                <a:lnTo>
                  <a:pt x="2507" y="825"/>
                </a:lnTo>
                <a:lnTo>
                  <a:pt x="2531" y="829"/>
                </a:lnTo>
                <a:lnTo>
                  <a:pt x="2547" y="834"/>
                </a:lnTo>
                <a:lnTo>
                  <a:pt x="2592" y="847"/>
                </a:lnTo>
                <a:lnTo>
                  <a:pt x="2609" y="851"/>
                </a:lnTo>
                <a:lnTo>
                  <a:pt x="2610" y="851"/>
                </a:lnTo>
                <a:lnTo>
                  <a:pt x="2612" y="851"/>
                </a:lnTo>
                <a:lnTo>
                  <a:pt x="2613" y="853"/>
                </a:lnTo>
                <a:lnTo>
                  <a:pt x="2616" y="854"/>
                </a:lnTo>
                <a:lnTo>
                  <a:pt x="2617" y="856"/>
                </a:lnTo>
                <a:lnTo>
                  <a:pt x="2621" y="856"/>
                </a:lnTo>
                <a:lnTo>
                  <a:pt x="2646" y="865"/>
                </a:lnTo>
                <a:lnTo>
                  <a:pt x="2677" y="875"/>
                </a:lnTo>
                <a:lnTo>
                  <a:pt x="2722" y="890"/>
                </a:lnTo>
                <a:lnTo>
                  <a:pt x="2747" y="897"/>
                </a:lnTo>
                <a:lnTo>
                  <a:pt x="2756" y="899"/>
                </a:lnTo>
                <a:lnTo>
                  <a:pt x="2781" y="905"/>
                </a:lnTo>
                <a:lnTo>
                  <a:pt x="2790" y="907"/>
                </a:lnTo>
                <a:lnTo>
                  <a:pt x="2792" y="907"/>
                </a:lnTo>
                <a:lnTo>
                  <a:pt x="2793" y="907"/>
                </a:lnTo>
                <a:lnTo>
                  <a:pt x="2795" y="909"/>
                </a:lnTo>
                <a:lnTo>
                  <a:pt x="2802" y="910"/>
                </a:lnTo>
                <a:lnTo>
                  <a:pt x="2803" y="912"/>
                </a:lnTo>
                <a:lnTo>
                  <a:pt x="2832" y="918"/>
                </a:lnTo>
                <a:lnTo>
                  <a:pt x="2874" y="927"/>
                </a:lnTo>
                <a:lnTo>
                  <a:pt x="2904" y="937"/>
                </a:lnTo>
                <a:lnTo>
                  <a:pt x="2914" y="941"/>
                </a:lnTo>
                <a:lnTo>
                  <a:pt x="2941" y="950"/>
                </a:lnTo>
                <a:lnTo>
                  <a:pt x="2939" y="955"/>
                </a:lnTo>
                <a:lnTo>
                  <a:pt x="2938" y="956"/>
                </a:lnTo>
                <a:lnTo>
                  <a:pt x="2936" y="958"/>
                </a:lnTo>
                <a:lnTo>
                  <a:pt x="2933" y="958"/>
                </a:lnTo>
                <a:lnTo>
                  <a:pt x="2927" y="958"/>
                </a:lnTo>
                <a:lnTo>
                  <a:pt x="2923" y="961"/>
                </a:lnTo>
                <a:lnTo>
                  <a:pt x="2920" y="962"/>
                </a:lnTo>
                <a:lnTo>
                  <a:pt x="2918" y="962"/>
                </a:lnTo>
                <a:lnTo>
                  <a:pt x="2917" y="962"/>
                </a:lnTo>
                <a:lnTo>
                  <a:pt x="2916" y="961"/>
                </a:lnTo>
                <a:lnTo>
                  <a:pt x="2916" y="955"/>
                </a:lnTo>
                <a:lnTo>
                  <a:pt x="2914" y="955"/>
                </a:lnTo>
                <a:lnTo>
                  <a:pt x="2913" y="956"/>
                </a:lnTo>
                <a:lnTo>
                  <a:pt x="2911" y="959"/>
                </a:lnTo>
                <a:lnTo>
                  <a:pt x="2911" y="961"/>
                </a:lnTo>
                <a:lnTo>
                  <a:pt x="2911" y="964"/>
                </a:lnTo>
                <a:lnTo>
                  <a:pt x="2907" y="972"/>
                </a:lnTo>
                <a:lnTo>
                  <a:pt x="2908" y="975"/>
                </a:lnTo>
                <a:lnTo>
                  <a:pt x="2910" y="977"/>
                </a:lnTo>
                <a:lnTo>
                  <a:pt x="2913" y="983"/>
                </a:lnTo>
                <a:lnTo>
                  <a:pt x="2911" y="986"/>
                </a:lnTo>
                <a:lnTo>
                  <a:pt x="2911" y="987"/>
                </a:lnTo>
                <a:lnTo>
                  <a:pt x="2911" y="990"/>
                </a:lnTo>
                <a:lnTo>
                  <a:pt x="2913" y="991"/>
                </a:lnTo>
                <a:lnTo>
                  <a:pt x="2911" y="993"/>
                </a:lnTo>
                <a:lnTo>
                  <a:pt x="2907" y="993"/>
                </a:lnTo>
                <a:lnTo>
                  <a:pt x="2901" y="998"/>
                </a:lnTo>
                <a:lnTo>
                  <a:pt x="2898" y="1003"/>
                </a:lnTo>
                <a:lnTo>
                  <a:pt x="2898" y="1008"/>
                </a:lnTo>
                <a:lnTo>
                  <a:pt x="2891" y="1021"/>
                </a:lnTo>
                <a:lnTo>
                  <a:pt x="2889" y="1023"/>
                </a:lnTo>
                <a:lnTo>
                  <a:pt x="2889" y="1025"/>
                </a:lnTo>
                <a:lnTo>
                  <a:pt x="2889" y="1027"/>
                </a:lnTo>
                <a:lnTo>
                  <a:pt x="2889" y="1030"/>
                </a:lnTo>
                <a:lnTo>
                  <a:pt x="2892" y="1034"/>
                </a:lnTo>
                <a:lnTo>
                  <a:pt x="2892" y="1036"/>
                </a:lnTo>
                <a:lnTo>
                  <a:pt x="2891" y="1037"/>
                </a:lnTo>
                <a:lnTo>
                  <a:pt x="2885" y="1039"/>
                </a:lnTo>
                <a:lnTo>
                  <a:pt x="2883" y="1045"/>
                </a:lnTo>
                <a:lnTo>
                  <a:pt x="2882" y="1046"/>
                </a:lnTo>
                <a:lnTo>
                  <a:pt x="2882" y="1048"/>
                </a:lnTo>
                <a:lnTo>
                  <a:pt x="2883" y="1051"/>
                </a:lnTo>
                <a:lnTo>
                  <a:pt x="2888" y="1054"/>
                </a:lnTo>
                <a:lnTo>
                  <a:pt x="2889" y="1055"/>
                </a:lnTo>
                <a:lnTo>
                  <a:pt x="2891" y="1059"/>
                </a:lnTo>
                <a:lnTo>
                  <a:pt x="2891" y="1062"/>
                </a:lnTo>
                <a:lnTo>
                  <a:pt x="2892" y="1065"/>
                </a:lnTo>
                <a:lnTo>
                  <a:pt x="2895" y="1068"/>
                </a:lnTo>
                <a:lnTo>
                  <a:pt x="2901" y="1070"/>
                </a:lnTo>
                <a:lnTo>
                  <a:pt x="2908" y="1070"/>
                </a:lnTo>
                <a:lnTo>
                  <a:pt x="2913" y="1068"/>
                </a:lnTo>
                <a:lnTo>
                  <a:pt x="2916" y="1068"/>
                </a:lnTo>
                <a:lnTo>
                  <a:pt x="2917" y="1070"/>
                </a:lnTo>
                <a:lnTo>
                  <a:pt x="2914" y="1086"/>
                </a:lnTo>
                <a:lnTo>
                  <a:pt x="2914" y="1091"/>
                </a:lnTo>
                <a:lnTo>
                  <a:pt x="2917" y="1091"/>
                </a:lnTo>
                <a:lnTo>
                  <a:pt x="2923" y="1086"/>
                </a:lnTo>
                <a:lnTo>
                  <a:pt x="2925" y="1084"/>
                </a:lnTo>
                <a:lnTo>
                  <a:pt x="2927" y="1086"/>
                </a:lnTo>
                <a:lnTo>
                  <a:pt x="2929" y="1089"/>
                </a:lnTo>
                <a:lnTo>
                  <a:pt x="2926" y="1095"/>
                </a:lnTo>
                <a:lnTo>
                  <a:pt x="2923" y="1099"/>
                </a:lnTo>
                <a:lnTo>
                  <a:pt x="2929" y="1114"/>
                </a:lnTo>
                <a:lnTo>
                  <a:pt x="2930" y="1116"/>
                </a:lnTo>
                <a:lnTo>
                  <a:pt x="2935" y="1114"/>
                </a:lnTo>
                <a:lnTo>
                  <a:pt x="2938" y="1120"/>
                </a:lnTo>
                <a:lnTo>
                  <a:pt x="2939" y="1127"/>
                </a:lnTo>
                <a:lnTo>
                  <a:pt x="2936" y="1135"/>
                </a:lnTo>
                <a:lnTo>
                  <a:pt x="2932" y="1139"/>
                </a:lnTo>
                <a:lnTo>
                  <a:pt x="2929" y="1138"/>
                </a:lnTo>
                <a:lnTo>
                  <a:pt x="2925" y="1136"/>
                </a:lnTo>
                <a:lnTo>
                  <a:pt x="2923" y="1133"/>
                </a:lnTo>
                <a:lnTo>
                  <a:pt x="2918" y="1133"/>
                </a:lnTo>
                <a:lnTo>
                  <a:pt x="2917" y="1138"/>
                </a:lnTo>
                <a:lnTo>
                  <a:pt x="2917" y="1139"/>
                </a:lnTo>
                <a:lnTo>
                  <a:pt x="2918" y="1145"/>
                </a:lnTo>
                <a:lnTo>
                  <a:pt x="2922" y="1152"/>
                </a:lnTo>
                <a:lnTo>
                  <a:pt x="2923" y="1154"/>
                </a:lnTo>
                <a:lnTo>
                  <a:pt x="2925" y="1155"/>
                </a:lnTo>
                <a:lnTo>
                  <a:pt x="2927" y="1154"/>
                </a:lnTo>
                <a:lnTo>
                  <a:pt x="2930" y="1154"/>
                </a:lnTo>
                <a:lnTo>
                  <a:pt x="2933" y="1155"/>
                </a:lnTo>
                <a:lnTo>
                  <a:pt x="2933" y="1157"/>
                </a:lnTo>
                <a:lnTo>
                  <a:pt x="2933" y="1160"/>
                </a:lnTo>
                <a:lnTo>
                  <a:pt x="2932" y="1163"/>
                </a:lnTo>
                <a:lnTo>
                  <a:pt x="2914" y="1176"/>
                </a:lnTo>
                <a:lnTo>
                  <a:pt x="2914" y="1177"/>
                </a:lnTo>
                <a:lnTo>
                  <a:pt x="2914" y="1179"/>
                </a:lnTo>
                <a:lnTo>
                  <a:pt x="2917" y="1181"/>
                </a:lnTo>
                <a:lnTo>
                  <a:pt x="2920" y="1181"/>
                </a:lnTo>
                <a:lnTo>
                  <a:pt x="2920" y="1183"/>
                </a:lnTo>
                <a:lnTo>
                  <a:pt x="2917" y="1185"/>
                </a:lnTo>
                <a:lnTo>
                  <a:pt x="2917" y="1188"/>
                </a:lnTo>
                <a:lnTo>
                  <a:pt x="2917" y="1189"/>
                </a:lnTo>
                <a:lnTo>
                  <a:pt x="2925" y="1188"/>
                </a:lnTo>
                <a:lnTo>
                  <a:pt x="2930" y="1191"/>
                </a:lnTo>
                <a:lnTo>
                  <a:pt x="2932" y="1194"/>
                </a:lnTo>
                <a:lnTo>
                  <a:pt x="2932" y="1197"/>
                </a:lnTo>
                <a:lnTo>
                  <a:pt x="2927" y="1201"/>
                </a:lnTo>
                <a:lnTo>
                  <a:pt x="2922" y="1201"/>
                </a:lnTo>
                <a:lnTo>
                  <a:pt x="2916" y="1201"/>
                </a:lnTo>
                <a:lnTo>
                  <a:pt x="2911" y="1201"/>
                </a:lnTo>
                <a:lnTo>
                  <a:pt x="2911" y="1203"/>
                </a:lnTo>
                <a:lnTo>
                  <a:pt x="2911" y="1210"/>
                </a:lnTo>
                <a:lnTo>
                  <a:pt x="2911" y="1214"/>
                </a:lnTo>
                <a:lnTo>
                  <a:pt x="2910" y="1220"/>
                </a:lnTo>
                <a:lnTo>
                  <a:pt x="2910" y="1223"/>
                </a:lnTo>
                <a:lnTo>
                  <a:pt x="2916" y="1226"/>
                </a:lnTo>
                <a:lnTo>
                  <a:pt x="2925" y="1229"/>
                </a:lnTo>
                <a:lnTo>
                  <a:pt x="2929" y="1231"/>
                </a:lnTo>
                <a:lnTo>
                  <a:pt x="2930" y="1235"/>
                </a:lnTo>
                <a:lnTo>
                  <a:pt x="2930" y="1238"/>
                </a:lnTo>
                <a:lnTo>
                  <a:pt x="2930" y="1242"/>
                </a:lnTo>
                <a:lnTo>
                  <a:pt x="2929" y="1247"/>
                </a:lnTo>
                <a:lnTo>
                  <a:pt x="2932" y="1250"/>
                </a:lnTo>
                <a:lnTo>
                  <a:pt x="2933" y="1253"/>
                </a:lnTo>
                <a:lnTo>
                  <a:pt x="2933" y="1256"/>
                </a:lnTo>
                <a:lnTo>
                  <a:pt x="2932" y="1257"/>
                </a:lnTo>
                <a:lnTo>
                  <a:pt x="2926" y="1262"/>
                </a:lnTo>
                <a:lnTo>
                  <a:pt x="2925" y="1265"/>
                </a:lnTo>
                <a:lnTo>
                  <a:pt x="2925" y="1268"/>
                </a:lnTo>
                <a:lnTo>
                  <a:pt x="2926" y="1269"/>
                </a:lnTo>
                <a:lnTo>
                  <a:pt x="2927" y="1272"/>
                </a:lnTo>
                <a:lnTo>
                  <a:pt x="2929" y="1272"/>
                </a:lnTo>
                <a:lnTo>
                  <a:pt x="2932" y="1272"/>
                </a:lnTo>
                <a:lnTo>
                  <a:pt x="2936" y="1272"/>
                </a:lnTo>
                <a:lnTo>
                  <a:pt x="2942" y="1266"/>
                </a:lnTo>
                <a:lnTo>
                  <a:pt x="2948" y="1265"/>
                </a:lnTo>
                <a:lnTo>
                  <a:pt x="2954" y="1265"/>
                </a:lnTo>
                <a:lnTo>
                  <a:pt x="2960" y="1265"/>
                </a:lnTo>
                <a:lnTo>
                  <a:pt x="2964" y="1260"/>
                </a:lnTo>
                <a:lnTo>
                  <a:pt x="2967" y="1257"/>
                </a:lnTo>
                <a:lnTo>
                  <a:pt x="2973" y="1256"/>
                </a:lnTo>
                <a:lnTo>
                  <a:pt x="2975" y="1256"/>
                </a:lnTo>
                <a:lnTo>
                  <a:pt x="2978" y="1256"/>
                </a:lnTo>
                <a:lnTo>
                  <a:pt x="2981" y="1256"/>
                </a:lnTo>
                <a:lnTo>
                  <a:pt x="2982" y="1256"/>
                </a:lnTo>
                <a:lnTo>
                  <a:pt x="2984" y="1256"/>
                </a:lnTo>
                <a:lnTo>
                  <a:pt x="2985" y="1256"/>
                </a:lnTo>
                <a:lnTo>
                  <a:pt x="2991" y="1254"/>
                </a:lnTo>
                <a:lnTo>
                  <a:pt x="3000" y="1251"/>
                </a:lnTo>
                <a:lnTo>
                  <a:pt x="3004" y="1247"/>
                </a:lnTo>
                <a:lnTo>
                  <a:pt x="3011" y="1245"/>
                </a:lnTo>
                <a:lnTo>
                  <a:pt x="3022" y="1242"/>
                </a:lnTo>
                <a:lnTo>
                  <a:pt x="3037" y="1237"/>
                </a:lnTo>
                <a:lnTo>
                  <a:pt x="3042" y="1235"/>
                </a:lnTo>
                <a:lnTo>
                  <a:pt x="3045" y="1235"/>
                </a:lnTo>
                <a:lnTo>
                  <a:pt x="3051" y="1232"/>
                </a:lnTo>
                <a:lnTo>
                  <a:pt x="3057" y="1232"/>
                </a:lnTo>
                <a:lnTo>
                  <a:pt x="3060" y="1234"/>
                </a:lnTo>
                <a:lnTo>
                  <a:pt x="3060" y="1235"/>
                </a:lnTo>
                <a:lnTo>
                  <a:pt x="3096" y="1265"/>
                </a:lnTo>
                <a:lnTo>
                  <a:pt x="3116" y="1284"/>
                </a:lnTo>
                <a:lnTo>
                  <a:pt x="3153" y="1315"/>
                </a:lnTo>
                <a:lnTo>
                  <a:pt x="3165" y="1325"/>
                </a:lnTo>
                <a:lnTo>
                  <a:pt x="3199" y="1356"/>
                </a:lnTo>
                <a:lnTo>
                  <a:pt x="3234" y="1386"/>
                </a:lnTo>
                <a:lnTo>
                  <a:pt x="3202" y="1480"/>
                </a:lnTo>
                <a:lnTo>
                  <a:pt x="3115" y="1731"/>
                </a:lnTo>
                <a:lnTo>
                  <a:pt x="3091" y="1746"/>
                </a:lnTo>
                <a:lnTo>
                  <a:pt x="3020" y="1790"/>
                </a:lnTo>
                <a:lnTo>
                  <a:pt x="2986" y="1812"/>
                </a:lnTo>
                <a:lnTo>
                  <a:pt x="2886" y="1876"/>
                </a:lnTo>
                <a:lnTo>
                  <a:pt x="2854" y="1898"/>
                </a:lnTo>
                <a:lnTo>
                  <a:pt x="2852" y="1898"/>
                </a:lnTo>
                <a:lnTo>
                  <a:pt x="2681" y="1839"/>
                </a:lnTo>
                <a:lnTo>
                  <a:pt x="2619" y="1818"/>
                </a:lnTo>
                <a:lnTo>
                  <a:pt x="2619" y="1828"/>
                </a:lnTo>
                <a:lnTo>
                  <a:pt x="2619" y="1833"/>
                </a:lnTo>
                <a:lnTo>
                  <a:pt x="2617" y="1837"/>
                </a:lnTo>
                <a:lnTo>
                  <a:pt x="2613" y="1851"/>
                </a:lnTo>
                <a:lnTo>
                  <a:pt x="2610" y="1858"/>
                </a:lnTo>
                <a:lnTo>
                  <a:pt x="2606" y="1868"/>
                </a:lnTo>
                <a:lnTo>
                  <a:pt x="2604" y="1876"/>
                </a:lnTo>
                <a:lnTo>
                  <a:pt x="2601" y="1884"/>
                </a:lnTo>
                <a:lnTo>
                  <a:pt x="2598" y="1896"/>
                </a:lnTo>
                <a:lnTo>
                  <a:pt x="2598" y="1907"/>
                </a:lnTo>
                <a:lnTo>
                  <a:pt x="2597" y="1913"/>
                </a:lnTo>
                <a:lnTo>
                  <a:pt x="2592" y="1930"/>
                </a:lnTo>
                <a:lnTo>
                  <a:pt x="2590" y="1957"/>
                </a:lnTo>
                <a:lnTo>
                  <a:pt x="2587" y="1964"/>
                </a:lnTo>
                <a:lnTo>
                  <a:pt x="2585" y="1976"/>
                </a:lnTo>
                <a:lnTo>
                  <a:pt x="2582" y="1985"/>
                </a:lnTo>
                <a:lnTo>
                  <a:pt x="2579" y="1991"/>
                </a:lnTo>
                <a:lnTo>
                  <a:pt x="2578" y="1992"/>
                </a:lnTo>
                <a:lnTo>
                  <a:pt x="2573" y="1997"/>
                </a:lnTo>
                <a:lnTo>
                  <a:pt x="2569" y="2000"/>
                </a:lnTo>
                <a:lnTo>
                  <a:pt x="2566" y="2001"/>
                </a:lnTo>
                <a:lnTo>
                  <a:pt x="2556" y="2003"/>
                </a:lnTo>
                <a:lnTo>
                  <a:pt x="2550" y="2006"/>
                </a:lnTo>
                <a:lnTo>
                  <a:pt x="2544" y="2011"/>
                </a:lnTo>
                <a:lnTo>
                  <a:pt x="2541" y="2017"/>
                </a:lnTo>
                <a:lnTo>
                  <a:pt x="2536" y="2022"/>
                </a:lnTo>
                <a:lnTo>
                  <a:pt x="2526" y="2032"/>
                </a:lnTo>
                <a:lnTo>
                  <a:pt x="2510" y="2051"/>
                </a:lnTo>
                <a:lnTo>
                  <a:pt x="2504" y="2060"/>
                </a:lnTo>
                <a:lnTo>
                  <a:pt x="2488" y="2085"/>
                </a:lnTo>
                <a:lnTo>
                  <a:pt x="2486" y="2090"/>
                </a:lnTo>
                <a:lnTo>
                  <a:pt x="2483" y="2096"/>
                </a:lnTo>
                <a:lnTo>
                  <a:pt x="2465" y="2122"/>
                </a:lnTo>
                <a:lnTo>
                  <a:pt x="2460" y="2131"/>
                </a:lnTo>
                <a:lnTo>
                  <a:pt x="2452" y="2140"/>
                </a:lnTo>
                <a:lnTo>
                  <a:pt x="2448" y="2144"/>
                </a:lnTo>
                <a:lnTo>
                  <a:pt x="2439" y="2149"/>
                </a:lnTo>
                <a:lnTo>
                  <a:pt x="2430" y="2153"/>
                </a:lnTo>
                <a:lnTo>
                  <a:pt x="2429" y="2153"/>
                </a:lnTo>
                <a:lnTo>
                  <a:pt x="2423" y="2159"/>
                </a:lnTo>
                <a:lnTo>
                  <a:pt x="2415" y="2163"/>
                </a:lnTo>
                <a:lnTo>
                  <a:pt x="2408" y="2165"/>
                </a:lnTo>
                <a:lnTo>
                  <a:pt x="2404" y="2165"/>
                </a:lnTo>
                <a:lnTo>
                  <a:pt x="2399" y="2168"/>
                </a:lnTo>
                <a:lnTo>
                  <a:pt x="2395" y="2169"/>
                </a:lnTo>
                <a:lnTo>
                  <a:pt x="2387" y="2169"/>
                </a:lnTo>
                <a:lnTo>
                  <a:pt x="2371" y="2166"/>
                </a:lnTo>
                <a:lnTo>
                  <a:pt x="2368" y="2166"/>
                </a:lnTo>
                <a:lnTo>
                  <a:pt x="2359" y="2169"/>
                </a:lnTo>
                <a:lnTo>
                  <a:pt x="2349" y="2171"/>
                </a:lnTo>
                <a:lnTo>
                  <a:pt x="2336" y="2169"/>
                </a:lnTo>
                <a:lnTo>
                  <a:pt x="2328" y="2169"/>
                </a:lnTo>
                <a:lnTo>
                  <a:pt x="2327" y="2171"/>
                </a:lnTo>
                <a:lnTo>
                  <a:pt x="2316" y="2174"/>
                </a:lnTo>
                <a:lnTo>
                  <a:pt x="2311" y="2172"/>
                </a:lnTo>
                <a:lnTo>
                  <a:pt x="2306" y="2169"/>
                </a:lnTo>
                <a:lnTo>
                  <a:pt x="2305" y="2168"/>
                </a:lnTo>
                <a:lnTo>
                  <a:pt x="2306" y="2165"/>
                </a:lnTo>
                <a:lnTo>
                  <a:pt x="2306" y="2162"/>
                </a:lnTo>
                <a:lnTo>
                  <a:pt x="2305" y="2155"/>
                </a:lnTo>
                <a:lnTo>
                  <a:pt x="2305" y="2153"/>
                </a:lnTo>
                <a:lnTo>
                  <a:pt x="2305" y="2147"/>
                </a:lnTo>
                <a:lnTo>
                  <a:pt x="2306" y="2140"/>
                </a:lnTo>
                <a:lnTo>
                  <a:pt x="2306" y="2131"/>
                </a:lnTo>
                <a:lnTo>
                  <a:pt x="2306" y="2130"/>
                </a:lnTo>
                <a:lnTo>
                  <a:pt x="2305" y="2126"/>
                </a:lnTo>
                <a:lnTo>
                  <a:pt x="2302" y="2110"/>
                </a:lnTo>
                <a:lnTo>
                  <a:pt x="2302" y="2109"/>
                </a:lnTo>
                <a:lnTo>
                  <a:pt x="2300" y="2101"/>
                </a:lnTo>
                <a:lnTo>
                  <a:pt x="2290" y="2096"/>
                </a:lnTo>
                <a:lnTo>
                  <a:pt x="2286" y="2093"/>
                </a:lnTo>
                <a:lnTo>
                  <a:pt x="2271" y="2087"/>
                </a:lnTo>
                <a:lnTo>
                  <a:pt x="2260" y="2082"/>
                </a:lnTo>
                <a:lnTo>
                  <a:pt x="2256" y="2082"/>
                </a:lnTo>
                <a:lnTo>
                  <a:pt x="2253" y="2081"/>
                </a:lnTo>
                <a:lnTo>
                  <a:pt x="2250" y="2081"/>
                </a:lnTo>
                <a:lnTo>
                  <a:pt x="2244" y="2078"/>
                </a:lnTo>
                <a:lnTo>
                  <a:pt x="2243" y="2078"/>
                </a:lnTo>
                <a:lnTo>
                  <a:pt x="2241" y="2078"/>
                </a:lnTo>
                <a:lnTo>
                  <a:pt x="2228" y="2075"/>
                </a:lnTo>
                <a:lnTo>
                  <a:pt x="2225" y="2075"/>
                </a:lnTo>
                <a:lnTo>
                  <a:pt x="2222" y="2075"/>
                </a:lnTo>
                <a:lnTo>
                  <a:pt x="2210" y="2075"/>
                </a:lnTo>
                <a:lnTo>
                  <a:pt x="2200" y="2073"/>
                </a:lnTo>
                <a:lnTo>
                  <a:pt x="2167" y="2070"/>
                </a:lnTo>
                <a:lnTo>
                  <a:pt x="2153" y="2069"/>
                </a:lnTo>
                <a:lnTo>
                  <a:pt x="2128" y="2070"/>
                </a:lnTo>
                <a:lnTo>
                  <a:pt x="2120" y="2072"/>
                </a:lnTo>
                <a:lnTo>
                  <a:pt x="2116" y="2075"/>
                </a:lnTo>
                <a:lnTo>
                  <a:pt x="2113" y="2076"/>
                </a:lnTo>
                <a:lnTo>
                  <a:pt x="2107" y="2081"/>
                </a:lnTo>
                <a:lnTo>
                  <a:pt x="2098" y="2085"/>
                </a:lnTo>
                <a:lnTo>
                  <a:pt x="2097" y="2085"/>
                </a:lnTo>
                <a:lnTo>
                  <a:pt x="2095" y="2082"/>
                </a:lnTo>
                <a:lnTo>
                  <a:pt x="2095" y="2075"/>
                </a:lnTo>
                <a:lnTo>
                  <a:pt x="2095" y="2072"/>
                </a:lnTo>
                <a:lnTo>
                  <a:pt x="2094" y="2072"/>
                </a:lnTo>
                <a:lnTo>
                  <a:pt x="2092" y="2072"/>
                </a:lnTo>
                <a:lnTo>
                  <a:pt x="2091" y="2078"/>
                </a:lnTo>
                <a:lnTo>
                  <a:pt x="2083" y="2082"/>
                </a:lnTo>
                <a:lnTo>
                  <a:pt x="2079" y="2082"/>
                </a:lnTo>
                <a:lnTo>
                  <a:pt x="2069" y="2082"/>
                </a:lnTo>
                <a:lnTo>
                  <a:pt x="2066" y="2082"/>
                </a:lnTo>
                <a:lnTo>
                  <a:pt x="2058" y="2084"/>
                </a:lnTo>
                <a:lnTo>
                  <a:pt x="2051" y="2085"/>
                </a:lnTo>
                <a:lnTo>
                  <a:pt x="2026" y="2094"/>
                </a:lnTo>
                <a:lnTo>
                  <a:pt x="2015" y="2098"/>
                </a:lnTo>
                <a:lnTo>
                  <a:pt x="2010" y="2101"/>
                </a:lnTo>
                <a:lnTo>
                  <a:pt x="2005" y="2103"/>
                </a:lnTo>
                <a:lnTo>
                  <a:pt x="2002" y="2104"/>
                </a:lnTo>
                <a:lnTo>
                  <a:pt x="1999" y="2107"/>
                </a:lnTo>
                <a:lnTo>
                  <a:pt x="1995" y="2109"/>
                </a:lnTo>
                <a:lnTo>
                  <a:pt x="1992" y="2110"/>
                </a:lnTo>
                <a:lnTo>
                  <a:pt x="1989" y="2112"/>
                </a:lnTo>
                <a:lnTo>
                  <a:pt x="1980" y="2118"/>
                </a:lnTo>
                <a:lnTo>
                  <a:pt x="1977" y="2121"/>
                </a:lnTo>
                <a:lnTo>
                  <a:pt x="1974" y="2124"/>
                </a:lnTo>
                <a:lnTo>
                  <a:pt x="1970" y="2126"/>
                </a:lnTo>
                <a:lnTo>
                  <a:pt x="1964" y="2131"/>
                </a:lnTo>
                <a:lnTo>
                  <a:pt x="1961" y="2132"/>
                </a:lnTo>
                <a:lnTo>
                  <a:pt x="1956" y="2137"/>
                </a:lnTo>
                <a:lnTo>
                  <a:pt x="1951" y="2141"/>
                </a:lnTo>
                <a:lnTo>
                  <a:pt x="1946" y="2146"/>
                </a:lnTo>
                <a:lnTo>
                  <a:pt x="1943" y="2150"/>
                </a:lnTo>
                <a:lnTo>
                  <a:pt x="1940" y="2153"/>
                </a:lnTo>
                <a:lnTo>
                  <a:pt x="1934" y="2160"/>
                </a:lnTo>
                <a:lnTo>
                  <a:pt x="1931" y="2162"/>
                </a:lnTo>
                <a:lnTo>
                  <a:pt x="1929" y="2166"/>
                </a:lnTo>
                <a:lnTo>
                  <a:pt x="1921" y="2175"/>
                </a:lnTo>
                <a:lnTo>
                  <a:pt x="1918" y="2180"/>
                </a:lnTo>
                <a:lnTo>
                  <a:pt x="1917" y="2186"/>
                </a:lnTo>
                <a:lnTo>
                  <a:pt x="1912" y="2202"/>
                </a:lnTo>
                <a:lnTo>
                  <a:pt x="1912" y="2209"/>
                </a:lnTo>
                <a:lnTo>
                  <a:pt x="1918" y="2224"/>
                </a:lnTo>
                <a:lnTo>
                  <a:pt x="1918" y="2227"/>
                </a:lnTo>
                <a:lnTo>
                  <a:pt x="1918" y="2230"/>
                </a:lnTo>
                <a:lnTo>
                  <a:pt x="1917" y="2236"/>
                </a:lnTo>
                <a:lnTo>
                  <a:pt x="1912" y="2240"/>
                </a:lnTo>
                <a:lnTo>
                  <a:pt x="1911" y="2242"/>
                </a:lnTo>
                <a:lnTo>
                  <a:pt x="1909" y="2242"/>
                </a:lnTo>
                <a:lnTo>
                  <a:pt x="1906" y="2243"/>
                </a:lnTo>
                <a:lnTo>
                  <a:pt x="1900" y="2240"/>
                </a:lnTo>
                <a:lnTo>
                  <a:pt x="1896" y="2237"/>
                </a:lnTo>
                <a:lnTo>
                  <a:pt x="1892" y="2230"/>
                </a:lnTo>
                <a:lnTo>
                  <a:pt x="1892" y="2225"/>
                </a:lnTo>
                <a:lnTo>
                  <a:pt x="1890" y="2224"/>
                </a:lnTo>
                <a:lnTo>
                  <a:pt x="1886" y="2218"/>
                </a:lnTo>
                <a:lnTo>
                  <a:pt x="1881" y="2208"/>
                </a:lnTo>
                <a:lnTo>
                  <a:pt x="1875" y="2203"/>
                </a:lnTo>
                <a:lnTo>
                  <a:pt x="1872" y="2199"/>
                </a:lnTo>
                <a:lnTo>
                  <a:pt x="1871" y="2199"/>
                </a:lnTo>
                <a:lnTo>
                  <a:pt x="1866" y="2197"/>
                </a:lnTo>
                <a:lnTo>
                  <a:pt x="1865" y="2194"/>
                </a:lnTo>
                <a:lnTo>
                  <a:pt x="1865" y="2193"/>
                </a:lnTo>
                <a:lnTo>
                  <a:pt x="1865" y="2191"/>
                </a:lnTo>
                <a:lnTo>
                  <a:pt x="1862" y="2190"/>
                </a:lnTo>
                <a:lnTo>
                  <a:pt x="1858" y="2184"/>
                </a:lnTo>
                <a:lnTo>
                  <a:pt x="1855" y="2180"/>
                </a:lnTo>
                <a:lnTo>
                  <a:pt x="1852" y="2175"/>
                </a:lnTo>
                <a:lnTo>
                  <a:pt x="1849" y="2169"/>
                </a:lnTo>
                <a:lnTo>
                  <a:pt x="1849" y="2168"/>
                </a:lnTo>
                <a:lnTo>
                  <a:pt x="1846" y="2162"/>
                </a:lnTo>
                <a:lnTo>
                  <a:pt x="1840" y="2157"/>
                </a:lnTo>
                <a:lnTo>
                  <a:pt x="1834" y="2143"/>
                </a:lnTo>
                <a:lnTo>
                  <a:pt x="1831" y="2138"/>
                </a:lnTo>
                <a:lnTo>
                  <a:pt x="1828" y="2137"/>
                </a:lnTo>
                <a:lnTo>
                  <a:pt x="1824" y="2132"/>
                </a:lnTo>
                <a:lnTo>
                  <a:pt x="1821" y="2125"/>
                </a:lnTo>
                <a:lnTo>
                  <a:pt x="1818" y="2124"/>
                </a:lnTo>
                <a:lnTo>
                  <a:pt x="1813" y="2121"/>
                </a:lnTo>
                <a:lnTo>
                  <a:pt x="1806" y="2107"/>
                </a:lnTo>
                <a:lnTo>
                  <a:pt x="1796" y="2098"/>
                </a:lnTo>
                <a:lnTo>
                  <a:pt x="1790" y="2088"/>
                </a:lnTo>
                <a:lnTo>
                  <a:pt x="1781" y="2073"/>
                </a:lnTo>
                <a:lnTo>
                  <a:pt x="1777" y="2066"/>
                </a:lnTo>
                <a:lnTo>
                  <a:pt x="1772" y="2060"/>
                </a:lnTo>
                <a:lnTo>
                  <a:pt x="1769" y="2056"/>
                </a:lnTo>
                <a:lnTo>
                  <a:pt x="1769" y="2054"/>
                </a:lnTo>
                <a:lnTo>
                  <a:pt x="1765" y="2050"/>
                </a:lnTo>
                <a:lnTo>
                  <a:pt x="1760" y="2044"/>
                </a:lnTo>
                <a:lnTo>
                  <a:pt x="1753" y="2041"/>
                </a:lnTo>
                <a:lnTo>
                  <a:pt x="1750" y="2041"/>
                </a:lnTo>
                <a:lnTo>
                  <a:pt x="1750" y="2039"/>
                </a:lnTo>
                <a:lnTo>
                  <a:pt x="1753" y="2037"/>
                </a:lnTo>
                <a:lnTo>
                  <a:pt x="1753" y="2033"/>
                </a:lnTo>
                <a:lnTo>
                  <a:pt x="1750" y="2028"/>
                </a:lnTo>
                <a:lnTo>
                  <a:pt x="1744" y="2019"/>
                </a:lnTo>
                <a:lnTo>
                  <a:pt x="1740" y="2013"/>
                </a:lnTo>
                <a:lnTo>
                  <a:pt x="1734" y="2008"/>
                </a:lnTo>
                <a:lnTo>
                  <a:pt x="1723" y="2003"/>
                </a:lnTo>
                <a:lnTo>
                  <a:pt x="1718" y="2001"/>
                </a:lnTo>
                <a:lnTo>
                  <a:pt x="1716" y="2001"/>
                </a:lnTo>
                <a:lnTo>
                  <a:pt x="1694" y="1997"/>
                </a:lnTo>
                <a:lnTo>
                  <a:pt x="1692" y="1997"/>
                </a:lnTo>
                <a:lnTo>
                  <a:pt x="1678" y="1995"/>
                </a:lnTo>
                <a:lnTo>
                  <a:pt x="1661" y="1988"/>
                </a:lnTo>
                <a:lnTo>
                  <a:pt x="1658" y="1986"/>
                </a:lnTo>
                <a:lnTo>
                  <a:pt x="1650" y="1983"/>
                </a:lnTo>
                <a:lnTo>
                  <a:pt x="1645" y="1982"/>
                </a:lnTo>
                <a:lnTo>
                  <a:pt x="1641" y="1977"/>
                </a:lnTo>
                <a:lnTo>
                  <a:pt x="1641" y="1979"/>
                </a:lnTo>
                <a:lnTo>
                  <a:pt x="1629" y="1980"/>
                </a:lnTo>
                <a:lnTo>
                  <a:pt x="1621" y="1985"/>
                </a:lnTo>
                <a:lnTo>
                  <a:pt x="1619" y="1986"/>
                </a:lnTo>
                <a:lnTo>
                  <a:pt x="1610" y="1988"/>
                </a:lnTo>
                <a:lnTo>
                  <a:pt x="1591" y="1992"/>
                </a:lnTo>
                <a:lnTo>
                  <a:pt x="1586" y="1994"/>
                </a:lnTo>
                <a:lnTo>
                  <a:pt x="1582" y="1994"/>
                </a:lnTo>
                <a:lnTo>
                  <a:pt x="1567" y="2003"/>
                </a:lnTo>
                <a:lnTo>
                  <a:pt x="1536" y="2016"/>
                </a:lnTo>
                <a:lnTo>
                  <a:pt x="1527" y="2019"/>
                </a:lnTo>
                <a:lnTo>
                  <a:pt x="1509" y="2031"/>
                </a:lnTo>
                <a:lnTo>
                  <a:pt x="1542" y="2062"/>
                </a:lnTo>
                <a:lnTo>
                  <a:pt x="1592" y="2112"/>
                </a:lnTo>
                <a:lnTo>
                  <a:pt x="1625" y="2144"/>
                </a:lnTo>
                <a:lnTo>
                  <a:pt x="1802" y="2327"/>
                </a:lnTo>
                <a:lnTo>
                  <a:pt x="1834" y="2361"/>
                </a:lnTo>
                <a:lnTo>
                  <a:pt x="1915" y="2444"/>
                </a:lnTo>
                <a:lnTo>
                  <a:pt x="1824" y="2501"/>
                </a:lnTo>
                <a:lnTo>
                  <a:pt x="1549" y="2677"/>
                </a:lnTo>
                <a:lnTo>
                  <a:pt x="1465" y="2729"/>
                </a:lnTo>
                <a:lnTo>
                  <a:pt x="1458" y="2735"/>
                </a:lnTo>
                <a:lnTo>
                  <a:pt x="1417" y="2696"/>
                </a:lnTo>
                <a:lnTo>
                  <a:pt x="1293" y="2581"/>
                </a:lnTo>
                <a:lnTo>
                  <a:pt x="1251" y="2543"/>
                </a:lnTo>
                <a:lnTo>
                  <a:pt x="1222" y="2515"/>
                </a:lnTo>
                <a:lnTo>
                  <a:pt x="1136" y="2434"/>
                </a:lnTo>
                <a:lnTo>
                  <a:pt x="1132" y="2429"/>
                </a:lnTo>
                <a:lnTo>
                  <a:pt x="1101" y="2400"/>
                </a:lnTo>
                <a:lnTo>
                  <a:pt x="1099" y="2401"/>
                </a:lnTo>
                <a:lnTo>
                  <a:pt x="1077" y="2410"/>
                </a:lnTo>
                <a:lnTo>
                  <a:pt x="1073" y="2413"/>
                </a:lnTo>
                <a:lnTo>
                  <a:pt x="1059" y="2419"/>
                </a:lnTo>
                <a:lnTo>
                  <a:pt x="1036" y="2428"/>
                </a:lnTo>
                <a:lnTo>
                  <a:pt x="1030" y="2429"/>
                </a:lnTo>
                <a:lnTo>
                  <a:pt x="1021" y="2435"/>
                </a:lnTo>
                <a:lnTo>
                  <a:pt x="1015" y="2439"/>
                </a:lnTo>
                <a:lnTo>
                  <a:pt x="1011" y="2442"/>
                </a:lnTo>
                <a:lnTo>
                  <a:pt x="1006" y="2445"/>
                </a:lnTo>
                <a:lnTo>
                  <a:pt x="999" y="2448"/>
                </a:lnTo>
                <a:lnTo>
                  <a:pt x="990" y="2453"/>
                </a:lnTo>
                <a:lnTo>
                  <a:pt x="987" y="2456"/>
                </a:lnTo>
                <a:lnTo>
                  <a:pt x="977" y="2463"/>
                </a:lnTo>
                <a:lnTo>
                  <a:pt x="963" y="2473"/>
                </a:lnTo>
                <a:lnTo>
                  <a:pt x="952" y="2482"/>
                </a:lnTo>
                <a:lnTo>
                  <a:pt x="944" y="2488"/>
                </a:lnTo>
                <a:lnTo>
                  <a:pt x="930" y="2500"/>
                </a:lnTo>
                <a:lnTo>
                  <a:pt x="924" y="2504"/>
                </a:lnTo>
                <a:lnTo>
                  <a:pt x="919" y="2512"/>
                </a:lnTo>
                <a:lnTo>
                  <a:pt x="912" y="2519"/>
                </a:lnTo>
                <a:lnTo>
                  <a:pt x="909" y="2518"/>
                </a:lnTo>
                <a:lnTo>
                  <a:pt x="907" y="2519"/>
                </a:lnTo>
                <a:lnTo>
                  <a:pt x="903" y="2524"/>
                </a:lnTo>
                <a:lnTo>
                  <a:pt x="896" y="2529"/>
                </a:lnTo>
                <a:lnTo>
                  <a:pt x="882" y="2543"/>
                </a:lnTo>
                <a:lnTo>
                  <a:pt x="881" y="2544"/>
                </a:lnTo>
                <a:lnTo>
                  <a:pt x="879" y="2547"/>
                </a:lnTo>
                <a:lnTo>
                  <a:pt x="874" y="2553"/>
                </a:lnTo>
                <a:lnTo>
                  <a:pt x="867" y="2559"/>
                </a:lnTo>
                <a:lnTo>
                  <a:pt x="862" y="2566"/>
                </a:lnTo>
                <a:lnTo>
                  <a:pt x="854" y="2575"/>
                </a:lnTo>
                <a:lnTo>
                  <a:pt x="853" y="2578"/>
                </a:lnTo>
                <a:lnTo>
                  <a:pt x="847" y="2584"/>
                </a:lnTo>
                <a:lnTo>
                  <a:pt x="844" y="2587"/>
                </a:lnTo>
                <a:lnTo>
                  <a:pt x="840" y="2593"/>
                </a:lnTo>
                <a:lnTo>
                  <a:pt x="837" y="2596"/>
                </a:lnTo>
                <a:lnTo>
                  <a:pt x="834" y="2599"/>
                </a:lnTo>
                <a:lnTo>
                  <a:pt x="832" y="2600"/>
                </a:lnTo>
                <a:lnTo>
                  <a:pt x="828" y="2606"/>
                </a:lnTo>
                <a:lnTo>
                  <a:pt x="825" y="2608"/>
                </a:lnTo>
                <a:lnTo>
                  <a:pt x="823" y="2611"/>
                </a:lnTo>
                <a:lnTo>
                  <a:pt x="820" y="2614"/>
                </a:lnTo>
                <a:lnTo>
                  <a:pt x="817" y="2617"/>
                </a:lnTo>
                <a:lnTo>
                  <a:pt x="813" y="2621"/>
                </a:lnTo>
                <a:lnTo>
                  <a:pt x="810" y="2624"/>
                </a:lnTo>
                <a:lnTo>
                  <a:pt x="808" y="2627"/>
                </a:lnTo>
                <a:lnTo>
                  <a:pt x="806" y="2631"/>
                </a:lnTo>
                <a:lnTo>
                  <a:pt x="804" y="2634"/>
                </a:lnTo>
                <a:lnTo>
                  <a:pt x="801" y="2637"/>
                </a:lnTo>
                <a:lnTo>
                  <a:pt x="801" y="2639"/>
                </a:lnTo>
                <a:lnTo>
                  <a:pt x="800" y="2639"/>
                </a:lnTo>
                <a:lnTo>
                  <a:pt x="794" y="2643"/>
                </a:lnTo>
                <a:lnTo>
                  <a:pt x="792" y="2643"/>
                </a:lnTo>
                <a:lnTo>
                  <a:pt x="792" y="2644"/>
                </a:lnTo>
                <a:lnTo>
                  <a:pt x="789" y="2646"/>
                </a:lnTo>
                <a:lnTo>
                  <a:pt x="788" y="2647"/>
                </a:lnTo>
                <a:lnTo>
                  <a:pt x="785" y="2651"/>
                </a:lnTo>
                <a:lnTo>
                  <a:pt x="783" y="2652"/>
                </a:lnTo>
                <a:lnTo>
                  <a:pt x="781" y="2655"/>
                </a:lnTo>
                <a:lnTo>
                  <a:pt x="778" y="2658"/>
                </a:lnTo>
                <a:lnTo>
                  <a:pt x="776" y="2659"/>
                </a:lnTo>
                <a:lnTo>
                  <a:pt x="773" y="2662"/>
                </a:lnTo>
                <a:lnTo>
                  <a:pt x="767" y="2674"/>
                </a:lnTo>
                <a:lnTo>
                  <a:pt x="764" y="2678"/>
                </a:lnTo>
                <a:lnTo>
                  <a:pt x="761" y="2683"/>
                </a:lnTo>
                <a:lnTo>
                  <a:pt x="760" y="2686"/>
                </a:lnTo>
                <a:lnTo>
                  <a:pt x="757" y="2689"/>
                </a:lnTo>
                <a:lnTo>
                  <a:pt x="755" y="2693"/>
                </a:lnTo>
                <a:lnTo>
                  <a:pt x="751" y="2698"/>
                </a:lnTo>
                <a:lnTo>
                  <a:pt x="749" y="2699"/>
                </a:lnTo>
                <a:lnTo>
                  <a:pt x="747" y="2702"/>
                </a:lnTo>
                <a:lnTo>
                  <a:pt x="742" y="2707"/>
                </a:lnTo>
                <a:lnTo>
                  <a:pt x="742" y="2708"/>
                </a:lnTo>
                <a:lnTo>
                  <a:pt x="735" y="2720"/>
                </a:lnTo>
                <a:lnTo>
                  <a:pt x="735" y="2721"/>
                </a:lnTo>
                <a:lnTo>
                  <a:pt x="732" y="2724"/>
                </a:lnTo>
                <a:lnTo>
                  <a:pt x="730" y="2726"/>
                </a:lnTo>
                <a:lnTo>
                  <a:pt x="729" y="2727"/>
                </a:lnTo>
                <a:lnTo>
                  <a:pt x="727" y="2729"/>
                </a:lnTo>
                <a:lnTo>
                  <a:pt x="723" y="2736"/>
                </a:lnTo>
                <a:lnTo>
                  <a:pt x="720" y="2742"/>
                </a:lnTo>
                <a:lnTo>
                  <a:pt x="717" y="2746"/>
                </a:lnTo>
                <a:lnTo>
                  <a:pt x="714" y="2755"/>
                </a:lnTo>
                <a:lnTo>
                  <a:pt x="711" y="2760"/>
                </a:lnTo>
                <a:lnTo>
                  <a:pt x="702" y="2777"/>
                </a:lnTo>
                <a:lnTo>
                  <a:pt x="698" y="2785"/>
                </a:lnTo>
                <a:lnTo>
                  <a:pt x="692" y="2789"/>
                </a:lnTo>
                <a:lnTo>
                  <a:pt x="689" y="2791"/>
                </a:lnTo>
                <a:lnTo>
                  <a:pt x="686" y="2792"/>
                </a:lnTo>
                <a:lnTo>
                  <a:pt x="685" y="2792"/>
                </a:lnTo>
                <a:lnTo>
                  <a:pt x="677" y="2807"/>
                </a:lnTo>
                <a:lnTo>
                  <a:pt x="673" y="2822"/>
                </a:lnTo>
                <a:lnTo>
                  <a:pt x="671" y="2826"/>
                </a:lnTo>
                <a:lnTo>
                  <a:pt x="667" y="2835"/>
                </a:lnTo>
                <a:lnTo>
                  <a:pt x="661" y="2842"/>
                </a:lnTo>
                <a:lnTo>
                  <a:pt x="658" y="2845"/>
                </a:lnTo>
                <a:lnTo>
                  <a:pt x="651" y="2848"/>
                </a:lnTo>
                <a:lnTo>
                  <a:pt x="649" y="2850"/>
                </a:lnTo>
                <a:lnTo>
                  <a:pt x="648" y="2856"/>
                </a:lnTo>
                <a:lnTo>
                  <a:pt x="640" y="2864"/>
                </a:lnTo>
                <a:lnTo>
                  <a:pt x="627" y="2887"/>
                </a:lnTo>
                <a:lnTo>
                  <a:pt x="621" y="2893"/>
                </a:lnTo>
                <a:lnTo>
                  <a:pt x="621" y="2894"/>
                </a:lnTo>
                <a:lnTo>
                  <a:pt x="614" y="2891"/>
                </a:lnTo>
                <a:lnTo>
                  <a:pt x="612" y="2894"/>
                </a:lnTo>
                <a:lnTo>
                  <a:pt x="606" y="2904"/>
                </a:lnTo>
                <a:lnTo>
                  <a:pt x="600" y="2913"/>
                </a:lnTo>
                <a:lnTo>
                  <a:pt x="581" y="2944"/>
                </a:lnTo>
                <a:lnTo>
                  <a:pt x="580" y="2952"/>
                </a:lnTo>
                <a:lnTo>
                  <a:pt x="574" y="2959"/>
                </a:lnTo>
                <a:lnTo>
                  <a:pt x="573" y="2960"/>
                </a:lnTo>
                <a:lnTo>
                  <a:pt x="565" y="2968"/>
                </a:lnTo>
                <a:lnTo>
                  <a:pt x="564" y="2969"/>
                </a:lnTo>
                <a:lnTo>
                  <a:pt x="556" y="2975"/>
                </a:lnTo>
                <a:lnTo>
                  <a:pt x="550" y="2981"/>
                </a:lnTo>
                <a:lnTo>
                  <a:pt x="543" y="2991"/>
                </a:lnTo>
                <a:lnTo>
                  <a:pt x="543" y="2993"/>
                </a:lnTo>
                <a:lnTo>
                  <a:pt x="537" y="3003"/>
                </a:lnTo>
                <a:lnTo>
                  <a:pt x="536" y="3003"/>
                </a:lnTo>
                <a:lnTo>
                  <a:pt x="536" y="3006"/>
                </a:lnTo>
                <a:lnTo>
                  <a:pt x="530" y="3013"/>
                </a:lnTo>
                <a:lnTo>
                  <a:pt x="528" y="3016"/>
                </a:lnTo>
                <a:lnTo>
                  <a:pt x="521" y="3025"/>
                </a:lnTo>
                <a:lnTo>
                  <a:pt x="514" y="3033"/>
                </a:lnTo>
                <a:lnTo>
                  <a:pt x="505" y="3045"/>
                </a:lnTo>
                <a:lnTo>
                  <a:pt x="502" y="3047"/>
                </a:lnTo>
                <a:lnTo>
                  <a:pt x="499" y="3053"/>
                </a:lnTo>
                <a:lnTo>
                  <a:pt x="494" y="3062"/>
                </a:lnTo>
                <a:lnTo>
                  <a:pt x="488" y="3074"/>
                </a:lnTo>
                <a:lnTo>
                  <a:pt x="485" y="3077"/>
                </a:lnTo>
                <a:lnTo>
                  <a:pt x="484" y="3077"/>
                </a:lnTo>
                <a:lnTo>
                  <a:pt x="478" y="3075"/>
                </a:lnTo>
                <a:lnTo>
                  <a:pt x="460" y="3075"/>
                </a:lnTo>
                <a:lnTo>
                  <a:pt x="459" y="3074"/>
                </a:lnTo>
                <a:lnTo>
                  <a:pt x="448" y="3075"/>
                </a:lnTo>
                <a:lnTo>
                  <a:pt x="444" y="3077"/>
                </a:lnTo>
                <a:lnTo>
                  <a:pt x="432" y="3083"/>
                </a:lnTo>
                <a:lnTo>
                  <a:pt x="422" y="3092"/>
                </a:lnTo>
                <a:lnTo>
                  <a:pt x="416" y="3096"/>
                </a:lnTo>
                <a:lnTo>
                  <a:pt x="407" y="3102"/>
                </a:lnTo>
                <a:lnTo>
                  <a:pt x="401" y="3105"/>
                </a:lnTo>
                <a:lnTo>
                  <a:pt x="397" y="3108"/>
                </a:lnTo>
                <a:lnTo>
                  <a:pt x="394" y="3109"/>
                </a:lnTo>
                <a:lnTo>
                  <a:pt x="392" y="3111"/>
                </a:lnTo>
                <a:lnTo>
                  <a:pt x="381" y="3136"/>
                </a:lnTo>
                <a:lnTo>
                  <a:pt x="372" y="3152"/>
                </a:lnTo>
                <a:lnTo>
                  <a:pt x="344" y="3213"/>
                </a:lnTo>
                <a:lnTo>
                  <a:pt x="332" y="3238"/>
                </a:lnTo>
                <a:lnTo>
                  <a:pt x="330" y="3236"/>
                </a:lnTo>
                <a:lnTo>
                  <a:pt x="328" y="3235"/>
                </a:lnTo>
                <a:lnTo>
                  <a:pt x="326" y="3233"/>
                </a:lnTo>
                <a:lnTo>
                  <a:pt x="308" y="3217"/>
                </a:lnTo>
                <a:lnTo>
                  <a:pt x="252" y="3170"/>
                </a:lnTo>
                <a:lnTo>
                  <a:pt x="233" y="3154"/>
                </a:lnTo>
                <a:lnTo>
                  <a:pt x="211" y="3138"/>
                </a:lnTo>
                <a:lnTo>
                  <a:pt x="189" y="3120"/>
                </a:lnTo>
                <a:lnTo>
                  <a:pt x="183" y="3115"/>
                </a:lnTo>
                <a:lnTo>
                  <a:pt x="145" y="3086"/>
                </a:lnTo>
                <a:lnTo>
                  <a:pt x="102" y="3061"/>
                </a:lnTo>
                <a:lnTo>
                  <a:pt x="59" y="3025"/>
                </a:lnTo>
                <a:lnTo>
                  <a:pt x="40" y="2994"/>
                </a:lnTo>
                <a:lnTo>
                  <a:pt x="24" y="2968"/>
                </a:lnTo>
                <a:lnTo>
                  <a:pt x="10" y="2928"/>
                </a:lnTo>
                <a:lnTo>
                  <a:pt x="3" y="2903"/>
                </a:lnTo>
                <a:lnTo>
                  <a:pt x="3" y="2878"/>
                </a:lnTo>
                <a:lnTo>
                  <a:pt x="0" y="2810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61F5A178-841E-D9F2-BBAE-4DD15DD92D4E}"/>
              </a:ext>
            </a:extLst>
          </p:cNvPr>
          <p:cNvSpPr>
            <a:spLocks/>
          </p:cNvSpPr>
          <p:nvPr/>
        </p:nvSpPr>
        <p:spPr bwMode="auto">
          <a:xfrm>
            <a:off x="5328702" y="1317648"/>
            <a:ext cx="3358098" cy="3362251"/>
          </a:xfrm>
          <a:custGeom>
            <a:avLst/>
            <a:gdLst>
              <a:gd name="T0" fmla="*/ 140 w 3234"/>
              <a:gd name="T1" fmla="*/ 2519 h 3238"/>
              <a:gd name="T2" fmla="*/ 279 w 3234"/>
              <a:gd name="T3" fmla="*/ 2264 h 3238"/>
              <a:gd name="T4" fmla="*/ 269 w 3234"/>
              <a:gd name="T5" fmla="*/ 2067 h 3238"/>
              <a:gd name="T6" fmla="*/ 297 w 3234"/>
              <a:gd name="T7" fmla="*/ 1665 h 3238"/>
              <a:gd name="T8" fmla="*/ 471 w 3234"/>
              <a:gd name="T9" fmla="*/ 1095 h 3238"/>
              <a:gd name="T10" fmla="*/ 792 w 3234"/>
              <a:gd name="T11" fmla="*/ 744 h 3238"/>
              <a:gd name="T12" fmla="*/ 769 w 3234"/>
              <a:gd name="T13" fmla="*/ 201 h 3238"/>
              <a:gd name="T14" fmla="*/ 909 w 3234"/>
              <a:gd name="T15" fmla="*/ 54 h 3238"/>
              <a:gd name="T16" fmla="*/ 1064 w 3234"/>
              <a:gd name="T17" fmla="*/ 149 h 3238"/>
              <a:gd name="T18" fmla="*/ 1287 w 3234"/>
              <a:gd name="T19" fmla="*/ 308 h 3238"/>
              <a:gd name="T20" fmla="*/ 1517 w 3234"/>
              <a:gd name="T21" fmla="*/ 459 h 3238"/>
              <a:gd name="T22" fmla="*/ 1937 w 3234"/>
              <a:gd name="T23" fmla="*/ 655 h 3238"/>
              <a:gd name="T24" fmla="*/ 2201 w 3234"/>
              <a:gd name="T25" fmla="*/ 745 h 3238"/>
              <a:gd name="T26" fmla="*/ 2427 w 3234"/>
              <a:gd name="T27" fmla="*/ 806 h 3238"/>
              <a:gd name="T28" fmla="*/ 2613 w 3234"/>
              <a:gd name="T29" fmla="*/ 853 h 3238"/>
              <a:gd name="T30" fmla="*/ 2795 w 3234"/>
              <a:gd name="T31" fmla="*/ 909 h 3238"/>
              <a:gd name="T32" fmla="*/ 2923 w 3234"/>
              <a:gd name="T33" fmla="*/ 961 h 3238"/>
              <a:gd name="T34" fmla="*/ 2910 w 3234"/>
              <a:gd name="T35" fmla="*/ 977 h 3238"/>
              <a:gd name="T36" fmla="*/ 2889 w 3234"/>
              <a:gd name="T37" fmla="*/ 1025 h 3238"/>
              <a:gd name="T38" fmla="*/ 2891 w 3234"/>
              <a:gd name="T39" fmla="*/ 1059 h 3238"/>
              <a:gd name="T40" fmla="*/ 2925 w 3234"/>
              <a:gd name="T41" fmla="*/ 1084 h 3238"/>
              <a:gd name="T42" fmla="*/ 2925 w 3234"/>
              <a:gd name="T43" fmla="*/ 1136 h 3238"/>
              <a:gd name="T44" fmla="*/ 2933 w 3234"/>
              <a:gd name="T45" fmla="*/ 1160 h 3238"/>
              <a:gd name="T46" fmla="*/ 2932 w 3234"/>
              <a:gd name="T47" fmla="*/ 1194 h 3238"/>
              <a:gd name="T48" fmla="*/ 2929 w 3234"/>
              <a:gd name="T49" fmla="*/ 1231 h 3238"/>
              <a:gd name="T50" fmla="*/ 2927 w 3234"/>
              <a:gd name="T51" fmla="*/ 1272 h 3238"/>
              <a:gd name="T52" fmla="*/ 2981 w 3234"/>
              <a:gd name="T53" fmla="*/ 1256 h 3238"/>
              <a:gd name="T54" fmla="*/ 3057 w 3234"/>
              <a:gd name="T55" fmla="*/ 1232 h 3238"/>
              <a:gd name="T56" fmla="*/ 2986 w 3234"/>
              <a:gd name="T57" fmla="*/ 1812 h 3238"/>
              <a:gd name="T58" fmla="*/ 2601 w 3234"/>
              <a:gd name="T59" fmla="*/ 1884 h 3238"/>
              <a:gd name="T60" fmla="*/ 2566 w 3234"/>
              <a:gd name="T61" fmla="*/ 2001 h 3238"/>
              <a:gd name="T62" fmla="*/ 2460 w 3234"/>
              <a:gd name="T63" fmla="*/ 2131 h 3238"/>
              <a:gd name="T64" fmla="*/ 2371 w 3234"/>
              <a:gd name="T65" fmla="*/ 2166 h 3238"/>
              <a:gd name="T66" fmla="*/ 2305 w 3234"/>
              <a:gd name="T67" fmla="*/ 2155 h 3238"/>
              <a:gd name="T68" fmla="*/ 2260 w 3234"/>
              <a:gd name="T69" fmla="*/ 2082 h 3238"/>
              <a:gd name="T70" fmla="*/ 2153 w 3234"/>
              <a:gd name="T71" fmla="*/ 2069 h 3238"/>
              <a:gd name="T72" fmla="*/ 2091 w 3234"/>
              <a:gd name="T73" fmla="*/ 2078 h 3238"/>
              <a:gd name="T74" fmla="*/ 1995 w 3234"/>
              <a:gd name="T75" fmla="*/ 2109 h 3238"/>
              <a:gd name="T76" fmla="*/ 1940 w 3234"/>
              <a:gd name="T77" fmla="*/ 2153 h 3238"/>
              <a:gd name="T78" fmla="*/ 1912 w 3234"/>
              <a:gd name="T79" fmla="*/ 2240 h 3238"/>
              <a:gd name="T80" fmla="*/ 1871 w 3234"/>
              <a:gd name="T81" fmla="*/ 2199 h 3238"/>
              <a:gd name="T82" fmla="*/ 1834 w 3234"/>
              <a:gd name="T83" fmla="*/ 2143 h 3238"/>
              <a:gd name="T84" fmla="*/ 1769 w 3234"/>
              <a:gd name="T85" fmla="*/ 2056 h 3238"/>
              <a:gd name="T86" fmla="*/ 1723 w 3234"/>
              <a:gd name="T87" fmla="*/ 2003 h 3238"/>
              <a:gd name="T88" fmla="*/ 1621 w 3234"/>
              <a:gd name="T89" fmla="*/ 1985 h 3238"/>
              <a:gd name="T90" fmla="*/ 1802 w 3234"/>
              <a:gd name="T91" fmla="*/ 2327 h 3238"/>
              <a:gd name="T92" fmla="*/ 1101 w 3234"/>
              <a:gd name="T93" fmla="*/ 2400 h 3238"/>
              <a:gd name="T94" fmla="*/ 987 w 3234"/>
              <a:gd name="T95" fmla="*/ 2456 h 3238"/>
              <a:gd name="T96" fmla="*/ 882 w 3234"/>
              <a:gd name="T97" fmla="*/ 2543 h 3238"/>
              <a:gd name="T98" fmla="*/ 832 w 3234"/>
              <a:gd name="T99" fmla="*/ 2600 h 3238"/>
              <a:gd name="T100" fmla="*/ 800 w 3234"/>
              <a:gd name="T101" fmla="*/ 2639 h 3238"/>
              <a:gd name="T102" fmla="*/ 764 w 3234"/>
              <a:gd name="T103" fmla="*/ 2678 h 3238"/>
              <a:gd name="T104" fmla="*/ 730 w 3234"/>
              <a:gd name="T105" fmla="*/ 2726 h 3238"/>
              <a:gd name="T106" fmla="*/ 685 w 3234"/>
              <a:gd name="T107" fmla="*/ 2792 h 3238"/>
              <a:gd name="T108" fmla="*/ 621 w 3234"/>
              <a:gd name="T109" fmla="*/ 2894 h 3238"/>
              <a:gd name="T110" fmla="*/ 543 w 3234"/>
              <a:gd name="T111" fmla="*/ 2991 h 3238"/>
              <a:gd name="T112" fmla="*/ 488 w 3234"/>
              <a:gd name="T113" fmla="*/ 3074 h 3238"/>
              <a:gd name="T114" fmla="*/ 397 w 3234"/>
              <a:gd name="T115" fmla="*/ 3108 h 3238"/>
              <a:gd name="T116" fmla="*/ 211 w 3234"/>
              <a:gd name="T117" fmla="*/ 3138 h 3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3234" h="3238">
                <a:moveTo>
                  <a:pt x="0" y="2810"/>
                </a:moveTo>
                <a:lnTo>
                  <a:pt x="12" y="2744"/>
                </a:lnTo>
                <a:lnTo>
                  <a:pt x="16" y="2724"/>
                </a:lnTo>
                <a:lnTo>
                  <a:pt x="25" y="2673"/>
                </a:lnTo>
                <a:lnTo>
                  <a:pt x="25" y="2671"/>
                </a:lnTo>
                <a:lnTo>
                  <a:pt x="38" y="2642"/>
                </a:lnTo>
                <a:lnTo>
                  <a:pt x="43" y="2637"/>
                </a:lnTo>
                <a:lnTo>
                  <a:pt x="72" y="2608"/>
                </a:lnTo>
                <a:lnTo>
                  <a:pt x="75" y="2602"/>
                </a:lnTo>
                <a:lnTo>
                  <a:pt x="80" y="2597"/>
                </a:lnTo>
                <a:lnTo>
                  <a:pt x="96" y="2581"/>
                </a:lnTo>
                <a:lnTo>
                  <a:pt x="118" y="2550"/>
                </a:lnTo>
                <a:lnTo>
                  <a:pt x="140" y="2519"/>
                </a:lnTo>
                <a:lnTo>
                  <a:pt x="161" y="2493"/>
                </a:lnTo>
                <a:lnTo>
                  <a:pt x="170" y="2476"/>
                </a:lnTo>
                <a:lnTo>
                  <a:pt x="179" y="2459"/>
                </a:lnTo>
                <a:lnTo>
                  <a:pt x="204" y="2411"/>
                </a:lnTo>
                <a:lnTo>
                  <a:pt x="212" y="2395"/>
                </a:lnTo>
                <a:lnTo>
                  <a:pt x="229" y="2366"/>
                </a:lnTo>
                <a:lnTo>
                  <a:pt x="243" y="2336"/>
                </a:lnTo>
                <a:lnTo>
                  <a:pt x="246" y="2330"/>
                </a:lnTo>
                <a:lnTo>
                  <a:pt x="265" y="2295"/>
                </a:lnTo>
                <a:lnTo>
                  <a:pt x="267" y="2292"/>
                </a:lnTo>
                <a:lnTo>
                  <a:pt x="269" y="2289"/>
                </a:lnTo>
                <a:lnTo>
                  <a:pt x="269" y="2287"/>
                </a:lnTo>
                <a:lnTo>
                  <a:pt x="279" y="2264"/>
                </a:lnTo>
                <a:lnTo>
                  <a:pt x="289" y="2237"/>
                </a:lnTo>
                <a:lnTo>
                  <a:pt x="292" y="2219"/>
                </a:lnTo>
                <a:lnTo>
                  <a:pt x="297" y="2181"/>
                </a:lnTo>
                <a:lnTo>
                  <a:pt x="298" y="2174"/>
                </a:lnTo>
                <a:lnTo>
                  <a:pt x="295" y="2160"/>
                </a:lnTo>
                <a:lnTo>
                  <a:pt x="295" y="2157"/>
                </a:lnTo>
                <a:lnTo>
                  <a:pt x="294" y="2155"/>
                </a:lnTo>
                <a:lnTo>
                  <a:pt x="294" y="2153"/>
                </a:lnTo>
                <a:lnTo>
                  <a:pt x="294" y="2150"/>
                </a:lnTo>
                <a:lnTo>
                  <a:pt x="292" y="2141"/>
                </a:lnTo>
                <a:lnTo>
                  <a:pt x="292" y="2138"/>
                </a:lnTo>
                <a:lnTo>
                  <a:pt x="286" y="2121"/>
                </a:lnTo>
                <a:lnTo>
                  <a:pt x="269" y="2067"/>
                </a:lnTo>
                <a:lnTo>
                  <a:pt x="267" y="2063"/>
                </a:lnTo>
                <a:lnTo>
                  <a:pt x="267" y="2050"/>
                </a:lnTo>
                <a:lnTo>
                  <a:pt x="267" y="2048"/>
                </a:lnTo>
                <a:lnTo>
                  <a:pt x="267" y="2044"/>
                </a:lnTo>
                <a:lnTo>
                  <a:pt x="267" y="2042"/>
                </a:lnTo>
                <a:lnTo>
                  <a:pt x="267" y="1973"/>
                </a:lnTo>
                <a:lnTo>
                  <a:pt x="270" y="1938"/>
                </a:lnTo>
                <a:lnTo>
                  <a:pt x="273" y="1898"/>
                </a:lnTo>
                <a:lnTo>
                  <a:pt x="276" y="1877"/>
                </a:lnTo>
                <a:lnTo>
                  <a:pt x="291" y="1830"/>
                </a:lnTo>
                <a:lnTo>
                  <a:pt x="298" y="1805"/>
                </a:lnTo>
                <a:lnTo>
                  <a:pt x="319" y="1749"/>
                </a:lnTo>
                <a:lnTo>
                  <a:pt x="297" y="1665"/>
                </a:lnTo>
                <a:lnTo>
                  <a:pt x="291" y="1641"/>
                </a:lnTo>
                <a:lnTo>
                  <a:pt x="283" y="1598"/>
                </a:lnTo>
                <a:lnTo>
                  <a:pt x="277" y="1569"/>
                </a:lnTo>
                <a:lnTo>
                  <a:pt x="271" y="1539"/>
                </a:lnTo>
                <a:lnTo>
                  <a:pt x="269" y="1476"/>
                </a:lnTo>
                <a:lnTo>
                  <a:pt x="279" y="1434"/>
                </a:lnTo>
                <a:lnTo>
                  <a:pt x="280" y="1423"/>
                </a:lnTo>
                <a:lnTo>
                  <a:pt x="282" y="1415"/>
                </a:lnTo>
                <a:lnTo>
                  <a:pt x="305" y="1368"/>
                </a:lnTo>
                <a:lnTo>
                  <a:pt x="336" y="1322"/>
                </a:lnTo>
                <a:lnTo>
                  <a:pt x="395" y="1200"/>
                </a:lnTo>
                <a:lnTo>
                  <a:pt x="416" y="1172"/>
                </a:lnTo>
                <a:lnTo>
                  <a:pt x="471" y="1095"/>
                </a:lnTo>
                <a:lnTo>
                  <a:pt x="512" y="1068"/>
                </a:lnTo>
                <a:lnTo>
                  <a:pt x="518" y="1064"/>
                </a:lnTo>
                <a:lnTo>
                  <a:pt x="525" y="1058"/>
                </a:lnTo>
                <a:lnTo>
                  <a:pt x="605" y="998"/>
                </a:lnTo>
                <a:lnTo>
                  <a:pt x="655" y="959"/>
                </a:lnTo>
                <a:lnTo>
                  <a:pt x="696" y="915"/>
                </a:lnTo>
                <a:lnTo>
                  <a:pt x="701" y="910"/>
                </a:lnTo>
                <a:lnTo>
                  <a:pt x="705" y="906"/>
                </a:lnTo>
                <a:lnTo>
                  <a:pt x="707" y="903"/>
                </a:lnTo>
                <a:lnTo>
                  <a:pt x="755" y="812"/>
                </a:lnTo>
                <a:lnTo>
                  <a:pt x="760" y="804"/>
                </a:lnTo>
                <a:lnTo>
                  <a:pt x="764" y="795"/>
                </a:lnTo>
                <a:lnTo>
                  <a:pt x="792" y="744"/>
                </a:lnTo>
                <a:lnTo>
                  <a:pt x="798" y="708"/>
                </a:lnTo>
                <a:lnTo>
                  <a:pt x="801" y="685"/>
                </a:lnTo>
                <a:lnTo>
                  <a:pt x="806" y="660"/>
                </a:lnTo>
                <a:lnTo>
                  <a:pt x="795" y="595"/>
                </a:lnTo>
                <a:lnTo>
                  <a:pt x="791" y="558"/>
                </a:lnTo>
                <a:lnTo>
                  <a:pt x="785" y="528"/>
                </a:lnTo>
                <a:lnTo>
                  <a:pt x="781" y="496"/>
                </a:lnTo>
                <a:lnTo>
                  <a:pt x="781" y="466"/>
                </a:lnTo>
                <a:lnTo>
                  <a:pt x="783" y="339"/>
                </a:lnTo>
                <a:lnTo>
                  <a:pt x="773" y="249"/>
                </a:lnTo>
                <a:lnTo>
                  <a:pt x="773" y="248"/>
                </a:lnTo>
                <a:lnTo>
                  <a:pt x="770" y="224"/>
                </a:lnTo>
                <a:lnTo>
                  <a:pt x="769" y="201"/>
                </a:lnTo>
                <a:lnTo>
                  <a:pt x="766" y="174"/>
                </a:lnTo>
                <a:lnTo>
                  <a:pt x="763" y="147"/>
                </a:lnTo>
                <a:lnTo>
                  <a:pt x="761" y="146"/>
                </a:lnTo>
                <a:lnTo>
                  <a:pt x="770" y="116"/>
                </a:lnTo>
                <a:lnTo>
                  <a:pt x="795" y="29"/>
                </a:lnTo>
                <a:lnTo>
                  <a:pt x="803" y="0"/>
                </a:lnTo>
                <a:lnTo>
                  <a:pt x="804" y="0"/>
                </a:lnTo>
                <a:lnTo>
                  <a:pt x="808" y="3"/>
                </a:lnTo>
                <a:lnTo>
                  <a:pt x="817" y="7"/>
                </a:lnTo>
                <a:lnTo>
                  <a:pt x="825" y="10"/>
                </a:lnTo>
                <a:lnTo>
                  <a:pt x="831" y="13"/>
                </a:lnTo>
                <a:lnTo>
                  <a:pt x="850" y="23"/>
                </a:lnTo>
                <a:lnTo>
                  <a:pt x="909" y="54"/>
                </a:lnTo>
                <a:lnTo>
                  <a:pt x="916" y="57"/>
                </a:lnTo>
                <a:lnTo>
                  <a:pt x="930" y="65"/>
                </a:lnTo>
                <a:lnTo>
                  <a:pt x="933" y="68"/>
                </a:lnTo>
                <a:lnTo>
                  <a:pt x="941" y="74"/>
                </a:lnTo>
                <a:lnTo>
                  <a:pt x="978" y="97"/>
                </a:lnTo>
                <a:lnTo>
                  <a:pt x="980" y="99"/>
                </a:lnTo>
                <a:lnTo>
                  <a:pt x="987" y="99"/>
                </a:lnTo>
                <a:lnTo>
                  <a:pt x="990" y="97"/>
                </a:lnTo>
                <a:lnTo>
                  <a:pt x="1000" y="105"/>
                </a:lnTo>
                <a:lnTo>
                  <a:pt x="1033" y="127"/>
                </a:lnTo>
                <a:lnTo>
                  <a:pt x="1043" y="133"/>
                </a:lnTo>
                <a:lnTo>
                  <a:pt x="1048" y="137"/>
                </a:lnTo>
                <a:lnTo>
                  <a:pt x="1064" y="149"/>
                </a:lnTo>
                <a:lnTo>
                  <a:pt x="1070" y="153"/>
                </a:lnTo>
                <a:lnTo>
                  <a:pt x="1082" y="164"/>
                </a:lnTo>
                <a:lnTo>
                  <a:pt x="1120" y="196"/>
                </a:lnTo>
                <a:lnTo>
                  <a:pt x="1132" y="206"/>
                </a:lnTo>
                <a:lnTo>
                  <a:pt x="1133" y="208"/>
                </a:lnTo>
                <a:lnTo>
                  <a:pt x="1151" y="220"/>
                </a:lnTo>
                <a:lnTo>
                  <a:pt x="1210" y="258"/>
                </a:lnTo>
                <a:lnTo>
                  <a:pt x="1211" y="260"/>
                </a:lnTo>
                <a:lnTo>
                  <a:pt x="1227" y="270"/>
                </a:lnTo>
                <a:lnTo>
                  <a:pt x="1231" y="271"/>
                </a:lnTo>
                <a:lnTo>
                  <a:pt x="1244" y="280"/>
                </a:lnTo>
                <a:lnTo>
                  <a:pt x="1248" y="283"/>
                </a:lnTo>
                <a:lnTo>
                  <a:pt x="1287" y="308"/>
                </a:lnTo>
                <a:lnTo>
                  <a:pt x="1298" y="316"/>
                </a:lnTo>
                <a:lnTo>
                  <a:pt x="1300" y="317"/>
                </a:lnTo>
                <a:lnTo>
                  <a:pt x="1313" y="326"/>
                </a:lnTo>
                <a:lnTo>
                  <a:pt x="1350" y="351"/>
                </a:lnTo>
                <a:lnTo>
                  <a:pt x="1362" y="360"/>
                </a:lnTo>
                <a:lnTo>
                  <a:pt x="1377" y="370"/>
                </a:lnTo>
                <a:lnTo>
                  <a:pt x="1378" y="370"/>
                </a:lnTo>
                <a:lnTo>
                  <a:pt x="1380" y="372"/>
                </a:lnTo>
                <a:lnTo>
                  <a:pt x="1433" y="406"/>
                </a:lnTo>
                <a:lnTo>
                  <a:pt x="1449" y="416"/>
                </a:lnTo>
                <a:lnTo>
                  <a:pt x="1462" y="425"/>
                </a:lnTo>
                <a:lnTo>
                  <a:pt x="1503" y="450"/>
                </a:lnTo>
                <a:lnTo>
                  <a:pt x="1517" y="459"/>
                </a:lnTo>
                <a:lnTo>
                  <a:pt x="1551" y="481"/>
                </a:lnTo>
                <a:lnTo>
                  <a:pt x="1552" y="482"/>
                </a:lnTo>
                <a:lnTo>
                  <a:pt x="1561" y="487"/>
                </a:lnTo>
                <a:lnTo>
                  <a:pt x="1591" y="506"/>
                </a:lnTo>
                <a:lnTo>
                  <a:pt x="1599" y="513"/>
                </a:lnTo>
                <a:lnTo>
                  <a:pt x="1617" y="521"/>
                </a:lnTo>
                <a:lnTo>
                  <a:pt x="1663" y="543"/>
                </a:lnTo>
                <a:lnTo>
                  <a:pt x="1766" y="593"/>
                </a:lnTo>
                <a:lnTo>
                  <a:pt x="1883" y="636"/>
                </a:lnTo>
                <a:lnTo>
                  <a:pt x="1890" y="639"/>
                </a:lnTo>
                <a:lnTo>
                  <a:pt x="1915" y="648"/>
                </a:lnTo>
                <a:lnTo>
                  <a:pt x="1922" y="651"/>
                </a:lnTo>
                <a:lnTo>
                  <a:pt x="1937" y="655"/>
                </a:lnTo>
                <a:lnTo>
                  <a:pt x="1968" y="667"/>
                </a:lnTo>
                <a:lnTo>
                  <a:pt x="1980" y="674"/>
                </a:lnTo>
                <a:lnTo>
                  <a:pt x="1993" y="682"/>
                </a:lnTo>
                <a:lnTo>
                  <a:pt x="2010" y="689"/>
                </a:lnTo>
                <a:lnTo>
                  <a:pt x="2061" y="708"/>
                </a:lnTo>
                <a:lnTo>
                  <a:pt x="2078" y="714"/>
                </a:lnTo>
                <a:lnTo>
                  <a:pt x="2086" y="716"/>
                </a:lnTo>
                <a:lnTo>
                  <a:pt x="2094" y="717"/>
                </a:lnTo>
                <a:lnTo>
                  <a:pt x="2138" y="726"/>
                </a:lnTo>
                <a:lnTo>
                  <a:pt x="2153" y="729"/>
                </a:lnTo>
                <a:lnTo>
                  <a:pt x="2154" y="729"/>
                </a:lnTo>
                <a:lnTo>
                  <a:pt x="2179" y="738"/>
                </a:lnTo>
                <a:lnTo>
                  <a:pt x="2201" y="745"/>
                </a:lnTo>
                <a:lnTo>
                  <a:pt x="2257" y="764"/>
                </a:lnTo>
                <a:lnTo>
                  <a:pt x="2259" y="766"/>
                </a:lnTo>
                <a:lnTo>
                  <a:pt x="2283" y="773"/>
                </a:lnTo>
                <a:lnTo>
                  <a:pt x="2297" y="778"/>
                </a:lnTo>
                <a:lnTo>
                  <a:pt x="2342" y="791"/>
                </a:lnTo>
                <a:lnTo>
                  <a:pt x="2356" y="795"/>
                </a:lnTo>
                <a:lnTo>
                  <a:pt x="2365" y="797"/>
                </a:lnTo>
                <a:lnTo>
                  <a:pt x="2395" y="800"/>
                </a:lnTo>
                <a:lnTo>
                  <a:pt x="2404" y="801"/>
                </a:lnTo>
                <a:lnTo>
                  <a:pt x="2405" y="801"/>
                </a:lnTo>
                <a:lnTo>
                  <a:pt x="2406" y="801"/>
                </a:lnTo>
                <a:lnTo>
                  <a:pt x="2411" y="803"/>
                </a:lnTo>
                <a:lnTo>
                  <a:pt x="2427" y="806"/>
                </a:lnTo>
                <a:lnTo>
                  <a:pt x="2433" y="807"/>
                </a:lnTo>
                <a:lnTo>
                  <a:pt x="2474" y="813"/>
                </a:lnTo>
                <a:lnTo>
                  <a:pt x="2485" y="816"/>
                </a:lnTo>
                <a:lnTo>
                  <a:pt x="2495" y="820"/>
                </a:lnTo>
                <a:lnTo>
                  <a:pt x="2501" y="822"/>
                </a:lnTo>
                <a:lnTo>
                  <a:pt x="2507" y="825"/>
                </a:lnTo>
                <a:lnTo>
                  <a:pt x="2531" y="829"/>
                </a:lnTo>
                <a:lnTo>
                  <a:pt x="2547" y="834"/>
                </a:lnTo>
                <a:lnTo>
                  <a:pt x="2592" y="847"/>
                </a:lnTo>
                <a:lnTo>
                  <a:pt x="2609" y="851"/>
                </a:lnTo>
                <a:lnTo>
                  <a:pt x="2610" y="851"/>
                </a:lnTo>
                <a:lnTo>
                  <a:pt x="2612" y="851"/>
                </a:lnTo>
                <a:lnTo>
                  <a:pt x="2613" y="853"/>
                </a:lnTo>
                <a:lnTo>
                  <a:pt x="2616" y="854"/>
                </a:lnTo>
                <a:lnTo>
                  <a:pt x="2617" y="856"/>
                </a:lnTo>
                <a:lnTo>
                  <a:pt x="2621" y="856"/>
                </a:lnTo>
                <a:lnTo>
                  <a:pt x="2646" y="865"/>
                </a:lnTo>
                <a:lnTo>
                  <a:pt x="2677" y="875"/>
                </a:lnTo>
                <a:lnTo>
                  <a:pt x="2722" y="890"/>
                </a:lnTo>
                <a:lnTo>
                  <a:pt x="2747" y="897"/>
                </a:lnTo>
                <a:lnTo>
                  <a:pt x="2756" y="899"/>
                </a:lnTo>
                <a:lnTo>
                  <a:pt x="2781" y="905"/>
                </a:lnTo>
                <a:lnTo>
                  <a:pt x="2790" y="907"/>
                </a:lnTo>
                <a:lnTo>
                  <a:pt x="2792" y="907"/>
                </a:lnTo>
                <a:lnTo>
                  <a:pt x="2793" y="907"/>
                </a:lnTo>
                <a:lnTo>
                  <a:pt x="2795" y="909"/>
                </a:lnTo>
                <a:lnTo>
                  <a:pt x="2802" y="910"/>
                </a:lnTo>
                <a:lnTo>
                  <a:pt x="2803" y="912"/>
                </a:lnTo>
                <a:lnTo>
                  <a:pt x="2832" y="918"/>
                </a:lnTo>
                <a:lnTo>
                  <a:pt x="2874" y="927"/>
                </a:lnTo>
                <a:lnTo>
                  <a:pt x="2904" y="937"/>
                </a:lnTo>
                <a:lnTo>
                  <a:pt x="2914" y="941"/>
                </a:lnTo>
                <a:lnTo>
                  <a:pt x="2941" y="950"/>
                </a:lnTo>
                <a:lnTo>
                  <a:pt x="2939" y="955"/>
                </a:lnTo>
                <a:lnTo>
                  <a:pt x="2938" y="956"/>
                </a:lnTo>
                <a:lnTo>
                  <a:pt x="2936" y="958"/>
                </a:lnTo>
                <a:lnTo>
                  <a:pt x="2933" y="958"/>
                </a:lnTo>
                <a:lnTo>
                  <a:pt x="2927" y="958"/>
                </a:lnTo>
                <a:lnTo>
                  <a:pt x="2923" y="961"/>
                </a:lnTo>
                <a:lnTo>
                  <a:pt x="2920" y="962"/>
                </a:lnTo>
                <a:lnTo>
                  <a:pt x="2918" y="962"/>
                </a:lnTo>
                <a:lnTo>
                  <a:pt x="2917" y="962"/>
                </a:lnTo>
                <a:lnTo>
                  <a:pt x="2916" y="961"/>
                </a:lnTo>
                <a:lnTo>
                  <a:pt x="2916" y="955"/>
                </a:lnTo>
                <a:lnTo>
                  <a:pt x="2914" y="955"/>
                </a:lnTo>
                <a:lnTo>
                  <a:pt x="2913" y="956"/>
                </a:lnTo>
                <a:lnTo>
                  <a:pt x="2911" y="959"/>
                </a:lnTo>
                <a:lnTo>
                  <a:pt x="2911" y="961"/>
                </a:lnTo>
                <a:lnTo>
                  <a:pt x="2911" y="964"/>
                </a:lnTo>
                <a:lnTo>
                  <a:pt x="2907" y="972"/>
                </a:lnTo>
                <a:lnTo>
                  <a:pt x="2908" y="975"/>
                </a:lnTo>
                <a:lnTo>
                  <a:pt x="2910" y="977"/>
                </a:lnTo>
                <a:lnTo>
                  <a:pt x="2913" y="983"/>
                </a:lnTo>
                <a:lnTo>
                  <a:pt x="2911" y="986"/>
                </a:lnTo>
                <a:lnTo>
                  <a:pt x="2911" y="987"/>
                </a:lnTo>
                <a:lnTo>
                  <a:pt x="2911" y="990"/>
                </a:lnTo>
                <a:lnTo>
                  <a:pt x="2913" y="991"/>
                </a:lnTo>
                <a:lnTo>
                  <a:pt x="2911" y="993"/>
                </a:lnTo>
                <a:lnTo>
                  <a:pt x="2907" y="993"/>
                </a:lnTo>
                <a:lnTo>
                  <a:pt x="2901" y="998"/>
                </a:lnTo>
                <a:lnTo>
                  <a:pt x="2898" y="1003"/>
                </a:lnTo>
                <a:lnTo>
                  <a:pt x="2898" y="1008"/>
                </a:lnTo>
                <a:lnTo>
                  <a:pt x="2891" y="1021"/>
                </a:lnTo>
                <a:lnTo>
                  <a:pt x="2889" y="1023"/>
                </a:lnTo>
                <a:lnTo>
                  <a:pt x="2889" y="1025"/>
                </a:lnTo>
                <a:lnTo>
                  <a:pt x="2889" y="1027"/>
                </a:lnTo>
                <a:lnTo>
                  <a:pt x="2889" y="1030"/>
                </a:lnTo>
                <a:lnTo>
                  <a:pt x="2892" y="1034"/>
                </a:lnTo>
                <a:lnTo>
                  <a:pt x="2892" y="1036"/>
                </a:lnTo>
                <a:lnTo>
                  <a:pt x="2891" y="1037"/>
                </a:lnTo>
                <a:lnTo>
                  <a:pt x="2885" y="1039"/>
                </a:lnTo>
                <a:lnTo>
                  <a:pt x="2883" y="1045"/>
                </a:lnTo>
                <a:lnTo>
                  <a:pt x="2882" y="1046"/>
                </a:lnTo>
                <a:lnTo>
                  <a:pt x="2882" y="1048"/>
                </a:lnTo>
                <a:lnTo>
                  <a:pt x="2883" y="1051"/>
                </a:lnTo>
                <a:lnTo>
                  <a:pt x="2888" y="1054"/>
                </a:lnTo>
                <a:lnTo>
                  <a:pt x="2889" y="1055"/>
                </a:lnTo>
                <a:lnTo>
                  <a:pt x="2891" y="1059"/>
                </a:lnTo>
                <a:lnTo>
                  <a:pt x="2891" y="1062"/>
                </a:lnTo>
                <a:lnTo>
                  <a:pt x="2892" y="1065"/>
                </a:lnTo>
                <a:lnTo>
                  <a:pt x="2895" y="1068"/>
                </a:lnTo>
                <a:lnTo>
                  <a:pt x="2901" y="1070"/>
                </a:lnTo>
                <a:lnTo>
                  <a:pt x="2908" y="1070"/>
                </a:lnTo>
                <a:lnTo>
                  <a:pt x="2913" y="1068"/>
                </a:lnTo>
                <a:lnTo>
                  <a:pt x="2916" y="1068"/>
                </a:lnTo>
                <a:lnTo>
                  <a:pt x="2917" y="1070"/>
                </a:lnTo>
                <a:lnTo>
                  <a:pt x="2914" y="1086"/>
                </a:lnTo>
                <a:lnTo>
                  <a:pt x="2914" y="1091"/>
                </a:lnTo>
                <a:lnTo>
                  <a:pt x="2917" y="1091"/>
                </a:lnTo>
                <a:lnTo>
                  <a:pt x="2923" y="1086"/>
                </a:lnTo>
                <a:lnTo>
                  <a:pt x="2925" y="1084"/>
                </a:lnTo>
                <a:lnTo>
                  <a:pt x="2927" y="1086"/>
                </a:lnTo>
                <a:lnTo>
                  <a:pt x="2929" y="1089"/>
                </a:lnTo>
                <a:lnTo>
                  <a:pt x="2926" y="1095"/>
                </a:lnTo>
                <a:lnTo>
                  <a:pt x="2923" y="1099"/>
                </a:lnTo>
                <a:lnTo>
                  <a:pt x="2929" y="1114"/>
                </a:lnTo>
                <a:lnTo>
                  <a:pt x="2930" y="1116"/>
                </a:lnTo>
                <a:lnTo>
                  <a:pt x="2935" y="1114"/>
                </a:lnTo>
                <a:lnTo>
                  <a:pt x="2938" y="1120"/>
                </a:lnTo>
                <a:lnTo>
                  <a:pt x="2939" y="1127"/>
                </a:lnTo>
                <a:lnTo>
                  <a:pt x="2936" y="1135"/>
                </a:lnTo>
                <a:lnTo>
                  <a:pt x="2932" y="1139"/>
                </a:lnTo>
                <a:lnTo>
                  <a:pt x="2929" y="1138"/>
                </a:lnTo>
                <a:lnTo>
                  <a:pt x="2925" y="1136"/>
                </a:lnTo>
                <a:lnTo>
                  <a:pt x="2923" y="1133"/>
                </a:lnTo>
                <a:lnTo>
                  <a:pt x="2918" y="1133"/>
                </a:lnTo>
                <a:lnTo>
                  <a:pt x="2917" y="1138"/>
                </a:lnTo>
                <a:lnTo>
                  <a:pt x="2917" y="1139"/>
                </a:lnTo>
                <a:lnTo>
                  <a:pt x="2918" y="1145"/>
                </a:lnTo>
                <a:lnTo>
                  <a:pt x="2922" y="1152"/>
                </a:lnTo>
                <a:lnTo>
                  <a:pt x="2923" y="1154"/>
                </a:lnTo>
                <a:lnTo>
                  <a:pt x="2925" y="1155"/>
                </a:lnTo>
                <a:lnTo>
                  <a:pt x="2927" y="1154"/>
                </a:lnTo>
                <a:lnTo>
                  <a:pt x="2930" y="1154"/>
                </a:lnTo>
                <a:lnTo>
                  <a:pt x="2933" y="1155"/>
                </a:lnTo>
                <a:lnTo>
                  <a:pt x="2933" y="1157"/>
                </a:lnTo>
                <a:lnTo>
                  <a:pt x="2933" y="1160"/>
                </a:lnTo>
                <a:lnTo>
                  <a:pt x="2932" y="1163"/>
                </a:lnTo>
                <a:lnTo>
                  <a:pt x="2914" y="1176"/>
                </a:lnTo>
                <a:lnTo>
                  <a:pt x="2914" y="1177"/>
                </a:lnTo>
                <a:lnTo>
                  <a:pt x="2914" y="1179"/>
                </a:lnTo>
                <a:lnTo>
                  <a:pt x="2917" y="1181"/>
                </a:lnTo>
                <a:lnTo>
                  <a:pt x="2920" y="1181"/>
                </a:lnTo>
                <a:lnTo>
                  <a:pt x="2920" y="1183"/>
                </a:lnTo>
                <a:lnTo>
                  <a:pt x="2917" y="1185"/>
                </a:lnTo>
                <a:lnTo>
                  <a:pt x="2917" y="1188"/>
                </a:lnTo>
                <a:lnTo>
                  <a:pt x="2917" y="1189"/>
                </a:lnTo>
                <a:lnTo>
                  <a:pt x="2925" y="1188"/>
                </a:lnTo>
                <a:lnTo>
                  <a:pt x="2930" y="1191"/>
                </a:lnTo>
                <a:lnTo>
                  <a:pt x="2932" y="1194"/>
                </a:lnTo>
                <a:lnTo>
                  <a:pt x="2932" y="1197"/>
                </a:lnTo>
                <a:lnTo>
                  <a:pt x="2927" y="1201"/>
                </a:lnTo>
                <a:lnTo>
                  <a:pt x="2922" y="1201"/>
                </a:lnTo>
                <a:lnTo>
                  <a:pt x="2916" y="1201"/>
                </a:lnTo>
                <a:lnTo>
                  <a:pt x="2911" y="1201"/>
                </a:lnTo>
                <a:lnTo>
                  <a:pt x="2911" y="1203"/>
                </a:lnTo>
                <a:lnTo>
                  <a:pt x="2911" y="1210"/>
                </a:lnTo>
                <a:lnTo>
                  <a:pt x="2911" y="1214"/>
                </a:lnTo>
                <a:lnTo>
                  <a:pt x="2910" y="1220"/>
                </a:lnTo>
                <a:lnTo>
                  <a:pt x="2910" y="1223"/>
                </a:lnTo>
                <a:lnTo>
                  <a:pt x="2916" y="1226"/>
                </a:lnTo>
                <a:lnTo>
                  <a:pt x="2925" y="1229"/>
                </a:lnTo>
                <a:lnTo>
                  <a:pt x="2929" y="1231"/>
                </a:lnTo>
                <a:lnTo>
                  <a:pt x="2930" y="1235"/>
                </a:lnTo>
                <a:lnTo>
                  <a:pt x="2930" y="1238"/>
                </a:lnTo>
                <a:lnTo>
                  <a:pt x="2930" y="1242"/>
                </a:lnTo>
                <a:lnTo>
                  <a:pt x="2929" y="1247"/>
                </a:lnTo>
                <a:lnTo>
                  <a:pt x="2932" y="1250"/>
                </a:lnTo>
                <a:lnTo>
                  <a:pt x="2933" y="1253"/>
                </a:lnTo>
                <a:lnTo>
                  <a:pt x="2933" y="1256"/>
                </a:lnTo>
                <a:lnTo>
                  <a:pt x="2932" y="1257"/>
                </a:lnTo>
                <a:lnTo>
                  <a:pt x="2926" y="1262"/>
                </a:lnTo>
                <a:lnTo>
                  <a:pt x="2925" y="1265"/>
                </a:lnTo>
                <a:lnTo>
                  <a:pt x="2925" y="1268"/>
                </a:lnTo>
                <a:lnTo>
                  <a:pt x="2926" y="1269"/>
                </a:lnTo>
                <a:lnTo>
                  <a:pt x="2927" y="1272"/>
                </a:lnTo>
                <a:lnTo>
                  <a:pt x="2929" y="1272"/>
                </a:lnTo>
                <a:lnTo>
                  <a:pt x="2932" y="1272"/>
                </a:lnTo>
                <a:lnTo>
                  <a:pt x="2936" y="1272"/>
                </a:lnTo>
                <a:lnTo>
                  <a:pt x="2942" y="1266"/>
                </a:lnTo>
                <a:lnTo>
                  <a:pt x="2948" y="1265"/>
                </a:lnTo>
                <a:lnTo>
                  <a:pt x="2954" y="1265"/>
                </a:lnTo>
                <a:lnTo>
                  <a:pt x="2960" y="1265"/>
                </a:lnTo>
                <a:lnTo>
                  <a:pt x="2964" y="1260"/>
                </a:lnTo>
                <a:lnTo>
                  <a:pt x="2967" y="1257"/>
                </a:lnTo>
                <a:lnTo>
                  <a:pt x="2973" y="1256"/>
                </a:lnTo>
                <a:lnTo>
                  <a:pt x="2975" y="1256"/>
                </a:lnTo>
                <a:lnTo>
                  <a:pt x="2978" y="1256"/>
                </a:lnTo>
                <a:lnTo>
                  <a:pt x="2981" y="1256"/>
                </a:lnTo>
                <a:lnTo>
                  <a:pt x="2982" y="1256"/>
                </a:lnTo>
                <a:lnTo>
                  <a:pt x="2984" y="1256"/>
                </a:lnTo>
                <a:lnTo>
                  <a:pt x="2985" y="1256"/>
                </a:lnTo>
                <a:lnTo>
                  <a:pt x="2991" y="1254"/>
                </a:lnTo>
                <a:lnTo>
                  <a:pt x="3000" y="1251"/>
                </a:lnTo>
                <a:lnTo>
                  <a:pt x="3004" y="1247"/>
                </a:lnTo>
                <a:lnTo>
                  <a:pt x="3011" y="1245"/>
                </a:lnTo>
                <a:lnTo>
                  <a:pt x="3022" y="1242"/>
                </a:lnTo>
                <a:lnTo>
                  <a:pt x="3037" y="1237"/>
                </a:lnTo>
                <a:lnTo>
                  <a:pt x="3042" y="1235"/>
                </a:lnTo>
                <a:lnTo>
                  <a:pt x="3045" y="1235"/>
                </a:lnTo>
                <a:lnTo>
                  <a:pt x="3051" y="1232"/>
                </a:lnTo>
                <a:lnTo>
                  <a:pt x="3057" y="1232"/>
                </a:lnTo>
                <a:lnTo>
                  <a:pt x="3060" y="1234"/>
                </a:lnTo>
                <a:lnTo>
                  <a:pt x="3060" y="1235"/>
                </a:lnTo>
                <a:lnTo>
                  <a:pt x="3096" y="1265"/>
                </a:lnTo>
                <a:lnTo>
                  <a:pt x="3116" y="1284"/>
                </a:lnTo>
                <a:lnTo>
                  <a:pt x="3153" y="1315"/>
                </a:lnTo>
                <a:lnTo>
                  <a:pt x="3165" y="1325"/>
                </a:lnTo>
                <a:lnTo>
                  <a:pt x="3199" y="1356"/>
                </a:lnTo>
                <a:lnTo>
                  <a:pt x="3234" y="1386"/>
                </a:lnTo>
                <a:lnTo>
                  <a:pt x="3202" y="1480"/>
                </a:lnTo>
                <a:lnTo>
                  <a:pt x="3115" y="1731"/>
                </a:lnTo>
                <a:lnTo>
                  <a:pt x="3091" y="1746"/>
                </a:lnTo>
                <a:lnTo>
                  <a:pt x="3020" y="1790"/>
                </a:lnTo>
                <a:lnTo>
                  <a:pt x="2986" y="1812"/>
                </a:lnTo>
                <a:lnTo>
                  <a:pt x="2886" y="1876"/>
                </a:lnTo>
                <a:lnTo>
                  <a:pt x="2854" y="1898"/>
                </a:lnTo>
                <a:lnTo>
                  <a:pt x="2852" y="1898"/>
                </a:lnTo>
                <a:lnTo>
                  <a:pt x="2681" y="1839"/>
                </a:lnTo>
                <a:lnTo>
                  <a:pt x="2619" y="1818"/>
                </a:lnTo>
                <a:lnTo>
                  <a:pt x="2619" y="1828"/>
                </a:lnTo>
                <a:lnTo>
                  <a:pt x="2619" y="1833"/>
                </a:lnTo>
                <a:lnTo>
                  <a:pt x="2617" y="1837"/>
                </a:lnTo>
                <a:lnTo>
                  <a:pt x="2613" y="1851"/>
                </a:lnTo>
                <a:lnTo>
                  <a:pt x="2610" y="1858"/>
                </a:lnTo>
                <a:lnTo>
                  <a:pt x="2606" y="1868"/>
                </a:lnTo>
                <a:lnTo>
                  <a:pt x="2604" y="1876"/>
                </a:lnTo>
                <a:lnTo>
                  <a:pt x="2601" y="1884"/>
                </a:lnTo>
                <a:lnTo>
                  <a:pt x="2598" y="1896"/>
                </a:lnTo>
                <a:lnTo>
                  <a:pt x="2598" y="1907"/>
                </a:lnTo>
                <a:lnTo>
                  <a:pt x="2597" y="1913"/>
                </a:lnTo>
                <a:lnTo>
                  <a:pt x="2592" y="1930"/>
                </a:lnTo>
                <a:lnTo>
                  <a:pt x="2590" y="1957"/>
                </a:lnTo>
                <a:lnTo>
                  <a:pt x="2587" y="1964"/>
                </a:lnTo>
                <a:lnTo>
                  <a:pt x="2585" y="1976"/>
                </a:lnTo>
                <a:lnTo>
                  <a:pt x="2582" y="1985"/>
                </a:lnTo>
                <a:lnTo>
                  <a:pt x="2579" y="1991"/>
                </a:lnTo>
                <a:lnTo>
                  <a:pt x="2578" y="1992"/>
                </a:lnTo>
                <a:lnTo>
                  <a:pt x="2573" y="1997"/>
                </a:lnTo>
                <a:lnTo>
                  <a:pt x="2569" y="2000"/>
                </a:lnTo>
                <a:lnTo>
                  <a:pt x="2566" y="2001"/>
                </a:lnTo>
                <a:lnTo>
                  <a:pt x="2556" y="2003"/>
                </a:lnTo>
                <a:lnTo>
                  <a:pt x="2550" y="2006"/>
                </a:lnTo>
                <a:lnTo>
                  <a:pt x="2544" y="2011"/>
                </a:lnTo>
                <a:lnTo>
                  <a:pt x="2541" y="2017"/>
                </a:lnTo>
                <a:lnTo>
                  <a:pt x="2536" y="2022"/>
                </a:lnTo>
                <a:lnTo>
                  <a:pt x="2526" y="2032"/>
                </a:lnTo>
                <a:lnTo>
                  <a:pt x="2510" y="2051"/>
                </a:lnTo>
                <a:lnTo>
                  <a:pt x="2504" y="2060"/>
                </a:lnTo>
                <a:lnTo>
                  <a:pt x="2488" y="2085"/>
                </a:lnTo>
                <a:lnTo>
                  <a:pt x="2486" y="2090"/>
                </a:lnTo>
                <a:lnTo>
                  <a:pt x="2483" y="2096"/>
                </a:lnTo>
                <a:lnTo>
                  <a:pt x="2465" y="2122"/>
                </a:lnTo>
                <a:lnTo>
                  <a:pt x="2460" y="2131"/>
                </a:lnTo>
                <a:lnTo>
                  <a:pt x="2452" y="2140"/>
                </a:lnTo>
                <a:lnTo>
                  <a:pt x="2448" y="2144"/>
                </a:lnTo>
                <a:lnTo>
                  <a:pt x="2439" y="2149"/>
                </a:lnTo>
                <a:lnTo>
                  <a:pt x="2430" y="2153"/>
                </a:lnTo>
                <a:lnTo>
                  <a:pt x="2429" y="2153"/>
                </a:lnTo>
                <a:lnTo>
                  <a:pt x="2423" y="2159"/>
                </a:lnTo>
                <a:lnTo>
                  <a:pt x="2415" y="2163"/>
                </a:lnTo>
                <a:lnTo>
                  <a:pt x="2408" y="2165"/>
                </a:lnTo>
                <a:lnTo>
                  <a:pt x="2404" y="2165"/>
                </a:lnTo>
                <a:lnTo>
                  <a:pt x="2399" y="2168"/>
                </a:lnTo>
                <a:lnTo>
                  <a:pt x="2395" y="2169"/>
                </a:lnTo>
                <a:lnTo>
                  <a:pt x="2387" y="2169"/>
                </a:lnTo>
                <a:lnTo>
                  <a:pt x="2371" y="2166"/>
                </a:lnTo>
                <a:lnTo>
                  <a:pt x="2368" y="2166"/>
                </a:lnTo>
                <a:lnTo>
                  <a:pt x="2359" y="2169"/>
                </a:lnTo>
                <a:lnTo>
                  <a:pt x="2349" y="2171"/>
                </a:lnTo>
                <a:lnTo>
                  <a:pt x="2336" y="2169"/>
                </a:lnTo>
                <a:lnTo>
                  <a:pt x="2328" y="2169"/>
                </a:lnTo>
                <a:lnTo>
                  <a:pt x="2327" y="2171"/>
                </a:lnTo>
                <a:lnTo>
                  <a:pt x="2316" y="2174"/>
                </a:lnTo>
                <a:lnTo>
                  <a:pt x="2311" y="2172"/>
                </a:lnTo>
                <a:lnTo>
                  <a:pt x="2306" y="2169"/>
                </a:lnTo>
                <a:lnTo>
                  <a:pt x="2305" y="2168"/>
                </a:lnTo>
                <a:lnTo>
                  <a:pt x="2306" y="2165"/>
                </a:lnTo>
                <a:lnTo>
                  <a:pt x="2306" y="2162"/>
                </a:lnTo>
                <a:lnTo>
                  <a:pt x="2305" y="2155"/>
                </a:lnTo>
                <a:lnTo>
                  <a:pt x="2305" y="2153"/>
                </a:lnTo>
                <a:lnTo>
                  <a:pt x="2305" y="2147"/>
                </a:lnTo>
                <a:lnTo>
                  <a:pt x="2306" y="2140"/>
                </a:lnTo>
                <a:lnTo>
                  <a:pt x="2306" y="2131"/>
                </a:lnTo>
                <a:lnTo>
                  <a:pt x="2306" y="2130"/>
                </a:lnTo>
                <a:lnTo>
                  <a:pt x="2305" y="2126"/>
                </a:lnTo>
                <a:lnTo>
                  <a:pt x="2302" y="2110"/>
                </a:lnTo>
                <a:lnTo>
                  <a:pt x="2302" y="2109"/>
                </a:lnTo>
                <a:lnTo>
                  <a:pt x="2300" y="2101"/>
                </a:lnTo>
                <a:lnTo>
                  <a:pt x="2290" y="2096"/>
                </a:lnTo>
                <a:lnTo>
                  <a:pt x="2286" y="2093"/>
                </a:lnTo>
                <a:lnTo>
                  <a:pt x="2271" y="2087"/>
                </a:lnTo>
                <a:lnTo>
                  <a:pt x="2260" y="2082"/>
                </a:lnTo>
                <a:lnTo>
                  <a:pt x="2256" y="2082"/>
                </a:lnTo>
                <a:lnTo>
                  <a:pt x="2253" y="2081"/>
                </a:lnTo>
                <a:lnTo>
                  <a:pt x="2250" y="2081"/>
                </a:lnTo>
                <a:lnTo>
                  <a:pt x="2244" y="2078"/>
                </a:lnTo>
                <a:lnTo>
                  <a:pt x="2243" y="2078"/>
                </a:lnTo>
                <a:lnTo>
                  <a:pt x="2241" y="2078"/>
                </a:lnTo>
                <a:lnTo>
                  <a:pt x="2228" y="2075"/>
                </a:lnTo>
                <a:lnTo>
                  <a:pt x="2225" y="2075"/>
                </a:lnTo>
                <a:lnTo>
                  <a:pt x="2222" y="2075"/>
                </a:lnTo>
                <a:lnTo>
                  <a:pt x="2210" y="2075"/>
                </a:lnTo>
                <a:lnTo>
                  <a:pt x="2200" y="2073"/>
                </a:lnTo>
                <a:lnTo>
                  <a:pt x="2167" y="2070"/>
                </a:lnTo>
                <a:lnTo>
                  <a:pt x="2153" y="2069"/>
                </a:lnTo>
                <a:lnTo>
                  <a:pt x="2128" y="2070"/>
                </a:lnTo>
                <a:lnTo>
                  <a:pt x="2120" y="2072"/>
                </a:lnTo>
                <a:lnTo>
                  <a:pt x="2116" y="2075"/>
                </a:lnTo>
                <a:lnTo>
                  <a:pt x="2113" y="2076"/>
                </a:lnTo>
                <a:lnTo>
                  <a:pt x="2107" y="2081"/>
                </a:lnTo>
                <a:lnTo>
                  <a:pt x="2098" y="2085"/>
                </a:lnTo>
                <a:lnTo>
                  <a:pt x="2097" y="2085"/>
                </a:lnTo>
                <a:lnTo>
                  <a:pt x="2095" y="2082"/>
                </a:lnTo>
                <a:lnTo>
                  <a:pt x="2095" y="2075"/>
                </a:lnTo>
                <a:lnTo>
                  <a:pt x="2095" y="2072"/>
                </a:lnTo>
                <a:lnTo>
                  <a:pt x="2094" y="2072"/>
                </a:lnTo>
                <a:lnTo>
                  <a:pt x="2092" y="2072"/>
                </a:lnTo>
                <a:lnTo>
                  <a:pt x="2091" y="2078"/>
                </a:lnTo>
                <a:lnTo>
                  <a:pt x="2083" y="2082"/>
                </a:lnTo>
                <a:lnTo>
                  <a:pt x="2079" y="2082"/>
                </a:lnTo>
                <a:lnTo>
                  <a:pt x="2069" y="2082"/>
                </a:lnTo>
                <a:lnTo>
                  <a:pt x="2066" y="2082"/>
                </a:lnTo>
                <a:lnTo>
                  <a:pt x="2058" y="2084"/>
                </a:lnTo>
                <a:lnTo>
                  <a:pt x="2051" y="2085"/>
                </a:lnTo>
                <a:lnTo>
                  <a:pt x="2026" y="2094"/>
                </a:lnTo>
                <a:lnTo>
                  <a:pt x="2015" y="2098"/>
                </a:lnTo>
                <a:lnTo>
                  <a:pt x="2010" y="2101"/>
                </a:lnTo>
                <a:lnTo>
                  <a:pt x="2005" y="2103"/>
                </a:lnTo>
                <a:lnTo>
                  <a:pt x="2002" y="2104"/>
                </a:lnTo>
                <a:lnTo>
                  <a:pt x="1999" y="2107"/>
                </a:lnTo>
                <a:lnTo>
                  <a:pt x="1995" y="2109"/>
                </a:lnTo>
                <a:lnTo>
                  <a:pt x="1992" y="2110"/>
                </a:lnTo>
                <a:lnTo>
                  <a:pt x="1989" y="2112"/>
                </a:lnTo>
                <a:lnTo>
                  <a:pt x="1980" y="2118"/>
                </a:lnTo>
                <a:lnTo>
                  <a:pt x="1977" y="2121"/>
                </a:lnTo>
                <a:lnTo>
                  <a:pt x="1974" y="2124"/>
                </a:lnTo>
                <a:lnTo>
                  <a:pt x="1970" y="2126"/>
                </a:lnTo>
                <a:lnTo>
                  <a:pt x="1964" y="2131"/>
                </a:lnTo>
                <a:lnTo>
                  <a:pt x="1961" y="2132"/>
                </a:lnTo>
                <a:lnTo>
                  <a:pt x="1956" y="2137"/>
                </a:lnTo>
                <a:lnTo>
                  <a:pt x="1951" y="2141"/>
                </a:lnTo>
                <a:lnTo>
                  <a:pt x="1946" y="2146"/>
                </a:lnTo>
                <a:lnTo>
                  <a:pt x="1943" y="2150"/>
                </a:lnTo>
                <a:lnTo>
                  <a:pt x="1940" y="2153"/>
                </a:lnTo>
                <a:lnTo>
                  <a:pt x="1934" y="2160"/>
                </a:lnTo>
                <a:lnTo>
                  <a:pt x="1931" y="2162"/>
                </a:lnTo>
                <a:lnTo>
                  <a:pt x="1929" y="2166"/>
                </a:lnTo>
                <a:lnTo>
                  <a:pt x="1921" y="2175"/>
                </a:lnTo>
                <a:lnTo>
                  <a:pt x="1918" y="2180"/>
                </a:lnTo>
                <a:lnTo>
                  <a:pt x="1917" y="2186"/>
                </a:lnTo>
                <a:lnTo>
                  <a:pt x="1912" y="2202"/>
                </a:lnTo>
                <a:lnTo>
                  <a:pt x="1912" y="2209"/>
                </a:lnTo>
                <a:lnTo>
                  <a:pt x="1918" y="2224"/>
                </a:lnTo>
                <a:lnTo>
                  <a:pt x="1918" y="2227"/>
                </a:lnTo>
                <a:lnTo>
                  <a:pt x="1918" y="2230"/>
                </a:lnTo>
                <a:lnTo>
                  <a:pt x="1917" y="2236"/>
                </a:lnTo>
                <a:lnTo>
                  <a:pt x="1912" y="2240"/>
                </a:lnTo>
                <a:lnTo>
                  <a:pt x="1911" y="2242"/>
                </a:lnTo>
                <a:lnTo>
                  <a:pt x="1909" y="2242"/>
                </a:lnTo>
                <a:lnTo>
                  <a:pt x="1906" y="2243"/>
                </a:lnTo>
                <a:lnTo>
                  <a:pt x="1900" y="2240"/>
                </a:lnTo>
                <a:lnTo>
                  <a:pt x="1896" y="2237"/>
                </a:lnTo>
                <a:lnTo>
                  <a:pt x="1892" y="2230"/>
                </a:lnTo>
                <a:lnTo>
                  <a:pt x="1892" y="2225"/>
                </a:lnTo>
                <a:lnTo>
                  <a:pt x="1890" y="2224"/>
                </a:lnTo>
                <a:lnTo>
                  <a:pt x="1886" y="2218"/>
                </a:lnTo>
                <a:lnTo>
                  <a:pt x="1881" y="2208"/>
                </a:lnTo>
                <a:lnTo>
                  <a:pt x="1875" y="2203"/>
                </a:lnTo>
                <a:lnTo>
                  <a:pt x="1872" y="2199"/>
                </a:lnTo>
                <a:lnTo>
                  <a:pt x="1871" y="2199"/>
                </a:lnTo>
                <a:lnTo>
                  <a:pt x="1866" y="2197"/>
                </a:lnTo>
                <a:lnTo>
                  <a:pt x="1865" y="2194"/>
                </a:lnTo>
                <a:lnTo>
                  <a:pt x="1865" y="2193"/>
                </a:lnTo>
                <a:lnTo>
                  <a:pt x="1865" y="2191"/>
                </a:lnTo>
                <a:lnTo>
                  <a:pt x="1862" y="2190"/>
                </a:lnTo>
                <a:lnTo>
                  <a:pt x="1858" y="2184"/>
                </a:lnTo>
                <a:lnTo>
                  <a:pt x="1855" y="2180"/>
                </a:lnTo>
                <a:lnTo>
                  <a:pt x="1852" y="2175"/>
                </a:lnTo>
                <a:lnTo>
                  <a:pt x="1849" y="2169"/>
                </a:lnTo>
                <a:lnTo>
                  <a:pt x="1849" y="2168"/>
                </a:lnTo>
                <a:lnTo>
                  <a:pt x="1846" y="2162"/>
                </a:lnTo>
                <a:lnTo>
                  <a:pt x="1840" y="2157"/>
                </a:lnTo>
                <a:lnTo>
                  <a:pt x="1834" y="2143"/>
                </a:lnTo>
                <a:lnTo>
                  <a:pt x="1831" y="2138"/>
                </a:lnTo>
                <a:lnTo>
                  <a:pt x="1828" y="2137"/>
                </a:lnTo>
                <a:lnTo>
                  <a:pt x="1824" y="2132"/>
                </a:lnTo>
                <a:lnTo>
                  <a:pt x="1821" y="2125"/>
                </a:lnTo>
                <a:lnTo>
                  <a:pt x="1818" y="2124"/>
                </a:lnTo>
                <a:lnTo>
                  <a:pt x="1813" y="2121"/>
                </a:lnTo>
                <a:lnTo>
                  <a:pt x="1806" y="2107"/>
                </a:lnTo>
                <a:lnTo>
                  <a:pt x="1796" y="2098"/>
                </a:lnTo>
                <a:lnTo>
                  <a:pt x="1790" y="2088"/>
                </a:lnTo>
                <a:lnTo>
                  <a:pt x="1781" y="2073"/>
                </a:lnTo>
                <a:lnTo>
                  <a:pt x="1777" y="2066"/>
                </a:lnTo>
                <a:lnTo>
                  <a:pt x="1772" y="2060"/>
                </a:lnTo>
                <a:lnTo>
                  <a:pt x="1769" y="2056"/>
                </a:lnTo>
                <a:lnTo>
                  <a:pt x="1769" y="2054"/>
                </a:lnTo>
                <a:lnTo>
                  <a:pt x="1765" y="2050"/>
                </a:lnTo>
                <a:lnTo>
                  <a:pt x="1760" y="2044"/>
                </a:lnTo>
                <a:lnTo>
                  <a:pt x="1753" y="2041"/>
                </a:lnTo>
                <a:lnTo>
                  <a:pt x="1750" y="2041"/>
                </a:lnTo>
                <a:lnTo>
                  <a:pt x="1750" y="2039"/>
                </a:lnTo>
                <a:lnTo>
                  <a:pt x="1753" y="2037"/>
                </a:lnTo>
                <a:lnTo>
                  <a:pt x="1753" y="2033"/>
                </a:lnTo>
                <a:lnTo>
                  <a:pt x="1750" y="2028"/>
                </a:lnTo>
                <a:lnTo>
                  <a:pt x="1744" y="2019"/>
                </a:lnTo>
                <a:lnTo>
                  <a:pt x="1740" y="2013"/>
                </a:lnTo>
                <a:lnTo>
                  <a:pt x="1734" y="2008"/>
                </a:lnTo>
                <a:lnTo>
                  <a:pt x="1723" y="2003"/>
                </a:lnTo>
                <a:lnTo>
                  <a:pt x="1718" y="2001"/>
                </a:lnTo>
                <a:lnTo>
                  <a:pt x="1716" y="2001"/>
                </a:lnTo>
                <a:lnTo>
                  <a:pt x="1694" y="1997"/>
                </a:lnTo>
                <a:lnTo>
                  <a:pt x="1692" y="1997"/>
                </a:lnTo>
                <a:lnTo>
                  <a:pt x="1678" y="1995"/>
                </a:lnTo>
                <a:lnTo>
                  <a:pt x="1661" y="1988"/>
                </a:lnTo>
                <a:lnTo>
                  <a:pt x="1658" y="1986"/>
                </a:lnTo>
                <a:lnTo>
                  <a:pt x="1650" y="1983"/>
                </a:lnTo>
                <a:lnTo>
                  <a:pt x="1645" y="1982"/>
                </a:lnTo>
                <a:lnTo>
                  <a:pt x="1641" y="1977"/>
                </a:lnTo>
                <a:lnTo>
                  <a:pt x="1641" y="1979"/>
                </a:lnTo>
                <a:lnTo>
                  <a:pt x="1629" y="1980"/>
                </a:lnTo>
                <a:lnTo>
                  <a:pt x="1621" y="1985"/>
                </a:lnTo>
                <a:lnTo>
                  <a:pt x="1619" y="1986"/>
                </a:lnTo>
                <a:lnTo>
                  <a:pt x="1610" y="1988"/>
                </a:lnTo>
                <a:lnTo>
                  <a:pt x="1591" y="1992"/>
                </a:lnTo>
                <a:lnTo>
                  <a:pt x="1586" y="1994"/>
                </a:lnTo>
                <a:lnTo>
                  <a:pt x="1582" y="1994"/>
                </a:lnTo>
                <a:lnTo>
                  <a:pt x="1567" y="2003"/>
                </a:lnTo>
                <a:lnTo>
                  <a:pt x="1536" y="2016"/>
                </a:lnTo>
                <a:lnTo>
                  <a:pt x="1527" y="2019"/>
                </a:lnTo>
                <a:lnTo>
                  <a:pt x="1509" y="2031"/>
                </a:lnTo>
                <a:lnTo>
                  <a:pt x="1542" y="2062"/>
                </a:lnTo>
                <a:lnTo>
                  <a:pt x="1592" y="2112"/>
                </a:lnTo>
                <a:lnTo>
                  <a:pt x="1625" y="2144"/>
                </a:lnTo>
                <a:lnTo>
                  <a:pt x="1802" y="2327"/>
                </a:lnTo>
                <a:lnTo>
                  <a:pt x="1834" y="2361"/>
                </a:lnTo>
                <a:lnTo>
                  <a:pt x="1915" y="2444"/>
                </a:lnTo>
                <a:lnTo>
                  <a:pt x="1824" y="2501"/>
                </a:lnTo>
                <a:lnTo>
                  <a:pt x="1549" y="2677"/>
                </a:lnTo>
                <a:lnTo>
                  <a:pt x="1465" y="2729"/>
                </a:lnTo>
                <a:lnTo>
                  <a:pt x="1458" y="2735"/>
                </a:lnTo>
                <a:lnTo>
                  <a:pt x="1417" y="2696"/>
                </a:lnTo>
                <a:lnTo>
                  <a:pt x="1293" y="2581"/>
                </a:lnTo>
                <a:lnTo>
                  <a:pt x="1251" y="2543"/>
                </a:lnTo>
                <a:lnTo>
                  <a:pt x="1222" y="2515"/>
                </a:lnTo>
                <a:lnTo>
                  <a:pt x="1136" y="2434"/>
                </a:lnTo>
                <a:lnTo>
                  <a:pt x="1132" y="2429"/>
                </a:lnTo>
                <a:lnTo>
                  <a:pt x="1101" y="2400"/>
                </a:lnTo>
                <a:lnTo>
                  <a:pt x="1099" y="2401"/>
                </a:lnTo>
                <a:lnTo>
                  <a:pt x="1077" y="2410"/>
                </a:lnTo>
                <a:lnTo>
                  <a:pt x="1073" y="2413"/>
                </a:lnTo>
                <a:lnTo>
                  <a:pt x="1059" y="2419"/>
                </a:lnTo>
                <a:lnTo>
                  <a:pt x="1036" y="2428"/>
                </a:lnTo>
                <a:lnTo>
                  <a:pt x="1030" y="2429"/>
                </a:lnTo>
                <a:lnTo>
                  <a:pt x="1021" y="2435"/>
                </a:lnTo>
                <a:lnTo>
                  <a:pt x="1015" y="2439"/>
                </a:lnTo>
                <a:lnTo>
                  <a:pt x="1011" y="2442"/>
                </a:lnTo>
                <a:lnTo>
                  <a:pt x="1006" y="2445"/>
                </a:lnTo>
                <a:lnTo>
                  <a:pt x="999" y="2448"/>
                </a:lnTo>
                <a:lnTo>
                  <a:pt x="990" y="2453"/>
                </a:lnTo>
                <a:lnTo>
                  <a:pt x="987" y="2456"/>
                </a:lnTo>
                <a:lnTo>
                  <a:pt x="977" y="2463"/>
                </a:lnTo>
                <a:lnTo>
                  <a:pt x="963" y="2473"/>
                </a:lnTo>
                <a:lnTo>
                  <a:pt x="952" y="2482"/>
                </a:lnTo>
                <a:lnTo>
                  <a:pt x="944" y="2488"/>
                </a:lnTo>
                <a:lnTo>
                  <a:pt x="930" y="2500"/>
                </a:lnTo>
                <a:lnTo>
                  <a:pt x="924" y="2504"/>
                </a:lnTo>
                <a:lnTo>
                  <a:pt x="919" y="2512"/>
                </a:lnTo>
                <a:lnTo>
                  <a:pt x="912" y="2519"/>
                </a:lnTo>
                <a:lnTo>
                  <a:pt x="909" y="2518"/>
                </a:lnTo>
                <a:lnTo>
                  <a:pt x="907" y="2519"/>
                </a:lnTo>
                <a:lnTo>
                  <a:pt x="903" y="2524"/>
                </a:lnTo>
                <a:lnTo>
                  <a:pt x="896" y="2529"/>
                </a:lnTo>
                <a:lnTo>
                  <a:pt x="882" y="2543"/>
                </a:lnTo>
                <a:lnTo>
                  <a:pt x="881" y="2544"/>
                </a:lnTo>
                <a:lnTo>
                  <a:pt x="879" y="2547"/>
                </a:lnTo>
                <a:lnTo>
                  <a:pt x="874" y="2553"/>
                </a:lnTo>
                <a:lnTo>
                  <a:pt x="867" y="2559"/>
                </a:lnTo>
                <a:lnTo>
                  <a:pt x="862" y="2566"/>
                </a:lnTo>
                <a:lnTo>
                  <a:pt x="854" y="2575"/>
                </a:lnTo>
                <a:lnTo>
                  <a:pt x="853" y="2578"/>
                </a:lnTo>
                <a:lnTo>
                  <a:pt x="847" y="2584"/>
                </a:lnTo>
                <a:lnTo>
                  <a:pt x="844" y="2587"/>
                </a:lnTo>
                <a:lnTo>
                  <a:pt x="840" y="2593"/>
                </a:lnTo>
                <a:lnTo>
                  <a:pt x="837" y="2596"/>
                </a:lnTo>
                <a:lnTo>
                  <a:pt x="834" y="2599"/>
                </a:lnTo>
                <a:lnTo>
                  <a:pt x="832" y="2600"/>
                </a:lnTo>
                <a:lnTo>
                  <a:pt x="828" y="2606"/>
                </a:lnTo>
                <a:lnTo>
                  <a:pt x="825" y="2608"/>
                </a:lnTo>
                <a:lnTo>
                  <a:pt x="823" y="2611"/>
                </a:lnTo>
                <a:lnTo>
                  <a:pt x="820" y="2614"/>
                </a:lnTo>
                <a:lnTo>
                  <a:pt x="817" y="2617"/>
                </a:lnTo>
                <a:lnTo>
                  <a:pt x="813" y="2621"/>
                </a:lnTo>
                <a:lnTo>
                  <a:pt x="810" y="2624"/>
                </a:lnTo>
                <a:lnTo>
                  <a:pt x="808" y="2627"/>
                </a:lnTo>
                <a:lnTo>
                  <a:pt x="806" y="2631"/>
                </a:lnTo>
                <a:lnTo>
                  <a:pt x="804" y="2634"/>
                </a:lnTo>
                <a:lnTo>
                  <a:pt x="801" y="2637"/>
                </a:lnTo>
                <a:lnTo>
                  <a:pt x="801" y="2639"/>
                </a:lnTo>
                <a:lnTo>
                  <a:pt x="800" y="2639"/>
                </a:lnTo>
                <a:lnTo>
                  <a:pt x="794" y="2643"/>
                </a:lnTo>
                <a:lnTo>
                  <a:pt x="792" y="2643"/>
                </a:lnTo>
                <a:lnTo>
                  <a:pt x="792" y="2644"/>
                </a:lnTo>
                <a:lnTo>
                  <a:pt x="789" y="2646"/>
                </a:lnTo>
                <a:lnTo>
                  <a:pt x="788" y="2647"/>
                </a:lnTo>
                <a:lnTo>
                  <a:pt x="785" y="2651"/>
                </a:lnTo>
                <a:lnTo>
                  <a:pt x="783" y="2652"/>
                </a:lnTo>
                <a:lnTo>
                  <a:pt x="781" y="2655"/>
                </a:lnTo>
                <a:lnTo>
                  <a:pt x="778" y="2658"/>
                </a:lnTo>
                <a:lnTo>
                  <a:pt x="776" y="2659"/>
                </a:lnTo>
                <a:lnTo>
                  <a:pt x="773" y="2662"/>
                </a:lnTo>
                <a:lnTo>
                  <a:pt x="767" y="2674"/>
                </a:lnTo>
                <a:lnTo>
                  <a:pt x="764" y="2678"/>
                </a:lnTo>
                <a:lnTo>
                  <a:pt x="761" y="2683"/>
                </a:lnTo>
                <a:lnTo>
                  <a:pt x="760" y="2686"/>
                </a:lnTo>
                <a:lnTo>
                  <a:pt x="757" y="2689"/>
                </a:lnTo>
                <a:lnTo>
                  <a:pt x="755" y="2693"/>
                </a:lnTo>
                <a:lnTo>
                  <a:pt x="751" y="2698"/>
                </a:lnTo>
                <a:lnTo>
                  <a:pt x="749" y="2699"/>
                </a:lnTo>
                <a:lnTo>
                  <a:pt x="747" y="2702"/>
                </a:lnTo>
                <a:lnTo>
                  <a:pt x="742" y="2707"/>
                </a:lnTo>
                <a:lnTo>
                  <a:pt x="742" y="2708"/>
                </a:lnTo>
                <a:lnTo>
                  <a:pt x="735" y="2720"/>
                </a:lnTo>
                <a:lnTo>
                  <a:pt x="735" y="2721"/>
                </a:lnTo>
                <a:lnTo>
                  <a:pt x="732" y="2724"/>
                </a:lnTo>
                <a:lnTo>
                  <a:pt x="730" y="2726"/>
                </a:lnTo>
                <a:lnTo>
                  <a:pt x="729" y="2727"/>
                </a:lnTo>
                <a:lnTo>
                  <a:pt x="727" y="2729"/>
                </a:lnTo>
                <a:lnTo>
                  <a:pt x="723" y="2736"/>
                </a:lnTo>
                <a:lnTo>
                  <a:pt x="720" y="2742"/>
                </a:lnTo>
                <a:lnTo>
                  <a:pt x="717" y="2746"/>
                </a:lnTo>
                <a:lnTo>
                  <a:pt x="714" y="2755"/>
                </a:lnTo>
                <a:lnTo>
                  <a:pt x="711" y="2760"/>
                </a:lnTo>
                <a:lnTo>
                  <a:pt x="702" y="2777"/>
                </a:lnTo>
                <a:lnTo>
                  <a:pt x="698" y="2785"/>
                </a:lnTo>
                <a:lnTo>
                  <a:pt x="692" y="2789"/>
                </a:lnTo>
                <a:lnTo>
                  <a:pt x="689" y="2791"/>
                </a:lnTo>
                <a:lnTo>
                  <a:pt x="686" y="2792"/>
                </a:lnTo>
                <a:lnTo>
                  <a:pt x="685" y="2792"/>
                </a:lnTo>
                <a:lnTo>
                  <a:pt x="677" y="2807"/>
                </a:lnTo>
                <a:lnTo>
                  <a:pt x="673" y="2822"/>
                </a:lnTo>
                <a:lnTo>
                  <a:pt x="671" y="2826"/>
                </a:lnTo>
                <a:lnTo>
                  <a:pt x="667" y="2835"/>
                </a:lnTo>
                <a:lnTo>
                  <a:pt x="661" y="2842"/>
                </a:lnTo>
                <a:lnTo>
                  <a:pt x="658" y="2845"/>
                </a:lnTo>
                <a:lnTo>
                  <a:pt x="651" y="2848"/>
                </a:lnTo>
                <a:lnTo>
                  <a:pt x="649" y="2850"/>
                </a:lnTo>
                <a:lnTo>
                  <a:pt x="648" y="2856"/>
                </a:lnTo>
                <a:lnTo>
                  <a:pt x="640" y="2864"/>
                </a:lnTo>
                <a:lnTo>
                  <a:pt x="627" y="2887"/>
                </a:lnTo>
                <a:lnTo>
                  <a:pt x="621" y="2893"/>
                </a:lnTo>
                <a:lnTo>
                  <a:pt x="621" y="2894"/>
                </a:lnTo>
                <a:lnTo>
                  <a:pt x="614" y="2891"/>
                </a:lnTo>
                <a:lnTo>
                  <a:pt x="612" y="2894"/>
                </a:lnTo>
                <a:lnTo>
                  <a:pt x="606" y="2904"/>
                </a:lnTo>
                <a:lnTo>
                  <a:pt x="600" y="2913"/>
                </a:lnTo>
                <a:lnTo>
                  <a:pt x="581" y="2944"/>
                </a:lnTo>
                <a:lnTo>
                  <a:pt x="580" y="2952"/>
                </a:lnTo>
                <a:lnTo>
                  <a:pt x="574" y="2959"/>
                </a:lnTo>
                <a:lnTo>
                  <a:pt x="573" y="2960"/>
                </a:lnTo>
                <a:lnTo>
                  <a:pt x="565" y="2968"/>
                </a:lnTo>
                <a:lnTo>
                  <a:pt x="564" y="2969"/>
                </a:lnTo>
                <a:lnTo>
                  <a:pt x="556" y="2975"/>
                </a:lnTo>
                <a:lnTo>
                  <a:pt x="550" y="2981"/>
                </a:lnTo>
                <a:lnTo>
                  <a:pt x="543" y="2991"/>
                </a:lnTo>
                <a:lnTo>
                  <a:pt x="543" y="2993"/>
                </a:lnTo>
                <a:lnTo>
                  <a:pt x="537" y="3003"/>
                </a:lnTo>
                <a:lnTo>
                  <a:pt x="536" y="3003"/>
                </a:lnTo>
                <a:lnTo>
                  <a:pt x="536" y="3006"/>
                </a:lnTo>
                <a:lnTo>
                  <a:pt x="530" y="3013"/>
                </a:lnTo>
                <a:lnTo>
                  <a:pt x="528" y="3016"/>
                </a:lnTo>
                <a:lnTo>
                  <a:pt x="521" y="3025"/>
                </a:lnTo>
                <a:lnTo>
                  <a:pt x="514" y="3033"/>
                </a:lnTo>
                <a:lnTo>
                  <a:pt x="505" y="3045"/>
                </a:lnTo>
                <a:lnTo>
                  <a:pt x="502" y="3047"/>
                </a:lnTo>
                <a:lnTo>
                  <a:pt x="499" y="3053"/>
                </a:lnTo>
                <a:lnTo>
                  <a:pt x="494" y="3062"/>
                </a:lnTo>
                <a:lnTo>
                  <a:pt x="488" y="3074"/>
                </a:lnTo>
                <a:lnTo>
                  <a:pt x="485" y="3077"/>
                </a:lnTo>
                <a:lnTo>
                  <a:pt x="484" y="3077"/>
                </a:lnTo>
                <a:lnTo>
                  <a:pt x="478" y="3075"/>
                </a:lnTo>
                <a:lnTo>
                  <a:pt x="460" y="3075"/>
                </a:lnTo>
                <a:lnTo>
                  <a:pt x="459" y="3074"/>
                </a:lnTo>
                <a:lnTo>
                  <a:pt x="448" y="3075"/>
                </a:lnTo>
                <a:lnTo>
                  <a:pt x="444" y="3077"/>
                </a:lnTo>
                <a:lnTo>
                  <a:pt x="432" y="3083"/>
                </a:lnTo>
                <a:lnTo>
                  <a:pt x="422" y="3092"/>
                </a:lnTo>
                <a:lnTo>
                  <a:pt x="416" y="3096"/>
                </a:lnTo>
                <a:lnTo>
                  <a:pt x="407" y="3102"/>
                </a:lnTo>
                <a:lnTo>
                  <a:pt x="401" y="3105"/>
                </a:lnTo>
                <a:lnTo>
                  <a:pt x="397" y="3108"/>
                </a:lnTo>
                <a:lnTo>
                  <a:pt x="394" y="3109"/>
                </a:lnTo>
                <a:lnTo>
                  <a:pt x="392" y="3111"/>
                </a:lnTo>
                <a:lnTo>
                  <a:pt x="381" y="3136"/>
                </a:lnTo>
                <a:lnTo>
                  <a:pt x="372" y="3152"/>
                </a:lnTo>
                <a:lnTo>
                  <a:pt x="344" y="3213"/>
                </a:lnTo>
                <a:lnTo>
                  <a:pt x="332" y="3238"/>
                </a:lnTo>
                <a:lnTo>
                  <a:pt x="330" y="3236"/>
                </a:lnTo>
                <a:lnTo>
                  <a:pt x="328" y="3235"/>
                </a:lnTo>
                <a:lnTo>
                  <a:pt x="326" y="3233"/>
                </a:lnTo>
                <a:lnTo>
                  <a:pt x="308" y="3217"/>
                </a:lnTo>
                <a:lnTo>
                  <a:pt x="252" y="3170"/>
                </a:lnTo>
                <a:lnTo>
                  <a:pt x="233" y="3154"/>
                </a:lnTo>
                <a:lnTo>
                  <a:pt x="211" y="3138"/>
                </a:lnTo>
                <a:lnTo>
                  <a:pt x="189" y="3120"/>
                </a:lnTo>
                <a:lnTo>
                  <a:pt x="183" y="3115"/>
                </a:lnTo>
                <a:lnTo>
                  <a:pt x="145" y="3086"/>
                </a:lnTo>
                <a:lnTo>
                  <a:pt x="102" y="3061"/>
                </a:lnTo>
                <a:lnTo>
                  <a:pt x="59" y="3025"/>
                </a:lnTo>
                <a:lnTo>
                  <a:pt x="40" y="2994"/>
                </a:lnTo>
                <a:lnTo>
                  <a:pt x="24" y="2968"/>
                </a:lnTo>
                <a:lnTo>
                  <a:pt x="10" y="2928"/>
                </a:lnTo>
                <a:lnTo>
                  <a:pt x="3" y="2903"/>
                </a:lnTo>
                <a:lnTo>
                  <a:pt x="3" y="2878"/>
                </a:lnTo>
                <a:lnTo>
                  <a:pt x="0" y="2810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1563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467E4F-A5C1-22C5-0147-6833EFCDF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Athens-Clarke County unified government, Georgia State</a:t>
            </a:r>
          </a:p>
        </p:txBody>
      </p:sp>
      <p:sp>
        <p:nvSpPr>
          <p:cNvPr id="14" name="Freeform 10">
            <a:extLst>
              <a:ext uri="{FF2B5EF4-FFF2-40B4-BE49-F238E27FC236}">
                <a16:creationId xmlns:a16="http://schemas.microsoft.com/office/drawing/2014/main" id="{FFAA44AB-E259-0163-D395-6ABE1CBD2B7E}"/>
              </a:ext>
            </a:extLst>
          </p:cNvPr>
          <p:cNvSpPr>
            <a:spLocks/>
          </p:cNvSpPr>
          <p:nvPr/>
        </p:nvSpPr>
        <p:spPr bwMode="auto">
          <a:xfrm>
            <a:off x="672393" y="1491630"/>
            <a:ext cx="3871746" cy="3024336"/>
          </a:xfrm>
          <a:custGeom>
            <a:avLst/>
            <a:gdLst>
              <a:gd name="T0" fmla="*/ 394 w 3116"/>
              <a:gd name="T1" fmla="*/ 648 h 2434"/>
              <a:gd name="T2" fmla="*/ 359 w 3116"/>
              <a:gd name="T3" fmla="*/ 556 h 2434"/>
              <a:gd name="T4" fmla="*/ 370 w 3116"/>
              <a:gd name="T5" fmla="*/ 554 h 2434"/>
              <a:gd name="T6" fmla="*/ 521 w 3116"/>
              <a:gd name="T7" fmla="*/ 576 h 2434"/>
              <a:gd name="T8" fmla="*/ 676 w 3116"/>
              <a:gd name="T9" fmla="*/ 545 h 2434"/>
              <a:gd name="T10" fmla="*/ 971 w 3116"/>
              <a:gd name="T11" fmla="*/ 408 h 2434"/>
              <a:gd name="T12" fmla="*/ 1226 w 3116"/>
              <a:gd name="T13" fmla="*/ 290 h 2434"/>
              <a:gd name="T14" fmla="*/ 1550 w 3116"/>
              <a:gd name="T15" fmla="*/ 50 h 2434"/>
              <a:gd name="T16" fmla="*/ 1968 w 3116"/>
              <a:gd name="T17" fmla="*/ 49 h 2434"/>
              <a:gd name="T18" fmla="*/ 2297 w 3116"/>
              <a:gd name="T19" fmla="*/ 193 h 2434"/>
              <a:gd name="T20" fmla="*/ 2508 w 3116"/>
              <a:gd name="T21" fmla="*/ 358 h 2434"/>
              <a:gd name="T22" fmla="*/ 2593 w 3116"/>
              <a:gd name="T23" fmla="*/ 411 h 2434"/>
              <a:gd name="T24" fmla="*/ 2687 w 3116"/>
              <a:gd name="T25" fmla="*/ 457 h 2434"/>
              <a:gd name="T26" fmla="*/ 2748 w 3116"/>
              <a:gd name="T27" fmla="*/ 439 h 2434"/>
              <a:gd name="T28" fmla="*/ 2789 w 3116"/>
              <a:gd name="T29" fmla="*/ 438 h 2434"/>
              <a:gd name="T30" fmla="*/ 2851 w 3116"/>
              <a:gd name="T31" fmla="*/ 437 h 2434"/>
              <a:gd name="T32" fmla="*/ 2884 w 3116"/>
              <a:gd name="T33" fmla="*/ 443 h 2434"/>
              <a:gd name="T34" fmla="*/ 2914 w 3116"/>
              <a:gd name="T35" fmla="*/ 528 h 2434"/>
              <a:gd name="T36" fmla="*/ 2819 w 3116"/>
              <a:gd name="T37" fmla="*/ 703 h 2434"/>
              <a:gd name="T38" fmla="*/ 2820 w 3116"/>
              <a:gd name="T39" fmla="*/ 837 h 2434"/>
              <a:gd name="T40" fmla="*/ 2822 w 3116"/>
              <a:gd name="T41" fmla="*/ 1032 h 2434"/>
              <a:gd name="T42" fmla="*/ 2714 w 3116"/>
              <a:gd name="T43" fmla="*/ 1092 h 2434"/>
              <a:gd name="T44" fmla="*/ 2740 w 3116"/>
              <a:gd name="T45" fmla="*/ 1215 h 2434"/>
              <a:gd name="T46" fmla="*/ 2937 w 3116"/>
              <a:gd name="T47" fmla="*/ 1489 h 2434"/>
              <a:gd name="T48" fmla="*/ 3058 w 3116"/>
              <a:gd name="T49" fmla="*/ 1647 h 2434"/>
              <a:gd name="T50" fmla="*/ 2961 w 3116"/>
              <a:gd name="T51" fmla="*/ 2022 h 2434"/>
              <a:gd name="T52" fmla="*/ 2831 w 3116"/>
              <a:gd name="T53" fmla="*/ 2274 h 2434"/>
              <a:gd name="T54" fmla="*/ 2686 w 3116"/>
              <a:gd name="T55" fmla="*/ 2422 h 2434"/>
              <a:gd name="T56" fmla="*/ 2622 w 3116"/>
              <a:gd name="T57" fmla="*/ 2401 h 2434"/>
              <a:gd name="T58" fmla="*/ 2533 w 3116"/>
              <a:gd name="T59" fmla="*/ 2403 h 2434"/>
              <a:gd name="T60" fmla="*/ 2418 w 3116"/>
              <a:gd name="T61" fmla="*/ 2378 h 2434"/>
              <a:gd name="T62" fmla="*/ 2327 w 3116"/>
              <a:gd name="T63" fmla="*/ 2342 h 2434"/>
              <a:gd name="T64" fmla="*/ 2223 w 3116"/>
              <a:gd name="T65" fmla="*/ 2343 h 2434"/>
              <a:gd name="T66" fmla="*/ 2203 w 3116"/>
              <a:gd name="T67" fmla="*/ 2282 h 2434"/>
              <a:gd name="T68" fmla="*/ 2215 w 3116"/>
              <a:gd name="T69" fmla="*/ 2183 h 2434"/>
              <a:gd name="T70" fmla="*/ 2097 w 3116"/>
              <a:gd name="T71" fmla="*/ 2110 h 2434"/>
              <a:gd name="T72" fmla="*/ 1994 w 3116"/>
              <a:gd name="T73" fmla="*/ 2052 h 2434"/>
              <a:gd name="T74" fmla="*/ 1928 w 3116"/>
              <a:gd name="T75" fmla="*/ 2098 h 2434"/>
              <a:gd name="T76" fmla="*/ 1823 w 3116"/>
              <a:gd name="T77" fmla="*/ 1978 h 2434"/>
              <a:gd name="T78" fmla="*/ 1702 w 3116"/>
              <a:gd name="T79" fmla="*/ 1919 h 2434"/>
              <a:gd name="T80" fmla="*/ 1602 w 3116"/>
              <a:gd name="T81" fmla="*/ 1834 h 2434"/>
              <a:gd name="T82" fmla="*/ 1537 w 3116"/>
              <a:gd name="T83" fmla="*/ 1773 h 2434"/>
              <a:gd name="T84" fmla="*/ 1473 w 3116"/>
              <a:gd name="T85" fmla="*/ 1664 h 2434"/>
              <a:gd name="T86" fmla="*/ 1415 w 3116"/>
              <a:gd name="T87" fmla="*/ 1612 h 2434"/>
              <a:gd name="T88" fmla="*/ 1391 w 3116"/>
              <a:gd name="T89" fmla="*/ 1607 h 2434"/>
              <a:gd name="T90" fmla="*/ 1382 w 3116"/>
              <a:gd name="T91" fmla="*/ 1578 h 2434"/>
              <a:gd name="T92" fmla="*/ 1360 w 3116"/>
              <a:gd name="T93" fmla="*/ 1574 h 2434"/>
              <a:gd name="T94" fmla="*/ 1319 w 3116"/>
              <a:gd name="T95" fmla="*/ 1547 h 2434"/>
              <a:gd name="T96" fmla="*/ 1248 w 3116"/>
              <a:gd name="T97" fmla="*/ 1503 h 2434"/>
              <a:gd name="T98" fmla="*/ 1206 w 3116"/>
              <a:gd name="T99" fmla="*/ 1436 h 2434"/>
              <a:gd name="T100" fmla="*/ 1137 w 3116"/>
              <a:gd name="T101" fmla="*/ 1452 h 2434"/>
              <a:gd name="T102" fmla="*/ 1082 w 3116"/>
              <a:gd name="T103" fmla="*/ 1475 h 2434"/>
              <a:gd name="T104" fmla="*/ 1022 w 3116"/>
              <a:gd name="T105" fmla="*/ 1485 h 2434"/>
              <a:gd name="T106" fmla="*/ 966 w 3116"/>
              <a:gd name="T107" fmla="*/ 1461 h 2434"/>
              <a:gd name="T108" fmla="*/ 868 w 3116"/>
              <a:gd name="T109" fmla="*/ 1468 h 2434"/>
              <a:gd name="T110" fmla="*/ 753 w 3116"/>
              <a:gd name="T111" fmla="*/ 1447 h 2434"/>
              <a:gd name="T112" fmla="*/ 687 w 3116"/>
              <a:gd name="T113" fmla="*/ 1398 h 2434"/>
              <a:gd name="T114" fmla="*/ 588 w 3116"/>
              <a:gd name="T115" fmla="*/ 1394 h 2434"/>
              <a:gd name="T116" fmla="*/ 508 w 3116"/>
              <a:gd name="T117" fmla="*/ 1376 h 2434"/>
              <a:gd name="T118" fmla="*/ 407 w 3116"/>
              <a:gd name="T119" fmla="*/ 1384 h 2434"/>
              <a:gd name="T120" fmla="*/ 333 w 3116"/>
              <a:gd name="T121" fmla="*/ 1386 h 2434"/>
              <a:gd name="T122" fmla="*/ 194 w 3116"/>
              <a:gd name="T123" fmla="*/ 1223 h 2434"/>
              <a:gd name="T124" fmla="*/ 71 w 3116"/>
              <a:gd name="T125" fmla="*/ 1046 h 2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16" h="2434">
                <a:moveTo>
                  <a:pt x="0" y="941"/>
                </a:moveTo>
                <a:lnTo>
                  <a:pt x="59" y="903"/>
                </a:lnTo>
                <a:lnTo>
                  <a:pt x="107" y="871"/>
                </a:lnTo>
                <a:lnTo>
                  <a:pt x="108" y="871"/>
                </a:lnTo>
                <a:lnTo>
                  <a:pt x="119" y="864"/>
                </a:lnTo>
                <a:lnTo>
                  <a:pt x="231" y="788"/>
                </a:lnTo>
                <a:lnTo>
                  <a:pt x="249" y="777"/>
                </a:lnTo>
                <a:lnTo>
                  <a:pt x="263" y="769"/>
                </a:lnTo>
                <a:lnTo>
                  <a:pt x="276" y="759"/>
                </a:lnTo>
                <a:lnTo>
                  <a:pt x="282" y="756"/>
                </a:lnTo>
                <a:lnTo>
                  <a:pt x="289" y="751"/>
                </a:lnTo>
                <a:lnTo>
                  <a:pt x="291" y="750"/>
                </a:lnTo>
                <a:lnTo>
                  <a:pt x="294" y="747"/>
                </a:lnTo>
                <a:lnTo>
                  <a:pt x="300" y="744"/>
                </a:lnTo>
                <a:lnTo>
                  <a:pt x="304" y="740"/>
                </a:lnTo>
                <a:lnTo>
                  <a:pt x="369" y="697"/>
                </a:lnTo>
                <a:lnTo>
                  <a:pt x="394" y="680"/>
                </a:lnTo>
                <a:lnTo>
                  <a:pt x="410" y="670"/>
                </a:lnTo>
                <a:lnTo>
                  <a:pt x="411" y="668"/>
                </a:lnTo>
                <a:lnTo>
                  <a:pt x="410" y="665"/>
                </a:lnTo>
                <a:lnTo>
                  <a:pt x="409" y="659"/>
                </a:lnTo>
                <a:lnTo>
                  <a:pt x="406" y="656"/>
                </a:lnTo>
                <a:lnTo>
                  <a:pt x="399" y="651"/>
                </a:lnTo>
                <a:lnTo>
                  <a:pt x="394" y="649"/>
                </a:lnTo>
                <a:lnTo>
                  <a:pt x="394" y="648"/>
                </a:lnTo>
                <a:lnTo>
                  <a:pt x="393" y="647"/>
                </a:lnTo>
                <a:lnTo>
                  <a:pt x="387" y="642"/>
                </a:lnTo>
                <a:lnTo>
                  <a:pt x="382" y="638"/>
                </a:lnTo>
                <a:lnTo>
                  <a:pt x="376" y="634"/>
                </a:lnTo>
                <a:lnTo>
                  <a:pt x="375" y="632"/>
                </a:lnTo>
                <a:lnTo>
                  <a:pt x="374" y="631"/>
                </a:lnTo>
                <a:lnTo>
                  <a:pt x="373" y="629"/>
                </a:lnTo>
                <a:lnTo>
                  <a:pt x="372" y="627"/>
                </a:lnTo>
                <a:lnTo>
                  <a:pt x="370" y="625"/>
                </a:lnTo>
                <a:lnTo>
                  <a:pt x="370" y="624"/>
                </a:lnTo>
                <a:lnTo>
                  <a:pt x="369" y="618"/>
                </a:lnTo>
                <a:lnTo>
                  <a:pt x="368" y="617"/>
                </a:lnTo>
                <a:lnTo>
                  <a:pt x="368" y="616"/>
                </a:lnTo>
                <a:lnTo>
                  <a:pt x="369" y="605"/>
                </a:lnTo>
                <a:lnTo>
                  <a:pt x="368" y="602"/>
                </a:lnTo>
                <a:lnTo>
                  <a:pt x="368" y="600"/>
                </a:lnTo>
                <a:lnTo>
                  <a:pt x="367" y="596"/>
                </a:lnTo>
                <a:lnTo>
                  <a:pt x="364" y="588"/>
                </a:lnTo>
                <a:lnTo>
                  <a:pt x="363" y="582"/>
                </a:lnTo>
                <a:lnTo>
                  <a:pt x="363" y="581"/>
                </a:lnTo>
                <a:lnTo>
                  <a:pt x="362" y="574"/>
                </a:lnTo>
                <a:lnTo>
                  <a:pt x="362" y="571"/>
                </a:lnTo>
                <a:lnTo>
                  <a:pt x="361" y="565"/>
                </a:lnTo>
                <a:lnTo>
                  <a:pt x="359" y="558"/>
                </a:lnTo>
                <a:lnTo>
                  <a:pt x="359" y="556"/>
                </a:lnTo>
                <a:lnTo>
                  <a:pt x="358" y="552"/>
                </a:lnTo>
                <a:lnTo>
                  <a:pt x="356" y="540"/>
                </a:lnTo>
                <a:lnTo>
                  <a:pt x="355" y="539"/>
                </a:lnTo>
                <a:lnTo>
                  <a:pt x="355" y="536"/>
                </a:lnTo>
                <a:lnTo>
                  <a:pt x="355" y="534"/>
                </a:lnTo>
                <a:lnTo>
                  <a:pt x="355" y="533"/>
                </a:lnTo>
                <a:lnTo>
                  <a:pt x="355" y="532"/>
                </a:lnTo>
                <a:lnTo>
                  <a:pt x="356" y="532"/>
                </a:lnTo>
                <a:lnTo>
                  <a:pt x="356" y="529"/>
                </a:lnTo>
                <a:lnTo>
                  <a:pt x="356" y="527"/>
                </a:lnTo>
                <a:lnTo>
                  <a:pt x="356" y="524"/>
                </a:lnTo>
                <a:lnTo>
                  <a:pt x="356" y="523"/>
                </a:lnTo>
                <a:lnTo>
                  <a:pt x="357" y="522"/>
                </a:lnTo>
                <a:lnTo>
                  <a:pt x="358" y="520"/>
                </a:lnTo>
                <a:lnTo>
                  <a:pt x="359" y="518"/>
                </a:lnTo>
                <a:lnTo>
                  <a:pt x="359" y="517"/>
                </a:lnTo>
                <a:lnTo>
                  <a:pt x="361" y="516"/>
                </a:lnTo>
                <a:lnTo>
                  <a:pt x="361" y="515"/>
                </a:lnTo>
                <a:lnTo>
                  <a:pt x="359" y="523"/>
                </a:lnTo>
                <a:lnTo>
                  <a:pt x="359" y="528"/>
                </a:lnTo>
                <a:lnTo>
                  <a:pt x="361" y="536"/>
                </a:lnTo>
                <a:lnTo>
                  <a:pt x="361" y="540"/>
                </a:lnTo>
                <a:lnTo>
                  <a:pt x="366" y="548"/>
                </a:lnTo>
                <a:lnTo>
                  <a:pt x="368" y="552"/>
                </a:lnTo>
                <a:lnTo>
                  <a:pt x="370" y="554"/>
                </a:lnTo>
                <a:lnTo>
                  <a:pt x="373" y="558"/>
                </a:lnTo>
                <a:lnTo>
                  <a:pt x="381" y="559"/>
                </a:lnTo>
                <a:lnTo>
                  <a:pt x="383" y="558"/>
                </a:lnTo>
                <a:lnTo>
                  <a:pt x="387" y="557"/>
                </a:lnTo>
                <a:lnTo>
                  <a:pt x="404" y="547"/>
                </a:lnTo>
                <a:lnTo>
                  <a:pt x="410" y="541"/>
                </a:lnTo>
                <a:lnTo>
                  <a:pt x="416" y="540"/>
                </a:lnTo>
                <a:lnTo>
                  <a:pt x="424" y="541"/>
                </a:lnTo>
                <a:lnTo>
                  <a:pt x="425" y="541"/>
                </a:lnTo>
                <a:lnTo>
                  <a:pt x="430" y="540"/>
                </a:lnTo>
                <a:lnTo>
                  <a:pt x="434" y="540"/>
                </a:lnTo>
                <a:lnTo>
                  <a:pt x="439" y="541"/>
                </a:lnTo>
                <a:lnTo>
                  <a:pt x="441" y="541"/>
                </a:lnTo>
                <a:lnTo>
                  <a:pt x="448" y="544"/>
                </a:lnTo>
                <a:lnTo>
                  <a:pt x="458" y="546"/>
                </a:lnTo>
                <a:lnTo>
                  <a:pt x="466" y="548"/>
                </a:lnTo>
                <a:lnTo>
                  <a:pt x="475" y="551"/>
                </a:lnTo>
                <a:lnTo>
                  <a:pt x="484" y="554"/>
                </a:lnTo>
                <a:lnTo>
                  <a:pt x="492" y="559"/>
                </a:lnTo>
                <a:lnTo>
                  <a:pt x="500" y="563"/>
                </a:lnTo>
                <a:lnTo>
                  <a:pt x="503" y="566"/>
                </a:lnTo>
                <a:lnTo>
                  <a:pt x="509" y="570"/>
                </a:lnTo>
                <a:lnTo>
                  <a:pt x="510" y="570"/>
                </a:lnTo>
                <a:lnTo>
                  <a:pt x="520" y="575"/>
                </a:lnTo>
                <a:lnTo>
                  <a:pt x="521" y="576"/>
                </a:lnTo>
                <a:lnTo>
                  <a:pt x="525" y="578"/>
                </a:lnTo>
                <a:lnTo>
                  <a:pt x="530" y="582"/>
                </a:lnTo>
                <a:lnTo>
                  <a:pt x="532" y="584"/>
                </a:lnTo>
                <a:lnTo>
                  <a:pt x="533" y="586"/>
                </a:lnTo>
                <a:lnTo>
                  <a:pt x="535" y="587"/>
                </a:lnTo>
                <a:lnTo>
                  <a:pt x="536" y="590"/>
                </a:lnTo>
                <a:lnTo>
                  <a:pt x="538" y="593"/>
                </a:lnTo>
                <a:lnTo>
                  <a:pt x="542" y="597"/>
                </a:lnTo>
                <a:lnTo>
                  <a:pt x="545" y="599"/>
                </a:lnTo>
                <a:lnTo>
                  <a:pt x="549" y="599"/>
                </a:lnTo>
                <a:lnTo>
                  <a:pt x="551" y="600"/>
                </a:lnTo>
                <a:lnTo>
                  <a:pt x="552" y="600"/>
                </a:lnTo>
                <a:lnTo>
                  <a:pt x="556" y="601"/>
                </a:lnTo>
                <a:lnTo>
                  <a:pt x="578" y="592"/>
                </a:lnTo>
                <a:lnTo>
                  <a:pt x="611" y="575"/>
                </a:lnTo>
                <a:lnTo>
                  <a:pt x="645" y="561"/>
                </a:lnTo>
                <a:lnTo>
                  <a:pt x="649" y="558"/>
                </a:lnTo>
                <a:lnTo>
                  <a:pt x="651" y="557"/>
                </a:lnTo>
                <a:lnTo>
                  <a:pt x="652" y="557"/>
                </a:lnTo>
                <a:lnTo>
                  <a:pt x="655" y="556"/>
                </a:lnTo>
                <a:lnTo>
                  <a:pt x="658" y="557"/>
                </a:lnTo>
                <a:lnTo>
                  <a:pt x="664" y="552"/>
                </a:lnTo>
                <a:lnTo>
                  <a:pt x="669" y="550"/>
                </a:lnTo>
                <a:lnTo>
                  <a:pt x="673" y="547"/>
                </a:lnTo>
                <a:lnTo>
                  <a:pt x="676" y="545"/>
                </a:lnTo>
                <a:lnTo>
                  <a:pt x="681" y="542"/>
                </a:lnTo>
                <a:lnTo>
                  <a:pt x="682" y="541"/>
                </a:lnTo>
                <a:lnTo>
                  <a:pt x="684" y="540"/>
                </a:lnTo>
                <a:lnTo>
                  <a:pt x="688" y="539"/>
                </a:lnTo>
                <a:lnTo>
                  <a:pt x="693" y="538"/>
                </a:lnTo>
                <a:lnTo>
                  <a:pt x="695" y="536"/>
                </a:lnTo>
                <a:lnTo>
                  <a:pt x="697" y="535"/>
                </a:lnTo>
                <a:lnTo>
                  <a:pt x="700" y="534"/>
                </a:lnTo>
                <a:lnTo>
                  <a:pt x="701" y="533"/>
                </a:lnTo>
                <a:lnTo>
                  <a:pt x="705" y="531"/>
                </a:lnTo>
                <a:lnTo>
                  <a:pt x="717" y="526"/>
                </a:lnTo>
                <a:lnTo>
                  <a:pt x="739" y="515"/>
                </a:lnTo>
                <a:lnTo>
                  <a:pt x="749" y="511"/>
                </a:lnTo>
                <a:lnTo>
                  <a:pt x="755" y="509"/>
                </a:lnTo>
                <a:lnTo>
                  <a:pt x="782" y="496"/>
                </a:lnTo>
                <a:lnTo>
                  <a:pt x="787" y="495"/>
                </a:lnTo>
                <a:lnTo>
                  <a:pt x="825" y="477"/>
                </a:lnTo>
                <a:lnTo>
                  <a:pt x="842" y="468"/>
                </a:lnTo>
                <a:lnTo>
                  <a:pt x="863" y="458"/>
                </a:lnTo>
                <a:lnTo>
                  <a:pt x="877" y="451"/>
                </a:lnTo>
                <a:lnTo>
                  <a:pt x="881" y="450"/>
                </a:lnTo>
                <a:lnTo>
                  <a:pt x="884" y="449"/>
                </a:lnTo>
                <a:lnTo>
                  <a:pt x="892" y="445"/>
                </a:lnTo>
                <a:lnTo>
                  <a:pt x="960" y="413"/>
                </a:lnTo>
                <a:lnTo>
                  <a:pt x="971" y="408"/>
                </a:lnTo>
                <a:lnTo>
                  <a:pt x="986" y="401"/>
                </a:lnTo>
                <a:lnTo>
                  <a:pt x="1019" y="385"/>
                </a:lnTo>
                <a:lnTo>
                  <a:pt x="1070" y="362"/>
                </a:lnTo>
                <a:lnTo>
                  <a:pt x="1071" y="362"/>
                </a:lnTo>
                <a:lnTo>
                  <a:pt x="1086" y="356"/>
                </a:lnTo>
                <a:lnTo>
                  <a:pt x="1095" y="351"/>
                </a:lnTo>
                <a:lnTo>
                  <a:pt x="1112" y="342"/>
                </a:lnTo>
                <a:lnTo>
                  <a:pt x="1116" y="341"/>
                </a:lnTo>
                <a:lnTo>
                  <a:pt x="1118" y="340"/>
                </a:lnTo>
                <a:lnTo>
                  <a:pt x="1121" y="339"/>
                </a:lnTo>
                <a:lnTo>
                  <a:pt x="1124" y="338"/>
                </a:lnTo>
                <a:lnTo>
                  <a:pt x="1130" y="334"/>
                </a:lnTo>
                <a:lnTo>
                  <a:pt x="1135" y="333"/>
                </a:lnTo>
                <a:lnTo>
                  <a:pt x="1154" y="323"/>
                </a:lnTo>
                <a:lnTo>
                  <a:pt x="1162" y="320"/>
                </a:lnTo>
                <a:lnTo>
                  <a:pt x="1208" y="298"/>
                </a:lnTo>
                <a:lnTo>
                  <a:pt x="1210" y="297"/>
                </a:lnTo>
                <a:lnTo>
                  <a:pt x="1211" y="297"/>
                </a:lnTo>
                <a:lnTo>
                  <a:pt x="1213" y="296"/>
                </a:lnTo>
                <a:lnTo>
                  <a:pt x="1215" y="294"/>
                </a:lnTo>
                <a:lnTo>
                  <a:pt x="1216" y="293"/>
                </a:lnTo>
                <a:lnTo>
                  <a:pt x="1219" y="293"/>
                </a:lnTo>
                <a:lnTo>
                  <a:pt x="1222" y="291"/>
                </a:lnTo>
                <a:lnTo>
                  <a:pt x="1224" y="291"/>
                </a:lnTo>
                <a:lnTo>
                  <a:pt x="1226" y="290"/>
                </a:lnTo>
                <a:lnTo>
                  <a:pt x="1227" y="290"/>
                </a:lnTo>
                <a:lnTo>
                  <a:pt x="1230" y="289"/>
                </a:lnTo>
                <a:lnTo>
                  <a:pt x="1279" y="268"/>
                </a:lnTo>
                <a:lnTo>
                  <a:pt x="1309" y="255"/>
                </a:lnTo>
                <a:lnTo>
                  <a:pt x="1409" y="208"/>
                </a:lnTo>
                <a:lnTo>
                  <a:pt x="1438" y="196"/>
                </a:lnTo>
                <a:lnTo>
                  <a:pt x="1443" y="194"/>
                </a:lnTo>
                <a:lnTo>
                  <a:pt x="1452" y="190"/>
                </a:lnTo>
                <a:lnTo>
                  <a:pt x="1455" y="189"/>
                </a:lnTo>
                <a:lnTo>
                  <a:pt x="1455" y="188"/>
                </a:lnTo>
                <a:lnTo>
                  <a:pt x="1484" y="176"/>
                </a:lnTo>
                <a:lnTo>
                  <a:pt x="1516" y="161"/>
                </a:lnTo>
                <a:lnTo>
                  <a:pt x="1567" y="137"/>
                </a:lnTo>
                <a:lnTo>
                  <a:pt x="1575" y="134"/>
                </a:lnTo>
                <a:lnTo>
                  <a:pt x="1591" y="127"/>
                </a:lnTo>
                <a:lnTo>
                  <a:pt x="1612" y="117"/>
                </a:lnTo>
                <a:lnTo>
                  <a:pt x="1612" y="115"/>
                </a:lnTo>
                <a:lnTo>
                  <a:pt x="1564" y="99"/>
                </a:lnTo>
                <a:lnTo>
                  <a:pt x="1556" y="96"/>
                </a:lnTo>
                <a:lnTo>
                  <a:pt x="1517" y="82"/>
                </a:lnTo>
                <a:lnTo>
                  <a:pt x="1521" y="81"/>
                </a:lnTo>
                <a:lnTo>
                  <a:pt x="1552" y="66"/>
                </a:lnTo>
                <a:lnTo>
                  <a:pt x="1550" y="62"/>
                </a:lnTo>
                <a:lnTo>
                  <a:pt x="1545" y="52"/>
                </a:lnTo>
                <a:lnTo>
                  <a:pt x="1550" y="50"/>
                </a:lnTo>
                <a:lnTo>
                  <a:pt x="1590" y="30"/>
                </a:lnTo>
                <a:lnTo>
                  <a:pt x="1607" y="21"/>
                </a:lnTo>
                <a:lnTo>
                  <a:pt x="1624" y="60"/>
                </a:lnTo>
                <a:lnTo>
                  <a:pt x="1635" y="52"/>
                </a:lnTo>
                <a:lnTo>
                  <a:pt x="1651" y="39"/>
                </a:lnTo>
                <a:lnTo>
                  <a:pt x="1655" y="37"/>
                </a:lnTo>
                <a:lnTo>
                  <a:pt x="1657" y="41"/>
                </a:lnTo>
                <a:lnTo>
                  <a:pt x="1678" y="87"/>
                </a:lnTo>
                <a:lnTo>
                  <a:pt x="1732" y="62"/>
                </a:lnTo>
                <a:lnTo>
                  <a:pt x="1775" y="43"/>
                </a:lnTo>
                <a:lnTo>
                  <a:pt x="1776" y="42"/>
                </a:lnTo>
                <a:lnTo>
                  <a:pt x="1777" y="42"/>
                </a:lnTo>
                <a:lnTo>
                  <a:pt x="1783" y="39"/>
                </a:lnTo>
                <a:lnTo>
                  <a:pt x="1819" y="22"/>
                </a:lnTo>
                <a:lnTo>
                  <a:pt x="1826" y="19"/>
                </a:lnTo>
                <a:lnTo>
                  <a:pt x="1831" y="18"/>
                </a:lnTo>
                <a:lnTo>
                  <a:pt x="1846" y="11"/>
                </a:lnTo>
                <a:lnTo>
                  <a:pt x="1847" y="9"/>
                </a:lnTo>
                <a:lnTo>
                  <a:pt x="1870" y="0"/>
                </a:lnTo>
                <a:lnTo>
                  <a:pt x="1876" y="3"/>
                </a:lnTo>
                <a:lnTo>
                  <a:pt x="1884" y="8"/>
                </a:lnTo>
                <a:lnTo>
                  <a:pt x="1895" y="15"/>
                </a:lnTo>
                <a:lnTo>
                  <a:pt x="1926" y="30"/>
                </a:lnTo>
                <a:lnTo>
                  <a:pt x="1939" y="36"/>
                </a:lnTo>
                <a:lnTo>
                  <a:pt x="1968" y="49"/>
                </a:lnTo>
                <a:lnTo>
                  <a:pt x="1970" y="50"/>
                </a:lnTo>
                <a:lnTo>
                  <a:pt x="1974" y="51"/>
                </a:lnTo>
                <a:lnTo>
                  <a:pt x="2001" y="64"/>
                </a:lnTo>
                <a:lnTo>
                  <a:pt x="2013" y="69"/>
                </a:lnTo>
                <a:lnTo>
                  <a:pt x="2043" y="82"/>
                </a:lnTo>
                <a:lnTo>
                  <a:pt x="2079" y="98"/>
                </a:lnTo>
                <a:lnTo>
                  <a:pt x="2106" y="107"/>
                </a:lnTo>
                <a:lnTo>
                  <a:pt x="2125" y="115"/>
                </a:lnTo>
                <a:lnTo>
                  <a:pt x="2128" y="116"/>
                </a:lnTo>
                <a:lnTo>
                  <a:pt x="2132" y="117"/>
                </a:lnTo>
                <a:lnTo>
                  <a:pt x="2157" y="127"/>
                </a:lnTo>
                <a:lnTo>
                  <a:pt x="2163" y="129"/>
                </a:lnTo>
                <a:lnTo>
                  <a:pt x="2192" y="139"/>
                </a:lnTo>
                <a:lnTo>
                  <a:pt x="2200" y="142"/>
                </a:lnTo>
                <a:lnTo>
                  <a:pt x="2213" y="147"/>
                </a:lnTo>
                <a:lnTo>
                  <a:pt x="2213" y="148"/>
                </a:lnTo>
                <a:lnTo>
                  <a:pt x="2246" y="161"/>
                </a:lnTo>
                <a:lnTo>
                  <a:pt x="2247" y="161"/>
                </a:lnTo>
                <a:lnTo>
                  <a:pt x="2264" y="170"/>
                </a:lnTo>
                <a:lnTo>
                  <a:pt x="2282" y="181"/>
                </a:lnTo>
                <a:lnTo>
                  <a:pt x="2290" y="187"/>
                </a:lnTo>
                <a:lnTo>
                  <a:pt x="2294" y="190"/>
                </a:lnTo>
                <a:lnTo>
                  <a:pt x="2295" y="191"/>
                </a:lnTo>
                <a:lnTo>
                  <a:pt x="2296" y="191"/>
                </a:lnTo>
                <a:lnTo>
                  <a:pt x="2297" y="193"/>
                </a:lnTo>
                <a:lnTo>
                  <a:pt x="2309" y="201"/>
                </a:lnTo>
                <a:lnTo>
                  <a:pt x="2327" y="217"/>
                </a:lnTo>
                <a:lnTo>
                  <a:pt x="2330" y="217"/>
                </a:lnTo>
                <a:lnTo>
                  <a:pt x="2356" y="238"/>
                </a:lnTo>
                <a:lnTo>
                  <a:pt x="2361" y="242"/>
                </a:lnTo>
                <a:lnTo>
                  <a:pt x="2364" y="243"/>
                </a:lnTo>
                <a:lnTo>
                  <a:pt x="2368" y="244"/>
                </a:lnTo>
                <a:lnTo>
                  <a:pt x="2374" y="250"/>
                </a:lnTo>
                <a:lnTo>
                  <a:pt x="2381" y="256"/>
                </a:lnTo>
                <a:lnTo>
                  <a:pt x="2390" y="262"/>
                </a:lnTo>
                <a:lnTo>
                  <a:pt x="2398" y="268"/>
                </a:lnTo>
                <a:lnTo>
                  <a:pt x="2399" y="269"/>
                </a:lnTo>
                <a:lnTo>
                  <a:pt x="2400" y="270"/>
                </a:lnTo>
                <a:lnTo>
                  <a:pt x="2402" y="272"/>
                </a:lnTo>
                <a:lnTo>
                  <a:pt x="2403" y="272"/>
                </a:lnTo>
                <a:lnTo>
                  <a:pt x="2418" y="285"/>
                </a:lnTo>
                <a:lnTo>
                  <a:pt x="2442" y="304"/>
                </a:lnTo>
                <a:lnTo>
                  <a:pt x="2457" y="316"/>
                </a:lnTo>
                <a:lnTo>
                  <a:pt x="2477" y="332"/>
                </a:lnTo>
                <a:lnTo>
                  <a:pt x="2498" y="347"/>
                </a:lnTo>
                <a:lnTo>
                  <a:pt x="2499" y="348"/>
                </a:lnTo>
                <a:lnTo>
                  <a:pt x="2501" y="351"/>
                </a:lnTo>
                <a:lnTo>
                  <a:pt x="2503" y="353"/>
                </a:lnTo>
                <a:lnTo>
                  <a:pt x="2506" y="354"/>
                </a:lnTo>
                <a:lnTo>
                  <a:pt x="2508" y="358"/>
                </a:lnTo>
                <a:lnTo>
                  <a:pt x="2513" y="362"/>
                </a:lnTo>
                <a:lnTo>
                  <a:pt x="2522" y="370"/>
                </a:lnTo>
                <a:lnTo>
                  <a:pt x="2530" y="377"/>
                </a:lnTo>
                <a:lnTo>
                  <a:pt x="2533" y="381"/>
                </a:lnTo>
                <a:lnTo>
                  <a:pt x="2537" y="383"/>
                </a:lnTo>
                <a:lnTo>
                  <a:pt x="2539" y="385"/>
                </a:lnTo>
                <a:lnTo>
                  <a:pt x="2544" y="392"/>
                </a:lnTo>
                <a:lnTo>
                  <a:pt x="2549" y="399"/>
                </a:lnTo>
                <a:lnTo>
                  <a:pt x="2550" y="401"/>
                </a:lnTo>
                <a:lnTo>
                  <a:pt x="2551" y="402"/>
                </a:lnTo>
                <a:lnTo>
                  <a:pt x="2551" y="403"/>
                </a:lnTo>
                <a:lnTo>
                  <a:pt x="2553" y="407"/>
                </a:lnTo>
                <a:lnTo>
                  <a:pt x="2554" y="407"/>
                </a:lnTo>
                <a:lnTo>
                  <a:pt x="2555" y="407"/>
                </a:lnTo>
                <a:lnTo>
                  <a:pt x="2556" y="406"/>
                </a:lnTo>
                <a:lnTo>
                  <a:pt x="2557" y="405"/>
                </a:lnTo>
                <a:lnTo>
                  <a:pt x="2562" y="402"/>
                </a:lnTo>
                <a:lnTo>
                  <a:pt x="2567" y="401"/>
                </a:lnTo>
                <a:lnTo>
                  <a:pt x="2568" y="401"/>
                </a:lnTo>
                <a:lnTo>
                  <a:pt x="2571" y="401"/>
                </a:lnTo>
                <a:lnTo>
                  <a:pt x="2578" y="403"/>
                </a:lnTo>
                <a:lnTo>
                  <a:pt x="2584" y="406"/>
                </a:lnTo>
                <a:lnTo>
                  <a:pt x="2585" y="407"/>
                </a:lnTo>
                <a:lnTo>
                  <a:pt x="2588" y="408"/>
                </a:lnTo>
                <a:lnTo>
                  <a:pt x="2593" y="411"/>
                </a:lnTo>
                <a:lnTo>
                  <a:pt x="2601" y="413"/>
                </a:lnTo>
                <a:lnTo>
                  <a:pt x="2605" y="414"/>
                </a:lnTo>
                <a:lnTo>
                  <a:pt x="2608" y="414"/>
                </a:lnTo>
                <a:lnTo>
                  <a:pt x="2611" y="414"/>
                </a:lnTo>
                <a:lnTo>
                  <a:pt x="2615" y="415"/>
                </a:lnTo>
                <a:lnTo>
                  <a:pt x="2621" y="417"/>
                </a:lnTo>
                <a:lnTo>
                  <a:pt x="2629" y="419"/>
                </a:lnTo>
                <a:lnTo>
                  <a:pt x="2632" y="419"/>
                </a:lnTo>
                <a:lnTo>
                  <a:pt x="2634" y="418"/>
                </a:lnTo>
                <a:lnTo>
                  <a:pt x="2635" y="419"/>
                </a:lnTo>
                <a:lnTo>
                  <a:pt x="2638" y="419"/>
                </a:lnTo>
                <a:lnTo>
                  <a:pt x="2640" y="422"/>
                </a:lnTo>
                <a:lnTo>
                  <a:pt x="2642" y="424"/>
                </a:lnTo>
                <a:lnTo>
                  <a:pt x="2644" y="425"/>
                </a:lnTo>
                <a:lnTo>
                  <a:pt x="2646" y="430"/>
                </a:lnTo>
                <a:lnTo>
                  <a:pt x="2647" y="431"/>
                </a:lnTo>
                <a:lnTo>
                  <a:pt x="2651" y="436"/>
                </a:lnTo>
                <a:lnTo>
                  <a:pt x="2656" y="442"/>
                </a:lnTo>
                <a:lnTo>
                  <a:pt x="2660" y="445"/>
                </a:lnTo>
                <a:lnTo>
                  <a:pt x="2663" y="448"/>
                </a:lnTo>
                <a:lnTo>
                  <a:pt x="2664" y="449"/>
                </a:lnTo>
                <a:lnTo>
                  <a:pt x="2666" y="450"/>
                </a:lnTo>
                <a:lnTo>
                  <a:pt x="2677" y="454"/>
                </a:lnTo>
                <a:lnTo>
                  <a:pt x="2681" y="455"/>
                </a:lnTo>
                <a:lnTo>
                  <a:pt x="2687" y="457"/>
                </a:lnTo>
                <a:lnTo>
                  <a:pt x="2689" y="458"/>
                </a:lnTo>
                <a:lnTo>
                  <a:pt x="2693" y="460"/>
                </a:lnTo>
                <a:lnTo>
                  <a:pt x="2696" y="462"/>
                </a:lnTo>
                <a:lnTo>
                  <a:pt x="2698" y="462"/>
                </a:lnTo>
                <a:lnTo>
                  <a:pt x="2698" y="463"/>
                </a:lnTo>
                <a:lnTo>
                  <a:pt x="2699" y="463"/>
                </a:lnTo>
                <a:lnTo>
                  <a:pt x="2700" y="463"/>
                </a:lnTo>
                <a:lnTo>
                  <a:pt x="2701" y="463"/>
                </a:lnTo>
                <a:lnTo>
                  <a:pt x="2702" y="465"/>
                </a:lnTo>
                <a:lnTo>
                  <a:pt x="2705" y="463"/>
                </a:lnTo>
                <a:lnTo>
                  <a:pt x="2706" y="463"/>
                </a:lnTo>
                <a:lnTo>
                  <a:pt x="2707" y="463"/>
                </a:lnTo>
                <a:lnTo>
                  <a:pt x="2714" y="462"/>
                </a:lnTo>
                <a:lnTo>
                  <a:pt x="2718" y="461"/>
                </a:lnTo>
                <a:lnTo>
                  <a:pt x="2720" y="460"/>
                </a:lnTo>
                <a:lnTo>
                  <a:pt x="2723" y="460"/>
                </a:lnTo>
                <a:lnTo>
                  <a:pt x="2726" y="458"/>
                </a:lnTo>
                <a:lnTo>
                  <a:pt x="2731" y="456"/>
                </a:lnTo>
                <a:lnTo>
                  <a:pt x="2736" y="453"/>
                </a:lnTo>
                <a:lnTo>
                  <a:pt x="2742" y="448"/>
                </a:lnTo>
                <a:lnTo>
                  <a:pt x="2743" y="448"/>
                </a:lnTo>
                <a:lnTo>
                  <a:pt x="2744" y="445"/>
                </a:lnTo>
                <a:lnTo>
                  <a:pt x="2745" y="444"/>
                </a:lnTo>
                <a:lnTo>
                  <a:pt x="2747" y="443"/>
                </a:lnTo>
                <a:lnTo>
                  <a:pt x="2748" y="439"/>
                </a:lnTo>
                <a:lnTo>
                  <a:pt x="2749" y="436"/>
                </a:lnTo>
                <a:lnTo>
                  <a:pt x="2750" y="435"/>
                </a:lnTo>
                <a:lnTo>
                  <a:pt x="2753" y="433"/>
                </a:lnTo>
                <a:lnTo>
                  <a:pt x="2754" y="433"/>
                </a:lnTo>
                <a:lnTo>
                  <a:pt x="2756" y="432"/>
                </a:lnTo>
                <a:lnTo>
                  <a:pt x="2758" y="432"/>
                </a:lnTo>
                <a:lnTo>
                  <a:pt x="2760" y="431"/>
                </a:lnTo>
                <a:lnTo>
                  <a:pt x="2766" y="427"/>
                </a:lnTo>
                <a:lnTo>
                  <a:pt x="2767" y="427"/>
                </a:lnTo>
                <a:lnTo>
                  <a:pt x="2769" y="426"/>
                </a:lnTo>
                <a:lnTo>
                  <a:pt x="2772" y="426"/>
                </a:lnTo>
                <a:lnTo>
                  <a:pt x="2777" y="425"/>
                </a:lnTo>
                <a:lnTo>
                  <a:pt x="2779" y="425"/>
                </a:lnTo>
                <a:lnTo>
                  <a:pt x="2783" y="425"/>
                </a:lnTo>
                <a:lnTo>
                  <a:pt x="2788" y="426"/>
                </a:lnTo>
                <a:lnTo>
                  <a:pt x="2789" y="426"/>
                </a:lnTo>
                <a:lnTo>
                  <a:pt x="2790" y="427"/>
                </a:lnTo>
                <a:lnTo>
                  <a:pt x="2790" y="429"/>
                </a:lnTo>
                <a:lnTo>
                  <a:pt x="2791" y="429"/>
                </a:lnTo>
                <a:lnTo>
                  <a:pt x="2791" y="430"/>
                </a:lnTo>
                <a:lnTo>
                  <a:pt x="2791" y="431"/>
                </a:lnTo>
                <a:lnTo>
                  <a:pt x="2791" y="432"/>
                </a:lnTo>
                <a:lnTo>
                  <a:pt x="2791" y="435"/>
                </a:lnTo>
                <a:lnTo>
                  <a:pt x="2789" y="437"/>
                </a:lnTo>
                <a:lnTo>
                  <a:pt x="2789" y="438"/>
                </a:lnTo>
                <a:lnTo>
                  <a:pt x="2790" y="439"/>
                </a:lnTo>
                <a:lnTo>
                  <a:pt x="2791" y="442"/>
                </a:lnTo>
                <a:lnTo>
                  <a:pt x="2792" y="443"/>
                </a:lnTo>
                <a:lnTo>
                  <a:pt x="2794" y="443"/>
                </a:lnTo>
                <a:lnTo>
                  <a:pt x="2804" y="445"/>
                </a:lnTo>
                <a:lnTo>
                  <a:pt x="2807" y="445"/>
                </a:lnTo>
                <a:lnTo>
                  <a:pt x="2808" y="445"/>
                </a:lnTo>
                <a:lnTo>
                  <a:pt x="2813" y="445"/>
                </a:lnTo>
                <a:lnTo>
                  <a:pt x="2816" y="447"/>
                </a:lnTo>
                <a:lnTo>
                  <a:pt x="2823" y="448"/>
                </a:lnTo>
                <a:lnTo>
                  <a:pt x="2825" y="448"/>
                </a:lnTo>
                <a:lnTo>
                  <a:pt x="2831" y="449"/>
                </a:lnTo>
                <a:lnTo>
                  <a:pt x="2832" y="449"/>
                </a:lnTo>
                <a:lnTo>
                  <a:pt x="2835" y="449"/>
                </a:lnTo>
                <a:lnTo>
                  <a:pt x="2838" y="450"/>
                </a:lnTo>
                <a:lnTo>
                  <a:pt x="2840" y="451"/>
                </a:lnTo>
                <a:lnTo>
                  <a:pt x="2843" y="451"/>
                </a:lnTo>
                <a:lnTo>
                  <a:pt x="2845" y="451"/>
                </a:lnTo>
                <a:lnTo>
                  <a:pt x="2847" y="450"/>
                </a:lnTo>
                <a:lnTo>
                  <a:pt x="2850" y="449"/>
                </a:lnTo>
                <a:lnTo>
                  <a:pt x="2852" y="448"/>
                </a:lnTo>
                <a:lnTo>
                  <a:pt x="2853" y="445"/>
                </a:lnTo>
                <a:lnTo>
                  <a:pt x="2853" y="444"/>
                </a:lnTo>
                <a:lnTo>
                  <a:pt x="2853" y="442"/>
                </a:lnTo>
                <a:lnTo>
                  <a:pt x="2851" y="437"/>
                </a:lnTo>
                <a:lnTo>
                  <a:pt x="2851" y="433"/>
                </a:lnTo>
                <a:lnTo>
                  <a:pt x="2851" y="432"/>
                </a:lnTo>
                <a:lnTo>
                  <a:pt x="2851" y="431"/>
                </a:lnTo>
                <a:lnTo>
                  <a:pt x="2852" y="430"/>
                </a:lnTo>
                <a:lnTo>
                  <a:pt x="2853" y="429"/>
                </a:lnTo>
                <a:lnTo>
                  <a:pt x="2856" y="427"/>
                </a:lnTo>
                <a:lnTo>
                  <a:pt x="2861" y="427"/>
                </a:lnTo>
                <a:lnTo>
                  <a:pt x="2862" y="427"/>
                </a:lnTo>
                <a:lnTo>
                  <a:pt x="2863" y="427"/>
                </a:lnTo>
                <a:lnTo>
                  <a:pt x="2864" y="427"/>
                </a:lnTo>
                <a:lnTo>
                  <a:pt x="2867" y="426"/>
                </a:lnTo>
                <a:lnTo>
                  <a:pt x="2868" y="425"/>
                </a:lnTo>
                <a:lnTo>
                  <a:pt x="2869" y="425"/>
                </a:lnTo>
                <a:lnTo>
                  <a:pt x="2871" y="426"/>
                </a:lnTo>
                <a:lnTo>
                  <a:pt x="2873" y="427"/>
                </a:lnTo>
                <a:lnTo>
                  <a:pt x="2874" y="429"/>
                </a:lnTo>
                <a:lnTo>
                  <a:pt x="2875" y="430"/>
                </a:lnTo>
                <a:lnTo>
                  <a:pt x="2876" y="430"/>
                </a:lnTo>
                <a:lnTo>
                  <a:pt x="2877" y="430"/>
                </a:lnTo>
                <a:lnTo>
                  <a:pt x="2878" y="430"/>
                </a:lnTo>
                <a:lnTo>
                  <a:pt x="2880" y="430"/>
                </a:lnTo>
                <a:lnTo>
                  <a:pt x="2880" y="431"/>
                </a:lnTo>
                <a:lnTo>
                  <a:pt x="2880" y="432"/>
                </a:lnTo>
                <a:lnTo>
                  <a:pt x="2883" y="438"/>
                </a:lnTo>
                <a:lnTo>
                  <a:pt x="2884" y="443"/>
                </a:lnTo>
                <a:lnTo>
                  <a:pt x="2887" y="449"/>
                </a:lnTo>
                <a:lnTo>
                  <a:pt x="2895" y="465"/>
                </a:lnTo>
                <a:lnTo>
                  <a:pt x="2895" y="467"/>
                </a:lnTo>
                <a:lnTo>
                  <a:pt x="2899" y="475"/>
                </a:lnTo>
                <a:lnTo>
                  <a:pt x="2904" y="481"/>
                </a:lnTo>
                <a:lnTo>
                  <a:pt x="2905" y="484"/>
                </a:lnTo>
                <a:lnTo>
                  <a:pt x="2906" y="486"/>
                </a:lnTo>
                <a:lnTo>
                  <a:pt x="2907" y="488"/>
                </a:lnTo>
                <a:lnTo>
                  <a:pt x="2907" y="490"/>
                </a:lnTo>
                <a:lnTo>
                  <a:pt x="2911" y="493"/>
                </a:lnTo>
                <a:lnTo>
                  <a:pt x="2911" y="495"/>
                </a:lnTo>
                <a:lnTo>
                  <a:pt x="2912" y="497"/>
                </a:lnTo>
                <a:lnTo>
                  <a:pt x="2914" y="498"/>
                </a:lnTo>
                <a:lnTo>
                  <a:pt x="2917" y="501"/>
                </a:lnTo>
                <a:lnTo>
                  <a:pt x="2919" y="507"/>
                </a:lnTo>
                <a:lnTo>
                  <a:pt x="2922" y="509"/>
                </a:lnTo>
                <a:lnTo>
                  <a:pt x="2924" y="512"/>
                </a:lnTo>
                <a:lnTo>
                  <a:pt x="2927" y="515"/>
                </a:lnTo>
                <a:lnTo>
                  <a:pt x="2929" y="517"/>
                </a:lnTo>
                <a:lnTo>
                  <a:pt x="2931" y="521"/>
                </a:lnTo>
                <a:lnTo>
                  <a:pt x="2931" y="522"/>
                </a:lnTo>
                <a:lnTo>
                  <a:pt x="2928" y="523"/>
                </a:lnTo>
                <a:lnTo>
                  <a:pt x="2925" y="524"/>
                </a:lnTo>
                <a:lnTo>
                  <a:pt x="2916" y="528"/>
                </a:lnTo>
                <a:lnTo>
                  <a:pt x="2914" y="528"/>
                </a:lnTo>
                <a:lnTo>
                  <a:pt x="2913" y="528"/>
                </a:lnTo>
                <a:lnTo>
                  <a:pt x="2911" y="529"/>
                </a:lnTo>
                <a:lnTo>
                  <a:pt x="2907" y="529"/>
                </a:lnTo>
                <a:lnTo>
                  <a:pt x="2904" y="531"/>
                </a:lnTo>
                <a:lnTo>
                  <a:pt x="2900" y="531"/>
                </a:lnTo>
                <a:lnTo>
                  <a:pt x="2898" y="531"/>
                </a:lnTo>
                <a:lnTo>
                  <a:pt x="2894" y="531"/>
                </a:lnTo>
                <a:lnTo>
                  <a:pt x="2887" y="529"/>
                </a:lnTo>
                <a:lnTo>
                  <a:pt x="2874" y="523"/>
                </a:lnTo>
                <a:lnTo>
                  <a:pt x="2868" y="521"/>
                </a:lnTo>
                <a:lnTo>
                  <a:pt x="2851" y="514"/>
                </a:lnTo>
                <a:lnTo>
                  <a:pt x="2835" y="509"/>
                </a:lnTo>
                <a:lnTo>
                  <a:pt x="2822" y="503"/>
                </a:lnTo>
                <a:lnTo>
                  <a:pt x="2821" y="503"/>
                </a:lnTo>
                <a:lnTo>
                  <a:pt x="2820" y="502"/>
                </a:lnTo>
                <a:lnTo>
                  <a:pt x="2820" y="602"/>
                </a:lnTo>
                <a:lnTo>
                  <a:pt x="2819" y="620"/>
                </a:lnTo>
                <a:lnTo>
                  <a:pt x="2819" y="621"/>
                </a:lnTo>
                <a:lnTo>
                  <a:pt x="2819" y="623"/>
                </a:lnTo>
                <a:lnTo>
                  <a:pt x="2819" y="646"/>
                </a:lnTo>
                <a:lnTo>
                  <a:pt x="2819" y="647"/>
                </a:lnTo>
                <a:lnTo>
                  <a:pt x="2819" y="695"/>
                </a:lnTo>
                <a:lnTo>
                  <a:pt x="2819" y="701"/>
                </a:lnTo>
                <a:lnTo>
                  <a:pt x="2819" y="702"/>
                </a:lnTo>
                <a:lnTo>
                  <a:pt x="2819" y="703"/>
                </a:lnTo>
                <a:lnTo>
                  <a:pt x="2819" y="704"/>
                </a:lnTo>
                <a:lnTo>
                  <a:pt x="2819" y="705"/>
                </a:lnTo>
                <a:lnTo>
                  <a:pt x="2819" y="707"/>
                </a:lnTo>
                <a:lnTo>
                  <a:pt x="2819" y="743"/>
                </a:lnTo>
                <a:lnTo>
                  <a:pt x="2814" y="744"/>
                </a:lnTo>
                <a:lnTo>
                  <a:pt x="2802" y="752"/>
                </a:lnTo>
                <a:lnTo>
                  <a:pt x="2791" y="759"/>
                </a:lnTo>
                <a:lnTo>
                  <a:pt x="2791" y="760"/>
                </a:lnTo>
                <a:lnTo>
                  <a:pt x="2784" y="766"/>
                </a:lnTo>
                <a:lnTo>
                  <a:pt x="2780" y="769"/>
                </a:lnTo>
                <a:lnTo>
                  <a:pt x="2760" y="787"/>
                </a:lnTo>
                <a:lnTo>
                  <a:pt x="2751" y="795"/>
                </a:lnTo>
                <a:lnTo>
                  <a:pt x="2760" y="798"/>
                </a:lnTo>
                <a:lnTo>
                  <a:pt x="2769" y="801"/>
                </a:lnTo>
                <a:lnTo>
                  <a:pt x="2772" y="801"/>
                </a:lnTo>
                <a:lnTo>
                  <a:pt x="2778" y="805"/>
                </a:lnTo>
                <a:lnTo>
                  <a:pt x="2779" y="805"/>
                </a:lnTo>
                <a:lnTo>
                  <a:pt x="2786" y="809"/>
                </a:lnTo>
                <a:lnTo>
                  <a:pt x="2794" y="814"/>
                </a:lnTo>
                <a:lnTo>
                  <a:pt x="2801" y="819"/>
                </a:lnTo>
                <a:lnTo>
                  <a:pt x="2808" y="825"/>
                </a:lnTo>
                <a:lnTo>
                  <a:pt x="2809" y="826"/>
                </a:lnTo>
                <a:lnTo>
                  <a:pt x="2813" y="830"/>
                </a:lnTo>
                <a:lnTo>
                  <a:pt x="2816" y="834"/>
                </a:lnTo>
                <a:lnTo>
                  <a:pt x="2820" y="837"/>
                </a:lnTo>
                <a:lnTo>
                  <a:pt x="2822" y="840"/>
                </a:lnTo>
                <a:lnTo>
                  <a:pt x="2823" y="841"/>
                </a:lnTo>
                <a:lnTo>
                  <a:pt x="2829" y="850"/>
                </a:lnTo>
                <a:lnTo>
                  <a:pt x="2837" y="861"/>
                </a:lnTo>
                <a:lnTo>
                  <a:pt x="2840" y="866"/>
                </a:lnTo>
                <a:lnTo>
                  <a:pt x="2844" y="873"/>
                </a:lnTo>
                <a:lnTo>
                  <a:pt x="2850" y="886"/>
                </a:lnTo>
                <a:lnTo>
                  <a:pt x="2852" y="898"/>
                </a:lnTo>
                <a:lnTo>
                  <a:pt x="2853" y="903"/>
                </a:lnTo>
                <a:lnTo>
                  <a:pt x="2856" y="914"/>
                </a:lnTo>
                <a:lnTo>
                  <a:pt x="2857" y="925"/>
                </a:lnTo>
                <a:lnTo>
                  <a:pt x="2857" y="935"/>
                </a:lnTo>
                <a:lnTo>
                  <a:pt x="2857" y="944"/>
                </a:lnTo>
                <a:lnTo>
                  <a:pt x="2856" y="957"/>
                </a:lnTo>
                <a:lnTo>
                  <a:pt x="2855" y="963"/>
                </a:lnTo>
                <a:lnTo>
                  <a:pt x="2855" y="969"/>
                </a:lnTo>
                <a:lnTo>
                  <a:pt x="2852" y="977"/>
                </a:lnTo>
                <a:lnTo>
                  <a:pt x="2849" y="988"/>
                </a:lnTo>
                <a:lnTo>
                  <a:pt x="2844" y="997"/>
                </a:lnTo>
                <a:lnTo>
                  <a:pt x="2841" y="1004"/>
                </a:lnTo>
                <a:lnTo>
                  <a:pt x="2837" y="1012"/>
                </a:lnTo>
                <a:lnTo>
                  <a:pt x="2833" y="1017"/>
                </a:lnTo>
                <a:lnTo>
                  <a:pt x="2828" y="1024"/>
                </a:lnTo>
                <a:lnTo>
                  <a:pt x="2825" y="1029"/>
                </a:lnTo>
                <a:lnTo>
                  <a:pt x="2822" y="1032"/>
                </a:lnTo>
                <a:lnTo>
                  <a:pt x="2818" y="1036"/>
                </a:lnTo>
                <a:lnTo>
                  <a:pt x="2819" y="1037"/>
                </a:lnTo>
                <a:lnTo>
                  <a:pt x="2814" y="1042"/>
                </a:lnTo>
                <a:lnTo>
                  <a:pt x="2809" y="1046"/>
                </a:lnTo>
                <a:lnTo>
                  <a:pt x="2803" y="1051"/>
                </a:lnTo>
                <a:lnTo>
                  <a:pt x="2798" y="1055"/>
                </a:lnTo>
                <a:lnTo>
                  <a:pt x="2791" y="1060"/>
                </a:lnTo>
                <a:lnTo>
                  <a:pt x="2784" y="1065"/>
                </a:lnTo>
                <a:lnTo>
                  <a:pt x="2783" y="1065"/>
                </a:lnTo>
                <a:lnTo>
                  <a:pt x="2780" y="1066"/>
                </a:lnTo>
                <a:lnTo>
                  <a:pt x="2775" y="1068"/>
                </a:lnTo>
                <a:lnTo>
                  <a:pt x="2766" y="1073"/>
                </a:lnTo>
                <a:lnTo>
                  <a:pt x="2761" y="1076"/>
                </a:lnTo>
                <a:lnTo>
                  <a:pt x="2755" y="1077"/>
                </a:lnTo>
                <a:lnTo>
                  <a:pt x="2751" y="1078"/>
                </a:lnTo>
                <a:lnTo>
                  <a:pt x="2745" y="1080"/>
                </a:lnTo>
                <a:lnTo>
                  <a:pt x="2741" y="1080"/>
                </a:lnTo>
                <a:lnTo>
                  <a:pt x="2734" y="1083"/>
                </a:lnTo>
                <a:lnTo>
                  <a:pt x="2728" y="1083"/>
                </a:lnTo>
                <a:lnTo>
                  <a:pt x="2726" y="1083"/>
                </a:lnTo>
                <a:lnTo>
                  <a:pt x="2719" y="1084"/>
                </a:lnTo>
                <a:lnTo>
                  <a:pt x="2713" y="1084"/>
                </a:lnTo>
                <a:lnTo>
                  <a:pt x="2713" y="1085"/>
                </a:lnTo>
                <a:lnTo>
                  <a:pt x="2714" y="1091"/>
                </a:lnTo>
                <a:lnTo>
                  <a:pt x="2714" y="1092"/>
                </a:lnTo>
                <a:lnTo>
                  <a:pt x="2717" y="1107"/>
                </a:lnTo>
                <a:lnTo>
                  <a:pt x="2718" y="1113"/>
                </a:lnTo>
                <a:lnTo>
                  <a:pt x="2718" y="1116"/>
                </a:lnTo>
                <a:lnTo>
                  <a:pt x="2719" y="1121"/>
                </a:lnTo>
                <a:lnTo>
                  <a:pt x="2719" y="1122"/>
                </a:lnTo>
                <a:lnTo>
                  <a:pt x="2719" y="1126"/>
                </a:lnTo>
                <a:lnTo>
                  <a:pt x="2722" y="1133"/>
                </a:lnTo>
                <a:lnTo>
                  <a:pt x="2722" y="1137"/>
                </a:lnTo>
                <a:lnTo>
                  <a:pt x="2722" y="1139"/>
                </a:lnTo>
                <a:lnTo>
                  <a:pt x="2723" y="1145"/>
                </a:lnTo>
                <a:lnTo>
                  <a:pt x="2724" y="1152"/>
                </a:lnTo>
                <a:lnTo>
                  <a:pt x="2726" y="1166"/>
                </a:lnTo>
                <a:lnTo>
                  <a:pt x="2726" y="1171"/>
                </a:lnTo>
                <a:lnTo>
                  <a:pt x="2729" y="1182"/>
                </a:lnTo>
                <a:lnTo>
                  <a:pt x="2729" y="1185"/>
                </a:lnTo>
                <a:lnTo>
                  <a:pt x="2730" y="1186"/>
                </a:lnTo>
                <a:lnTo>
                  <a:pt x="2730" y="1187"/>
                </a:lnTo>
                <a:lnTo>
                  <a:pt x="2730" y="1188"/>
                </a:lnTo>
                <a:lnTo>
                  <a:pt x="2731" y="1194"/>
                </a:lnTo>
                <a:lnTo>
                  <a:pt x="2731" y="1196"/>
                </a:lnTo>
                <a:lnTo>
                  <a:pt x="2734" y="1201"/>
                </a:lnTo>
                <a:lnTo>
                  <a:pt x="2736" y="1205"/>
                </a:lnTo>
                <a:lnTo>
                  <a:pt x="2737" y="1210"/>
                </a:lnTo>
                <a:lnTo>
                  <a:pt x="2738" y="1212"/>
                </a:lnTo>
                <a:lnTo>
                  <a:pt x="2740" y="1215"/>
                </a:lnTo>
                <a:lnTo>
                  <a:pt x="2741" y="1217"/>
                </a:lnTo>
                <a:lnTo>
                  <a:pt x="2742" y="1218"/>
                </a:lnTo>
                <a:lnTo>
                  <a:pt x="2744" y="1225"/>
                </a:lnTo>
                <a:lnTo>
                  <a:pt x="2747" y="1229"/>
                </a:lnTo>
                <a:lnTo>
                  <a:pt x="2747" y="1230"/>
                </a:lnTo>
                <a:lnTo>
                  <a:pt x="2748" y="1231"/>
                </a:lnTo>
                <a:lnTo>
                  <a:pt x="2748" y="1233"/>
                </a:lnTo>
                <a:lnTo>
                  <a:pt x="2748" y="1234"/>
                </a:lnTo>
                <a:lnTo>
                  <a:pt x="2749" y="1235"/>
                </a:lnTo>
                <a:lnTo>
                  <a:pt x="2753" y="1242"/>
                </a:lnTo>
                <a:lnTo>
                  <a:pt x="2761" y="1252"/>
                </a:lnTo>
                <a:lnTo>
                  <a:pt x="2767" y="1260"/>
                </a:lnTo>
                <a:lnTo>
                  <a:pt x="2777" y="1275"/>
                </a:lnTo>
                <a:lnTo>
                  <a:pt x="2802" y="1307"/>
                </a:lnTo>
                <a:lnTo>
                  <a:pt x="2832" y="1348"/>
                </a:lnTo>
                <a:lnTo>
                  <a:pt x="2838" y="1356"/>
                </a:lnTo>
                <a:lnTo>
                  <a:pt x="2843" y="1362"/>
                </a:lnTo>
                <a:lnTo>
                  <a:pt x="2877" y="1409"/>
                </a:lnTo>
                <a:lnTo>
                  <a:pt x="2888" y="1422"/>
                </a:lnTo>
                <a:lnTo>
                  <a:pt x="2888" y="1423"/>
                </a:lnTo>
                <a:lnTo>
                  <a:pt x="2910" y="1453"/>
                </a:lnTo>
                <a:lnTo>
                  <a:pt x="2911" y="1454"/>
                </a:lnTo>
                <a:lnTo>
                  <a:pt x="2925" y="1472"/>
                </a:lnTo>
                <a:lnTo>
                  <a:pt x="2931" y="1481"/>
                </a:lnTo>
                <a:lnTo>
                  <a:pt x="2937" y="1489"/>
                </a:lnTo>
                <a:lnTo>
                  <a:pt x="2937" y="1490"/>
                </a:lnTo>
                <a:lnTo>
                  <a:pt x="2940" y="1493"/>
                </a:lnTo>
                <a:lnTo>
                  <a:pt x="2942" y="1495"/>
                </a:lnTo>
                <a:lnTo>
                  <a:pt x="2943" y="1497"/>
                </a:lnTo>
                <a:lnTo>
                  <a:pt x="2954" y="1511"/>
                </a:lnTo>
                <a:lnTo>
                  <a:pt x="2966" y="1527"/>
                </a:lnTo>
                <a:lnTo>
                  <a:pt x="2968" y="1530"/>
                </a:lnTo>
                <a:lnTo>
                  <a:pt x="2970" y="1532"/>
                </a:lnTo>
                <a:lnTo>
                  <a:pt x="2986" y="1554"/>
                </a:lnTo>
                <a:lnTo>
                  <a:pt x="2989" y="1557"/>
                </a:lnTo>
                <a:lnTo>
                  <a:pt x="3004" y="1579"/>
                </a:lnTo>
                <a:lnTo>
                  <a:pt x="3008" y="1582"/>
                </a:lnTo>
                <a:lnTo>
                  <a:pt x="3012" y="1588"/>
                </a:lnTo>
                <a:lnTo>
                  <a:pt x="3013" y="1590"/>
                </a:lnTo>
                <a:lnTo>
                  <a:pt x="3015" y="1593"/>
                </a:lnTo>
                <a:lnTo>
                  <a:pt x="3018" y="1596"/>
                </a:lnTo>
                <a:lnTo>
                  <a:pt x="3026" y="1607"/>
                </a:lnTo>
                <a:lnTo>
                  <a:pt x="3037" y="1620"/>
                </a:lnTo>
                <a:lnTo>
                  <a:pt x="3047" y="1634"/>
                </a:lnTo>
                <a:lnTo>
                  <a:pt x="3050" y="1636"/>
                </a:lnTo>
                <a:lnTo>
                  <a:pt x="3051" y="1638"/>
                </a:lnTo>
                <a:lnTo>
                  <a:pt x="3052" y="1640"/>
                </a:lnTo>
                <a:lnTo>
                  <a:pt x="3055" y="1642"/>
                </a:lnTo>
                <a:lnTo>
                  <a:pt x="3056" y="1643"/>
                </a:lnTo>
                <a:lnTo>
                  <a:pt x="3058" y="1647"/>
                </a:lnTo>
                <a:lnTo>
                  <a:pt x="3069" y="1660"/>
                </a:lnTo>
                <a:lnTo>
                  <a:pt x="3071" y="1663"/>
                </a:lnTo>
                <a:lnTo>
                  <a:pt x="3085" y="1680"/>
                </a:lnTo>
                <a:lnTo>
                  <a:pt x="3087" y="1683"/>
                </a:lnTo>
                <a:lnTo>
                  <a:pt x="3090" y="1686"/>
                </a:lnTo>
                <a:lnTo>
                  <a:pt x="3092" y="1689"/>
                </a:lnTo>
                <a:lnTo>
                  <a:pt x="3095" y="1695"/>
                </a:lnTo>
                <a:lnTo>
                  <a:pt x="3107" y="1709"/>
                </a:lnTo>
                <a:lnTo>
                  <a:pt x="3116" y="1720"/>
                </a:lnTo>
                <a:lnTo>
                  <a:pt x="3111" y="1729"/>
                </a:lnTo>
                <a:lnTo>
                  <a:pt x="3109" y="1735"/>
                </a:lnTo>
                <a:lnTo>
                  <a:pt x="3099" y="1753"/>
                </a:lnTo>
                <a:lnTo>
                  <a:pt x="3091" y="1769"/>
                </a:lnTo>
                <a:lnTo>
                  <a:pt x="3088" y="1773"/>
                </a:lnTo>
                <a:lnTo>
                  <a:pt x="3047" y="1853"/>
                </a:lnTo>
                <a:lnTo>
                  <a:pt x="3040" y="1868"/>
                </a:lnTo>
                <a:lnTo>
                  <a:pt x="3038" y="1872"/>
                </a:lnTo>
                <a:lnTo>
                  <a:pt x="3036" y="1876"/>
                </a:lnTo>
                <a:lnTo>
                  <a:pt x="3019" y="1906"/>
                </a:lnTo>
                <a:lnTo>
                  <a:pt x="3007" y="1931"/>
                </a:lnTo>
                <a:lnTo>
                  <a:pt x="3006" y="1934"/>
                </a:lnTo>
                <a:lnTo>
                  <a:pt x="2977" y="1991"/>
                </a:lnTo>
                <a:lnTo>
                  <a:pt x="2968" y="2008"/>
                </a:lnTo>
                <a:lnTo>
                  <a:pt x="2965" y="2016"/>
                </a:lnTo>
                <a:lnTo>
                  <a:pt x="2961" y="2022"/>
                </a:lnTo>
                <a:lnTo>
                  <a:pt x="2960" y="2026"/>
                </a:lnTo>
                <a:lnTo>
                  <a:pt x="2956" y="2032"/>
                </a:lnTo>
                <a:lnTo>
                  <a:pt x="2953" y="2035"/>
                </a:lnTo>
                <a:lnTo>
                  <a:pt x="2953" y="2037"/>
                </a:lnTo>
                <a:lnTo>
                  <a:pt x="2951" y="2041"/>
                </a:lnTo>
                <a:lnTo>
                  <a:pt x="2946" y="2050"/>
                </a:lnTo>
                <a:lnTo>
                  <a:pt x="2942" y="2057"/>
                </a:lnTo>
                <a:lnTo>
                  <a:pt x="2940" y="2062"/>
                </a:lnTo>
                <a:lnTo>
                  <a:pt x="2935" y="2073"/>
                </a:lnTo>
                <a:lnTo>
                  <a:pt x="2931" y="2078"/>
                </a:lnTo>
                <a:lnTo>
                  <a:pt x="2930" y="2081"/>
                </a:lnTo>
                <a:lnTo>
                  <a:pt x="2927" y="2088"/>
                </a:lnTo>
                <a:lnTo>
                  <a:pt x="2924" y="2092"/>
                </a:lnTo>
                <a:lnTo>
                  <a:pt x="2923" y="2094"/>
                </a:lnTo>
                <a:lnTo>
                  <a:pt x="2921" y="2100"/>
                </a:lnTo>
                <a:lnTo>
                  <a:pt x="2919" y="2101"/>
                </a:lnTo>
                <a:lnTo>
                  <a:pt x="2914" y="2112"/>
                </a:lnTo>
                <a:lnTo>
                  <a:pt x="2910" y="2120"/>
                </a:lnTo>
                <a:lnTo>
                  <a:pt x="2906" y="2128"/>
                </a:lnTo>
                <a:lnTo>
                  <a:pt x="2898" y="2143"/>
                </a:lnTo>
                <a:lnTo>
                  <a:pt x="2880" y="2178"/>
                </a:lnTo>
                <a:lnTo>
                  <a:pt x="2875" y="2186"/>
                </a:lnTo>
                <a:lnTo>
                  <a:pt x="2874" y="2190"/>
                </a:lnTo>
                <a:lnTo>
                  <a:pt x="2841" y="2253"/>
                </a:lnTo>
                <a:lnTo>
                  <a:pt x="2831" y="2274"/>
                </a:lnTo>
                <a:lnTo>
                  <a:pt x="2829" y="2276"/>
                </a:lnTo>
                <a:lnTo>
                  <a:pt x="2811" y="2312"/>
                </a:lnTo>
                <a:lnTo>
                  <a:pt x="2779" y="2376"/>
                </a:lnTo>
                <a:lnTo>
                  <a:pt x="2773" y="2385"/>
                </a:lnTo>
                <a:lnTo>
                  <a:pt x="2764" y="2406"/>
                </a:lnTo>
                <a:lnTo>
                  <a:pt x="2759" y="2414"/>
                </a:lnTo>
                <a:lnTo>
                  <a:pt x="2758" y="2416"/>
                </a:lnTo>
                <a:lnTo>
                  <a:pt x="2751" y="2428"/>
                </a:lnTo>
                <a:lnTo>
                  <a:pt x="2749" y="2431"/>
                </a:lnTo>
                <a:lnTo>
                  <a:pt x="2747" y="2434"/>
                </a:lnTo>
                <a:lnTo>
                  <a:pt x="2745" y="2434"/>
                </a:lnTo>
                <a:lnTo>
                  <a:pt x="2744" y="2433"/>
                </a:lnTo>
                <a:lnTo>
                  <a:pt x="2738" y="2432"/>
                </a:lnTo>
                <a:lnTo>
                  <a:pt x="2729" y="2428"/>
                </a:lnTo>
                <a:lnTo>
                  <a:pt x="2725" y="2428"/>
                </a:lnTo>
                <a:lnTo>
                  <a:pt x="2720" y="2426"/>
                </a:lnTo>
                <a:lnTo>
                  <a:pt x="2718" y="2426"/>
                </a:lnTo>
                <a:lnTo>
                  <a:pt x="2716" y="2425"/>
                </a:lnTo>
                <a:lnTo>
                  <a:pt x="2712" y="2425"/>
                </a:lnTo>
                <a:lnTo>
                  <a:pt x="2707" y="2425"/>
                </a:lnTo>
                <a:lnTo>
                  <a:pt x="2696" y="2425"/>
                </a:lnTo>
                <a:lnTo>
                  <a:pt x="2690" y="2424"/>
                </a:lnTo>
                <a:lnTo>
                  <a:pt x="2689" y="2424"/>
                </a:lnTo>
                <a:lnTo>
                  <a:pt x="2688" y="2424"/>
                </a:lnTo>
                <a:lnTo>
                  <a:pt x="2686" y="2422"/>
                </a:lnTo>
                <a:lnTo>
                  <a:pt x="2684" y="2422"/>
                </a:lnTo>
                <a:lnTo>
                  <a:pt x="2683" y="2421"/>
                </a:lnTo>
                <a:lnTo>
                  <a:pt x="2682" y="2421"/>
                </a:lnTo>
                <a:lnTo>
                  <a:pt x="2676" y="2418"/>
                </a:lnTo>
                <a:lnTo>
                  <a:pt x="2675" y="2416"/>
                </a:lnTo>
                <a:lnTo>
                  <a:pt x="2669" y="2411"/>
                </a:lnTo>
                <a:lnTo>
                  <a:pt x="2666" y="2410"/>
                </a:lnTo>
                <a:lnTo>
                  <a:pt x="2665" y="2410"/>
                </a:lnTo>
                <a:lnTo>
                  <a:pt x="2665" y="2409"/>
                </a:lnTo>
                <a:lnTo>
                  <a:pt x="2664" y="2409"/>
                </a:lnTo>
                <a:lnTo>
                  <a:pt x="2663" y="2409"/>
                </a:lnTo>
                <a:lnTo>
                  <a:pt x="2660" y="2409"/>
                </a:lnTo>
                <a:lnTo>
                  <a:pt x="2658" y="2409"/>
                </a:lnTo>
                <a:lnTo>
                  <a:pt x="2657" y="2409"/>
                </a:lnTo>
                <a:lnTo>
                  <a:pt x="2647" y="2408"/>
                </a:lnTo>
                <a:lnTo>
                  <a:pt x="2645" y="2407"/>
                </a:lnTo>
                <a:lnTo>
                  <a:pt x="2638" y="2406"/>
                </a:lnTo>
                <a:lnTo>
                  <a:pt x="2634" y="2406"/>
                </a:lnTo>
                <a:lnTo>
                  <a:pt x="2628" y="2404"/>
                </a:lnTo>
                <a:lnTo>
                  <a:pt x="2627" y="2404"/>
                </a:lnTo>
                <a:lnTo>
                  <a:pt x="2626" y="2403"/>
                </a:lnTo>
                <a:lnTo>
                  <a:pt x="2625" y="2403"/>
                </a:lnTo>
                <a:lnTo>
                  <a:pt x="2625" y="2402"/>
                </a:lnTo>
                <a:lnTo>
                  <a:pt x="2623" y="2401"/>
                </a:lnTo>
                <a:lnTo>
                  <a:pt x="2622" y="2401"/>
                </a:lnTo>
                <a:lnTo>
                  <a:pt x="2621" y="2400"/>
                </a:lnTo>
                <a:lnTo>
                  <a:pt x="2620" y="2398"/>
                </a:lnTo>
                <a:lnTo>
                  <a:pt x="2620" y="2397"/>
                </a:lnTo>
                <a:lnTo>
                  <a:pt x="2617" y="2395"/>
                </a:lnTo>
                <a:lnTo>
                  <a:pt x="2616" y="2395"/>
                </a:lnTo>
                <a:lnTo>
                  <a:pt x="2615" y="2394"/>
                </a:lnTo>
                <a:lnTo>
                  <a:pt x="2614" y="2392"/>
                </a:lnTo>
                <a:lnTo>
                  <a:pt x="2612" y="2392"/>
                </a:lnTo>
                <a:lnTo>
                  <a:pt x="2611" y="2392"/>
                </a:lnTo>
                <a:lnTo>
                  <a:pt x="2610" y="2392"/>
                </a:lnTo>
                <a:lnTo>
                  <a:pt x="2608" y="2391"/>
                </a:lnTo>
                <a:lnTo>
                  <a:pt x="2604" y="2391"/>
                </a:lnTo>
                <a:lnTo>
                  <a:pt x="2603" y="2392"/>
                </a:lnTo>
                <a:lnTo>
                  <a:pt x="2599" y="2392"/>
                </a:lnTo>
                <a:lnTo>
                  <a:pt x="2595" y="2394"/>
                </a:lnTo>
                <a:lnTo>
                  <a:pt x="2590" y="2395"/>
                </a:lnTo>
                <a:lnTo>
                  <a:pt x="2582" y="2396"/>
                </a:lnTo>
                <a:lnTo>
                  <a:pt x="2571" y="2398"/>
                </a:lnTo>
                <a:lnTo>
                  <a:pt x="2565" y="2400"/>
                </a:lnTo>
                <a:lnTo>
                  <a:pt x="2557" y="2401"/>
                </a:lnTo>
                <a:lnTo>
                  <a:pt x="2553" y="2402"/>
                </a:lnTo>
                <a:lnTo>
                  <a:pt x="2549" y="2402"/>
                </a:lnTo>
                <a:lnTo>
                  <a:pt x="2544" y="2403"/>
                </a:lnTo>
                <a:lnTo>
                  <a:pt x="2539" y="2403"/>
                </a:lnTo>
                <a:lnTo>
                  <a:pt x="2533" y="2403"/>
                </a:lnTo>
                <a:lnTo>
                  <a:pt x="2531" y="2404"/>
                </a:lnTo>
                <a:lnTo>
                  <a:pt x="2523" y="2404"/>
                </a:lnTo>
                <a:lnTo>
                  <a:pt x="2519" y="2404"/>
                </a:lnTo>
                <a:lnTo>
                  <a:pt x="2515" y="2404"/>
                </a:lnTo>
                <a:lnTo>
                  <a:pt x="2501" y="2404"/>
                </a:lnTo>
                <a:lnTo>
                  <a:pt x="2496" y="2404"/>
                </a:lnTo>
                <a:lnTo>
                  <a:pt x="2495" y="2404"/>
                </a:lnTo>
                <a:lnTo>
                  <a:pt x="2483" y="2404"/>
                </a:lnTo>
                <a:lnTo>
                  <a:pt x="2478" y="2404"/>
                </a:lnTo>
                <a:lnTo>
                  <a:pt x="2475" y="2404"/>
                </a:lnTo>
                <a:lnTo>
                  <a:pt x="2471" y="2403"/>
                </a:lnTo>
                <a:lnTo>
                  <a:pt x="2463" y="2402"/>
                </a:lnTo>
                <a:lnTo>
                  <a:pt x="2460" y="2401"/>
                </a:lnTo>
                <a:lnTo>
                  <a:pt x="2452" y="2398"/>
                </a:lnTo>
                <a:lnTo>
                  <a:pt x="2444" y="2395"/>
                </a:lnTo>
                <a:lnTo>
                  <a:pt x="2439" y="2392"/>
                </a:lnTo>
                <a:lnTo>
                  <a:pt x="2435" y="2391"/>
                </a:lnTo>
                <a:lnTo>
                  <a:pt x="2434" y="2391"/>
                </a:lnTo>
                <a:lnTo>
                  <a:pt x="2430" y="2390"/>
                </a:lnTo>
                <a:lnTo>
                  <a:pt x="2429" y="2389"/>
                </a:lnTo>
                <a:lnTo>
                  <a:pt x="2428" y="2388"/>
                </a:lnTo>
                <a:lnTo>
                  <a:pt x="2427" y="2388"/>
                </a:lnTo>
                <a:lnTo>
                  <a:pt x="2425" y="2385"/>
                </a:lnTo>
                <a:lnTo>
                  <a:pt x="2421" y="2380"/>
                </a:lnTo>
                <a:lnTo>
                  <a:pt x="2418" y="2378"/>
                </a:lnTo>
                <a:lnTo>
                  <a:pt x="2410" y="2368"/>
                </a:lnTo>
                <a:lnTo>
                  <a:pt x="2410" y="2367"/>
                </a:lnTo>
                <a:lnTo>
                  <a:pt x="2404" y="2360"/>
                </a:lnTo>
                <a:lnTo>
                  <a:pt x="2403" y="2359"/>
                </a:lnTo>
                <a:lnTo>
                  <a:pt x="2402" y="2358"/>
                </a:lnTo>
                <a:lnTo>
                  <a:pt x="2399" y="2356"/>
                </a:lnTo>
                <a:lnTo>
                  <a:pt x="2396" y="2354"/>
                </a:lnTo>
                <a:lnTo>
                  <a:pt x="2393" y="2353"/>
                </a:lnTo>
                <a:lnTo>
                  <a:pt x="2390" y="2350"/>
                </a:lnTo>
                <a:lnTo>
                  <a:pt x="2386" y="2348"/>
                </a:lnTo>
                <a:lnTo>
                  <a:pt x="2384" y="2347"/>
                </a:lnTo>
                <a:lnTo>
                  <a:pt x="2380" y="2346"/>
                </a:lnTo>
                <a:lnTo>
                  <a:pt x="2376" y="2343"/>
                </a:lnTo>
                <a:lnTo>
                  <a:pt x="2370" y="2341"/>
                </a:lnTo>
                <a:lnTo>
                  <a:pt x="2369" y="2341"/>
                </a:lnTo>
                <a:lnTo>
                  <a:pt x="2367" y="2340"/>
                </a:lnTo>
                <a:lnTo>
                  <a:pt x="2364" y="2338"/>
                </a:lnTo>
                <a:lnTo>
                  <a:pt x="2357" y="2337"/>
                </a:lnTo>
                <a:lnTo>
                  <a:pt x="2355" y="2337"/>
                </a:lnTo>
                <a:lnTo>
                  <a:pt x="2352" y="2337"/>
                </a:lnTo>
                <a:lnTo>
                  <a:pt x="2350" y="2337"/>
                </a:lnTo>
                <a:lnTo>
                  <a:pt x="2348" y="2337"/>
                </a:lnTo>
                <a:lnTo>
                  <a:pt x="2345" y="2337"/>
                </a:lnTo>
                <a:lnTo>
                  <a:pt x="2338" y="2340"/>
                </a:lnTo>
                <a:lnTo>
                  <a:pt x="2327" y="2342"/>
                </a:lnTo>
                <a:lnTo>
                  <a:pt x="2319" y="2345"/>
                </a:lnTo>
                <a:lnTo>
                  <a:pt x="2307" y="2347"/>
                </a:lnTo>
                <a:lnTo>
                  <a:pt x="2299" y="2349"/>
                </a:lnTo>
                <a:lnTo>
                  <a:pt x="2295" y="2350"/>
                </a:lnTo>
                <a:lnTo>
                  <a:pt x="2292" y="2350"/>
                </a:lnTo>
                <a:lnTo>
                  <a:pt x="2288" y="2352"/>
                </a:lnTo>
                <a:lnTo>
                  <a:pt x="2285" y="2352"/>
                </a:lnTo>
                <a:lnTo>
                  <a:pt x="2283" y="2352"/>
                </a:lnTo>
                <a:lnTo>
                  <a:pt x="2282" y="2352"/>
                </a:lnTo>
                <a:lnTo>
                  <a:pt x="2279" y="2352"/>
                </a:lnTo>
                <a:lnTo>
                  <a:pt x="2271" y="2350"/>
                </a:lnTo>
                <a:lnTo>
                  <a:pt x="2265" y="2350"/>
                </a:lnTo>
                <a:lnTo>
                  <a:pt x="2261" y="2350"/>
                </a:lnTo>
                <a:lnTo>
                  <a:pt x="2255" y="2350"/>
                </a:lnTo>
                <a:lnTo>
                  <a:pt x="2252" y="2349"/>
                </a:lnTo>
                <a:lnTo>
                  <a:pt x="2248" y="2349"/>
                </a:lnTo>
                <a:lnTo>
                  <a:pt x="2247" y="2349"/>
                </a:lnTo>
                <a:lnTo>
                  <a:pt x="2243" y="2349"/>
                </a:lnTo>
                <a:lnTo>
                  <a:pt x="2240" y="2348"/>
                </a:lnTo>
                <a:lnTo>
                  <a:pt x="2236" y="2348"/>
                </a:lnTo>
                <a:lnTo>
                  <a:pt x="2233" y="2347"/>
                </a:lnTo>
                <a:lnTo>
                  <a:pt x="2230" y="2346"/>
                </a:lnTo>
                <a:lnTo>
                  <a:pt x="2228" y="2346"/>
                </a:lnTo>
                <a:lnTo>
                  <a:pt x="2227" y="2345"/>
                </a:lnTo>
                <a:lnTo>
                  <a:pt x="2223" y="2343"/>
                </a:lnTo>
                <a:lnTo>
                  <a:pt x="2222" y="2342"/>
                </a:lnTo>
                <a:lnTo>
                  <a:pt x="2217" y="2340"/>
                </a:lnTo>
                <a:lnTo>
                  <a:pt x="2216" y="2340"/>
                </a:lnTo>
                <a:lnTo>
                  <a:pt x="2215" y="2338"/>
                </a:lnTo>
                <a:lnTo>
                  <a:pt x="2213" y="2338"/>
                </a:lnTo>
                <a:lnTo>
                  <a:pt x="2215" y="2337"/>
                </a:lnTo>
                <a:lnTo>
                  <a:pt x="2216" y="2336"/>
                </a:lnTo>
                <a:lnTo>
                  <a:pt x="2216" y="2335"/>
                </a:lnTo>
                <a:lnTo>
                  <a:pt x="2218" y="2334"/>
                </a:lnTo>
                <a:lnTo>
                  <a:pt x="2224" y="2323"/>
                </a:lnTo>
                <a:lnTo>
                  <a:pt x="2227" y="2317"/>
                </a:lnTo>
                <a:lnTo>
                  <a:pt x="2228" y="2313"/>
                </a:lnTo>
                <a:lnTo>
                  <a:pt x="2228" y="2311"/>
                </a:lnTo>
                <a:lnTo>
                  <a:pt x="2228" y="2310"/>
                </a:lnTo>
                <a:lnTo>
                  <a:pt x="2227" y="2306"/>
                </a:lnTo>
                <a:lnTo>
                  <a:pt x="2225" y="2304"/>
                </a:lnTo>
                <a:lnTo>
                  <a:pt x="2222" y="2299"/>
                </a:lnTo>
                <a:lnTo>
                  <a:pt x="2217" y="2295"/>
                </a:lnTo>
                <a:lnTo>
                  <a:pt x="2212" y="2292"/>
                </a:lnTo>
                <a:lnTo>
                  <a:pt x="2210" y="2291"/>
                </a:lnTo>
                <a:lnTo>
                  <a:pt x="2206" y="2288"/>
                </a:lnTo>
                <a:lnTo>
                  <a:pt x="2204" y="2287"/>
                </a:lnTo>
                <a:lnTo>
                  <a:pt x="2203" y="2286"/>
                </a:lnTo>
                <a:lnTo>
                  <a:pt x="2203" y="2283"/>
                </a:lnTo>
                <a:lnTo>
                  <a:pt x="2203" y="2282"/>
                </a:lnTo>
                <a:lnTo>
                  <a:pt x="2203" y="2281"/>
                </a:lnTo>
                <a:lnTo>
                  <a:pt x="2203" y="2279"/>
                </a:lnTo>
                <a:lnTo>
                  <a:pt x="2204" y="2277"/>
                </a:lnTo>
                <a:lnTo>
                  <a:pt x="2207" y="2275"/>
                </a:lnTo>
                <a:lnTo>
                  <a:pt x="2211" y="2273"/>
                </a:lnTo>
                <a:lnTo>
                  <a:pt x="2216" y="2271"/>
                </a:lnTo>
                <a:lnTo>
                  <a:pt x="2219" y="2270"/>
                </a:lnTo>
                <a:lnTo>
                  <a:pt x="2228" y="2268"/>
                </a:lnTo>
                <a:lnTo>
                  <a:pt x="2230" y="2268"/>
                </a:lnTo>
                <a:lnTo>
                  <a:pt x="2233" y="2265"/>
                </a:lnTo>
                <a:lnTo>
                  <a:pt x="2235" y="2263"/>
                </a:lnTo>
                <a:lnTo>
                  <a:pt x="2236" y="2259"/>
                </a:lnTo>
                <a:lnTo>
                  <a:pt x="2237" y="2256"/>
                </a:lnTo>
                <a:lnTo>
                  <a:pt x="2239" y="2249"/>
                </a:lnTo>
                <a:lnTo>
                  <a:pt x="2240" y="2240"/>
                </a:lnTo>
                <a:lnTo>
                  <a:pt x="2241" y="2231"/>
                </a:lnTo>
                <a:lnTo>
                  <a:pt x="2242" y="2227"/>
                </a:lnTo>
                <a:lnTo>
                  <a:pt x="2242" y="2225"/>
                </a:lnTo>
                <a:lnTo>
                  <a:pt x="2241" y="2222"/>
                </a:lnTo>
                <a:lnTo>
                  <a:pt x="2241" y="2221"/>
                </a:lnTo>
                <a:lnTo>
                  <a:pt x="2240" y="2220"/>
                </a:lnTo>
                <a:lnTo>
                  <a:pt x="2237" y="2214"/>
                </a:lnTo>
                <a:lnTo>
                  <a:pt x="2234" y="2209"/>
                </a:lnTo>
                <a:lnTo>
                  <a:pt x="2224" y="2195"/>
                </a:lnTo>
                <a:lnTo>
                  <a:pt x="2215" y="2183"/>
                </a:lnTo>
                <a:lnTo>
                  <a:pt x="2211" y="2179"/>
                </a:lnTo>
                <a:lnTo>
                  <a:pt x="2207" y="2173"/>
                </a:lnTo>
                <a:lnTo>
                  <a:pt x="2205" y="2170"/>
                </a:lnTo>
                <a:lnTo>
                  <a:pt x="2203" y="2167"/>
                </a:lnTo>
                <a:lnTo>
                  <a:pt x="2202" y="2166"/>
                </a:lnTo>
                <a:lnTo>
                  <a:pt x="2198" y="2162"/>
                </a:lnTo>
                <a:lnTo>
                  <a:pt x="2192" y="2159"/>
                </a:lnTo>
                <a:lnTo>
                  <a:pt x="2186" y="2155"/>
                </a:lnTo>
                <a:lnTo>
                  <a:pt x="2180" y="2152"/>
                </a:lnTo>
                <a:lnTo>
                  <a:pt x="2163" y="2142"/>
                </a:lnTo>
                <a:lnTo>
                  <a:pt x="2157" y="2140"/>
                </a:lnTo>
                <a:lnTo>
                  <a:pt x="2151" y="2138"/>
                </a:lnTo>
                <a:lnTo>
                  <a:pt x="2146" y="2138"/>
                </a:lnTo>
                <a:lnTo>
                  <a:pt x="2144" y="2138"/>
                </a:lnTo>
                <a:lnTo>
                  <a:pt x="2138" y="2138"/>
                </a:lnTo>
                <a:lnTo>
                  <a:pt x="2134" y="2138"/>
                </a:lnTo>
                <a:lnTo>
                  <a:pt x="2132" y="2138"/>
                </a:lnTo>
                <a:lnTo>
                  <a:pt x="2128" y="2137"/>
                </a:lnTo>
                <a:lnTo>
                  <a:pt x="2126" y="2136"/>
                </a:lnTo>
                <a:lnTo>
                  <a:pt x="2120" y="2130"/>
                </a:lnTo>
                <a:lnTo>
                  <a:pt x="2118" y="2129"/>
                </a:lnTo>
                <a:lnTo>
                  <a:pt x="2115" y="2125"/>
                </a:lnTo>
                <a:lnTo>
                  <a:pt x="2112" y="2123"/>
                </a:lnTo>
                <a:lnTo>
                  <a:pt x="2101" y="2113"/>
                </a:lnTo>
                <a:lnTo>
                  <a:pt x="2097" y="2110"/>
                </a:lnTo>
                <a:lnTo>
                  <a:pt x="2095" y="2108"/>
                </a:lnTo>
                <a:lnTo>
                  <a:pt x="2090" y="2107"/>
                </a:lnTo>
                <a:lnTo>
                  <a:pt x="2084" y="2105"/>
                </a:lnTo>
                <a:lnTo>
                  <a:pt x="2072" y="2105"/>
                </a:lnTo>
                <a:lnTo>
                  <a:pt x="2068" y="2105"/>
                </a:lnTo>
                <a:lnTo>
                  <a:pt x="2066" y="2104"/>
                </a:lnTo>
                <a:lnTo>
                  <a:pt x="2061" y="2101"/>
                </a:lnTo>
                <a:lnTo>
                  <a:pt x="2056" y="2098"/>
                </a:lnTo>
                <a:lnTo>
                  <a:pt x="2053" y="2095"/>
                </a:lnTo>
                <a:lnTo>
                  <a:pt x="2049" y="2094"/>
                </a:lnTo>
                <a:lnTo>
                  <a:pt x="2044" y="2093"/>
                </a:lnTo>
                <a:lnTo>
                  <a:pt x="2042" y="2092"/>
                </a:lnTo>
                <a:lnTo>
                  <a:pt x="2036" y="2092"/>
                </a:lnTo>
                <a:lnTo>
                  <a:pt x="2031" y="2090"/>
                </a:lnTo>
                <a:lnTo>
                  <a:pt x="2029" y="2090"/>
                </a:lnTo>
                <a:lnTo>
                  <a:pt x="2028" y="2089"/>
                </a:lnTo>
                <a:lnTo>
                  <a:pt x="2025" y="2086"/>
                </a:lnTo>
                <a:lnTo>
                  <a:pt x="2023" y="2080"/>
                </a:lnTo>
                <a:lnTo>
                  <a:pt x="2020" y="2071"/>
                </a:lnTo>
                <a:lnTo>
                  <a:pt x="2018" y="2054"/>
                </a:lnTo>
                <a:lnTo>
                  <a:pt x="2017" y="2047"/>
                </a:lnTo>
                <a:lnTo>
                  <a:pt x="2015" y="2046"/>
                </a:lnTo>
                <a:lnTo>
                  <a:pt x="2009" y="2046"/>
                </a:lnTo>
                <a:lnTo>
                  <a:pt x="2003" y="2049"/>
                </a:lnTo>
                <a:lnTo>
                  <a:pt x="1994" y="2052"/>
                </a:lnTo>
                <a:lnTo>
                  <a:pt x="1992" y="2053"/>
                </a:lnTo>
                <a:lnTo>
                  <a:pt x="1987" y="2054"/>
                </a:lnTo>
                <a:lnTo>
                  <a:pt x="1985" y="2056"/>
                </a:lnTo>
                <a:lnTo>
                  <a:pt x="1980" y="2058"/>
                </a:lnTo>
                <a:lnTo>
                  <a:pt x="1974" y="2060"/>
                </a:lnTo>
                <a:lnTo>
                  <a:pt x="1971" y="2060"/>
                </a:lnTo>
                <a:lnTo>
                  <a:pt x="1969" y="2060"/>
                </a:lnTo>
                <a:lnTo>
                  <a:pt x="1969" y="2062"/>
                </a:lnTo>
                <a:lnTo>
                  <a:pt x="1968" y="2064"/>
                </a:lnTo>
                <a:lnTo>
                  <a:pt x="1965" y="2064"/>
                </a:lnTo>
                <a:lnTo>
                  <a:pt x="1959" y="2064"/>
                </a:lnTo>
                <a:lnTo>
                  <a:pt x="1953" y="2062"/>
                </a:lnTo>
                <a:lnTo>
                  <a:pt x="1947" y="2063"/>
                </a:lnTo>
                <a:lnTo>
                  <a:pt x="1944" y="2064"/>
                </a:lnTo>
                <a:lnTo>
                  <a:pt x="1940" y="2067"/>
                </a:lnTo>
                <a:lnTo>
                  <a:pt x="1939" y="2069"/>
                </a:lnTo>
                <a:lnTo>
                  <a:pt x="1939" y="2074"/>
                </a:lnTo>
                <a:lnTo>
                  <a:pt x="1944" y="2081"/>
                </a:lnTo>
                <a:lnTo>
                  <a:pt x="1946" y="2088"/>
                </a:lnTo>
                <a:lnTo>
                  <a:pt x="1946" y="2090"/>
                </a:lnTo>
                <a:lnTo>
                  <a:pt x="1946" y="2092"/>
                </a:lnTo>
                <a:lnTo>
                  <a:pt x="1943" y="2094"/>
                </a:lnTo>
                <a:lnTo>
                  <a:pt x="1939" y="2097"/>
                </a:lnTo>
                <a:lnTo>
                  <a:pt x="1933" y="2098"/>
                </a:lnTo>
                <a:lnTo>
                  <a:pt x="1928" y="2098"/>
                </a:lnTo>
                <a:lnTo>
                  <a:pt x="1909" y="2098"/>
                </a:lnTo>
                <a:lnTo>
                  <a:pt x="1896" y="2098"/>
                </a:lnTo>
                <a:lnTo>
                  <a:pt x="1884" y="2094"/>
                </a:lnTo>
                <a:lnTo>
                  <a:pt x="1881" y="2094"/>
                </a:lnTo>
                <a:lnTo>
                  <a:pt x="1878" y="2093"/>
                </a:lnTo>
                <a:lnTo>
                  <a:pt x="1876" y="2090"/>
                </a:lnTo>
                <a:lnTo>
                  <a:pt x="1865" y="2086"/>
                </a:lnTo>
                <a:lnTo>
                  <a:pt x="1860" y="2080"/>
                </a:lnTo>
                <a:lnTo>
                  <a:pt x="1854" y="2074"/>
                </a:lnTo>
                <a:lnTo>
                  <a:pt x="1852" y="2068"/>
                </a:lnTo>
                <a:lnTo>
                  <a:pt x="1852" y="2062"/>
                </a:lnTo>
                <a:lnTo>
                  <a:pt x="1850" y="2059"/>
                </a:lnTo>
                <a:lnTo>
                  <a:pt x="1852" y="2053"/>
                </a:lnTo>
                <a:lnTo>
                  <a:pt x="1853" y="2041"/>
                </a:lnTo>
                <a:lnTo>
                  <a:pt x="1853" y="2035"/>
                </a:lnTo>
                <a:lnTo>
                  <a:pt x="1852" y="2029"/>
                </a:lnTo>
                <a:lnTo>
                  <a:pt x="1848" y="2021"/>
                </a:lnTo>
                <a:lnTo>
                  <a:pt x="1843" y="2013"/>
                </a:lnTo>
                <a:lnTo>
                  <a:pt x="1838" y="2008"/>
                </a:lnTo>
                <a:lnTo>
                  <a:pt x="1830" y="2001"/>
                </a:lnTo>
                <a:lnTo>
                  <a:pt x="1829" y="1999"/>
                </a:lnTo>
                <a:lnTo>
                  <a:pt x="1825" y="1997"/>
                </a:lnTo>
                <a:lnTo>
                  <a:pt x="1823" y="1992"/>
                </a:lnTo>
                <a:lnTo>
                  <a:pt x="1822" y="1984"/>
                </a:lnTo>
                <a:lnTo>
                  <a:pt x="1823" y="1978"/>
                </a:lnTo>
                <a:lnTo>
                  <a:pt x="1822" y="1971"/>
                </a:lnTo>
                <a:lnTo>
                  <a:pt x="1817" y="1964"/>
                </a:lnTo>
                <a:lnTo>
                  <a:pt x="1813" y="1960"/>
                </a:lnTo>
                <a:lnTo>
                  <a:pt x="1807" y="1955"/>
                </a:lnTo>
                <a:lnTo>
                  <a:pt x="1805" y="1947"/>
                </a:lnTo>
                <a:lnTo>
                  <a:pt x="1802" y="1936"/>
                </a:lnTo>
                <a:lnTo>
                  <a:pt x="1800" y="1934"/>
                </a:lnTo>
                <a:lnTo>
                  <a:pt x="1799" y="1931"/>
                </a:lnTo>
                <a:lnTo>
                  <a:pt x="1798" y="1931"/>
                </a:lnTo>
                <a:lnTo>
                  <a:pt x="1795" y="1930"/>
                </a:lnTo>
                <a:lnTo>
                  <a:pt x="1788" y="1931"/>
                </a:lnTo>
                <a:lnTo>
                  <a:pt x="1774" y="1936"/>
                </a:lnTo>
                <a:lnTo>
                  <a:pt x="1768" y="1938"/>
                </a:lnTo>
                <a:lnTo>
                  <a:pt x="1757" y="1942"/>
                </a:lnTo>
                <a:lnTo>
                  <a:pt x="1751" y="1943"/>
                </a:lnTo>
                <a:lnTo>
                  <a:pt x="1744" y="1950"/>
                </a:lnTo>
                <a:lnTo>
                  <a:pt x="1735" y="1960"/>
                </a:lnTo>
                <a:lnTo>
                  <a:pt x="1730" y="1962"/>
                </a:lnTo>
                <a:lnTo>
                  <a:pt x="1727" y="1961"/>
                </a:lnTo>
                <a:lnTo>
                  <a:pt x="1723" y="1959"/>
                </a:lnTo>
                <a:lnTo>
                  <a:pt x="1717" y="1949"/>
                </a:lnTo>
                <a:lnTo>
                  <a:pt x="1711" y="1938"/>
                </a:lnTo>
                <a:lnTo>
                  <a:pt x="1708" y="1932"/>
                </a:lnTo>
                <a:lnTo>
                  <a:pt x="1705" y="1925"/>
                </a:lnTo>
                <a:lnTo>
                  <a:pt x="1702" y="1919"/>
                </a:lnTo>
                <a:lnTo>
                  <a:pt x="1697" y="1914"/>
                </a:lnTo>
                <a:lnTo>
                  <a:pt x="1693" y="1907"/>
                </a:lnTo>
                <a:lnTo>
                  <a:pt x="1692" y="1902"/>
                </a:lnTo>
                <a:lnTo>
                  <a:pt x="1690" y="1898"/>
                </a:lnTo>
                <a:lnTo>
                  <a:pt x="1689" y="1898"/>
                </a:lnTo>
                <a:lnTo>
                  <a:pt x="1687" y="1898"/>
                </a:lnTo>
                <a:lnTo>
                  <a:pt x="1686" y="1896"/>
                </a:lnTo>
                <a:lnTo>
                  <a:pt x="1678" y="1893"/>
                </a:lnTo>
                <a:lnTo>
                  <a:pt x="1672" y="1892"/>
                </a:lnTo>
                <a:lnTo>
                  <a:pt x="1670" y="1889"/>
                </a:lnTo>
                <a:lnTo>
                  <a:pt x="1669" y="1886"/>
                </a:lnTo>
                <a:lnTo>
                  <a:pt x="1669" y="1875"/>
                </a:lnTo>
                <a:lnTo>
                  <a:pt x="1667" y="1869"/>
                </a:lnTo>
                <a:lnTo>
                  <a:pt x="1665" y="1865"/>
                </a:lnTo>
                <a:lnTo>
                  <a:pt x="1659" y="1862"/>
                </a:lnTo>
                <a:lnTo>
                  <a:pt x="1650" y="1859"/>
                </a:lnTo>
                <a:lnTo>
                  <a:pt x="1639" y="1857"/>
                </a:lnTo>
                <a:lnTo>
                  <a:pt x="1635" y="1856"/>
                </a:lnTo>
                <a:lnTo>
                  <a:pt x="1627" y="1850"/>
                </a:lnTo>
                <a:lnTo>
                  <a:pt x="1623" y="1846"/>
                </a:lnTo>
                <a:lnTo>
                  <a:pt x="1614" y="1844"/>
                </a:lnTo>
                <a:lnTo>
                  <a:pt x="1612" y="1842"/>
                </a:lnTo>
                <a:lnTo>
                  <a:pt x="1610" y="1841"/>
                </a:lnTo>
                <a:lnTo>
                  <a:pt x="1606" y="1838"/>
                </a:lnTo>
                <a:lnTo>
                  <a:pt x="1602" y="1834"/>
                </a:lnTo>
                <a:lnTo>
                  <a:pt x="1602" y="1829"/>
                </a:lnTo>
                <a:lnTo>
                  <a:pt x="1602" y="1825"/>
                </a:lnTo>
                <a:lnTo>
                  <a:pt x="1606" y="1821"/>
                </a:lnTo>
                <a:lnTo>
                  <a:pt x="1611" y="1819"/>
                </a:lnTo>
                <a:lnTo>
                  <a:pt x="1619" y="1816"/>
                </a:lnTo>
                <a:lnTo>
                  <a:pt x="1624" y="1815"/>
                </a:lnTo>
                <a:lnTo>
                  <a:pt x="1627" y="1811"/>
                </a:lnTo>
                <a:lnTo>
                  <a:pt x="1630" y="1808"/>
                </a:lnTo>
                <a:lnTo>
                  <a:pt x="1631" y="1804"/>
                </a:lnTo>
                <a:lnTo>
                  <a:pt x="1631" y="1803"/>
                </a:lnTo>
                <a:lnTo>
                  <a:pt x="1630" y="1801"/>
                </a:lnTo>
                <a:lnTo>
                  <a:pt x="1627" y="1797"/>
                </a:lnTo>
                <a:lnTo>
                  <a:pt x="1625" y="1793"/>
                </a:lnTo>
                <a:lnTo>
                  <a:pt x="1613" y="1791"/>
                </a:lnTo>
                <a:lnTo>
                  <a:pt x="1605" y="1790"/>
                </a:lnTo>
                <a:lnTo>
                  <a:pt x="1593" y="1787"/>
                </a:lnTo>
                <a:lnTo>
                  <a:pt x="1583" y="1785"/>
                </a:lnTo>
                <a:lnTo>
                  <a:pt x="1580" y="1785"/>
                </a:lnTo>
                <a:lnTo>
                  <a:pt x="1576" y="1784"/>
                </a:lnTo>
                <a:lnTo>
                  <a:pt x="1569" y="1784"/>
                </a:lnTo>
                <a:lnTo>
                  <a:pt x="1554" y="1784"/>
                </a:lnTo>
                <a:lnTo>
                  <a:pt x="1550" y="1782"/>
                </a:lnTo>
                <a:lnTo>
                  <a:pt x="1545" y="1780"/>
                </a:lnTo>
                <a:lnTo>
                  <a:pt x="1540" y="1776"/>
                </a:lnTo>
                <a:lnTo>
                  <a:pt x="1537" y="1773"/>
                </a:lnTo>
                <a:lnTo>
                  <a:pt x="1536" y="1772"/>
                </a:lnTo>
                <a:lnTo>
                  <a:pt x="1532" y="1766"/>
                </a:lnTo>
                <a:lnTo>
                  <a:pt x="1526" y="1759"/>
                </a:lnTo>
                <a:lnTo>
                  <a:pt x="1517" y="1754"/>
                </a:lnTo>
                <a:lnTo>
                  <a:pt x="1512" y="1748"/>
                </a:lnTo>
                <a:lnTo>
                  <a:pt x="1510" y="1738"/>
                </a:lnTo>
                <a:lnTo>
                  <a:pt x="1511" y="1729"/>
                </a:lnTo>
                <a:lnTo>
                  <a:pt x="1511" y="1727"/>
                </a:lnTo>
                <a:lnTo>
                  <a:pt x="1511" y="1726"/>
                </a:lnTo>
                <a:lnTo>
                  <a:pt x="1511" y="1725"/>
                </a:lnTo>
                <a:lnTo>
                  <a:pt x="1511" y="1724"/>
                </a:lnTo>
                <a:lnTo>
                  <a:pt x="1510" y="1718"/>
                </a:lnTo>
                <a:lnTo>
                  <a:pt x="1507" y="1700"/>
                </a:lnTo>
                <a:lnTo>
                  <a:pt x="1509" y="1699"/>
                </a:lnTo>
                <a:lnTo>
                  <a:pt x="1509" y="1697"/>
                </a:lnTo>
                <a:lnTo>
                  <a:pt x="1509" y="1695"/>
                </a:lnTo>
                <a:lnTo>
                  <a:pt x="1506" y="1688"/>
                </a:lnTo>
                <a:lnTo>
                  <a:pt x="1504" y="1681"/>
                </a:lnTo>
                <a:lnTo>
                  <a:pt x="1500" y="1677"/>
                </a:lnTo>
                <a:lnTo>
                  <a:pt x="1493" y="1675"/>
                </a:lnTo>
                <a:lnTo>
                  <a:pt x="1485" y="1672"/>
                </a:lnTo>
                <a:lnTo>
                  <a:pt x="1482" y="1669"/>
                </a:lnTo>
                <a:lnTo>
                  <a:pt x="1481" y="1667"/>
                </a:lnTo>
                <a:lnTo>
                  <a:pt x="1478" y="1665"/>
                </a:lnTo>
                <a:lnTo>
                  <a:pt x="1473" y="1664"/>
                </a:lnTo>
                <a:lnTo>
                  <a:pt x="1468" y="1662"/>
                </a:lnTo>
                <a:lnTo>
                  <a:pt x="1462" y="1652"/>
                </a:lnTo>
                <a:lnTo>
                  <a:pt x="1461" y="1650"/>
                </a:lnTo>
                <a:lnTo>
                  <a:pt x="1456" y="1648"/>
                </a:lnTo>
                <a:lnTo>
                  <a:pt x="1449" y="1648"/>
                </a:lnTo>
                <a:lnTo>
                  <a:pt x="1443" y="1645"/>
                </a:lnTo>
                <a:lnTo>
                  <a:pt x="1439" y="1642"/>
                </a:lnTo>
                <a:lnTo>
                  <a:pt x="1437" y="1641"/>
                </a:lnTo>
                <a:lnTo>
                  <a:pt x="1436" y="1641"/>
                </a:lnTo>
                <a:lnTo>
                  <a:pt x="1433" y="1640"/>
                </a:lnTo>
                <a:lnTo>
                  <a:pt x="1428" y="1640"/>
                </a:lnTo>
                <a:lnTo>
                  <a:pt x="1425" y="1639"/>
                </a:lnTo>
                <a:lnTo>
                  <a:pt x="1420" y="1635"/>
                </a:lnTo>
                <a:lnTo>
                  <a:pt x="1420" y="1634"/>
                </a:lnTo>
                <a:lnTo>
                  <a:pt x="1419" y="1633"/>
                </a:lnTo>
                <a:lnTo>
                  <a:pt x="1418" y="1633"/>
                </a:lnTo>
                <a:lnTo>
                  <a:pt x="1417" y="1628"/>
                </a:lnTo>
                <a:lnTo>
                  <a:pt x="1415" y="1627"/>
                </a:lnTo>
                <a:lnTo>
                  <a:pt x="1415" y="1626"/>
                </a:lnTo>
                <a:lnTo>
                  <a:pt x="1415" y="1624"/>
                </a:lnTo>
                <a:lnTo>
                  <a:pt x="1415" y="1623"/>
                </a:lnTo>
                <a:lnTo>
                  <a:pt x="1415" y="1622"/>
                </a:lnTo>
                <a:lnTo>
                  <a:pt x="1417" y="1616"/>
                </a:lnTo>
                <a:lnTo>
                  <a:pt x="1417" y="1615"/>
                </a:lnTo>
                <a:lnTo>
                  <a:pt x="1415" y="1612"/>
                </a:lnTo>
                <a:lnTo>
                  <a:pt x="1413" y="1611"/>
                </a:lnTo>
                <a:lnTo>
                  <a:pt x="1409" y="1609"/>
                </a:lnTo>
                <a:lnTo>
                  <a:pt x="1408" y="1609"/>
                </a:lnTo>
                <a:lnTo>
                  <a:pt x="1407" y="1609"/>
                </a:lnTo>
                <a:lnTo>
                  <a:pt x="1406" y="1612"/>
                </a:lnTo>
                <a:lnTo>
                  <a:pt x="1403" y="1615"/>
                </a:lnTo>
                <a:lnTo>
                  <a:pt x="1400" y="1616"/>
                </a:lnTo>
                <a:lnTo>
                  <a:pt x="1398" y="1616"/>
                </a:lnTo>
                <a:lnTo>
                  <a:pt x="1396" y="1616"/>
                </a:lnTo>
                <a:lnTo>
                  <a:pt x="1395" y="1616"/>
                </a:lnTo>
                <a:lnTo>
                  <a:pt x="1394" y="1615"/>
                </a:lnTo>
                <a:lnTo>
                  <a:pt x="1393" y="1615"/>
                </a:lnTo>
                <a:lnTo>
                  <a:pt x="1393" y="1614"/>
                </a:lnTo>
                <a:lnTo>
                  <a:pt x="1391" y="1614"/>
                </a:lnTo>
                <a:lnTo>
                  <a:pt x="1391" y="1612"/>
                </a:lnTo>
                <a:lnTo>
                  <a:pt x="1391" y="1611"/>
                </a:lnTo>
                <a:lnTo>
                  <a:pt x="1393" y="1611"/>
                </a:lnTo>
                <a:lnTo>
                  <a:pt x="1394" y="1611"/>
                </a:lnTo>
                <a:lnTo>
                  <a:pt x="1396" y="1610"/>
                </a:lnTo>
                <a:lnTo>
                  <a:pt x="1398" y="1610"/>
                </a:lnTo>
                <a:lnTo>
                  <a:pt x="1400" y="1609"/>
                </a:lnTo>
                <a:lnTo>
                  <a:pt x="1398" y="1608"/>
                </a:lnTo>
                <a:lnTo>
                  <a:pt x="1394" y="1607"/>
                </a:lnTo>
                <a:lnTo>
                  <a:pt x="1393" y="1607"/>
                </a:lnTo>
                <a:lnTo>
                  <a:pt x="1391" y="1607"/>
                </a:lnTo>
                <a:lnTo>
                  <a:pt x="1390" y="1607"/>
                </a:lnTo>
                <a:lnTo>
                  <a:pt x="1388" y="1607"/>
                </a:lnTo>
                <a:lnTo>
                  <a:pt x="1385" y="1605"/>
                </a:lnTo>
                <a:lnTo>
                  <a:pt x="1384" y="1605"/>
                </a:lnTo>
                <a:lnTo>
                  <a:pt x="1382" y="1603"/>
                </a:lnTo>
                <a:lnTo>
                  <a:pt x="1381" y="1603"/>
                </a:lnTo>
                <a:lnTo>
                  <a:pt x="1379" y="1599"/>
                </a:lnTo>
                <a:lnTo>
                  <a:pt x="1378" y="1599"/>
                </a:lnTo>
                <a:lnTo>
                  <a:pt x="1378" y="1598"/>
                </a:lnTo>
                <a:lnTo>
                  <a:pt x="1377" y="1597"/>
                </a:lnTo>
                <a:lnTo>
                  <a:pt x="1377" y="1596"/>
                </a:lnTo>
                <a:lnTo>
                  <a:pt x="1378" y="1596"/>
                </a:lnTo>
                <a:lnTo>
                  <a:pt x="1378" y="1594"/>
                </a:lnTo>
                <a:lnTo>
                  <a:pt x="1379" y="1593"/>
                </a:lnTo>
                <a:lnTo>
                  <a:pt x="1381" y="1593"/>
                </a:lnTo>
                <a:lnTo>
                  <a:pt x="1382" y="1593"/>
                </a:lnTo>
                <a:lnTo>
                  <a:pt x="1382" y="1592"/>
                </a:lnTo>
                <a:lnTo>
                  <a:pt x="1384" y="1592"/>
                </a:lnTo>
                <a:lnTo>
                  <a:pt x="1384" y="1591"/>
                </a:lnTo>
                <a:lnTo>
                  <a:pt x="1385" y="1588"/>
                </a:lnTo>
                <a:lnTo>
                  <a:pt x="1384" y="1587"/>
                </a:lnTo>
                <a:lnTo>
                  <a:pt x="1384" y="1586"/>
                </a:lnTo>
                <a:lnTo>
                  <a:pt x="1384" y="1585"/>
                </a:lnTo>
                <a:lnTo>
                  <a:pt x="1383" y="1582"/>
                </a:lnTo>
                <a:lnTo>
                  <a:pt x="1382" y="1578"/>
                </a:lnTo>
                <a:lnTo>
                  <a:pt x="1381" y="1577"/>
                </a:lnTo>
                <a:lnTo>
                  <a:pt x="1379" y="1575"/>
                </a:lnTo>
                <a:lnTo>
                  <a:pt x="1378" y="1574"/>
                </a:lnTo>
                <a:lnTo>
                  <a:pt x="1377" y="1574"/>
                </a:lnTo>
                <a:lnTo>
                  <a:pt x="1376" y="1574"/>
                </a:lnTo>
                <a:lnTo>
                  <a:pt x="1374" y="1574"/>
                </a:lnTo>
                <a:lnTo>
                  <a:pt x="1373" y="1575"/>
                </a:lnTo>
                <a:lnTo>
                  <a:pt x="1372" y="1575"/>
                </a:lnTo>
                <a:lnTo>
                  <a:pt x="1371" y="1577"/>
                </a:lnTo>
                <a:lnTo>
                  <a:pt x="1370" y="1578"/>
                </a:lnTo>
                <a:lnTo>
                  <a:pt x="1370" y="1579"/>
                </a:lnTo>
                <a:lnTo>
                  <a:pt x="1369" y="1579"/>
                </a:lnTo>
                <a:lnTo>
                  <a:pt x="1367" y="1580"/>
                </a:lnTo>
                <a:lnTo>
                  <a:pt x="1366" y="1581"/>
                </a:lnTo>
                <a:lnTo>
                  <a:pt x="1365" y="1581"/>
                </a:lnTo>
                <a:lnTo>
                  <a:pt x="1364" y="1581"/>
                </a:lnTo>
                <a:lnTo>
                  <a:pt x="1360" y="1581"/>
                </a:lnTo>
                <a:lnTo>
                  <a:pt x="1359" y="1581"/>
                </a:lnTo>
                <a:lnTo>
                  <a:pt x="1359" y="1580"/>
                </a:lnTo>
                <a:lnTo>
                  <a:pt x="1358" y="1580"/>
                </a:lnTo>
                <a:lnTo>
                  <a:pt x="1358" y="1579"/>
                </a:lnTo>
                <a:lnTo>
                  <a:pt x="1358" y="1578"/>
                </a:lnTo>
                <a:lnTo>
                  <a:pt x="1358" y="1577"/>
                </a:lnTo>
                <a:lnTo>
                  <a:pt x="1359" y="1575"/>
                </a:lnTo>
                <a:lnTo>
                  <a:pt x="1360" y="1574"/>
                </a:lnTo>
                <a:lnTo>
                  <a:pt x="1361" y="1573"/>
                </a:lnTo>
                <a:lnTo>
                  <a:pt x="1361" y="1572"/>
                </a:lnTo>
                <a:lnTo>
                  <a:pt x="1361" y="1570"/>
                </a:lnTo>
                <a:lnTo>
                  <a:pt x="1360" y="1569"/>
                </a:lnTo>
                <a:lnTo>
                  <a:pt x="1359" y="1568"/>
                </a:lnTo>
                <a:lnTo>
                  <a:pt x="1358" y="1567"/>
                </a:lnTo>
                <a:lnTo>
                  <a:pt x="1355" y="1567"/>
                </a:lnTo>
                <a:lnTo>
                  <a:pt x="1354" y="1567"/>
                </a:lnTo>
                <a:lnTo>
                  <a:pt x="1352" y="1567"/>
                </a:lnTo>
                <a:lnTo>
                  <a:pt x="1349" y="1563"/>
                </a:lnTo>
                <a:lnTo>
                  <a:pt x="1347" y="1562"/>
                </a:lnTo>
                <a:lnTo>
                  <a:pt x="1343" y="1560"/>
                </a:lnTo>
                <a:lnTo>
                  <a:pt x="1339" y="1557"/>
                </a:lnTo>
                <a:lnTo>
                  <a:pt x="1336" y="1555"/>
                </a:lnTo>
                <a:lnTo>
                  <a:pt x="1335" y="1555"/>
                </a:lnTo>
                <a:lnTo>
                  <a:pt x="1334" y="1555"/>
                </a:lnTo>
                <a:lnTo>
                  <a:pt x="1334" y="1554"/>
                </a:lnTo>
                <a:lnTo>
                  <a:pt x="1333" y="1553"/>
                </a:lnTo>
                <a:lnTo>
                  <a:pt x="1330" y="1550"/>
                </a:lnTo>
                <a:lnTo>
                  <a:pt x="1329" y="1548"/>
                </a:lnTo>
                <a:lnTo>
                  <a:pt x="1328" y="1547"/>
                </a:lnTo>
                <a:lnTo>
                  <a:pt x="1327" y="1545"/>
                </a:lnTo>
                <a:lnTo>
                  <a:pt x="1324" y="1545"/>
                </a:lnTo>
                <a:lnTo>
                  <a:pt x="1322" y="1545"/>
                </a:lnTo>
                <a:lnTo>
                  <a:pt x="1319" y="1547"/>
                </a:lnTo>
                <a:lnTo>
                  <a:pt x="1317" y="1549"/>
                </a:lnTo>
                <a:lnTo>
                  <a:pt x="1312" y="1554"/>
                </a:lnTo>
                <a:lnTo>
                  <a:pt x="1309" y="1556"/>
                </a:lnTo>
                <a:lnTo>
                  <a:pt x="1307" y="1556"/>
                </a:lnTo>
                <a:lnTo>
                  <a:pt x="1306" y="1556"/>
                </a:lnTo>
                <a:lnTo>
                  <a:pt x="1305" y="1556"/>
                </a:lnTo>
                <a:lnTo>
                  <a:pt x="1304" y="1556"/>
                </a:lnTo>
                <a:lnTo>
                  <a:pt x="1303" y="1555"/>
                </a:lnTo>
                <a:lnTo>
                  <a:pt x="1301" y="1551"/>
                </a:lnTo>
                <a:lnTo>
                  <a:pt x="1298" y="1548"/>
                </a:lnTo>
                <a:lnTo>
                  <a:pt x="1295" y="1544"/>
                </a:lnTo>
                <a:lnTo>
                  <a:pt x="1294" y="1544"/>
                </a:lnTo>
                <a:lnTo>
                  <a:pt x="1289" y="1543"/>
                </a:lnTo>
                <a:lnTo>
                  <a:pt x="1285" y="1543"/>
                </a:lnTo>
                <a:lnTo>
                  <a:pt x="1281" y="1542"/>
                </a:lnTo>
                <a:lnTo>
                  <a:pt x="1277" y="1537"/>
                </a:lnTo>
                <a:lnTo>
                  <a:pt x="1275" y="1534"/>
                </a:lnTo>
                <a:lnTo>
                  <a:pt x="1275" y="1533"/>
                </a:lnTo>
                <a:lnTo>
                  <a:pt x="1274" y="1532"/>
                </a:lnTo>
                <a:lnTo>
                  <a:pt x="1270" y="1530"/>
                </a:lnTo>
                <a:lnTo>
                  <a:pt x="1268" y="1525"/>
                </a:lnTo>
                <a:lnTo>
                  <a:pt x="1265" y="1519"/>
                </a:lnTo>
                <a:lnTo>
                  <a:pt x="1263" y="1513"/>
                </a:lnTo>
                <a:lnTo>
                  <a:pt x="1261" y="1511"/>
                </a:lnTo>
                <a:lnTo>
                  <a:pt x="1248" y="1503"/>
                </a:lnTo>
                <a:lnTo>
                  <a:pt x="1237" y="1497"/>
                </a:lnTo>
                <a:lnTo>
                  <a:pt x="1234" y="1496"/>
                </a:lnTo>
                <a:lnTo>
                  <a:pt x="1232" y="1493"/>
                </a:lnTo>
                <a:lnTo>
                  <a:pt x="1232" y="1488"/>
                </a:lnTo>
                <a:lnTo>
                  <a:pt x="1234" y="1483"/>
                </a:lnTo>
                <a:lnTo>
                  <a:pt x="1239" y="1479"/>
                </a:lnTo>
                <a:lnTo>
                  <a:pt x="1240" y="1479"/>
                </a:lnTo>
                <a:lnTo>
                  <a:pt x="1243" y="1478"/>
                </a:lnTo>
                <a:lnTo>
                  <a:pt x="1244" y="1477"/>
                </a:lnTo>
                <a:lnTo>
                  <a:pt x="1245" y="1477"/>
                </a:lnTo>
                <a:lnTo>
                  <a:pt x="1245" y="1475"/>
                </a:lnTo>
                <a:lnTo>
                  <a:pt x="1245" y="1472"/>
                </a:lnTo>
                <a:lnTo>
                  <a:pt x="1239" y="1466"/>
                </a:lnTo>
                <a:lnTo>
                  <a:pt x="1237" y="1460"/>
                </a:lnTo>
                <a:lnTo>
                  <a:pt x="1230" y="1454"/>
                </a:lnTo>
                <a:lnTo>
                  <a:pt x="1225" y="1451"/>
                </a:lnTo>
                <a:lnTo>
                  <a:pt x="1222" y="1448"/>
                </a:lnTo>
                <a:lnTo>
                  <a:pt x="1219" y="1447"/>
                </a:lnTo>
                <a:lnTo>
                  <a:pt x="1219" y="1441"/>
                </a:lnTo>
                <a:lnTo>
                  <a:pt x="1219" y="1439"/>
                </a:lnTo>
                <a:lnTo>
                  <a:pt x="1213" y="1434"/>
                </a:lnTo>
                <a:lnTo>
                  <a:pt x="1211" y="1434"/>
                </a:lnTo>
                <a:lnTo>
                  <a:pt x="1210" y="1434"/>
                </a:lnTo>
                <a:lnTo>
                  <a:pt x="1208" y="1435"/>
                </a:lnTo>
                <a:lnTo>
                  <a:pt x="1206" y="1436"/>
                </a:lnTo>
                <a:lnTo>
                  <a:pt x="1196" y="1438"/>
                </a:lnTo>
                <a:lnTo>
                  <a:pt x="1190" y="1439"/>
                </a:lnTo>
                <a:lnTo>
                  <a:pt x="1188" y="1440"/>
                </a:lnTo>
                <a:lnTo>
                  <a:pt x="1177" y="1443"/>
                </a:lnTo>
                <a:lnTo>
                  <a:pt x="1174" y="1445"/>
                </a:lnTo>
                <a:lnTo>
                  <a:pt x="1173" y="1445"/>
                </a:lnTo>
                <a:lnTo>
                  <a:pt x="1170" y="1445"/>
                </a:lnTo>
                <a:lnTo>
                  <a:pt x="1168" y="1445"/>
                </a:lnTo>
                <a:lnTo>
                  <a:pt x="1166" y="1443"/>
                </a:lnTo>
                <a:lnTo>
                  <a:pt x="1165" y="1443"/>
                </a:lnTo>
                <a:lnTo>
                  <a:pt x="1164" y="1443"/>
                </a:lnTo>
                <a:lnTo>
                  <a:pt x="1164" y="1442"/>
                </a:lnTo>
                <a:lnTo>
                  <a:pt x="1161" y="1442"/>
                </a:lnTo>
                <a:lnTo>
                  <a:pt x="1159" y="1441"/>
                </a:lnTo>
                <a:lnTo>
                  <a:pt x="1156" y="1440"/>
                </a:lnTo>
                <a:lnTo>
                  <a:pt x="1155" y="1440"/>
                </a:lnTo>
                <a:lnTo>
                  <a:pt x="1154" y="1440"/>
                </a:lnTo>
                <a:lnTo>
                  <a:pt x="1152" y="1441"/>
                </a:lnTo>
                <a:lnTo>
                  <a:pt x="1151" y="1442"/>
                </a:lnTo>
                <a:lnTo>
                  <a:pt x="1148" y="1443"/>
                </a:lnTo>
                <a:lnTo>
                  <a:pt x="1147" y="1445"/>
                </a:lnTo>
                <a:lnTo>
                  <a:pt x="1146" y="1448"/>
                </a:lnTo>
                <a:lnTo>
                  <a:pt x="1143" y="1451"/>
                </a:lnTo>
                <a:lnTo>
                  <a:pt x="1142" y="1451"/>
                </a:lnTo>
                <a:lnTo>
                  <a:pt x="1137" y="1452"/>
                </a:lnTo>
                <a:lnTo>
                  <a:pt x="1135" y="1452"/>
                </a:lnTo>
                <a:lnTo>
                  <a:pt x="1134" y="1452"/>
                </a:lnTo>
                <a:lnTo>
                  <a:pt x="1132" y="1452"/>
                </a:lnTo>
                <a:lnTo>
                  <a:pt x="1131" y="1452"/>
                </a:lnTo>
                <a:lnTo>
                  <a:pt x="1130" y="1451"/>
                </a:lnTo>
                <a:lnTo>
                  <a:pt x="1129" y="1451"/>
                </a:lnTo>
                <a:lnTo>
                  <a:pt x="1129" y="1449"/>
                </a:lnTo>
                <a:lnTo>
                  <a:pt x="1125" y="1446"/>
                </a:lnTo>
                <a:lnTo>
                  <a:pt x="1124" y="1445"/>
                </a:lnTo>
                <a:lnTo>
                  <a:pt x="1122" y="1446"/>
                </a:lnTo>
                <a:lnTo>
                  <a:pt x="1117" y="1447"/>
                </a:lnTo>
                <a:lnTo>
                  <a:pt x="1114" y="1451"/>
                </a:lnTo>
                <a:lnTo>
                  <a:pt x="1113" y="1455"/>
                </a:lnTo>
                <a:lnTo>
                  <a:pt x="1112" y="1458"/>
                </a:lnTo>
                <a:lnTo>
                  <a:pt x="1111" y="1460"/>
                </a:lnTo>
                <a:lnTo>
                  <a:pt x="1107" y="1463"/>
                </a:lnTo>
                <a:lnTo>
                  <a:pt x="1106" y="1464"/>
                </a:lnTo>
                <a:lnTo>
                  <a:pt x="1106" y="1466"/>
                </a:lnTo>
                <a:lnTo>
                  <a:pt x="1106" y="1468"/>
                </a:lnTo>
                <a:lnTo>
                  <a:pt x="1105" y="1469"/>
                </a:lnTo>
                <a:lnTo>
                  <a:pt x="1102" y="1470"/>
                </a:lnTo>
                <a:lnTo>
                  <a:pt x="1101" y="1471"/>
                </a:lnTo>
                <a:lnTo>
                  <a:pt x="1088" y="1472"/>
                </a:lnTo>
                <a:lnTo>
                  <a:pt x="1085" y="1473"/>
                </a:lnTo>
                <a:lnTo>
                  <a:pt x="1082" y="1475"/>
                </a:lnTo>
                <a:lnTo>
                  <a:pt x="1077" y="1478"/>
                </a:lnTo>
                <a:lnTo>
                  <a:pt x="1074" y="1482"/>
                </a:lnTo>
                <a:lnTo>
                  <a:pt x="1073" y="1484"/>
                </a:lnTo>
                <a:lnTo>
                  <a:pt x="1073" y="1487"/>
                </a:lnTo>
                <a:lnTo>
                  <a:pt x="1071" y="1488"/>
                </a:lnTo>
                <a:lnTo>
                  <a:pt x="1071" y="1489"/>
                </a:lnTo>
                <a:lnTo>
                  <a:pt x="1070" y="1489"/>
                </a:lnTo>
                <a:lnTo>
                  <a:pt x="1069" y="1489"/>
                </a:lnTo>
                <a:lnTo>
                  <a:pt x="1068" y="1489"/>
                </a:lnTo>
                <a:lnTo>
                  <a:pt x="1067" y="1489"/>
                </a:lnTo>
                <a:lnTo>
                  <a:pt x="1065" y="1488"/>
                </a:lnTo>
                <a:lnTo>
                  <a:pt x="1064" y="1488"/>
                </a:lnTo>
                <a:lnTo>
                  <a:pt x="1062" y="1488"/>
                </a:lnTo>
                <a:lnTo>
                  <a:pt x="1056" y="1489"/>
                </a:lnTo>
                <a:lnTo>
                  <a:pt x="1051" y="1490"/>
                </a:lnTo>
                <a:lnTo>
                  <a:pt x="1046" y="1491"/>
                </a:lnTo>
                <a:lnTo>
                  <a:pt x="1041" y="1491"/>
                </a:lnTo>
                <a:lnTo>
                  <a:pt x="1038" y="1491"/>
                </a:lnTo>
                <a:lnTo>
                  <a:pt x="1037" y="1490"/>
                </a:lnTo>
                <a:lnTo>
                  <a:pt x="1034" y="1490"/>
                </a:lnTo>
                <a:lnTo>
                  <a:pt x="1032" y="1489"/>
                </a:lnTo>
                <a:lnTo>
                  <a:pt x="1031" y="1488"/>
                </a:lnTo>
                <a:lnTo>
                  <a:pt x="1028" y="1487"/>
                </a:lnTo>
                <a:lnTo>
                  <a:pt x="1025" y="1485"/>
                </a:lnTo>
                <a:lnTo>
                  <a:pt x="1022" y="1485"/>
                </a:lnTo>
                <a:lnTo>
                  <a:pt x="1021" y="1484"/>
                </a:lnTo>
                <a:lnTo>
                  <a:pt x="1019" y="1484"/>
                </a:lnTo>
                <a:lnTo>
                  <a:pt x="1016" y="1483"/>
                </a:lnTo>
                <a:lnTo>
                  <a:pt x="1015" y="1483"/>
                </a:lnTo>
                <a:lnTo>
                  <a:pt x="1014" y="1482"/>
                </a:lnTo>
                <a:lnTo>
                  <a:pt x="1009" y="1482"/>
                </a:lnTo>
                <a:lnTo>
                  <a:pt x="1007" y="1482"/>
                </a:lnTo>
                <a:lnTo>
                  <a:pt x="997" y="1481"/>
                </a:lnTo>
                <a:lnTo>
                  <a:pt x="995" y="1481"/>
                </a:lnTo>
                <a:lnTo>
                  <a:pt x="993" y="1481"/>
                </a:lnTo>
                <a:lnTo>
                  <a:pt x="991" y="1479"/>
                </a:lnTo>
                <a:lnTo>
                  <a:pt x="991" y="1478"/>
                </a:lnTo>
                <a:lnTo>
                  <a:pt x="990" y="1478"/>
                </a:lnTo>
                <a:lnTo>
                  <a:pt x="989" y="1478"/>
                </a:lnTo>
                <a:lnTo>
                  <a:pt x="988" y="1477"/>
                </a:lnTo>
                <a:lnTo>
                  <a:pt x="986" y="1476"/>
                </a:lnTo>
                <a:lnTo>
                  <a:pt x="985" y="1475"/>
                </a:lnTo>
                <a:lnTo>
                  <a:pt x="984" y="1473"/>
                </a:lnTo>
                <a:lnTo>
                  <a:pt x="979" y="1471"/>
                </a:lnTo>
                <a:lnTo>
                  <a:pt x="974" y="1466"/>
                </a:lnTo>
                <a:lnTo>
                  <a:pt x="973" y="1464"/>
                </a:lnTo>
                <a:lnTo>
                  <a:pt x="972" y="1464"/>
                </a:lnTo>
                <a:lnTo>
                  <a:pt x="971" y="1463"/>
                </a:lnTo>
                <a:lnTo>
                  <a:pt x="968" y="1463"/>
                </a:lnTo>
                <a:lnTo>
                  <a:pt x="966" y="1461"/>
                </a:lnTo>
                <a:lnTo>
                  <a:pt x="962" y="1460"/>
                </a:lnTo>
                <a:lnTo>
                  <a:pt x="960" y="1459"/>
                </a:lnTo>
                <a:lnTo>
                  <a:pt x="955" y="1455"/>
                </a:lnTo>
                <a:lnTo>
                  <a:pt x="949" y="1453"/>
                </a:lnTo>
                <a:lnTo>
                  <a:pt x="944" y="1452"/>
                </a:lnTo>
                <a:lnTo>
                  <a:pt x="940" y="1451"/>
                </a:lnTo>
                <a:lnTo>
                  <a:pt x="934" y="1451"/>
                </a:lnTo>
                <a:lnTo>
                  <a:pt x="928" y="1451"/>
                </a:lnTo>
                <a:lnTo>
                  <a:pt x="925" y="1451"/>
                </a:lnTo>
                <a:lnTo>
                  <a:pt x="923" y="1452"/>
                </a:lnTo>
                <a:lnTo>
                  <a:pt x="922" y="1453"/>
                </a:lnTo>
                <a:lnTo>
                  <a:pt x="920" y="1455"/>
                </a:lnTo>
                <a:lnTo>
                  <a:pt x="922" y="1459"/>
                </a:lnTo>
                <a:lnTo>
                  <a:pt x="920" y="1461"/>
                </a:lnTo>
                <a:lnTo>
                  <a:pt x="920" y="1464"/>
                </a:lnTo>
                <a:lnTo>
                  <a:pt x="919" y="1464"/>
                </a:lnTo>
                <a:lnTo>
                  <a:pt x="918" y="1465"/>
                </a:lnTo>
                <a:lnTo>
                  <a:pt x="917" y="1465"/>
                </a:lnTo>
                <a:lnTo>
                  <a:pt x="896" y="1466"/>
                </a:lnTo>
                <a:lnTo>
                  <a:pt x="895" y="1466"/>
                </a:lnTo>
                <a:lnTo>
                  <a:pt x="886" y="1469"/>
                </a:lnTo>
                <a:lnTo>
                  <a:pt x="876" y="1469"/>
                </a:lnTo>
                <a:lnTo>
                  <a:pt x="875" y="1469"/>
                </a:lnTo>
                <a:lnTo>
                  <a:pt x="874" y="1469"/>
                </a:lnTo>
                <a:lnTo>
                  <a:pt x="868" y="1468"/>
                </a:lnTo>
                <a:lnTo>
                  <a:pt x="866" y="1466"/>
                </a:lnTo>
                <a:lnTo>
                  <a:pt x="864" y="1465"/>
                </a:lnTo>
                <a:lnTo>
                  <a:pt x="858" y="1463"/>
                </a:lnTo>
                <a:lnTo>
                  <a:pt x="857" y="1461"/>
                </a:lnTo>
                <a:lnTo>
                  <a:pt x="848" y="1458"/>
                </a:lnTo>
                <a:lnTo>
                  <a:pt x="842" y="1454"/>
                </a:lnTo>
                <a:lnTo>
                  <a:pt x="838" y="1452"/>
                </a:lnTo>
                <a:lnTo>
                  <a:pt x="831" y="1448"/>
                </a:lnTo>
                <a:lnTo>
                  <a:pt x="820" y="1443"/>
                </a:lnTo>
                <a:lnTo>
                  <a:pt x="811" y="1442"/>
                </a:lnTo>
                <a:lnTo>
                  <a:pt x="809" y="1441"/>
                </a:lnTo>
                <a:lnTo>
                  <a:pt x="806" y="1441"/>
                </a:lnTo>
                <a:lnTo>
                  <a:pt x="805" y="1440"/>
                </a:lnTo>
                <a:lnTo>
                  <a:pt x="804" y="1440"/>
                </a:lnTo>
                <a:lnTo>
                  <a:pt x="803" y="1440"/>
                </a:lnTo>
                <a:lnTo>
                  <a:pt x="801" y="1439"/>
                </a:lnTo>
                <a:lnTo>
                  <a:pt x="799" y="1439"/>
                </a:lnTo>
                <a:lnTo>
                  <a:pt x="798" y="1440"/>
                </a:lnTo>
                <a:lnTo>
                  <a:pt x="785" y="1445"/>
                </a:lnTo>
                <a:lnTo>
                  <a:pt x="772" y="1448"/>
                </a:lnTo>
                <a:lnTo>
                  <a:pt x="767" y="1448"/>
                </a:lnTo>
                <a:lnTo>
                  <a:pt x="762" y="1448"/>
                </a:lnTo>
                <a:lnTo>
                  <a:pt x="760" y="1448"/>
                </a:lnTo>
                <a:lnTo>
                  <a:pt x="755" y="1447"/>
                </a:lnTo>
                <a:lnTo>
                  <a:pt x="753" y="1447"/>
                </a:lnTo>
                <a:lnTo>
                  <a:pt x="751" y="1446"/>
                </a:lnTo>
                <a:lnTo>
                  <a:pt x="750" y="1446"/>
                </a:lnTo>
                <a:lnTo>
                  <a:pt x="749" y="1446"/>
                </a:lnTo>
                <a:lnTo>
                  <a:pt x="744" y="1445"/>
                </a:lnTo>
                <a:lnTo>
                  <a:pt x="743" y="1445"/>
                </a:lnTo>
                <a:lnTo>
                  <a:pt x="739" y="1441"/>
                </a:lnTo>
                <a:lnTo>
                  <a:pt x="737" y="1436"/>
                </a:lnTo>
                <a:lnTo>
                  <a:pt x="732" y="1431"/>
                </a:lnTo>
                <a:lnTo>
                  <a:pt x="726" y="1423"/>
                </a:lnTo>
                <a:lnTo>
                  <a:pt x="724" y="1417"/>
                </a:lnTo>
                <a:lnTo>
                  <a:pt x="723" y="1405"/>
                </a:lnTo>
                <a:lnTo>
                  <a:pt x="724" y="1399"/>
                </a:lnTo>
                <a:lnTo>
                  <a:pt x="724" y="1388"/>
                </a:lnTo>
                <a:lnTo>
                  <a:pt x="723" y="1385"/>
                </a:lnTo>
                <a:lnTo>
                  <a:pt x="719" y="1384"/>
                </a:lnTo>
                <a:lnTo>
                  <a:pt x="717" y="1382"/>
                </a:lnTo>
                <a:lnTo>
                  <a:pt x="714" y="1382"/>
                </a:lnTo>
                <a:lnTo>
                  <a:pt x="712" y="1382"/>
                </a:lnTo>
                <a:lnTo>
                  <a:pt x="711" y="1382"/>
                </a:lnTo>
                <a:lnTo>
                  <a:pt x="708" y="1384"/>
                </a:lnTo>
                <a:lnTo>
                  <a:pt x="707" y="1385"/>
                </a:lnTo>
                <a:lnTo>
                  <a:pt x="705" y="1386"/>
                </a:lnTo>
                <a:lnTo>
                  <a:pt x="692" y="1394"/>
                </a:lnTo>
                <a:lnTo>
                  <a:pt x="689" y="1395"/>
                </a:lnTo>
                <a:lnTo>
                  <a:pt x="687" y="1398"/>
                </a:lnTo>
                <a:lnTo>
                  <a:pt x="685" y="1399"/>
                </a:lnTo>
                <a:lnTo>
                  <a:pt x="685" y="1402"/>
                </a:lnTo>
                <a:lnTo>
                  <a:pt x="684" y="1403"/>
                </a:lnTo>
                <a:lnTo>
                  <a:pt x="681" y="1405"/>
                </a:lnTo>
                <a:lnTo>
                  <a:pt x="681" y="1406"/>
                </a:lnTo>
                <a:lnTo>
                  <a:pt x="679" y="1406"/>
                </a:lnTo>
                <a:lnTo>
                  <a:pt x="677" y="1408"/>
                </a:lnTo>
                <a:lnTo>
                  <a:pt x="672" y="1409"/>
                </a:lnTo>
                <a:lnTo>
                  <a:pt x="662" y="1410"/>
                </a:lnTo>
                <a:lnTo>
                  <a:pt x="660" y="1410"/>
                </a:lnTo>
                <a:lnTo>
                  <a:pt x="659" y="1410"/>
                </a:lnTo>
                <a:lnTo>
                  <a:pt x="653" y="1411"/>
                </a:lnTo>
                <a:lnTo>
                  <a:pt x="647" y="1410"/>
                </a:lnTo>
                <a:lnTo>
                  <a:pt x="633" y="1406"/>
                </a:lnTo>
                <a:lnTo>
                  <a:pt x="632" y="1406"/>
                </a:lnTo>
                <a:lnTo>
                  <a:pt x="622" y="1403"/>
                </a:lnTo>
                <a:lnTo>
                  <a:pt x="616" y="1402"/>
                </a:lnTo>
                <a:lnTo>
                  <a:pt x="610" y="1400"/>
                </a:lnTo>
                <a:lnTo>
                  <a:pt x="602" y="1402"/>
                </a:lnTo>
                <a:lnTo>
                  <a:pt x="599" y="1400"/>
                </a:lnTo>
                <a:lnTo>
                  <a:pt x="598" y="1400"/>
                </a:lnTo>
                <a:lnTo>
                  <a:pt x="596" y="1400"/>
                </a:lnTo>
                <a:lnTo>
                  <a:pt x="593" y="1399"/>
                </a:lnTo>
                <a:lnTo>
                  <a:pt x="591" y="1397"/>
                </a:lnTo>
                <a:lnTo>
                  <a:pt x="588" y="1394"/>
                </a:lnTo>
                <a:lnTo>
                  <a:pt x="587" y="1392"/>
                </a:lnTo>
                <a:lnTo>
                  <a:pt x="586" y="1391"/>
                </a:lnTo>
                <a:lnTo>
                  <a:pt x="582" y="1387"/>
                </a:lnTo>
                <a:lnTo>
                  <a:pt x="580" y="1386"/>
                </a:lnTo>
                <a:lnTo>
                  <a:pt x="575" y="1385"/>
                </a:lnTo>
                <a:lnTo>
                  <a:pt x="567" y="1381"/>
                </a:lnTo>
                <a:lnTo>
                  <a:pt x="566" y="1381"/>
                </a:lnTo>
                <a:lnTo>
                  <a:pt x="563" y="1381"/>
                </a:lnTo>
                <a:lnTo>
                  <a:pt x="562" y="1381"/>
                </a:lnTo>
                <a:lnTo>
                  <a:pt x="559" y="1382"/>
                </a:lnTo>
                <a:lnTo>
                  <a:pt x="554" y="1382"/>
                </a:lnTo>
                <a:lnTo>
                  <a:pt x="549" y="1382"/>
                </a:lnTo>
                <a:lnTo>
                  <a:pt x="546" y="1381"/>
                </a:lnTo>
                <a:lnTo>
                  <a:pt x="544" y="1381"/>
                </a:lnTo>
                <a:lnTo>
                  <a:pt x="543" y="1381"/>
                </a:lnTo>
                <a:lnTo>
                  <a:pt x="540" y="1381"/>
                </a:lnTo>
                <a:lnTo>
                  <a:pt x="538" y="1381"/>
                </a:lnTo>
                <a:lnTo>
                  <a:pt x="537" y="1381"/>
                </a:lnTo>
                <a:lnTo>
                  <a:pt x="536" y="1382"/>
                </a:lnTo>
                <a:lnTo>
                  <a:pt x="527" y="1381"/>
                </a:lnTo>
                <a:lnTo>
                  <a:pt x="525" y="1380"/>
                </a:lnTo>
                <a:lnTo>
                  <a:pt x="522" y="1380"/>
                </a:lnTo>
                <a:lnTo>
                  <a:pt x="521" y="1380"/>
                </a:lnTo>
                <a:lnTo>
                  <a:pt x="515" y="1378"/>
                </a:lnTo>
                <a:lnTo>
                  <a:pt x="508" y="1376"/>
                </a:lnTo>
                <a:lnTo>
                  <a:pt x="497" y="1372"/>
                </a:lnTo>
                <a:lnTo>
                  <a:pt x="490" y="1369"/>
                </a:lnTo>
                <a:lnTo>
                  <a:pt x="485" y="1368"/>
                </a:lnTo>
                <a:lnTo>
                  <a:pt x="481" y="1365"/>
                </a:lnTo>
                <a:lnTo>
                  <a:pt x="477" y="1365"/>
                </a:lnTo>
                <a:lnTo>
                  <a:pt x="471" y="1373"/>
                </a:lnTo>
                <a:lnTo>
                  <a:pt x="463" y="1379"/>
                </a:lnTo>
                <a:lnTo>
                  <a:pt x="460" y="1381"/>
                </a:lnTo>
                <a:lnTo>
                  <a:pt x="454" y="1385"/>
                </a:lnTo>
                <a:lnTo>
                  <a:pt x="451" y="1387"/>
                </a:lnTo>
                <a:lnTo>
                  <a:pt x="441" y="1392"/>
                </a:lnTo>
                <a:lnTo>
                  <a:pt x="437" y="1393"/>
                </a:lnTo>
                <a:lnTo>
                  <a:pt x="435" y="1393"/>
                </a:lnTo>
                <a:lnTo>
                  <a:pt x="431" y="1393"/>
                </a:lnTo>
                <a:lnTo>
                  <a:pt x="430" y="1393"/>
                </a:lnTo>
                <a:lnTo>
                  <a:pt x="429" y="1393"/>
                </a:lnTo>
                <a:lnTo>
                  <a:pt x="428" y="1392"/>
                </a:lnTo>
                <a:lnTo>
                  <a:pt x="427" y="1392"/>
                </a:lnTo>
                <a:lnTo>
                  <a:pt x="421" y="1390"/>
                </a:lnTo>
                <a:lnTo>
                  <a:pt x="418" y="1387"/>
                </a:lnTo>
                <a:lnTo>
                  <a:pt x="413" y="1385"/>
                </a:lnTo>
                <a:lnTo>
                  <a:pt x="411" y="1385"/>
                </a:lnTo>
                <a:lnTo>
                  <a:pt x="410" y="1384"/>
                </a:lnTo>
                <a:lnTo>
                  <a:pt x="409" y="1384"/>
                </a:lnTo>
                <a:lnTo>
                  <a:pt x="407" y="1384"/>
                </a:lnTo>
                <a:lnTo>
                  <a:pt x="401" y="1382"/>
                </a:lnTo>
                <a:lnTo>
                  <a:pt x="394" y="1382"/>
                </a:lnTo>
                <a:lnTo>
                  <a:pt x="393" y="1382"/>
                </a:lnTo>
                <a:lnTo>
                  <a:pt x="387" y="1382"/>
                </a:lnTo>
                <a:lnTo>
                  <a:pt x="383" y="1384"/>
                </a:lnTo>
                <a:lnTo>
                  <a:pt x="381" y="1385"/>
                </a:lnTo>
                <a:lnTo>
                  <a:pt x="379" y="1385"/>
                </a:lnTo>
                <a:lnTo>
                  <a:pt x="376" y="1384"/>
                </a:lnTo>
                <a:lnTo>
                  <a:pt x="373" y="1382"/>
                </a:lnTo>
                <a:lnTo>
                  <a:pt x="372" y="1382"/>
                </a:lnTo>
                <a:lnTo>
                  <a:pt x="370" y="1382"/>
                </a:lnTo>
                <a:lnTo>
                  <a:pt x="368" y="1384"/>
                </a:lnTo>
                <a:lnTo>
                  <a:pt x="362" y="1388"/>
                </a:lnTo>
                <a:lnTo>
                  <a:pt x="358" y="1391"/>
                </a:lnTo>
                <a:lnTo>
                  <a:pt x="355" y="1392"/>
                </a:lnTo>
                <a:lnTo>
                  <a:pt x="352" y="1392"/>
                </a:lnTo>
                <a:lnTo>
                  <a:pt x="350" y="1392"/>
                </a:lnTo>
                <a:lnTo>
                  <a:pt x="346" y="1391"/>
                </a:lnTo>
                <a:lnTo>
                  <a:pt x="343" y="1390"/>
                </a:lnTo>
                <a:lnTo>
                  <a:pt x="342" y="1388"/>
                </a:lnTo>
                <a:lnTo>
                  <a:pt x="339" y="1387"/>
                </a:lnTo>
                <a:lnTo>
                  <a:pt x="338" y="1387"/>
                </a:lnTo>
                <a:lnTo>
                  <a:pt x="337" y="1386"/>
                </a:lnTo>
                <a:lnTo>
                  <a:pt x="334" y="1386"/>
                </a:lnTo>
                <a:lnTo>
                  <a:pt x="333" y="1386"/>
                </a:lnTo>
                <a:lnTo>
                  <a:pt x="331" y="1385"/>
                </a:lnTo>
                <a:lnTo>
                  <a:pt x="329" y="1384"/>
                </a:lnTo>
                <a:lnTo>
                  <a:pt x="327" y="1385"/>
                </a:lnTo>
                <a:lnTo>
                  <a:pt x="326" y="1385"/>
                </a:lnTo>
                <a:lnTo>
                  <a:pt x="322" y="1385"/>
                </a:lnTo>
                <a:lnTo>
                  <a:pt x="319" y="1384"/>
                </a:lnTo>
                <a:lnTo>
                  <a:pt x="316" y="1382"/>
                </a:lnTo>
                <a:lnTo>
                  <a:pt x="312" y="1382"/>
                </a:lnTo>
                <a:lnTo>
                  <a:pt x="308" y="1382"/>
                </a:lnTo>
                <a:lnTo>
                  <a:pt x="306" y="1381"/>
                </a:lnTo>
                <a:lnTo>
                  <a:pt x="304" y="1380"/>
                </a:lnTo>
                <a:lnTo>
                  <a:pt x="303" y="1380"/>
                </a:lnTo>
                <a:lnTo>
                  <a:pt x="289" y="1360"/>
                </a:lnTo>
                <a:lnTo>
                  <a:pt x="286" y="1356"/>
                </a:lnTo>
                <a:lnTo>
                  <a:pt x="271" y="1333"/>
                </a:lnTo>
                <a:lnTo>
                  <a:pt x="250" y="1303"/>
                </a:lnTo>
                <a:lnTo>
                  <a:pt x="224" y="1266"/>
                </a:lnTo>
                <a:lnTo>
                  <a:pt x="223" y="1264"/>
                </a:lnTo>
                <a:lnTo>
                  <a:pt x="222" y="1261"/>
                </a:lnTo>
                <a:lnTo>
                  <a:pt x="216" y="1253"/>
                </a:lnTo>
                <a:lnTo>
                  <a:pt x="213" y="1251"/>
                </a:lnTo>
                <a:lnTo>
                  <a:pt x="209" y="1245"/>
                </a:lnTo>
                <a:lnTo>
                  <a:pt x="198" y="1229"/>
                </a:lnTo>
                <a:lnTo>
                  <a:pt x="195" y="1225"/>
                </a:lnTo>
                <a:lnTo>
                  <a:pt x="194" y="1223"/>
                </a:lnTo>
                <a:lnTo>
                  <a:pt x="193" y="1221"/>
                </a:lnTo>
                <a:lnTo>
                  <a:pt x="189" y="1216"/>
                </a:lnTo>
                <a:lnTo>
                  <a:pt x="182" y="1205"/>
                </a:lnTo>
                <a:lnTo>
                  <a:pt x="170" y="1188"/>
                </a:lnTo>
                <a:lnTo>
                  <a:pt x="165" y="1182"/>
                </a:lnTo>
                <a:lnTo>
                  <a:pt x="165" y="1181"/>
                </a:lnTo>
                <a:lnTo>
                  <a:pt x="164" y="1180"/>
                </a:lnTo>
                <a:lnTo>
                  <a:pt x="161" y="1175"/>
                </a:lnTo>
                <a:lnTo>
                  <a:pt x="155" y="1166"/>
                </a:lnTo>
                <a:lnTo>
                  <a:pt x="150" y="1160"/>
                </a:lnTo>
                <a:lnTo>
                  <a:pt x="143" y="1149"/>
                </a:lnTo>
                <a:lnTo>
                  <a:pt x="115" y="1109"/>
                </a:lnTo>
                <a:lnTo>
                  <a:pt x="111" y="1104"/>
                </a:lnTo>
                <a:lnTo>
                  <a:pt x="103" y="1092"/>
                </a:lnTo>
                <a:lnTo>
                  <a:pt x="95" y="1080"/>
                </a:lnTo>
                <a:lnTo>
                  <a:pt x="87" y="1071"/>
                </a:lnTo>
                <a:lnTo>
                  <a:pt x="81" y="1060"/>
                </a:lnTo>
                <a:lnTo>
                  <a:pt x="80" y="1059"/>
                </a:lnTo>
                <a:lnTo>
                  <a:pt x="79" y="1058"/>
                </a:lnTo>
                <a:lnTo>
                  <a:pt x="79" y="1057"/>
                </a:lnTo>
                <a:lnTo>
                  <a:pt x="78" y="1055"/>
                </a:lnTo>
                <a:lnTo>
                  <a:pt x="74" y="1051"/>
                </a:lnTo>
                <a:lnTo>
                  <a:pt x="72" y="1048"/>
                </a:lnTo>
                <a:lnTo>
                  <a:pt x="72" y="1046"/>
                </a:lnTo>
                <a:lnTo>
                  <a:pt x="71" y="1046"/>
                </a:lnTo>
                <a:lnTo>
                  <a:pt x="68" y="1042"/>
                </a:lnTo>
                <a:lnTo>
                  <a:pt x="66" y="1037"/>
                </a:lnTo>
                <a:lnTo>
                  <a:pt x="61" y="1031"/>
                </a:lnTo>
                <a:lnTo>
                  <a:pt x="60" y="1029"/>
                </a:lnTo>
                <a:lnTo>
                  <a:pt x="55" y="1023"/>
                </a:lnTo>
                <a:lnTo>
                  <a:pt x="54" y="1021"/>
                </a:lnTo>
                <a:lnTo>
                  <a:pt x="47" y="1011"/>
                </a:lnTo>
                <a:lnTo>
                  <a:pt x="32" y="991"/>
                </a:lnTo>
                <a:lnTo>
                  <a:pt x="0" y="941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10">
            <a:extLst>
              <a:ext uri="{FF2B5EF4-FFF2-40B4-BE49-F238E27FC236}">
                <a16:creationId xmlns:a16="http://schemas.microsoft.com/office/drawing/2014/main" id="{FEE51EF2-621C-B196-C7B1-82007864C5EB}"/>
              </a:ext>
            </a:extLst>
          </p:cNvPr>
          <p:cNvSpPr>
            <a:spLocks/>
          </p:cNvSpPr>
          <p:nvPr/>
        </p:nvSpPr>
        <p:spPr bwMode="auto">
          <a:xfrm>
            <a:off x="4815054" y="1491630"/>
            <a:ext cx="3871746" cy="3024336"/>
          </a:xfrm>
          <a:custGeom>
            <a:avLst/>
            <a:gdLst>
              <a:gd name="T0" fmla="*/ 394 w 3116"/>
              <a:gd name="T1" fmla="*/ 648 h 2434"/>
              <a:gd name="T2" fmla="*/ 359 w 3116"/>
              <a:gd name="T3" fmla="*/ 556 h 2434"/>
              <a:gd name="T4" fmla="*/ 370 w 3116"/>
              <a:gd name="T5" fmla="*/ 554 h 2434"/>
              <a:gd name="T6" fmla="*/ 521 w 3116"/>
              <a:gd name="T7" fmla="*/ 576 h 2434"/>
              <a:gd name="T8" fmla="*/ 676 w 3116"/>
              <a:gd name="T9" fmla="*/ 545 h 2434"/>
              <a:gd name="T10" fmla="*/ 971 w 3116"/>
              <a:gd name="T11" fmla="*/ 408 h 2434"/>
              <a:gd name="T12" fmla="*/ 1226 w 3116"/>
              <a:gd name="T13" fmla="*/ 290 h 2434"/>
              <a:gd name="T14" fmla="*/ 1550 w 3116"/>
              <a:gd name="T15" fmla="*/ 50 h 2434"/>
              <a:gd name="T16" fmla="*/ 1968 w 3116"/>
              <a:gd name="T17" fmla="*/ 49 h 2434"/>
              <a:gd name="T18" fmla="*/ 2297 w 3116"/>
              <a:gd name="T19" fmla="*/ 193 h 2434"/>
              <a:gd name="T20" fmla="*/ 2508 w 3116"/>
              <a:gd name="T21" fmla="*/ 358 h 2434"/>
              <a:gd name="T22" fmla="*/ 2593 w 3116"/>
              <a:gd name="T23" fmla="*/ 411 h 2434"/>
              <a:gd name="T24" fmla="*/ 2687 w 3116"/>
              <a:gd name="T25" fmla="*/ 457 h 2434"/>
              <a:gd name="T26" fmla="*/ 2748 w 3116"/>
              <a:gd name="T27" fmla="*/ 439 h 2434"/>
              <a:gd name="T28" fmla="*/ 2789 w 3116"/>
              <a:gd name="T29" fmla="*/ 438 h 2434"/>
              <a:gd name="T30" fmla="*/ 2851 w 3116"/>
              <a:gd name="T31" fmla="*/ 437 h 2434"/>
              <a:gd name="T32" fmla="*/ 2884 w 3116"/>
              <a:gd name="T33" fmla="*/ 443 h 2434"/>
              <a:gd name="T34" fmla="*/ 2914 w 3116"/>
              <a:gd name="T35" fmla="*/ 528 h 2434"/>
              <a:gd name="T36" fmla="*/ 2819 w 3116"/>
              <a:gd name="T37" fmla="*/ 703 h 2434"/>
              <a:gd name="T38" fmla="*/ 2820 w 3116"/>
              <a:gd name="T39" fmla="*/ 837 h 2434"/>
              <a:gd name="T40" fmla="*/ 2822 w 3116"/>
              <a:gd name="T41" fmla="*/ 1032 h 2434"/>
              <a:gd name="T42" fmla="*/ 2714 w 3116"/>
              <a:gd name="T43" fmla="*/ 1092 h 2434"/>
              <a:gd name="T44" fmla="*/ 2740 w 3116"/>
              <a:gd name="T45" fmla="*/ 1215 h 2434"/>
              <a:gd name="T46" fmla="*/ 2937 w 3116"/>
              <a:gd name="T47" fmla="*/ 1489 h 2434"/>
              <a:gd name="T48" fmla="*/ 3058 w 3116"/>
              <a:gd name="T49" fmla="*/ 1647 h 2434"/>
              <a:gd name="T50" fmla="*/ 2961 w 3116"/>
              <a:gd name="T51" fmla="*/ 2022 h 2434"/>
              <a:gd name="T52" fmla="*/ 2831 w 3116"/>
              <a:gd name="T53" fmla="*/ 2274 h 2434"/>
              <a:gd name="T54" fmla="*/ 2686 w 3116"/>
              <a:gd name="T55" fmla="*/ 2422 h 2434"/>
              <a:gd name="T56" fmla="*/ 2622 w 3116"/>
              <a:gd name="T57" fmla="*/ 2401 h 2434"/>
              <a:gd name="T58" fmla="*/ 2533 w 3116"/>
              <a:gd name="T59" fmla="*/ 2403 h 2434"/>
              <a:gd name="T60" fmla="*/ 2418 w 3116"/>
              <a:gd name="T61" fmla="*/ 2378 h 2434"/>
              <a:gd name="T62" fmla="*/ 2327 w 3116"/>
              <a:gd name="T63" fmla="*/ 2342 h 2434"/>
              <a:gd name="T64" fmla="*/ 2223 w 3116"/>
              <a:gd name="T65" fmla="*/ 2343 h 2434"/>
              <a:gd name="T66" fmla="*/ 2203 w 3116"/>
              <a:gd name="T67" fmla="*/ 2282 h 2434"/>
              <a:gd name="T68" fmla="*/ 2215 w 3116"/>
              <a:gd name="T69" fmla="*/ 2183 h 2434"/>
              <a:gd name="T70" fmla="*/ 2097 w 3116"/>
              <a:gd name="T71" fmla="*/ 2110 h 2434"/>
              <a:gd name="T72" fmla="*/ 1994 w 3116"/>
              <a:gd name="T73" fmla="*/ 2052 h 2434"/>
              <a:gd name="T74" fmla="*/ 1928 w 3116"/>
              <a:gd name="T75" fmla="*/ 2098 h 2434"/>
              <a:gd name="T76" fmla="*/ 1823 w 3116"/>
              <a:gd name="T77" fmla="*/ 1978 h 2434"/>
              <a:gd name="T78" fmla="*/ 1702 w 3116"/>
              <a:gd name="T79" fmla="*/ 1919 h 2434"/>
              <a:gd name="T80" fmla="*/ 1602 w 3116"/>
              <a:gd name="T81" fmla="*/ 1834 h 2434"/>
              <a:gd name="T82" fmla="*/ 1537 w 3116"/>
              <a:gd name="T83" fmla="*/ 1773 h 2434"/>
              <a:gd name="T84" fmla="*/ 1473 w 3116"/>
              <a:gd name="T85" fmla="*/ 1664 h 2434"/>
              <a:gd name="T86" fmla="*/ 1415 w 3116"/>
              <a:gd name="T87" fmla="*/ 1612 h 2434"/>
              <a:gd name="T88" fmla="*/ 1391 w 3116"/>
              <a:gd name="T89" fmla="*/ 1607 h 2434"/>
              <a:gd name="T90" fmla="*/ 1382 w 3116"/>
              <a:gd name="T91" fmla="*/ 1578 h 2434"/>
              <a:gd name="T92" fmla="*/ 1360 w 3116"/>
              <a:gd name="T93" fmla="*/ 1574 h 2434"/>
              <a:gd name="T94" fmla="*/ 1319 w 3116"/>
              <a:gd name="T95" fmla="*/ 1547 h 2434"/>
              <a:gd name="T96" fmla="*/ 1248 w 3116"/>
              <a:gd name="T97" fmla="*/ 1503 h 2434"/>
              <a:gd name="T98" fmla="*/ 1206 w 3116"/>
              <a:gd name="T99" fmla="*/ 1436 h 2434"/>
              <a:gd name="T100" fmla="*/ 1137 w 3116"/>
              <a:gd name="T101" fmla="*/ 1452 h 2434"/>
              <a:gd name="T102" fmla="*/ 1082 w 3116"/>
              <a:gd name="T103" fmla="*/ 1475 h 2434"/>
              <a:gd name="T104" fmla="*/ 1022 w 3116"/>
              <a:gd name="T105" fmla="*/ 1485 h 2434"/>
              <a:gd name="T106" fmla="*/ 966 w 3116"/>
              <a:gd name="T107" fmla="*/ 1461 h 2434"/>
              <a:gd name="T108" fmla="*/ 868 w 3116"/>
              <a:gd name="T109" fmla="*/ 1468 h 2434"/>
              <a:gd name="T110" fmla="*/ 753 w 3116"/>
              <a:gd name="T111" fmla="*/ 1447 h 2434"/>
              <a:gd name="T112" fmla="*/ 687 w 3116"/>
              <a:gd name="T113" fmla="*/ 1398 h 2434"/>
              <a:gd name="T114" fmla="*/ 588 w 3116"/>
              <a:gd name="T115" fmla="*/ 1394 h 2434"/>
              <a:gd name="T116" fmla="*/ 508 w 3116"/>
              <a:gd name="T117" fmla="*/ 1376 h 2434"/>
              <a:gd name="T118" fmla="*/ 407 w 3116"/>
              <a:gd name="T119" fmla="*/ 1384 h 2434"/>
              <a:gd name="T120" fmla="*/ 333 w 3116"/>
              <a:gd name="T121" fmla="*/ 1386 h 2434"/>
              <a:gd name="T122" fmla="*/ 194 w 3116"/>
              <a:gd name="T123" fmla="*/ 1223 h 2434"/>
              <a:gd name="T124" fmla="*/ 71 w 3116"/>
              <a:gd name="T125" fmla="*/ 1046 h 2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3116" h="2434">
                <a:moveTo>
                  <a:pt x="0" y="941"/>
                </a:moveTo>
                <a:lnTo>
                  <a:pt x="59" y="903"/>
                </a:lnTo>
                <a:lnTo>
                  <a:pt x="107" y="871"/>
                </a:lnTo>
                <a:lnTo>
                  <a:pt x="108" y="871"/>
                </a:lnTo>
                <a:lnTo>
                  <a:pt x="119" y="864"/>
                </a:lnTo>
                <a:lnTo>
                  <a:pt x="231" y="788"/>
                </a:lnTo>
                <a:lnTo>
                  <a:pt x="249" y="777"/>
                </a:lnTo>
                <a:lnTo>
                  <a:pt x="263" y="769"/>
                </a:lnTo>
                <a:lnTo>
                  <a:pt x="276" y="759"/>
                </a:lnTo>
                <a:lnTo>
                  <a:pt x="282" y="756"/>
                </a:lnTo>
                <a:lnTo>
                  <a:pt x="289" y="751"/>
                </a:lnTo>
                <a:lnTo>
                  <a:pt x="291" y="750"/>
                </a:lnTo>
                <a:lnTo>
                  <a:pt x="294" y="747"/>
                </a:lnTo>
                <a:lnTo>
                  <a:pt x="300" y="744"/>
                </a:lnTo>
                <a:lnTo>
                  <a:pt x="304" y="740"/>
                </a:lnTo>
                <a:lnTo>
                  <a:pt x="369" y="697"/>
                </a:lnTo>
                <a:lnTo>
                  <a:pt x="394" y="680"/>
                </a:lnTo>
                <a:lnTo>
                  <a:pt x="410" y="670"/>
                </a:lnTo>
                <a:lnTo>
                  <a:pt x="411" y="668"/>
                </a:lnTo>
                <a:lnTo>
                  <a:pt x="410" y="665"/>
                </a:lnTo>
                <a:lnTo>
                  <a:pt x="409" y="659"/>
                </a:lnTo>
                <a:lnTo>
                  <a:pt x="406" y="656"/>
                </a:lnTo>
                <a:lnTo>
                  <a:pt x="399" y="651"/>
                </a:lnTo>
                <a:lnTo>
                  <a:pt x="394" y="649"/>
                </a:lnTo>
                <a:lnTo>
                  <a:pt x="394" y="648"/>
                </a:lnTo>
                <a:lnTo>
                  <a:pt x="393" y="647"/>
                </a:lnTo>
                <a:lnTo>
                  <a:pt x="387" y="642"/>
                </a:lnTo>
                <a:lnTo>
                  <a:pt x="382" y="638"/>
                </a:lnTo>
                <a:lnTo>
                  <a:pt x="376" y="634"/>
                </a:lnTo>
                <a:lnTo>
                  <a:pt x="375" y="632"/>
                </a:lnTo>
                <a:lnTo>
                  <a:pt x="374" y="631"/>
                </a:lnTo>
                <a:lnTo>
                  <a:pt x="373" y="629"/>
                </a:lnTo>
                <a:lnTo>
                  <a:pt x="372" y="627"/>
                </a:lnTo>
                <a:lnTo>
                  <a:pt x="370" y="625"/>
                </a:lnTo>
                <a:lnTo>
                  <a:pt x="370" y="624"/>
                </a:lnTo>
                <a:lnTo>
                  <a:pt x="369" y="618"/>
                </a:lnTo>
                <a:lnTo>
                  <a:pt x="368" y="617"/>
                </a:lnTo>
                <a:lnTo>
                  <a:pt x="368" y="616"/>
                </a:lnTo>
                <a:lnTo>
                  <a:pt x="369" y="605"/>
                </a:lnTo>
                <a:lnTo>
                  <a:pt x="368" y="602"/>
                </a:lnTo>
                <a:lnTo>
                  <a:pt x="368" y="600"/>
                </a:lnTo>
                <a:lnTo>
                  <a:pt x="367" y="596"/>
                </a:lnTo>
                <a:lnTo>
                  <a:pt x="364" y="588"/>
                </a:lnTo>
                <a:lnTo>
                  <a:pt x="363" y="582"/>
                </a:lnTo>
                <a:lnTo>
                  <a:pt x="363" y="581"/>
                </a:lnTo>
                <a:lnTo>
                  <a:pt x="362" y="574"/>
                </a:lnTo>
                <a:lnTo>
                  <a:pt x="362" y="571"/>
                </a:lnTo>
                <a:lnTo>
                  <a:pt x="361" y="565"/>
                </a:lnTo>
                <a:lnTo>
                  <a:pt x="359" y="558"/>
                </a:lnTo>
                <a:lnTo>
                  <a:pt x="359" y="556"/>
                </a:lnTo>
                <a:lnTo>
                  <a:pt x="358" y="552"/>
                </a:lnTo>
                <a:lnTo>
                  <a:pt x="356" y="540"/>
                </a:lnTo>
                <a:lnTo>
                  <a:pt x="355" y="539"/>
                </a:lnTo>
                <a:lnTo>
                  <a:pt x="355" y="536"/>
                </a:lnTo>
                <a:lnTo>
                  <a:pt x="355" y="534"/>
                </a:lnTo>
                <a:lnTo>
                  <a:pt x="355" y="533"/>
                </a:lnTo>
                <a:lnTo>
                  <a:pt x="355" y="532"/>
                </a:lnTo>
                <a:lnTo>
                  <a:pt x="356" y="532"/>
                </a:lnTo>
                <a:lnTo>
                  <a:pt x="356" y="529"/>
                </a:lnTo>
                <a:lnTo>
                  <a:pt x="356" y="527"/>
                </a:lnTo>
                <a:lnTo>
                  <a:pt x="356" y="524"/>
                </a:lnTo>
                <a:lnTo>
                  <a:pt x="356" y="523"/>
                </a:lnTo>
                <a:lnTo>
                  <a:pt x="357" y="522"/>
                </a:lnTo>
                <a:lnTo>
                  <a:pt x="358" y="520"/>
                </a:lnTo>
                <a:lnTo>
                  <a:pt x="359" y="518"/>
                </a:lnTo>
                <a:lnTo>
                  <a:pt x="359" y="517"/>
                </a:lnTo>
                <a:lnTo>
                  <a:pt x="361" y="516"/>
                </a:lnTo>
                <a:lnTo>
                  <a:pt x="361" y="515"/>
                </a:lnTo>
                <a:lnTo>
                  <a:pt x="359" y="523"/>
                </a:lnTo>
                <a:lnTo>
                  <a:pt x="359" y="528"/>
                </a:lnTo>
                <a:lnTo>
                  <a:pt x="361" y="536"/>
                </a:lnTo>
                <a:lnTo>
                  <a:pt x="361" y="540"/>
                </a:lnTo>
                <a:lnTo>
                  <a:pt x="366" y="548"/>
                </a:lnTo>
                <a:lnTo>
                  <a:pt x="368" y="552"/>
                </a:lnTo>
                <a:lnTo>
                  <a:pt x="370" y="554"/>
                </a:lnTo>
                <a:lnTo>
                  <a:pt x="373" y="558"/>
                </a:lnTo>
                <a:lnTo>
                  <a:pt x="381" y="559"/>
                </a:lnTo>
                <a:lnTo>
                  <a:pt x="383" y="558"/>
                </a:lnTo>
                <a:lnTo>
                  <a:pt x="387" y="557"/>
                </a:lnTo>
                <a:lnTo>
                  <a:pt x="404" y="547"/>
                </a:lnTo>
                <a:lnTo>
                  <a:pt x="410" y="541"/>
                </a:lnTo>
                <a:lnTo>
                  <a:pt x="416" y="540"/>
                </a:lnTo>
                <a:lnTo>
                  <a:pt x="424" y="541"/>
                </a:lnTo>
                <a:lnTo>
                  <a:pt x="425" y="541"/>
                </a:lnTo>
                <a:lnTo>
                  <a:pt x="430" y="540"/>
                </a:lnTo>
                <a:lnTo>
                  <a:pt x="434" y="540"/>
                </a:lnTo>
                <a:lnTo>
                  <a:pt x="439" y="541"/>
                </a:lnTo>
                <a:lnTo>
                  <a:pt x="441" y="541"/>
                </a:lnTo>
                <a:lnTo>
                  <a:pt x="448" y="544"/>
                </a:lnTo>
                <a:lnTo>
                  <a:pt x="458" y="546"/>
                </a:lnTo>
                <a:lnTo>
                  <a:pt x="466" y="548"/>
                </a:lnTo>
                <a:lnTo>
                  <a:pt x="475" y="551"/>
                </a:lnTo>
                <a:lnTo>
                  <a:pt x="484" y="554"/>
                </a:lnTo>
                <a:lnTo>
                  <a:pt x="492" y="559"/>
                </a:lnTo>
                <a:lnTo>
                  <a:pt x="500" y="563"/>
                </a:lnTo>
                <a:lnTo>
                  <a:pt x="503" y="566"/>
                </a:lnTo>
                <a:lnTo>
                  <a:pt x="509" y="570"/>
                </a:lnTo>
                <a:lnTo>
                  <a:pt x="510" y="570"/>
                </a:lnTo>
                <a:lnTo>
                  <a:pt x="520" y="575"/>
                </a:lnTo>
                <a:lnTo>
                  <a:pt x="521" y="576"/>
                </a:lnTo>
                <a:lnTo>
                  <a:pt x="525" y="578"/>
                </a:lnTo>
                <a:lnTo>
                  <a:pt x="530" y="582"/>
                </a:lnTo>
                <a:lnTo>
                  <a:pt x="532" y="584"/>
                </a:lnTo>
                <a:lnTo>
                  <a:pt x="533" y="586"/>
                </a:lnTo>
                <a:lnTo>
                  <a:pt x="535" y="587"/>
                </a:lnTo>
                <a:lnTo>
                  <a:pt x="536" y="590"/>
                </a:lnTo>
                <a:lnTo>
                  <a:pt x="538" y="593"/>
                </a:lnTo>
                <a:lnTo>
                  <a:pt x="542" y="597"/>
                </a:lnTo>
                <a:lnTo>
                  <a:pt x="545" y="599"/>
                </a:lnTo>
                <a:lnTo>
                  <a:pt x="549" y="599"/>
                </a:lnTo>
                <a:lnTo>
                  <a:pt x="551" y="600"/>
                </a:lnTo>
                <a:lnTo>
                  <a:pt x="552" y="600"/>
                </a:lnTo>
                <a:lnTo>
                  <a:pt x="556" y="601"/>
                </a:lnTo>
                <a:lnTo>
                  <a:pt x="578" y="592"/>
                </a:lnTo>
                <a:lnTo>
                  <a:pt x="611" y="575"/>
                </a:lnTo>
                <a:lnTo>
                  <a:pt x="645" y="561"/>
                </a:lnTo>
                <a:lnTo>
                  <a:pt x="649" y="558"/>
                </a:lnTo>
                <a:lnTo>
                  <a:pt x="651" y="557"/>
                </a:lnTo>
                <a:lnTo>
                  <a:pt x="652" y="557"/>
                </a:lnTo>
                <a:lnTo>
                  <a:pt x="655" y="556"/>
                </a:lnTo>
                <a:lnTo>
                  <a:pt x="658" y="557"/>
                </a:lnTo>
                <a:lnTo>
                  <a:pt x="664" y="552"/>
                </a:lnTo>
                <a:lnTo>
                  <a:pt x="669" y="550"/>
                </a:lnTo>
                <a:lnTo>
                  <a:pt x="673" y="547"/>
                </a:lnTo>
                <a:lnTo>
                  <a:pt x="676" y="545"/>
                </a:lnTo>
                <a:lnTo>
                  <a:pt x="681" y="542"/>
                </a:lnTo>
                <a:lnTo>
                  <a:pt x="682" y="541"/>
                </a:lnTo>
                <a:lnTo>
                  <a:pt x="684" y="540"/>
                </a:lnTo>
                <a:lnTo>
                  <a:pt x="688" y="539"/>
                </a:lnTo>
                <a:lnTo>
                  <a:pt x="693" y="538"/>
                </a:lnTo>
                <a:lnTo>
                  <a:pt x="695" y="536"/>
                </a:lnTo>
                <a:lnTo>
                  <a:pt x="697" y="535"/>
                </a:lnTo>
                <a:lnTo>
                  <a:pt x="700" y="534"/>
                </a:lnTo>
                <a:lnTo>
                  <a:pt x="701" y="533"/>
                </a:lnTo>
                <a:lnTo>
                  <a:pt x="705" y="531"/>
                </a:lnTo>
                <a:lnTo>
                  <a:pt x="717" y="526"/>
                </a:lnTo>
                <a:lnTo>
                  <a:pt x="739" y="515"/>
                </a:lnTo>
                <a:lnTo>
                  <a:pt x="749" y="511"/>
                </a:lnTo>
                <a:lnTo>
                  <a:pt x="755" y="509"/>
                </a:lnTo>
                <a:lnTo>
                  <a:pt x="782" y="496"/>
                </a:lnTo>
                <a:lnTo>
                  <a:pt x="787" y="495"/>
                </a:lnTo>
                <a:lnTo>
                  <a:pt x="825" y="477"/>
                </a:lnTo>
                <a:lnTo>
                  <a:pt x="842" y="468"/>
                </a:lnTo>
                <a:lnTo>
                  <a:pt x="863" y="458"/>
                </a:lnTo>
                <a:lnTo>
                  <a:pt x="877" y="451"/>
                </a:lnTo>
                <a:lnTo>
                  <a:pt x="881" y="450"/>
                </a:lnTo>
                <a:lnTo>
                  <a:pt x="884" y="449"/>
                </a:lnTo>
                <a:lnTo>
                  <a:pt x="892" y="445"/>
                </a:lnTo>
                <a:lnTo>
                  <a:pt x="960" y="413"/>
                </a:lnTo>
                <a:lnTo>
                  <a:pt x="971" y="408"/>
                </a:lnTo>
                <a:lnTo>
                  <a:pt x="986" y="401"/>
                </a:lnTo>
                <a:lnTo>
                  <a:pt x="1019" y="385"/>
                </a:lnTo>
                <a:lnTo>
                  <a:pt x="1070" y="362"/>
                </a:lnTo>
                <a:lnTo>
                  <a:pt x="1071" y="362"/>
                </a:lnTo>
                <a:lnTo>
                  <a:pt x="1086" y="356"/>
                </a:lnTo>
                <a:lnTo>
                  <a:pt x="1095" y="351"/>
                </a:lnTo>
                <a:lnTo>
                  <a:pt x="1112" y="342"/>
                </a:lnTo>
                <a:lnTo>
                  <a:pt x="1116" y="341"/>
                </a:lnTo>
                <a:lnTo>
                  <a:pt x="1118" y="340"/>
                </a:lnTo>
                <a:lnTo>
                  <a:pt x="1121" y="339"/>
                </a:lnTo>
                <a:lnTo>
                  <a:pt x="1124" y="338"/>
                </a:lnTo>
                <a:lnTo>
                  <a:pt x="1130" y="334"/>
                </a:lnTo>
                <a:lnTo>
                  <a:pt x="1135" y="333"/>
                </a:lnTo>
                <a:lnTo>
                  <a:pt x="1154" y="323"/>
                </a:lnTo>
                <a:lnTo>
                  <a:pt x="1162" y="320"/>
                </a:lnTo>
                <a:lnTo>
                  <a:pt x="1208" y="298"/>
                </a:lnTo>
                <a:lnTo>
                  <a:pt x="1210" y="297"/>
                </a:lnTo>
                <a:lnTo>
                  <a:pt x="1211" y="297"/>
                </a:lnTo>
                <a:lnTo>
                  <a:pt x="1213" y="296"/>
                </a:lnTo>
                <a:lnTo>
                  <a:pt x="1215" y="294"/>
                </a:lnTo>
                <a:lnTo>
                  <a:pt x="1216" y="293"/>
                </a:lnTo>
                <a:lnTo>
                  <a:pt x="1219" y="293"/>
                </a:lnTo>
                <a:lnTo>
                  <a:pt x="1222" y="291"/>
                </a:lnTo>
                <a:lnTo>
                  <a:pt x="1224" y="291"/>
                </a:lnTo>
                <a:lnTo>
                  <a:pt x="1226" y="290"/>
                </a:lnTo>
                <a:lnTo>
                  <a:pt x="1227" y="290"/>
                </a:lnTo>
                <a:lnTo>
                  <a:pt x="1230" y="289"/>
                </a:lnTo>
                <a:lnTo>
                  <a:pt x="1279" y="268"/>
                </a:lnTo>
                <a:lnTo>
                  <a:pt x="1309" y="255"/>
                </a:lnTo>
                <a:lnTo>
                  <a:pt x="1409" y="208"/>
                </a:lnTo>
                <a:lnTo>
                  <a:pt x="1438" y="196"/>
                </a:lnTo>
                <a:lnTo>
                  <a:pt x="1443" y="194"/>
                </a:lnTo>
                <a:lnTo>
                  <a:pt x="1452" y="190"/>
                </a:lnTo>
                <a:lnTo>
                  <a:pt x="1455" y="189"/>
                </a:lnTo>
                <a:lnTo>
                  <a:pt x="1455" y="188"/>
                </a:lnTo>
                <a:lnTo>
                  <a:pt x="1484" y="176"/>
                </a:lnTo>
                <a:lnTo>
                  <a:pt x="1516" y="161"/>
                </a:lnTo>
                <a:lnTo>
                  <a:pt x="1567" y="137"/>
                </a:lnTo>
                <a:lnTo>
                  <a:pt x="1575" y="134"/>
                </a:lnTo>
                <a:lnTo>
                  <a:pt x="1591" y="127"/>
                </a:lnTo>
                <a:lnTo>
                  <a:pt x="1612" y="117"/>
                </a:lnTo>
                <a:lnTo>
                  <a:pt x="1612" y="115"/>
                </a:lnTo>
                <a:lnTo>
                  <a:pt x="1564" y="99"/>
                </a:lnTo>
                <a:lnTo>
                  <a:pt x="1556" y="96"/>
                </a:lnTo>
                <a:lnTo>
                  <a:pt x="1517" y="82"/>
                </a:lnTo>
                <a:lnTo>
                  <a:pt x="1521" y="81"/>
                </a:lnTo>
                <a:lnTo>
                  <a:pt x="1552" y="66"/>
                </a:lnTo>
                <a:lnTo>
                  <a:pt x="1550" y="62"/>
                </a:lnTo>
                <a:lnTo>
                  <a:pt x="1545" y="52"/>
                </a:lnTo>
                <a:lnTo>
                  <a:pt x="1550" y="50"/>
                </a:lnTo>
                <a:lnTo>
                  <a:pt x="1590" y="30"/>
                </a:lnTo>
                <a:lnTo>
                  <a:pt x="1607" y="21"/>
                </a:lnTo>
                <a:lnTo>
                  <a:pt x="1624" y="60"/>
                </a:lnTo>
                <a:lnTo>
                  <a:pt x="1635" y="52"/>
                </a:lnTo>
                <a:lnTo>
                  <a:pt x="1651" y="39"/>
                </a:lnTo>
                <a:lnTo>
                  <a:pt x="1655" y="37"/>
                </a:lnTo>
                <a:lnTo>
                  <a:pt x="1657" y="41"/>
                </a:lnTo>
                <a:lnTo>
                  <a:pt x="1678" y="87"/>
                </a:lnTo>
                <a:lnTo>
                  <a:pt x="1732" y="62"/>
                </a:lnTo>
                <a:lnTo>
                  <a:pt x="1775" y="43"/>
                </a:lnTo>
                <a:lnTo>
                  <a:pt x="1776" y="42"/>
                </a:lnTo>
                <a:lnTo>
                  <a:pt x="1777" y="42"/>
                </a:lnTo>
                <a:lnTo>
                  <a:pt x="1783" y="39"/>
                </a:lnTo>
                <a:lnTo>
                  <a:pt x="1819" y="22"/>
                </a:lnTo>
                <a:lnTo>
                  <a:pt x="1826" y="19"/>
                </a:lnTo>
                <a:lnTo>
                  <a:pt x="1831" y="18"/>
                </a:lnTo>
                <a:lnTo>
                  <a:pt x="1846" y="11"/>
                </a:lnTo>
                <a:lnTo>
                  <a:pt x="1847" y="9"/>
                </a:lnTo>
                <a:lnTo>
                  <a:pt x="1870" y="0"/>
                </a:lnTo>
                <a:lnTo>
                  <a:pt x="1876" y="3"/>
                </a:lnTo>
                <a:lnTo>
                  <a:pt x="1884" y="8"/>
                </a:lnTo>
                <a:lnTo>
                  <a:pt x="1895" y="15"/>
                </a:lnTo>
                <a:lnTo>
                  <a:pt x="1926" y="30"/>
                </a:lnTo>
                <a:lnTo>
                  <a:pt x="1939" y="36"/>
                </a:lnTo>
                <a:lnTo>
                  <a:pt x="1968" y="49"/>
                </a:lnTo>
                <a:lnTo>
                  <a:pt x="1970" y="50"/>
                </a:lnTo>
                <a:lnTo>
                  <a:pt x="1974" y="51"/>
                </a:lnTo>
                <a:lnTo>
                  <a:pt x="2001" y="64"/>
                </a:lnTo>
                <a:lnTo>
                  <a:pt x="2013" y="69"/>
                </a:lnTo>
                <a:lnTo>
                  <a:pt x="2043" y="82"/>
                </a:lnTo>
                <a:lnTo>
                  <a:pt x="2079" y="98"/>
                </a:lnTo>
                <a:lnTo>
                  <a:pt x="2106" y="107"/>
                </a:lnTo>
                <a:lnTo>
                  <a:pt x="2125" y="115"/>
                </a:lnTo>
                <a:lnTo>
                  <a:pt x="2128" y="116"/>
                </a:lnTo>
                <a:lnTo>
                  <a:pt x="2132" y="117"/>
                </a:lnTo>
                <a:lnTo>
                  <a:pt x="2157" y="127"/>
                </a:lnTo>
                <a:lnTo>
                  <a:pt x="2163" y="129"/>
                </a:lnTo>
                <a:lnTo>
                  <a:pt x="2192" y="139"/>
                </a:lnTo>
                <a:lnTo>
                  <a:pt x="2200" y="142"/>
                </a:lnTo>
                <a:lnTo>
                  <a:pt x="2213" y="147"/>
                </a:lnTo>
                <a:lnTo>
                  <a:pt x="2213" y="148"/>
                </a:lnTo>
                <a:lnTo>
                  <a:pt x="2246" y="161"/>
                </a:lnTo>
                <a:lnTo>
                  <a:pt x="2247" y="161"/>
                </a:lnTo>
                <a:lnTo>
                  <a:pt x="2264" y="170"/>
                </a:lnTo>
                <a:lnTo>
                  <a:pt x="2282" y="181"/>
                </a:lnTo>
                <a:lnTo>
                  <a:pt x="2290" y="187"/>
                </a:lnTo>
                <a:lnTo>
                  <a:pt x="2294" y="190"/>
                </a:lnTo>
                <a:lnTo>
                  <a:pt x="2295" y="191"/>
                </a:lnTo>
                <a:lnTo>
                  <a:pt x="2296" y="191"/>
                </a:lnTo>
                <a:lnTo>
                  <a:pt x="2297" y="193"/>
                </a:lnTo>
                <a:lnTo>
                  <a:pt x="2309" y="201"/>
                </a:lnTo>
                <a:lnTo>
                  <a:pt x="2327" y="217"/>
                </a:lnTo>
                <a:lnTo>
                  <a:pt x="2330" y="217"/>
                </a:lnTo>
                <a:lnTo>
                  <a:pt x="2356" y="238"/>
                </a:lnTo>
                <a:lnTo>
                  <a:pt x="2361" y="242"/>
                </a:lnTo>
                <a:lnTo>
                  <a:pt x="2364" y="243"/>
                </a:lnTo>
                <a:lnTo>
                  <a:pt x="2368" y="244"/>
                </a:lnTo>
                <a:lnTo>
                  <a:pt x="2374" y="250"/>
                </a:lnTo>
                <a:lnTo>
                  <a:pt x="2381" y="256"/>
                </a:lnTo>
                <a:lnTo>
                  <a:pt x="2390" y="262"/>
                </a:lnTo>
                <a:lnTo>
                  <a:pt x="2398" y="268"/>
                </a:lnTo>
                <a:lnTo>
                  <a:pt x="2399" y="269"/>
                </a:lnTo>
                <a:lnTo>
                  <a:pt x="2400" y="270"/>
                </a:lnTo>
                <a:lnTo>
                  <a:pt x="2402" y="272"/>
                </a:lnTo>
                <a:lnTo>
                  <a:pt x="2403" y="272"/>
                </a:lnTo>
                <a:lnTo>
                  <a:pt x="2418" y="285"/>
                </a:lnTo>
                <a:lnTo>
                  <a:pt x="2442" y="304"/>
                </a:lnTo>
                <a:lnTo>
                  <a:pt x="2457" y="316"/>
                </a:lnTo>
                <a:lnTo>
                  <a:pt x="2477" y="332"/>
                </a:lnTo>
                <a:lnTo>
                  <a:pt x="2498" y="347"/>
                </a:lnTo>
                <a:lnTo>
                  <a:pt x="2499" y="348"/>
                </a:lnTo>
                <a:lnTo>
                  <a:pt x="2501" y="351"/>
                </a:lnTo>
                <a:lnTo>
                  <a:pt x="2503" y="353"/>
                </a:lnTo>
                <a:lnTo>
                  <a:pt x="2506" y="354"/>
                </a:lnTo>
                <a:lnTo>
                  <a:pt x="2508" y="358"/>
                </a:lnTo>
                <a:lnTo>
                  <a:pt x="2513" y="362"/>
                </a:lnTo>
                <a:lnTo>
                  <a:pt x="2522" y="370"/>
                </a:lnTo>
                <a:lnTo>
                  <a:pt x="2530" y="377"/>
                </a:lnTo>
                <a:lnTo>
                  <a:pt x="2533" y="381"/>
                </a:lnTo>
                <a:lnTo>
                  <a:pt x="2537" y="383"/>
                </a:lnTo>
                <a:lnTo>
                  <a:pt x="2539" y="385"/>
                </a:lnTo>
                <a:lnTo>
                  <a:pt x="2544" y="392"/>
                </a:lnTo>
                <a:lnTo>
                  <a:pt x="2549" y="399"/>
                </a:lnTo>
                <a:lnTo>
                  <a:pt x="2550" y="401"/>
                </a:lnTo>
                <a:lnTo>
                  <a:pt x="2551" y="402"/>
                </a:lnTo>
                <a:lnTo>
                  <a:pt x="2551" y="403"/>
                </a:lnTo>
                <a:lnTo>
                  <a:pt x="2553" y="407"/>
                </a:lnTo>
                <a:lnTo>
                  <a:pt x="2554" y="407"/>
                </a:lnTo>
                <a:lnTo>
                  <a:pt x="2555" y="407"/>
                </a:lnTo>
                <a:lnTo>
                  <a:pt x="2556" y="406"/>
                </a:lnTo>
                <a:lnTo>
                  <a:pt x="2557" y="405"/>
                </a:lnTo>
                <a:lnTo>
                  <a:pt x="2562" y="402"/>
                </a:lnTo>
                <a:lnTo>
                  <a:pt x="2567" y="401"/>
                </a:lnTo>
                <a:lnTo>
                  <a:pt x="2568" y="401"/>
                </a:lnTo>
                <a:lnTo>
                  <a:pt x="2571" y="401"/>
                </a:lnTo>
                <a:lnTo>
                  <a:pt x="2578" y="403"/>
                </a:lnTo>
                <a:lnTo>
                  <a:pt x="2584" y="406"/>
                </a:lnTo>
                <a:lnTo>
                  <a:pt x="2585" y="407"/>
                </a:lnTo>
                <a:lnTo>
                  <a:pt x="2588" y="408"/>
                </a:lnTo>
                <a:lnTo>
                  <a:pt x="2593" y="411"/>
                </a:lnTo>
                <a:lnTo>
                  <a:pt x="2601" y="413"/>
                </a:lnTo>
                <a:lnTo>
                  <a:pt x="2605" y="414"/>
                </a:lnTo>
                <a:lnTo>
                  <a:pt x="2608" y="414"/>
                </a:lnTo>
                <a:lnTo>
                  <a:pt x="2611" y="414"/>
                </a:lnTo>
                <a:lnTo>
                  <a:pt x="2615" y="415"/>
                </a:lnTo>
                <a:lnTo>
                  <a:pt x="2621" y="417"/>
                </a:lnTo>
                <a:lnTo>
                  <a:pt x="2629" y="419"/>
                </a:lnTo>
                <a:lnTo>
                  <a:pt x="2632" y="419"/>
                </a:lnTo>
                <a:lnTo>
                  <a:pt x="2634" y="418"/>
                </a:lnTo>
                <a:lnTo>
                  <a:pt x="2635" y="419"/>
                </a:lnTo>
                <a:lnTo>
                  <a:pt x="2638" y="419"/>
                </a:lnTo>
                <a:lnTo>
                  <a:pt x="2640" y="422"/>
                </a:lnTo>
                <a:lnTo>
                  <a:pt x="2642" y="424"/>
                </a:lnTo>
                <a:lnTo>
                  <a:pt x="2644" y="425"/>
                </a:lnTo>
                <a:lnTo>
                  <a:pt x="2646" y="430"/>
                </a:lnTo>
                <a:lnTo>
                  <a:pt x="2647" y="431"/>
                </a:lnTo>
                <a:lnTo>
                  <a:pt x="2651" y="436"/>
                </a:lnTo>
                <a:lnTo>
                  <a:pt x="2656" y="442"/>
                </a:lnTo>
                <a:lnTo>
                  <a:pt x="2660" y="445"/>
                </a:lnTo>
                <a:lnTo>
                  <a:pt x="2663" y="448"/>
                </a:lnTo>
                <a:lnTo>
                  <a:pt x="2664" y="449"/>
                </a:lnTo>
                <a:lnTo>
                  <a:pt x="2666" y="450"/>
                </a:lnTo>
                <a:lnTo>
                  <a:pt x="2677" y="454"/>
                </a:lnTo>
                <a:lnTo>
                  <a:pt x="2681" y="455"/>
                </a:lnTo>
                <a:lnTo>
                  <a:pt x="2687" y="457"/>
                </a:lnTo>
                <a:lnTo>
                  <a:pt x="2689" y="458"/>
                </a:lnTo>
                <a:lnTo>
                  <a:pt x="2693" y="460"/>
                </a:lnTo>
                <a:lnTo>
                  <a:pt x="2696" y="462"/>
                </a:lnTo>
                <a:lnTo>
                  <a:pt x="2698" y="462"/>
                </a:lnTo>
                <a:lnTo>
                  <a:pt x="2698" y="463"/>
                </a:lnTo>
                <a:lnTo>
                  <a:pt x="2699" y="463"/>
                </a:lnTo>
                <a:lnTo>
                  <a:pt x="2700" y="463"/>
                </a:lnTo>
                <a:lnTo>
                  <a:pt x="2701" y="463"/>
                </a:lnTo>
                <a:lnTo>
                  <a:pt x="2702" y="465"/>
                </a:lnTo>
                <a:lnTo>
                  <a:pt x="2705" y="463"/>
                </a:lnTo>
                <a:lnTo>
                  <a:pt x="2706" y="463"/>
                </a:lnTo>
                <a:lnTo>
                  <a:pt x="2707" y="463"/>
                </a:lnTo>
                <a:lnTo>
                  <a:pt x="2714" y="462"/>
                </a:lnTo>
                <a:lnTo>
                  <a:pt x="2718" y="461"/>
                </a:lnTo>
                <a:lnTo>
                  <a:pt x="2720" y="460"/>
                </a:lnTo>
                <a:lnTo>
                  <a:pt x="2723" y="460"/>
                </a:lnTo>
                <a:lnTo>
                  <a:pt x="2726" y="458"/>
                </a:lnTo>
                <a:lnTo>
                  <a:pt x="2731" y="456"/>
                </a:lnTo>
                <a:lnTo>
                  <a:pt x="2736" y="453"/>
                </a:lnTo>
                <a:lnTo>
                  <a:pt x="2742" y="448"/>
                </a:lnTo>
                <a:lnTo>
                  <a:pt x="2743" y="448"/>
                </a:lnTo>
                <a:lnTo>
                  <a:pt x="2744" y="445"/>
                </a:lnTo>
                <a:lnTo>
                  <a:pt x="2745" y="444"/>
                </a:lnTo>
                <a:lnTo>
                  <a:pt x="2747" y="443"/>
                </a:lnTo>
                <a:lnTo>
                  <a:pt x="2748" y="439"/>
                </a:lnTo>
                <a:lnTo>
                  <a:pt x="2749" y="436"/>
                </a:lnTo>
                <a:lnTo>
                  <a:pt x="2750" y="435"/>
                </a:lnTo>
                <a:lnTo>
                  <a:pt x="2753" y="433"/>
                </a:lnTo>
                <a:lnTo>
                  <a:pt x="2754" y="433"/>
                </a:lnTo>
                <a:lnTo>
                  <a:pt x="2756" y="432"/>
                </a:lnTo>
                <a:lnTo>
                  <a:pt x="2758" y="432"/>
                </a:lnTo>
                <a:lnTo>
                  <a:pt x="2760" y="431"/>
                </a:lnTo>
                <a:lnTo>
                  <a:pt x="2766" y="427"/>
                </a:lnTo>
                <a:lnTo>
                  <a:pt x="2767" y="427"/>
                </a:lnTo>
                <a:lnTo>
                  <a:pt x="2769" y="426"/>
                </a:lnTo>
                <a:lnTo>
                  <a:pt x="2772" y="426"/>
                </a:lnTo>
                <a:lnTo>
                  <a:pt x="2777" y="425"/>
                </a:lnTo>
                <a:lnTo>
                  <a:pt x="2779" y="425"/>
                </a:lnTo>
                <a:lnTo>
                  <a:pt x="2783" y="425"/>
                </a:lnTo>
                <a:lnTo>
                  <a:pt x="2788" y="426"/>
                </a:lnTo>
                <a:lnTo>
                  <a:pt x="2789" y="426"/>
                </a:lnTo>
                <a:lnTo>
                  <a:pt x="2790" y="427"/>
                </a:lnTo>
                <a:lnTo>
                  <a:pt x="2790" y="429"/>
                </a:lnTo>
                <a:lnTo>
                  <a:pt x="2791" y="429"/>
                </a:lnTo>
                <a:lnTo>
                  <a:pt x="2791" y="430"/>
                </a:lnTo>
                <a:lnTo>
                  <a:pt x="2791" y="431"/>
                </a:lnTo>
                <a:lnTo>
                  <a:pt x="2791" y="432"/>
                </a:lnTo>
                <a:lnTo>
                  <a:pt x="2791" y="435"/>
                </a:lnTo>
                <a:lnTo>
                  <a:pt x="2789" y="437"/>
                </a:lnTo>
                <a:lnTo>
                  <a:pt x="2789" y="438"/>
                </a:lnTo>
                <a:lnTo>
                  <a:pt x="2790" y="439"/>
                </a:lnTo>
                <a:lnTo>
                  <a:pt x="2791" y="442"/>
                </a:lnTo>
                <a:lnTo>
                  <a:pt x="2792" y="443"/>
                </a:lnTo>
                <a:lnTo>
                  <a:pt x="2794" y="443"/>
                </a:lnTo>
                <a:lnTo>
                  <a:pt x="2804" y="445"/>
                </a:lnTo>
                <a:lnTo>
                  <a:pt x="2807" y="445"/>
                </a:lnTo>
                <a:lnTo>
                  <a:pt x="2808" y="445"/>
                </a:lnTo>
                <a:lnTo>
                  <a:pt x="2813" y="445"/>
                </a:lnTo>
                <a:lnTo>
                  <a:pt x="2816" y="447"/>
                </a:lnTo>
                <a:lnTo>
                  <a:pt x="2823" y="448"/>
                </a:lnTo>
                <a:lnTo>
                  <a:pt x="2825" y="448"/>
                </a:lnTo>
                <a:lnTo>
                  <a:pt x="2831" y="449"/>
                </a:lnTo>
                <a:lnTo>
                  <a:pt x="2832" y="449"/>
                </a:lnTo>
                <a:lnTo>
                  <a:pt x="2835" y="449"/>
                </a:lnTo>
                <a:lnTo>
                  <a:pt x="2838" y="450"/>
                </a:lnTo>
                <a:lnTo>
                  <a:pt x="2840" y="451"/>
                </a:lnTo>
                <a:lnTo>
                  <a:pt x="2843" y="451"/>
                </a:lnTo>
                <a:lnTo>
                  <a:pt x="2845" y="451"/>
                </a:lnTo>
                <a:lnTo>
                  <a:pt x="2847" y="450"/>
                </a:lnTo>
                <a:lnTo>
                  <a:pt x="2850" y="449"/>
                </a:lnTo>
                <a:lnTo>
                  <a:pt x="2852" y="448"/>
                </a:lnTo>
                <a:lnTo>
                  <a:pt x="2853" y="445"/>
                </a:lnTo>
                <a:lnTo>
                  <a:pt x="2853" y="444"/>
                </a:lnTo>
                <a:lnTo>
                  <a:pt x="2853" y="442"/>
                </a:lnTo>
                <a:lnTo>
                  <a:pt x="2851" y="437"/>
                </a:lnTo>
                <a:lnTo>
                  <a:pt x="2851" y="433"/>
                </a:lnTo>
                <a:lnTo>
                  <a:pt x="2851" y="432"/>
                </a:lnTo>
                <a:lnTo>
                  <a:pt x="2851" y="431"/>
                </a:lnTo>
                <a:lnTo>
                  <a:pt x="2852" y="430"/>
                </a:lnTo>
                <a:lnTo>
                  <a:pt x="2853" y="429"/>
                </a:lnTo>
                <a:lnTo>
                  <a:pt x="2856" y="427"/>
                </a:lnTo>
                <a:lnTo>
                  <a:pt x="2861" y="427"/>
                </a:lnTo>
                <a:lnTo>
                  <a:pt x="2862" y="427"/>
                </a:lnTo>
                <a:lnTo>
                  <a:pt x="2863" y="427"/>
                </a:lnTo>
                <a:lnTo>
                  <a:pt x="2864" y="427"/>
                </a:lnTo>
                <a:lnTo>
                  <a:pt x="2867" y="426"/>
                </a:lnTo>
                <a:lnTo>
                  <a:pt x="2868" y="425"/>
                </a:lnTo>
                <a:lnTo>
                  <a:pt x="2869" y="425"/>
                </a:lnTo>
                <a:lnTo>
                  <a:pt x="2871" y="426"/>
                </a:lnTo>
                <a:lnTo>
                  <a:pt x="2873" y="427"/>
                </a:lnTo>
                <a:lnTo>
                  <a:pt x="2874" y="429"/>
                </a:lnTo>
                <a:lnTo>
                  <a:pt x="2875" y="430"/>
                </a:lnTo>
                <a:lnTo>
                  <a:pt x="2876" y="430"/>
                </a:lnTo>
                <a:lnTo>
                  <a:pt x="2877" y="430"/>
                </a:lnTo>
                <a:lnTo>
                  <a:pt x="2878" y="430"/>
                </a:lnTo>
                <a:lnTo>
                  <a:pt x="2880" y="430"/>
                </a:lnTo>
                <a:lnTo>
                  <a:pt x="2880" y="431"/>
                </a:lnTo>
                <a:lnTo>
                  <a:pt x="2880" y="432"/>
                </a:lnTo>
                <a:lnTo>
                  <a:pt x="2883" y="438"/>
                </a:lnTo>
                <a:lnTo>
                  <a:pt x="2884" y="443"/>
                </a:lnTo>
                <a:lnTo>
                  <a:pt x="2887" y="449"/>
                </a:lnTo>
                <a:lnTo>
                  <a:pt x="2895" y="465"/>
                </a:lnTo>
                <a:lnTo>
                  <a:pt x="2895" y="467"/>
                </a:lnTo>
                <a:lnTo>
                  <a:pt x="2899" y="475"/>
                </a:lnTo>
                <a:lnTo>
                  <a:pt x="2904" y="481"/>
                </a:lnTo>
                <a:lnTo>
                  <a:pt x="2905" y="484"/>
                </a:lnTo>
                <a:lnTo>
                  <a:pt x="2906" y="486"/>
                </a:lnTo>
                <a:lnTo>
                  <a:pt x="2907" y="488"/>
                </a:lnTo>
                <a:lnTo>
                  <a:pt x="2907" y="490"/>
                </a:lnTo>
                <a:lnTo>
                  <a:pt x="2911" y="493"/>
                </a:lnTo>
                <a:lnTo>
                  <a:pt x="2911" y="495"/>
                </a:lnTo>
                <a:lnTo>
                  <a:pt x="2912" y="497"/>
                </a:lnTo>
                <a:lnTo>
                  <a:pt x="2914" y="498"/>
                </a:lnTo>
                <a:lnTo>
                  <a:pt x="2917" y="501"/>
                </a:lnTo>
                <a:lnTo>
                  <a:pt x="2919" y="507"/>
                </a:lnTo>
                <a:lnTo>
                  <a:pt x="2922" y="509"/>
                </a:lnTo>
                <a:lnTo>
                  <a:pt x="2924" y="512"/>
                </a:lnTo>
                <a:lnTo>
                  <a:pt x="2927" y="515"/>
                </a:lnTo>
                <a:lnTo>
                  <a:pt x="2929" y="517"/>
                </a:lnTo>
                <a:lnTo>
                  <a:pt x="2931" y="521"/>
                </a:lnTo>
                <a:lnTo>
                  <a:pt x="2931" y="522"/>
                </a:lnTo>
                <a:lnTo>
                  <a:pt x="2928" y="523"/>
                </a:lnTo>
                <a:lnTo>
                  <a:pt x="2925" y="524"/>
                </a:lnTo>
                <a:lnTo>
                  <a:pt x="2916" y="528"/>
                </a:lnTo>
                <a:lnTo>
                  <a:pt x="2914" y="528"/>
                </a:lnTo>
                <a:lnTo>
                  <a:pt x="2913" y="528"/>
                </a:lnTo>
                <a:lnTo>
                  <a:pt x="2911" y="529"/>
                </a:lnTo>
                <a:lnTo>
                  <a:pt x="2907" y="529"/>
                </a:lnTo>
                <a:lnTo>
                  <a:pt x="2904" y="531"/>
                </a:lnTo>
                <a:lnTo>
                  <a:pt x="2900" y="531"/>
                </a:lnTo>
                <a:lnTo>
                  <a:pt x="2898" y="531"/>
                </a:lnTo>
                <a:lnTo>
                  <a:pt x="2894" y="531"/>
                </a:lnTo>
                <a:lnTo>
                  <a:pt x="2887" y="529"/>
                </a:lnTo>
                <a:lnTo>
                  <a:pt x="2874" y="523"/>
                </a:lnTo>
                <a:lnTo>
                  <a:pt x="2868" y="521"/>
                </a:lnTo>
                <a:lnTo>
                  <a:pt x="2851" y="514"/>
                </a:lnTo>
                <a:lnTo>
                  <a:pt x="2835" y="509"/>
                </a:lnTo>
                <a:lnTo>
                  <a:pt x="2822" y="503"/>
                </a:lnTo>
                <a:lnTo>
                  <a:pt x="2821" y="503"/>
                </a:lnTo>
                <a:lnTo>
                  <a:pt x="2820" y="502"/>
                </a:lnTo>
                <a:lnTo>
                  <a:pt x="2820" y="602"/>
                </a:lnTo>
                <a:lnTo>
                  <a:pt x="2819" y="620"/>
                </a:lnTo>
                <a:lnTo>
                  <a:pt x="2819" y="621"/>
                </a:lnTo>
                <a:lnTo>
                  <a:pt x="2819" y="623"/>
                </a:lnTo>
                <a:lnTo>
                  <a:pt x="2819" y="646"/>
                </a:lnTo>
                <a:lnTo>
                  <a:pt x="2819" y="647"/>
                </a:lnTo>
                <a:lnTo>
                  <a:pt x="2819" y="695"/>
                </a:lnTo>
                <a:lnTo>
                  <a:pt x="2819" y="701"/>
                </a:lnTo>
                <a:lnTo>
                  <a:pt x="2819" y="702"/>
                </a:lnTo>
                <a:lnTo>
                  <a:pt x="2819" y="703"/>
                </a:lnTo>
                <a:lnTo>
                  <a:pt x="2819" y="704"/>
                </a:lnTo>
                <a:lnTo>
                  <a:pt x="2819" y="705"/>
                </a:lnTo>
                <a:lnTo>
                  <a:pt x="2819" y="707"/>
                </a:lnTo>
                <a:lnTo>
                  <a:pt x="2819" y="743"/>
                </a:lnTo>
                <a:lnTo>
                  <a:pt x="2814" y="744"/>
                </a:lnTo>
                <a:lnTo>
                  <a:pt x="2802" y="752"/>
                </a:lnTo>
                <a:lnTo>
                  <a:pt x="2791" y="759"/>
                </a:lnTo>
                <a:lnTo>
                  <a:pt x="2791" y="760"/>
                </a:lnTo>
                <a:lnTo>
                  <a:pt x="2784" y="766"/>
                </a:lnTo>
                <a:lnTo>
                  <a:pt x="2780" y="769"/>
                </a:lnTo>
                <a:lnTo>
                  <a:pt x="2760" y="787"/>
                </a:lnTo>
                <a:lnTo>
                  <a:pt x="2751" y="795"/>
                </a:lnTo>
                <a:lnTo>
                  <a:pt x="2760" y="798"/>
                </a:lnTo>
                <a:lnTo>
                  <a:pt x="2769" y="801"/>
                </a:lnTo>
                <a:lnTo>
                  <a:pt x="2772" y="801"/>
                </a:lnTo>
                <a:lnTo>
                  <a:pt x="2778" y="805"/>
                </a:lnTo>
                <a:lnTo>
                  <a:pt x="2779" y="805"/>
                </a:lnTo>
                <a:lnTo>
                  <a:pt x="2786" y="809"/>
                </a:lnTo>
                <a:lnTo>
                  <a:pt x="2794" y="814"/>
                </a:lnTo>
                <a:lnTo>
                  <a:pt x="2801" y="819"/>
                </a:lnTo>
                <a:lnTo>
                  <a:pt x="2808" y="825"/>
                </a:lnTo>
                <a:lnTo>
                  <a:pt x="2809" y="826"/>
                </a:lnTo>
                <a:lnTo>
                  <a:pt x="2813" y="830"/>
                </a:lnTo>
                <a:lnTo>
                  <a:pt x="2816" y="834"/>
                </a:lnTo>
                <a:lnTo>
                  <a:pt x="2820" y="837"/>
                </a:lnTo>
                <a:lnTo>
                  <a:pt x="2822" y="840"/>
                </a:lnTo>
                <a:lnTo>
                  <a:pt x="2823" y="841"/>
                </a:lnTo>
                <a:lnTo>
                  <a:pt x="2829" y="850"/>
                </a:lnTo>
                <a:lnTo>
                  <a:pt x="2837" y="861"/>
                </a:lnTo>
                <a:lnTo>
                  <a:pt x="2840" y="866"/>
                </a:lnTo>
                <a:lnTo>
                  <a:pt x="2844" y="873"/>
                </a:lnTo>
                <a:lnTo>
                  <a:pt x="2850" y="886"/>
                </a:lnTo>
                <a:lnTo>
                  <a:pt x="2852" y="898"/>
                </a:lnTo>
                <a:lnTo>
                  <a:pt x="2853" y="903"/>
                </a:lnTo>
                <a:lnTo>
                  <a:pt x="2856" y="914"/>
                </a:lnTo>
                <a:lnTo>
                  <a:pt x="2857" y="925"/>
                </a:lnTo>
                <a:lnTo>
                  <a:pt x="2857" y="935"/>
                </a:lnTo>
                <a:lnTo>
                  <a:pt x="2857" y="944"/>
                </a:lnTo>
                <a:lnTo>
                  <a:pt x="2856" y="957"/>
                </a:lnTo>
                <a:lnTo>
                  <a:pt x="2855" y="963"/>
                </a:lnTo>
                <a:lnTo>
                  <a:pt x="2855" y="969"/>
                </a:lnTo>
                <a:lnTo>
                  <a:pt x="2852" y="977"/>
                </a:lnTo>
                <a:lnTo>
                  <a:pt x="2849" y="988"/>
                </a:lnTo>
                <a:lnTo>
                  <a:pt x="2844" y="997"/>
                </a:lnTo>
                <a:lnTo>
                  <a:pt x="2841" y="1004"/>
                </a:lnTo>
                <a:lnTo>
                  <a:pt x="2837" y="1012"/>
                </a:lnTo>
                <a:lnTo>
                  <a:pt x="2833" y="1017"/>
                </a:lnTo>
                <a:lnTo>
                  <a:pt x="2828" y="1024"/>
                </a:lnTo>
                <a:lnTo>
                  <a:pt x="2825" y="1029"/>
                </a:lnTo>
                <a:lnTo>
                  <a:pt x="2822" y="1032"/>
                </a:lnTo>
                <a:lnTo>
                  <a:pt x="2818" y="1036"/>
                </a:lnTo>
                <a:lnTo>
                  <a:pt x="2819" y="1037"/>
                </a:lnTo>
                <a:lnTo>
                  <a:pt x="2814" y="1042"/>
                </a:lnTo>
                <a:lnTo>
                  <a:pt x="2809" y="1046"/>
                </a:lnTo>
                <a:lnTo>
                  <a:pt x="2803" y="1051"/>
                </a:lnTo>
                <a:lnTo>
                  <a:pt x="2798" y="1055"/>
                </a:lnTo>
                <a:lnTo>
                  <a:pt x="2791" y="1060"/>
                </a:lnTo>
                <a:lnTo>
                  <a:pt x="2784" y="1065"/>
                </a:lnTo>
                <a:lnTo>
                  <a:pt x="2783" y="1065"/>
                </a:lnTo>
                <a:lnTo>
                  <a:pt x="2780" y="1066"/>
                </a:lnTo>
                <a:lnTo>
                  <a:pt x="2775" y="1068"/>
                </a:lnTo>
                <a:lnTo>
                  <a:pt x="2766" y="1073"/>
                </a:lnTo>
                <a:lnTo>
                  <a:pt x="2761" y="1076"/>
                </a:lnTo>
                <a:lnTo>
                  <a:pt x="2755" y="1077"/>
                </a:lnTo>
                <a:lnTo>
                  <a:pt x="2751" y="1078"/>
                </a:lnTo>
                <a:lnTo>
                  <a:pt x="2745" y="1080"/>
                </a:lnTo>
                <a:lnTo>
                  <a:pt x="2741" y="1080"/>
                </a:lnTo>
                <a:lnTo>
                  <a:pt x="2734" y="1083"/>
                </a:lnTo>
                <a:lnTo>
                  <a:pt x="2728" y="1083"/>
                </a:lnTo>
                <a:lnTo>
                  <a:pt x="2726" y="1083"/>
                </a:lnTo>
                <a:lnTo>
                  <a:pt x="2719" y="1084"/>
                </a:lnTo>
                <a:lnTo>
                  <a:pt x="2713" y="1084"/>
                </a:lnTo>
                <a:lnTo>
                  <a:pt x="2713" y="1085"/>
                </a:lnTo>
                <a:lnTo>
                  <a:pt x="2714" y="1091"/>
                </a:lnTo>
                <a:lnTo>
                  <a:pt x="2714" y="1092"/>
                </a:lnTo>
                <a:lnTo>
                  <a:pt x="2717" y="1107"/>
                </a:lnTo>
                <a:lnTo>
                  <a:pt x="2718" y="1113"/>
                </a:lnTo>
                <a:lnTo>
                  <a:pt x="2718" y="1116"/>
                </a:lnTo>
                <a:lnTo>
                  <a:pt x="2719" y="1121"/>
                </a:lnTo>
                <a:lnTo>
                  <a:pt x="2719" y="1122"/>
                </a:lnTo>
                <a:lnTo>
                  <a:pt x="2719" y="1126"/>
                </a:lnTo>
                <a:lnTo>
                  <a:pt x="2722" y="1133"/>
                </a:lnTo>
                <a:lnTo>
                  <a:pt x="2722" y="1137"/>
                </a:lnTo>
                <a:lnTo>
                  <a:pt x="2722" y="1139"/>
                </a:lnTo>
                <a:lnTo>
                  <a:pt x="2723" y="1145"/>
                </a:lnTo>
                <a:lnTo>
                  <a:pt x="2724" y="1152"/>
                </a:lnTo>
                <a:lnTo>
                  <a:pt x="2726" y="1166"/>
                </a:lnTo>
                <a:lnTo>
                  <a:pt x="2726" y="1171"/>
                </a:lnTo>
                <a:lnTo>
                  <a:pt x="2729" y="1182"/>
                </a:lnTo>
                <a:lnTo>
                  <a:pt x="2729" y="1185"/>
                </a:lnTo>
                <a:lnTo>
                  <a:pt x="2730" y="1186"/>
                </a:lnTo>
                <a:lnTo>
                  <a:pt x="2730" y="1187"/>
                </a:lnTo>
                <a:lnTo>
                  <a:pt x="2730" y="1188"/>
                </a:lnTo>
                <a:lnTo>
                  <a:pt x="2731" y="1194"/>
                </a:lnTo>
                <a:lnTo>
                  <a:pt x="2731" y="1196"/>
                </a:lnTo>
                <a:lnTo>
                  <a:pt x="2734" y="1201"/>
                </a:lnTo>
                <a:lnTo>
                  <a:pt x="2736" y="1205"/>
                </a:lnTo>
                <a:lnTo>
                  <a:pt x="2737" y="1210"/>
                </a:lnTo>
                <a:lnTo>
                  <a:pt x="2738" y="1212"/>
                </a:lnTo>
                <a:lnTo>
                  <a:pt x="2740" y="1215"/>
                </a:lnTo>
                <a:lnTo>
                  <a:pt x="2741" y="1217"/>
                </a:lnTo>
                <a:lnTo>
                  <a:pt x="2742" y="1218"/>
                </a:lnTo>
                <a:lnTo>
                  <a:pt x="2744" y="1225"/>
                </a:lnTo>
                <a:lnTo>
                  <a:pt x="2747" y="1229"/>
                </a:lnTo>
                <a:lnTo>
                  <a:pt x="2747" y="1230"/>
                </a:lnTo>
                <a:lnTo>
                  <a:pt x="2748" y="1231"/>
                </a:lnTo>
                <a:lnTo>
                  <a:pt x="2748" y="1233"/>
                </a:lnTo>
                <a:lnTo>
                  <a:pt x="2748" y="1234"/>
                </a:lnTo>
                <a:lnTo>
                  <a:pt x="2749" y="1235"/>
                </a:lnTo>
                <a:lnTo>
                  <a:pt x="2753" y="1242"/>
                </a:lnTo>
                <a:lnTo>
                  <a:pt x="2761" y="1252"/>
                </a:lnTo>
                <a:lnTo>
                  <a:pt x="2767" y="1260"/>
                </a:lnTo>
                <a:lnTo>
                  <a:pt x="2777" y="1275"/>
                </a:lnTo>
                <a:lnTo>
                  <a:pt x="2802" y="1307"/>
                </a:lnTo>
                <a:lnTo>
                  <a:pt x="2832" y="1348"/>
                </a:lnTo>
                <a:lnTo>
                  <a:pt x="2838" y="1356"/>
                </a:lnTo>
                <a:lnTo>
                  <a:pt x="2843" y="1362"/>
                </a:lnTo>
                <a:lnTo>
                  <a:pt x="2877" y="1409"/>
                </a:lnTo>
                <a:lnTo>
                  <a:pt x="2888" y="1422"/>
                </a:lnTo>
                <a:lnTo>
                  <a:pt x="2888" y="1423"/>
                </a:lnTo>
                <a:lnTo>
                  <a:pt x="2910" y="1453"/>
                </a:lnTo>
                <a:lnTo>
                  <a:pt x="2911" y="1454"/>
                </a:lnTo>
                <a:lnTo>
                  <a:pt x="2925" y="1472"/>
                </a:lnTo>
                <a:lnTo>
                  <a:pt x="2931" y="1481"/>
                </a:lnTo>
                <a:lnTo>
                  <a:pt x="2937" y="1489"/>
                </a:lnTo>
                <a:lnTo>
                  <a:pt x="2937" y="1490"/>
                </a:lnTo>
                <a:lnTo>
                  <a:pt x="2940" y="1493"/>
                </a:lnTo>
                <a:lnTo>
                  <a:pt x="2942" y="1495"/>
                </a:lnTo>
                <a:lnTo>
                  <a:pt x="2943" y="1497"/>
                </a:lnTo>
                <a:lnTo>
                  <a:pt x="2954" y="1511"/>
                </a:lnTo>
                <a:lnTo>
                  <a:pt x="2966" y="1527"/>
                </a:lnTo>
                <a:lnTo>
                  <a:pt x="2968" y="1530"/>
                </a:lnTo>
                <a:lnTo>
                  <a:pt x="2970" y="1532"/>
                </a:lnTo>
                <a:lnTo>
                  <a:pt x="2986" y="1554"/>
                </a:lnTo>
                <a:lnTo>
                  <a:pt x="2989" y="1557"/>
                </a:lnTo>
                <a:lnTo>
                  <a:pt x="3004" y="1579"/>
                </a:lnTo>
                <a:lnTo>
                  <a:pt x="3008" y="1582"/>
                </a:lnTo>
                <a:lnTo>
                  <a:pt x="3012" y="1588"/>
                </a:lnTo>
                <a:lnTo>
                  <a:pt x="3013" y="1590"/>
                </a:lnTo>
                <a:lnTo>
                  <a:pt x="3015" y="1593"/>
                </a:lnTo>
                <a:lnTo>
                  <a:pt x="3018" y="1596"/>
                </a:lnTo>
                <a:lnTo>
                  <a:pt x="3026" y="1607"/>
                </a:lnTo>
                <a:lnTo>
                  <a:pt x="3037" y="1620"/>
                </a:lnTo>
                <a:lnTo>
                  <a:pt x="3047" y="1634"/>
                </a:lnTo>
                <a:lnTo>
                  <a:pt x="3050" y="1636"/>
                </a:lnTo>
                <a:lnTo>
                  <a:pt x="3051" y="1638"/>
                </a:lnTo>
                <a:lnTo>
                  <a:pt x="3052" y="1640"/>
                </a:lnTo>
                <a:lnTo>
                  <a:pt x="3055" y="1642"/>
                </a:lnTo>
                <a:lnTo>
                  <a:pt x="3056" y="1643"/>
                </a:lnTo>
                <a:lnTo>
                  <a:pt x="3058" y="1647"/>
                </a:lnTo>
                <a:lnTo>
                  <a:pt x="3069" y="1660"/>
                </a:lnTo>
                <a:lnTo>
                  <a:pt x="3071" y="1663"/>
                </a:lnTo>
                <a:lnTo>
                  <a:pt x="3085" y="1680"/>
                </a:lnTo>
                <a:lnTo>
                  <a:pt x="3087" y="1683"/>
                </a:lnTo>
                <a:lnTo>
                  <a:pt x="3090" y="1686"/>
                </a:lnTo>
                <a:lnTo>
                  <a:pt x="3092" y="1689"/>
                </a:lnTo>
                <a:lnTo>
                  <a:pt x="3095" y="1695"/>
                </a:lnTo>
                <a:lnTo>
                  <a:pt x="3107" y="1709"/>
                </a:lnTo>
                <a:lnTo>
                  <a:pt x="3116" y="1720"/>
                </a:lnTo>
                <a:lnTo>
                  <a:pt x="3111" y="1729"/>
                </a:lnTo>
                <a:lnTo>
                  <a:pt x="3109" y="1735"/>
                </a:lnTo>
                <a:lnTo>
                  <a:pt x="3099" y="1753"/>
                </a:lnTo>
                <a:lnTo>
                  <a:pt x="3091" y="1769"/>
                </a:lnTo>
                <a:lnTo>
                  <a:pt x="3088" y="1773"/>
                </a:lnTo>
                <a:lnTo>
                  <a:pt x="3047" y="1853"/>
                </a:lnTo>
                <a:lnTo>
                  <a:pt x="3040" y="1868"/>
                </a:lnTo>
                <a:lnTo>
                  <a:pt x="3038" y="1872"/>
                </a:lnTo>
                <a:lnTo>
                  <a:pt x="3036" y="1876"/>
                </a:lnTo>
                <a:lnTo>
                  <a:pt x="3019" y="1906"/>
                </a:lnTo>
                <a:lnTo>
                  <a:pt x="3007" y="1931"/>
                </a:lnTo>
                <a:lnTo>
                  <a:pt x="3006" y="1934"/>
                </a:lnTo>
                <a:lnTo>
                  <a:pt x="2977" y="1991"/>
                </a:lnTo>
                <a:lnTo>
                  <a:pt x="2968" y="2008"/>
                </a:lnTo>
                <a:lnTo>
                  <a:pt x="2965" y="2016"/>
                </a:lnTo>
                <a:lnTo>
                  <a:pt x="2961" y="2022"/>
                </a:lnTo>
                <a:lnTo>
                  <a:pt x="2960" y="2026"/>
                </a:lnTo>
                <a:lnTo>
                  <a:pt x="2956" y="2032"/>
                </a:lnTo>
                <a:lnTo>
                  <a:pt x="2953" y="2035"/>
                </a:lnTo>
                <a:lnTo>
                  <a:pt x="2953" y="2037"/>
                </a:lnTo>
                <a:lnTo>
                  <a:pt x="2951" y="2041"/>
                </a:lnTo>
                <a:lnTo>
                  <a:pt x="2946" y="2050"/>
                </a:lnTo>
                <a:lnTo>
                  <a:pt x="2942" y="2057"/>
                </a:lnTo>
                <a:lnTo>
                  <a:pt x="2940" y="2062"/>
                </a:lnTo>
                <a:lnTo>
                  <a:pt x="2935" y="2073"/>
                </a:lnTo>
                <a:lnTo>
                  <a:pt x="2931" y="2078"/>
                </a:lnTo>
                <a:lnTo>
                  <a:pt x="2930" y="2081"/>
                </a:lnTo>
                <a:lnTo>
                  <a:pt x="2927" y="2088"/>
                </a:lnTo>
                <a:lnTo>
                  <a:pt x="2924" y="2092"/>
                </a:lnTo>
                <a:lnTo>
                  <a:pt x="2923" y="2094"/>
                </a:lnTo>
                <a:lnTo>
                  <a:pt x="2921" y="2100"/>
                </a:lnTo>
                <a:lnTo>
                  <a:pt x="2919" y="2101"/>
                </a:lnTo>
                <a:lnTo>
                  <a:pt x="2914" y="2112"/>
                </a:lnTo>
                <a:lnTo>
                  <a:pt x="2910" y="2120"/>
                </a:lnTo>
                <a:lnTo>
                  <a:pt x="2906" y="2128"/>
                </a:lnTo>
                <a:lnTo>
                  <a:pt x="2898" y="2143"/>
                </a:lnTo>
                <a:lnTo>
                  <a:pt x="2880" y="2178"/>
                </a:lnTo>
                <a:lnTo>
                  <a:pt x="2875" y="2186"/>
                </a:lnTo>
                <a:lnTo>
                  <a:pt x="2874" y="2190"/>
                </a:lnTo>
                <a:lnTo>
                  <a:pt x="2841" y="2253"/>
                </a:lnTo>
                <a:lnTo>
                  <a:pt x="2831" y="2274"/>
                </a:lnTo>
                <a:lnTo>
                  <a:pt x="2829" y="2276"/>
                </a:lnTo>
                <a:lnTo>
                  <a:pt x="2811" y="2312"/>
                </a:lnTo>
                <a:lnTo>
                  <a:pt x="2779" y="2376"/>
                </a:lnTo>
                <a:lnTo>
                  <a:pt x="2773" y="2385"/>
                </a:lnTo>
                <a:lnTo>
                  <a:pt x="2764" y="2406"/>
                </a:lnTo>
                <a:lnTo>
                  <a:pt x="2759" y="2414"/>
                </a:lnTo>
                <a:lnTo>
                  <a:pt x="2758" y="2416"/>
                </a:lnTo>
                <a:lnTo>
                  <a:pt x="2751" y="2428"/>
                </a:lnTo>
                <a:lnTo>
                  <a:pt x="2749" y="2431"/>
                </a:lnTo>
                <a:lnTo>
                  <a:pt x="2747" y="2434"/>
                </a:lnTo>
                <a:lnTo>
                  <a:pt x="2745" y="2434"/>
                </a:lnTo>
                <a:lnTo>
                  <a:pt x="2744" y="2433"/>
                </a:lnTo>
                <a:lnTo>
                  <a:pt x="2738" y="2432"/>
                </a:lnTo>
                <a:lnTo>
                  <a:pt x="2729" y="2428"/>
                </a:lnTo>
                <a:lnTo>
                  <a:pt x="2725" y="2428"/>
                </a:lnTo>
                <a:lnTo>
                  <a:pt x="2720" y="2426"/>
                </a:lnTo>
                <a:lnTo>
                  <a:pt x="2718" y="2426"/>
                </a:lnTo>
                <a:lnTo>
                  <a:pt x="2716" y="2425"/>
                </a:lnTo>
                <a:lnTo>
                  <a:pt x="2712" y="2425"/>
                </a:lnTo>
                <a:lnTo>
                  <a:pt x="2707" y="2425"/>
                </a:lnTo>
                <a:lnTo>
                  <a:pt x="2696" y="2425"/>
                </a:lnTo>
                <a:lnTo>
                  <a:pt x="2690" y="2424"/>
                </a:lnTo>
                <a:lnTo>
                  <a:pt x="2689" y="2424"/>
                </a:lnTo>
                <a:lnTo>
                  <a:pt x="2688" y="2424"/>
                </a:lnTo>
                <a:lnTo>
                  <a:pt x="2686" y="2422"/>
                </a:lnTo>
                <a:lnTo>
                  <a:pt x="2684" y="2422"/>
                </a:lnTo>
                <a:lnTo>
                  <a:pt x="2683" y="2421"/>
                </a:lnTo>
                <a:lnTo>
                  <a:pt x="2682" y="2421"/>
                </a:lnTo>
                <a:lnTo>
                  <a:pt x="2676" y="2418"/>
                </a:lnTo>
                <a:lnTo>
                  <a:pt x="2675" y="2416"/>
                </a:lnTo>
                <a:lnTo>
                  <a:pt x="2669" y="2411"/>
                </a:lnTo>
                <a:lnTo>
                  <a:pt x="2666" y="2410"/>
                </a:lnTo>
                <a:lnTo>
                  <a:pt x="2665" y="2410"/>
                </a:lnTo>
                <a:lnTo>
                  <a:pt x="2665" y="2409"/>
                </a:lnTo>
                <a:lnTo>
                  <a:pt x="2664" y="2409"/>
                </a:lnTo>
                <a:lnTo>
                  <a:pt x="2663" y="2409"/>
                </a:lnTo>
                <a:lnTo>
                  <a:pt x="2660" y="2409"/>
                </a:lnTo>
                <a:lnTo>
                  <a:pt x="2658" y="2409"/>
                </a:lnTo>
                <a:lnTo>
                  <a:pt x="2657" y="2409"/>
                </a:lnTo>
                <a:lnTo>
                  <a:pt x="2647" y="2408"/>
                </a:lnTo>
                <a:lnTo>
                  <a:pt x="2645" y="2407"/>
                </a:lnTo>
                <a:lnTo>
                  <a:pt x="2638" y="2406"/>
                </a:lnTo>
                <a:lnTo>
                  <a:pt x="2634" y="2406"/>
                </a:lnTo>
                <a:lnTo>
                  <a:pt x="2628" y="2404"/>
                </a:lnTo>
                <a:lnTo>
                  <a:pt x="2627" y="2404"/>
                </a:lnTo>
                <a:lnTo>
                  <a:pt x="2626" y="2403"/>
                </a:lnTo>
                <a:lnTo>
                  <a:pt x="2625" y="2403"/>
                </a:lnTo>
                <a:lnTo>
                  <a:pt x="2625" y="2402"/>
                </a:lnTo>
                <a:lnTo>
                  <a:pt x="2623" y="2401"/>
                </a:lnTo>
                <a:lnTo>
                  <a:pt x="2622" y="2401"/>
                </a:lnTo>
                <a:lnTo>
                  <a:pt x="2621" y="2400"/>
                </a:lnTo>
                <a:lnTo>
                  <a:pt x="2620" y="2398"/>
                </a:lnTo>
                <a:lnTo>
                  <a:pt x="2620" y="2397"/>
                </a:lnTo>
                <a:lnTo>
                  <a:pt x="2617" y="2395"/>
                </a:lnTo>
                <a:lnTo>
                  <a:pt x="2616" y="2395"/>
                </a:lnTo>
                <a:lnTo>
                  <a:pt x="2615" y="2394"/>
                </a:lnTo>
                <a:lnTo>
                  <a:pt x="2614" y="2392"/>
                </a:lnTo>
                <a:lnTo>
                  <a:pt x="2612" y="2392"/>
                </a:lnTo>
                <a:lnTo>
                  <a:pt x="2611" y="2392"/>
                </a:lnTo>
                <a:lnTo>
                  <a:pt x="2610" y="2392"/>
                </a:lnTo>
                <a:lnTo>
                  <a:pt x="2608" y="2391"/>
                </a:lnTo>
                <a:lnTo>
                  <a:pt x="2604" y="2391"/>
                </a:lnTo>
                <a:lnTo>
                  <a:pt x="2603" y="2392"/>
                </a:lnTo>
                <a:lnTo>
                  <a:pt x="2599" y="2392"/>
                </a:lnTo>
                <a:lnTo>
                  <a:pt x="2595" y="2394"/>
                </a:lnTo>
                <a:lnTo>
                  <a:pt x="2590" y="2395"/>
                </a:lnTo>
                <a:lnTo>
                  <a:pt x="2582" y="2396"/>
                </a:lnTo>
                <a:lnTo>
                  <a:pt x="2571" y="2398"/>
                </a:lnTo>
                <a:lnTo>
                  <a:pt x="2565" y="2400"/>
                </a:lnTo>
                <a:lnTo>
                  <a:pt x="2557" y="2401"/>
                </a:lnTo>
                <a:lnTo>
                  <a:pt x="2553" y="2402"/>
                </a:lnTo>
                <a:lnTo>
                  <a:pt x="2549" y="2402"/>
                </a:lnTo>
                <a:lnTo>
                  <a:pt x="2544" y="2403"/>
                </a:lnTo>
                <a:lnTo>
                  <a:pt x="2539" y="2403"/>
                </a:lnTo>
                <a:lnTo>
                  <a:pt x="2533" y="2403"/>
                </a:lnTo>
                <a:lnTo>
                  <a:pt x="2531" y="2404"/>
                </a:lnTo>
                <a:lnTo>
                  <a:pt x="2523" y="2404"/>
                </a:lnTo>
                <a:lnTo>
                  <a:pt x="2519" y="2404"/>
                </a:lnTo>
                <a:lnTo>
                  <a:pt x="2515" y="2404"/>
                </a:lnTo>
                <a:lnTo>
                  <a:pt x="2501" y="2404"/>
                </a:lnTo>
                <a:lnTo>
                  <a:pt x="2496" y="2404"/>
                </a:lnTo>
                <a:lnTo>
                  <a:pt x="2495" y="2404"/>
                </a:lnTo>
                <a:lnTo>
                  <a:pt x="2483" y="2404"/>
                </a:lnTo>
                <a:lnTo>
                  <a:pt x="2478" y="2404"/>
                </a:lnTo>
                <a:lnTo>
                  <a:pt x="2475" y="2404"/>
                </a:lnTo>
                <a:lnTo>
                  <a:pt x="2471" y="2403"/>
                </a:lnTo>
                <a:lnTo>
                  <a:pt x="2463" y="2402"/>
                </a:lnTo>
                <a:lnTo>
                  <a:pt x="2460" y="2401"/>
                </a:lnTo>
                <a:lnTo>
                  <a:pt x="2452" y="2398"/>
                </a:lnTo>
                <a:lnTo>
                  <a:pt x="2444" y="2395"/>
                </a:lnTo>
                <a:lnTo>
                  <a:pt x="2439" y="2392"/>
                </a:lnTo>
                <a:lnTo>
                  <a:pt x="2435" y="2391"/>
                </a:lnTo>
                <a:lnTo>
                  <a:pt x="2434" y="2391"/>
                </a:lnTo>
                <a:lnTo>
                  <a:pt x="2430" y="2390"/>
                </a:lnTo>
                <a:lnTo>
                  <a:pt x="2429" y="2389"/>
                </a:lnTo>
                <a:lnTo>
                  <a:pt x="2428" y="2388"/>
                </a:lnTo>
                <a:lnTo>
                  <a:pt x="2427" y="2388"/>
                </a:lnTo>
                <a:lnTo>
                  <a:pt x="2425" y="2385"/>
                </a:lnTo>
                <a:lnTo>
                  <a:pt x="2421" y="2380"/>
                </a:lnTo>
                <a:lnTo>
                  <a:pt x="2418" y="2378"/>
                </a:lnTo>
                <a:lnTo>
                  <a:pt x="2410" y="2368"/>
                </a:lnTo>
                <a:lnTo>
                  <a:pt x="2410" y="2367"/>
                </a:lnTo>
                <a:lnTo>
                  <a:pt x="2404" y="2360"/>
                </a:lnTo>
                <a:lnTo>
                  <a:pt x="2403" y="2359"/>
                </a:lnTo>
                <a:lnTo>
                  <a:pt x="2402" y="2358"/>
                </a:lnTo>
                <a:lnTo>
                  <a:pt x="2399" y="2356"/>
                </a:lnTo>
                <a:lnTo>
                  <a:pt x="2396" y="2354"/>
                </a:lnTo>
                <a:lnTo>
                  <a:pt x="2393" y="2353"/>
                </a:lnTo>
                <a:lnTo>
                  <a:pt x="2390" y="2350"/>
                </a:lnTo>
                <a:lnTo>
                  <a:pt x="2386" y="2348"/>
                </a:lnTo>
                <a:lnTo>
                  <a:pt x="2384" y="2347"/>
                </a:lnTo>
                <a:lnTo>
                  <a:pt x="2380" y="2346"/>
                </a:lnTo>
                <a:lnTo>
                  <a:pt x="2376" y="2343"/>
                </a:lnTo>
                <a:lnTo>
                  <a:pt x="2370" y="2341"/>
                </a:lnTo>
                <a:lnTo>
                  <a:pt x="2369" y="2341"/>
                </a:lnTo>
                <a:lnTo>
                  <a:pt x="2367" y="2340"/>
                </a:lnTo>
                <a:lnTo>
                  <a:pt x="2364" y="2338"/>
                </a:lnTo>
                <a:lnTo>
                  <a:pt x="2357" y="2337"/>
                </a:lnTo>
                <a:lnTo>
                  <a:pt x="2355" y="2337"/>
                </a:lnTo>
                <a:lnTo>
                  <a:pt x="2352" y="2337"/>
                </a:lnTo>
                <a:lnTo>
                  <a:pt x="2350" y="2337"/>
                </a:lnTo>
                <a:lnTo>
                  <a:pt x="2348" y="2337"/>
                </a:lnTo>
                <a:lnTo>
                  <a:pt x="2345" y="2337"/>
                </a:lnTo>
                <a:lnTo>
                  <a:pt x="2338" y="2340"/>
                </a:lnTo>
                <a:lnTo>
                  <a:pt x="2327" y="2342"/>
                </a:lnTo>
                <a:lnTo>
                  <a:pt x="2319" y="2345"/>
                </a:lnTo>
                <a:lnTo>
                  <a:pt x="2307" y="2347"/>
                </a:lnTo>
                <a:lnTo>
                  <a:pt x="2299" y="2349"/>
                </a:lnTo>
                <a:lnTo>
                  <a:pt x="2295" y="2350"/>
                </a:lnTo>
                <a:lnTo>
                  <a:pt x="2292" y="2350"/>
                </a:lnTo>
                <a:lnTo>
                  <a:pt x="2288" y="2352"/>
                </a:lnTo>
                <a:lnTo>
                  <a:pt x="2285" y="2352"/>
                </a:lnTo>
                <a:lnTo>
                  <a:pt x="2283" y="2352"/>
                </a:lnTo>
                <a:lnTo>
                  <a:pt x="2282" y="2352"/>
                </a:lnTo>
                <a:lnTo>
                  <a:pt x="2279" y="2352"/>
                </a:lnTo>
                <a:lnTo>
                  <a:pt x="2271" y="2350"/>
                </a:lnTo>
                <a:lnTo>
                  <a:pt x="2265" y="2350"/>
                </a:lnTo>
                <a:lnTo>
                  <a:pt x="2261" y="2350"/>
                </a:lnTo>
                <a:lnTo>
                  <a:pt x="2255" y="2350"/>
                </a:lnTo>
                <a:lnTo>
                  <a:pt x="2252" y="2349"/>
                </a:lnTo>
                <a:lnTo>
                  <a:pt x="2248" y="2349"/>
                </a:lnTo>
                <a:lnTo>
                  <a:pt x="2247" y="2349"/>
                </a:lnTo>
                <a:lnTo>
                  <a:pt x="2243" y="2349"/>
                </a:lnTo>
                <a:lnTo>
                  <a:pt x="2240" y="2348"/>
                </a:lnTo>
                <a:lnTo>
                  <a:pt x="2236" y="2348"/>
                </a:lnTo>
                <a:lnTo>
                  <a:pt x="2233" y="2347"/>
                </a:lnTo>
                <a:lnTo>
                  <a:pt x="2230" y="2346"/>
                </a:lnTo>
                <a:lnTo>
                  <a:pt x="2228" y="2346"/>
                </a:lnTo>
                <a:lnTo>
                  <a:pt x="2227" y="2345"/>
                </a:lnTo>
                <a:lnTo>
                  <a:pt x="2223" y="2343"/>
                </a:lnTo>
                <a:lnTo>
                  <a:pt x="2222" y="2342"/>
                </a:lnTo>
                <a:lnTo>
                  <a:pt x="2217" y="2340"/>
                </a:lnTo>
                <a:lnTo>
                  <a:pt x="2216" y="2340"/>
                </a:lnTo>
                <a:lnTo>
                  <a:pt x="2215" y="2338"/>
                </a:lnTo>
                <a:lnTo>
                  <a:pt x="2213" y="2338"/>
                </a:lnTo>
                <a:lnTo>
                  <a:pt x="2215" y="2337"/>
                </a:lnTo>
                <a:lnTo>
                  <a:pt x="2216" y="2336"/>
                </a:lnTo>
                <a:lnTo>
                  <a:pt x="2216" y="2335"/>
                </a:lnTo>
                <a:lnTo>
                  <a:pt x="2218" y="2334"/>
                </a:lnTo>
                <a:lnTo>
                  <a:pt x="2224" y="2323"/>
                </a:lnTo>
                <a:lnTo>
                  <a:pt x="2227" y="2317"/>
                </a:lnTo>
                <a:lnTo>
                  <a:pt x="2228" y="2313"/>
                </a:lnTo>
                <a:lnTo>
                  <a:pt x="2228" y="2311"/>
                </a:lnTo>
                <a:lnTo>
                  <a:pt x="2228" y="2310"/>
                </a:lnTo>
                <a:lnTo>
                  <a:pt x="2227" y="2306"/>
                </a:lnTo>
                <a:lnTo>
                  <a:pt x="2225" y="2304"/>
                </a:lnTo>
                <a:lnTo>
                  <a:pt x="2222" y="2299"/>
                </a:lnTo>
                <a:lnTo>
                  <a:pt x="2217" y="2295"/>
                </a:lnTo>
                <a:lnTo>
                  <a:pt x="2212" y="2292"/>
                </a:lnTo>
                <a:lnTo>
                  <a:pt x="2210" y="2291"/>
                </a:lnTo>
                <a:lnTo>
                  <a:pt x="2206" y="2288"/>
                </a:lnTo>
                <a:lnTo>
                  <a:pt x="2204" y="2287"/>
                </a:lnTo>
                <a:lnTo>
                  <a:pt x="2203" y="2286"/>
                </a:lnTo>
                <a:lnTo>
                  <a:pt x="2203" y="2283"/>
                </a:lnTo>
                <a:lnTo>
                  <a:pt x="2203" y="2282"/>
                </a:lnTo>
                <a:lnTo>
                  <a:pt x="2203" y="2281"/>
                </a:lnTo>
                <a:lnTo>
                  <a:pt x="2203" y="2279"/>
                </a:lnTo>
                <a:lnTo>
                  <a:pt x="2204" y="2277"/>
                </a:lnTo>
                <a:lnTo>
                  <a:pt x="2207" y="2275"/>
                </a:lnTo>
                <a:lnTo>
                  <a:pt x="2211" y="2273"/>
                </a:lnTo>
                <a:lnTo>
                  <a:pt x="2216" y="2271"/>
                </a:lnTo>
                <a:lnTo>
                  <a:pt x="2219" y="2270"/>
                </a:lnTo>
                <a:lnTo>
                  <a:pt x="2228" y="2268"/>
                </a:lnTo>
                <a:lnTo>
                  <a:pt x="2230" y="2268"/>
                </a:lnTo>
                <a:lnTo>
                  <a:pt x="2233" y="2265"/>
                </a:lnTo>
                <a:lnTo>
                  <a:pt x="2235" y="2263"/>
                </a:lnTo>
                <a:lnTo>
                  <a:pt x="2236" y="2259"/>
                </a:lnTo>
                <a:lnTo>
                  <a:pt x="2237" y="2256"/>
                </a:lnTo>
                <a:lnTo>
                  <a:pt x="2239" y="2249"/>
                </a:lnTo>
                <a:lnTo>
                  <a:pt x="2240" y="2240"/>
                </a:lnTo>
                <a:lnTo>
                  <a:pt x="2241" y="2231"/>
                </a:lnTo>
                <a:lnTo>
                  <a:pt x="2242" y="2227"/>
                </a:lnTo>
                <a:lnTo>
                  <a:pt x="2242" y="2225"/>
                </a:lnTo>
                <a:lnTo>
                  <a:pt x="2241" y="2222"/>
                </a:lnTo>
                <a:lnTo>
                  <a:pt x="2241" y="2221"/>
                </a:lnTo>
                <a:lnTo>
                  <a:pt x="2240" y="2220"/>
                </a:lnTo>
                <a:lnTo>
                  <a:pt x="2237" y="2214"/>
                </a:lnTo>
                <a:lnTo>
                  <a:pt x="2234" y="2209"/>
                </a:lnTo>
                <a:lnTo>
                  <a:pt x="2224" y="2195"/>
                </a:lnTo>
                <a:lnTo>
                  <a:pt x="2215" y="2183"/>
                </a:lnTo>
                <a:lnTo>
                  <a:pt x="2211" y="2179"/>
                </a:lnTo>
                <a:lnTo>
                  <a:pt x="2207" y="2173"/>
                </a:lnTo>
                <a:lnTo>
                  <a:pt x="2205" y="2170"/>
                </a:lnTo>
                <a:lnTo>
                  <a:pt x="2203" y="2167"/>
                </a:lnTo>
                <a:lnTo>
                  <a:pt x="2202" y="2166"/>
                </a:lnTo>
                <a:lnTo>
                  <a:pt x="2198" y="2162"/>
                </a:lnTo>
                <a:lnTo>
                  <a:pt x="2192" y="2159"/>
                </a:lnTo>
                <a:lnTo>
                  <a:pt x="2186" y="2155"/>
                </a:lnTo>
                <a:lnTo>
                  <a:pt x="2180" y="2152"/>
                </a:lnTo>
                <a:lnTo>
                  <a:pt x="2163" y="2142"/>
                </a:lnTo>
                <a:lnTo>
                  <a:pt x="2157" y="2140"/>
                </a:lnTo>
                <a:lnTo>
                  <a:pt x="2151" y="2138"/>
                </a:lnTo>
                <a:lnTo>
                  <a:pt x="2146" y="2138"/>
                </a:lnTo>
                <a:lnTo>
                  <a:pt x="2144" y="2138"/>
                </a:lnTo>
                <a:lnTo>
                  <a:pt x="2138" y="2138"/>
                </a:lnTo>
                <a:lnTo>
                  <a:pt x="2134" y="2138"/>
                </a:lnTo>
                <a:lnTo>
                  <a:pt x="2132" y="2138"/>
                </a:lnTo>
                <a:lnTo>
                  <a:pt x="2128" y="2137"/>
                </a:lnTo>
                <a:lnTo>
                  <a:pt x="2126" y="2136"/>
                </a:lnTo>
                <a:lnTo>
                  <a:pt x="2120" y="2130"/>
                </a:lnTo>
                <a:lnTo>
                  <a:pt x="2118" y="2129"/>
                </a:lnTo>
                <a:lnTo>
                  <a:pt x="2115" y="2125"/>
                </a:lnTo>
                <a:lnTo>
                  <a:pt x="2112" y="2123"/>
                </a:lnTo>
                <a:lnTo>
                  <a:pt x="2101" y="2113"/>
                </a:lnTo>
                <a:lnTo>
                  <a:pt x="2097" y="2110"/>
                </a:lnTo>
                <a:lnTo>
                  <a:pt x="2095" y="2108"/>
                </a:lnTo>
                <a:lnTo>
                  <a:pt x="2090" y="2107"/>
                </a:lnTo>
                <a:lnTo>
                  <a:pt x="2084" y="2105"/>
                </a:lnTo>
                <a:lnTo>
                  <a:pt x="2072" y="2105"/>
                </a:lnTo>
                <a:lnTo>
                  <a:pt x="2068" y="2105"/>
                </a:lnTo>
                <a:lnTo>
                  <a:pt x="2066" y="2104"/>
                </a:lnTo>
                <a:lnTo>
                  <a:pt x="2061" y="2101"/>
                </a:lnTo>
                <a:lnTo>
                  <a:pt x="2056" y="2098"/>
                </a:lnTo>
                <a:lnTo>
                  <a:pt x="2053" y="2095"/>
                </a:lnTo>
                <a:lnTo>
                  <a:pt x="2049" y="2094"/>
                </a:lnTo>
                <a:lnTo>
                  <a:pt x="2044" y="2093"/>
                </a:lnTo>
                <a:lnTo>
                  <a:pt x="2042" y="2092"/>
                </a:lnTo>
                <a:lnTo>
                  <a:pt x="2036" y="2092"/>
                </a:lnTo>
                <a:lnTo>
                  <a:pt x="2031" y="2090"/>
                </a:lnTo>
                <a:lnTo>
                  <a:pt x="2029" y="2090"/>
                </a:lnTo>
                <a:lnTo>
                  <a:pt x="2028" y="2089"/>
                </a:lnTo>
                <a:lnTo>
                  <a:pt x="2025" y="2086"/>
                </a:lnTo>
                <a:lnTo>
                  <a:pt x="2023" y="2080"/>
                </a:lnTo>
                <a:lnTo>
                  <a:pt x="2020" y="2071"/>
                </a:lnTo>
                <a:lnTo>
                  <a:pt x="2018" y="2054"/>
                </a:lnTo>
                <a:lnTo>
                  <a:pt x="2017" y="2047"/>
                </a:lnTo>
                <a:lnTo>
                  <a:pt x="2015" y="2046"/>
                </a:lnTo>
                <a:lnTo>
                  <a:pt x="2009" y="2046"/>
                </a:lnTo>
                <a:lnTo>
                  <a:pt x="2003" y="2049"/>
                </a:lnTo>
                <a:lnTo>
                  <a:pt x="1994" y="2052"/>
                </a:lnTo>
                <a:lnTo>
                  <a:pt x="1992" y="2053"/>
                </a:lnTo>
                <a:lnTo>
                  <a:pt x="1987" y="2054"/>
                </a:lnTo>
                <a:lnTo>
                  <a:pt x="1985" y="2056"/>
                </a:lnTo>
                <a:lnTo>
                  <a:pt x="1980" y="2058"/>
                </a:lnTo>
                <a:lnTo>
                  <a:pt x="1974" y="2060"/>
                </a:lnTo>
                <a:lnTo>
                  <a:pt x="1971" y="2060"/>
                </a:lnTo>
                <a:lnTo>
                  <a:pt x="1969" y="2060"/>
                </a:lnTo>
                <a:lnTo>
                  <a:pt x="1969" y="2062"/>
                </a:lnTo>
                <a:lnTo>
                  <a:pt x="1968" y="2064"/>
                </a:lnTo>
                <a:lnTo>
                  <a:pt x="1965" y="2064"/>
                </a:lnTo>
                <a:lnTo>
                  <a:pt x="1959" y="2064"/>
                </a:lnTo>
                <a:lnTo>
                  <a:pt x="1953" y="2062"/>
                </a:lnTo>
                <a:lnTo>
                  <a:pt x="1947" y="2063"/>
                </a:lnTo>
                <a:lnTo>
                  <a:pt x="1944" y="2064"/>
                </a:lnTo>
                <a:lnTo>
                  <a:pt x="1940" y="2067"/>
                </a:lnTo>
                <a:lnTo>
                  <a:pt x="1939" y="2069"/>
                </a:lnTo>
                <a:lnTo>
                  <a:pt x="1939" y="2074"/>
                </a:lnTo>
                <a:lnTo>
                  <a:pt x="1944" y="2081"/>
                </a:lnTo>
                <a:lnTo>
                  <a:pt x="1946" y="2088"/>
                </a:lnTo>
                <a:lnTo>
                  <a:pt x="1946" y="2090"/>
                </a:lnTo>
                <a:lnTo>
                  <a:pt x="1946" y="2092"/>
                </a:lnTo>
                <a:lnTo>
                  <a:pt x="1943" y="2094"/>
                </a:lnTo>
                <a:lnTo>
                  <a:pt x="1939" y="2097"/>
                </a:lnTo>
                <a:lnTo>
                  <a:pt x="1933" y="2098"/>
                </a:lnTo>
                <a:lnTo>
                  <a:pt x="1928" y="2098"/>
                </a:lnTo>
                <a:lnTo>
                  <a:pt x="1909" y="2098"/>
                </a:lnTo>
                <a:lnTo>
                  <a:pt x="1896" y="2098"/>
                </a:lnTo>
                <a:lnTo>
                  <a:pt x="1884" y="2094"/>
                </a:lnTo>
                <a:lnTo>
                  <a:pt x="1881" y="2094"/>
                </a:lnTo>
                <a:lnTo>
                  <a:pt x="1878" y="2093"/>
                </a:lnTo>
                <a:lnTo>
                  <a:pt x="1876" y="2090"/>
                </a:lnTo>
                <a:lnTo>
                  <a:pt x="1865" y="2086"/>
                </a:lnTo>
                <a:lnTo>
                  <a:pt x="1860" y="2080"/>
                </a:lnTo>
                <a:lnTo>
                  <a:pt x="1854" y="2074"/>
                </a:lnTo>
                <a:lnTo>
                  <a:pt x="1852" y="2068"/>
                </a:lnTo>
                <a:lnTo>
                  <a:pt x="1852" y="2062"/>
                </a:lnTo>
                <a:lnTo>
                  <a:pt x="1850" y="2059"/>
                </a:lnTo>
                <a:lnTo>
                  <a:pt x="1852" y="2053"/>
                </a:lnTo>
                <a:lnTo>
                  <a:pt x="1853" y="2041"/>
                </a:lnTo>
                <a:lnTo>
                  <a:pt x="1853" y="2035"/>
                </a:lnTo>
                <a:lnTo>
                  <a:pt x="1852" y="2029"/>
                </a:lnTo>
                <a:lnTo>
                  <a:pt x="1848" y="2021"/>
                </a:lnTo>
                <a:lnTo>
                  <a:pt x="1843" y="2013"/>
                </a:lnTo>
                <a:lnTo>
                  <a:pt x="1838" y="2008"/>
                </a:lnTo>
                <a:lnTo>
                  <a:pt x="1830" y="2001"/>
                </a:lnTo>
                <a:lnTo>
                  <a:pt x="1829" y="1999"/>
                </a:lnTo>
                <a:lnTo>
                  <a:pt x="1825" y="1997"/>
                </a:lnTo>
                <a:lnTo>
                  <a:pt x="1823" y="1992"/>
                </a:lnTo>
                <a:lnTo>
                  <a:pt x="1822" y="1984"/>
                </a:lnTo>
                <a:lnTo>
                  <a:pt x="1823" y="1978"/>
                </a:lnTo>
                <a:lnTo>
                  <a:pt x="1822" y="1971"/>
                </a:lnTo>
                <a:lnTo>
                  <a:pt x="1817" y="1964"/>
                </a:lnTo>
                <a:lnTo>
                  <a:pt x="1813" y="1960"/>
                </a:lnTo>
                <a:lnTo>
                  <a:pt x="1807" y="1955"/>
                </a:lnTo>
                <a:lnTo>
                  <a:pt x="1805" y="1947"/>
                </a:lnTo>
                <a:lnTo>
                  <a:pt x="1802" y="1936"/>
                </a:lnTo>
                <a:lnTo>
                  <a:pt x="1800" y="1934"/>
                </a:lnTo>
                <a:lnTo>
                  <a:pt x="1799" y="1931"/>
                </a:lnTo>
                <a:lnTo>
                  <a:pt x="1798" y="1931"/>
                </a:lnTo>
                <a:lnTo>
                  <a:pt x="1795" y="1930"/>
                </a:lnTo>
                <a:lnTo>
                  <a:pt x="1788" y="1931"/>
                </a:lnTo>
                <a:lnTo>
                  <a:pt x="1774" y="1936"/>
                </a:lnTo>
                <a:lnTo>
                  <a:pt x="1768" y="1938"/>
                </a:lnTo>
                <a:lnTo>
                  <a:pt x="1757" y="1942"/>
                </a:lnTo>
                <a:lnTo>
                  <a:pt x="1751" y="1943"/>
                </a:lnTo>
                <a:lnTo>
                  <a:pt x="1744" y="1950"/>
                </a:lnTo>
                <a:lnTo>
                  <a:pt x="1735" y="1960"/>
                </a:lnTo>
                <a:lnTo>
                  <a:pt x="1730" y="1962"/>
                </a:lnTo>
                <a:lnTo>
                  <a:pt x="1727" y="1961"/>
                </a:lnTo>
                <a:lnTo>
                  <a:pt x="1723" y="1959"/>
                </a:lnTo>
                <a:lnTo>
                  <a:pt x="1717" y="1949"/>
                </a:lnTo>
                <a:lnTo>
                  <a:pt x="1711" y="1938"/>
                </a:lnTo>
                <a:lnTo>
                  <a:pt x="1708" y="1932"/>
                </a:lnTo>
                <a:lnTo>
                  <a:pt x="1705" y="1925"/>
                </a:lnTo>
                <a:lnTo>
                  <a:pt x="1702" y="1919"/>
                </a:lnTo>
                <a:lnTo>
                  <a:pt x="1697" y="1914"/>
                </a:lnTo>
                <a:lnTo>
                  <a:pt x="1693" y="1907"/>
                </a:lnTo>
                <a:lnTo>
                  <a:pt x="1692" y="1902"/>
                </a:lnTo>
                <a:lnTo>
                  <a:pt x="1690" y="1898"/>
                </a:lnTo>
                <a:lnTo>
                  <a:pt x="1689" y="1898"/>
                </a:lnTo>
                <a:lnTo>
                  <a:pt x="1687" y="1898"/>
                </a:lnTo>
                <a:lnTo>
                  <a:pt x="1686" y="1896"/>
                </a:lnTo>
                <a:lnTo>
                  <a:pt x="1678" y="1893"/>
                </a:lnTo>
                <a:lnTo>
                  <a:pt x="1672" y="1892"/>
                </a:lnTo>
                <a:lnTo>
                  <a:pt x="1670" y="1889"/>
                </a:lnTo>
                <a:lnTo>
                  <a:pt x="1669" y="1886"/>
                </a:lnTo>
                <a:lnTo>
                  <a:pt x="1669" y="1875"/>
                </a:lnTo>
                <a:lnTo>
                  <a:pt x="1667" y="1869"/>
                </a:lnTo>
                <a:lnTo>
                  <a:pt x="1665" y="1865"/>
                </a:lnTo>
                <a:lnTo>
                  <a:pt x="1659" y="1862"/>
                </a:lnTo>
                <a:lnTo>
                  <a:pt x="1650" y="1859"/>
                </a:lnTo>
                <a:lnTo>
                  <a:pt x="1639" y="1857"/>
                </a:lnTo>
                <a:lnTo>
                  <a:pt x="1635" y="1856"/>
                </a:lnTo>
                <a:lnTo>
                  <a:pt x="1627" y="1850"/>
                </a:lnTo>
                <a:lnTo>
                  <a:pt x="1623" y="1846"/>
                </a:lnTo>
                <a:lnTo>
                  <a:pt x="1614" y="1844"/>
                </a:lnTo>
                <a:lnTo>
                  <a:pt x="1612" y="1842"/>
                </a:lnTo>
                <a:lnTo>
                  <a:pt x="1610" y="1841"/>
                </a:lnTo>
                <a:lnTo>
                  <a:pt x="1606" y="1838"/>
                </a:lnTo>
                <a:lnTo>
                  <a:pt x="1602" y="1834"/>
                </a:lnTo>
                <a:lnTo>
                  <a:pt x="1602" y="1829"/>
                </a:lnTo>
                <a:lnTo>
                  <a:pt x="1602" y="1825"/>
                </a:lnTo>
                <a:lnTo>
                  <a:pt x="1606" y="1821"/>
                </a:lnTo>
                <a:lnTo>
                  <a:pt x="1611" y="1819"/>
                </a:lnTo>
                <a:lnTo>
                  <a:pt x="1619" y="1816"/>
                </a:lnTo>
                <a:lnTo>
                  <a:pt x="1624" y="1815"/>
                </a:lnTo>
                <a:lnTo>
                  <a:pt x="1627" y="1811"/>
                </a:lnTo>
                <a:lnTo>
                  <a:pt x="1630" y="1808"/>
                </a:lnTo>
                <a:lnTo>
                  <a:pt x="1631" y="1804"/>
                </a:lnTo>
                <a:lnTo>
                  <a:pt x="1631" y="1803"/>
                </a:lnTo>
                <a:lnTo>
                  <a:pt x="1630" y="1801"/>
                </a:lnTo>
                <a:lnTo>
                  <a:pt x="1627" y="1797"/>
                </a:lnTo>
                <a:lnTo>
                  <a:pt x="1625" y="1793"/>
                </a:lnTo>
                <a:lnTo>
                  <a:pt x="1613" y="1791"/>
                </a:lnTo>
                <a:lnTo>
                  <a:pt x="1605" y="1790"/>
                </a:lnTo>
                <a:lnTo>
                  <a:pt x="1593" y="1787"/>
                </a:lnTo>
                <a:lnTo>
                  <a:pt x="1583" y="1785"/>
                </a:lnTo>
                <a:lnTo>
                  <a:pt x="1580" y="1785"/>
                </a:lnTo>
                <a:lnTo>
                  <a:pt x="1576" y="1784"/>
                </a:lnTo>
                <a:lnTo>
                  <a:pt x="1569" y="1784"/>
                </a:lnTo>
                <a:lnTo>
                  <a:pt x="1554" y="1784"/>
                </a:lnTo>
                <a:lnTo>
                  <a:pt x="1550" y="1782"/>
                </a:lnTo>
                <a:lnTo>
                  <a:pt x="1545" y="1780"/>
                </a:lnTo>
                <a:lnTo>
                  <a:pt x="1540" y="1776"/>
                </a:lnTo>
                <a:lnTo>
                  <a:pt x="1537" y="1773"/>
                </a:lnTo>
                <a:lnTo>
                  <a:pt x="1536" y="1772"/>
                </a:lnTo>
                <a:lnTo>
                  <a:pt x="1532" y="1766"/>
                </a:lnTo>
                <a:lnTo>
                  <a:pt x="1526" y="1759"/>
                </a:lnTo>
                <a:lnTo>
                  <a:pt x="1517" y="1754"/>
                </a:lnTo>
                <a:lnTo>
                  <a:pt x="1512" y="1748"/>
                </a:lnTo>
                <a:lnTo>
                  <a:pt x="1510" y="1738"/>
                </a:lnTo>
                <a:lnTo>
                  <a:pt x="1511" y="1729"/>
                </a:lnTo>
                <a:lnTo>
                  <a:pt x="1511" y="1727"/>
                </a:lnTo>
                <a:lnTo>
                  <a:pt x="1511" y="1726"/>
                </a:lnTo>
                <a:lnTo>
                  <a:pt x="1511" y="1725"/>
                </a:lnTo>
                <a:lnTo>
                  <a:pt x="1511" y="1724"/>
                </a:lnTo>
                <a:lnTo>
                  <a:pt x="1510" y="1718"/>
                </a:lnTo>
                <a:lnTo>
                  <a:pt x="1507" y="1700"/>
                </a:lnTo>
                <a:lnTo>
                  <a:pt x="1509" y="1699"/>
                </a:lnTo>
                <a:lnTo>
                  <a:pt x="1509" y="1697"/>
                </a:lnTo>
                <a:lnTo>
                  <a:pt x="1509" y="1695"/>
                </a:lnTo>
                <a:lnTo>
                  <a:pt x="1506" y="1688"/>
                </a:lnTo>
                <a:lnTo>
                  <a:pt x="1504" y="1681"/>
                </a:lnTo>
                <a:lnTo>
                  <a:pt x="1500" y="1677"/>
                </a:lnTo>
                <a:lnTo>
                  <a:pt x="1493" y="1675"/>
                </a:lnTo>
                <a:lnTo>
                  <a:pt x="1485" y="1672"/>
                </a:lnTo>
                <a:lnTo>
                  <a:pt x="1482" y="1669"/>
                </a:lnTo>
                <a:lnTo>
                  <a:pt x="1481" y="1667"/>
                </a:lnTo>
                <a:lnTo>
                  <a:pt x="1478" y="1665"/>
                </a:lnTo>
                <a:lnTo>
                  <a:pt x="1473" y="1664"/>
                </a:lnTo>
                <a:lnTo>
                  <a:pt x="1468" y="1662"/>
                </a:lnTo>
                <a:lnTo>
                  <a:pt x="1462" y="1652"/>
                </a:lnTo>
                <a:lnTo>
                  <a:pt x="1461" y="1650"/>
                </a:lnTo>
                <a:lnTo>
                  <a:pt x="1456" y="1648"/>
                </a:lnTo>
                <a:lnTo>
                  <a:pt x="1449" y="1648"/>
                </a:lnTo>
                <a:lnTo>
                  <a:pt x="1443" y="1645"/>
                </a:lnTo>
                <a:lnTo>
                  <a:pt x="1439" y="1642"/>
                </a:lnTo>
                <a:lnTo>
                  <a:pt x="1437" y="1641"/>
                </a:lnTo>
                <a:lnTo>
                  <a:pt x="1436" y="1641"/>
                </a:lnTo>
                <a:lnTo>
                  <a:pt x="1433" y="1640"/>
                </a:lnTo>
                <a:lnTo>
                  <a:pt x="1428" y="1640"/>
                </a:lnTo>
                <a:lnTo>
                  <a:pt x="1425" y="1639"/>
                </a:lnTo>
                <a:lnTo>
                  <a:pt x="1420" y="1635"/>
                </a:lnTo>
                <a:lnTo>
                  <a:pt x="1420" y="1634"/>
                </a:lnTo>
                <a:lnTo>
                  <a:pt x="1419" y="1633"/>
                </a:lnTo>
                <a:lnTo>
                  <a:pt x="1418" y="1633"/>
                </a:lnTo>
                <a:lnTo>
                  <a:pt x="1417" y="1628"/>
                </a:lnTo>
                <a:lnTo>
                  <a:pt x="1415" y="1627"/>
                </a:lnTo>
                <a:lnTo>
                  <a:pt x="1415" y="1626"/>
                </a:lnTo>
                <a:lnTo>
                  <a:pt x="1415" y="1624"/>
                </a:lnTo>
                <a:lnTo>
                  <a:pt x="1415" y="1623"/>
                </a:lnTo>
                <a:lnTo>
                  <a:pt x="1415" y="1622"/>
                </a:lnTo>
                <a:lnTo>
                  <a:pt x="1417" y="1616"/>
                </a:lnTo>
                <a:lnTo>
                  <a:pt x="1417" y="1615"/>
                </a:lnTo>
                <a:lnTo>
                  <a:pt x="1415" y="1612"/>
                </a:lnTo>
                <a:lnTo>
                  <a:pt x="1413" y="1611"/>
                </a:lnTo>
                <a:lnTo>
                  <a:pt x="1409" y="1609"/>
                </a:lnTo>
                <a:lnTo>
                  <a:pt x="1408" y="1609"/>
                </a:lnTo>
                <a:lnTo>
                  <a:pt x="1407" y="1609"/>
                </a:lnTo>
                <a:lnTo>
                  <a:pt x="1406" y="1612"/>
                </a:lnTo>
                <a:lnTo>
                  <a:pt x="1403" y="1615"/>
                </a:lnTo>
                <a:lnTo>
                  <a:pt x="1400" y="1616"/>
                </a:lnTo>
                <a:lnTo>
                  <a:pt x="1398" y="1616"/>
                </a:lnTo>
                <a:lnTo>
                  <a:pt x="1396" y="1616"/>
                </a:lnTo>
                <a:lnTo>
                  <a:pt x="1395" y="1616"/>
                </a:lnTo>
                <a:lnTo>
                  <a:pt x="1394" y="1615"/>
                </a:lnTo>
                <a:lnTo>
                  <a:pt x="1393" y="1615"/>
                </a:lnTo>
                <a:lnTo>
                  <a:pt x="1393" y="1614"/>
                </a:lnTo>
                <a:lnTo>
                  <a:pt x="1391" y="1614"/>
                </a:lnTo>
                <a:lnTo>
                  <a:pt x="1391" y="1612"/>
                </a:lnTo>
                <a:lnTo>
                  <a:pt x="1391" y="1611"/>
                </a:lnTo>
                <a:lnTo>
                  <a:pt x="1393" y="1611"/>
                </a:lnTo>
                <a:lnTo>
                  <a:pt x="1394" y="1611"/>
                </a:lnTo>
                <a:lnTo>
                  <a:pt x="1396" y="1610"/>
                </a:lnTo>
                <a:lnTo>
                  <a:pt x="1398" y="1610"/>
                </a:lnTo>
                <a:lnTo>
                  <a:pt x="1400" y="1609"/>
                </a:lnTo>
                <a:lnTo>
                  <a:pt x="1398" y="1608"/>
                </a:lnTo>
                <a:lnTo>
                  <a:pt x="1394" y="1607"/>
                </a:lnTo>
                <a:lnTo>
                  <a:pt x="1393" y="1607"/>
                </a:lnTo>
                <a:lnTo>
                  <a:pt x="1391" y="1607"/>
                </a:lnTo>
                <a:lnTo>
                  <a:pt x="1390" y="1607"/>
                </a:lnTo>
                <a:lnTo>
                  <a:pt x="1388" y="1607"/>
                </a:lnTo>
                <a:lnTo>
                  <a:pt x="1385" y="1605"/>
                </a:lnTo>
                <a:lnTo>
                  <a:pt x="1384" y="1605"/>
                </a:lnTo>
                <a:lnTo>
                  <a:pt x="1382" y="1603"/>
                </a:lnTo>
                <a:lnTo>
                  <a:pt x="1381" y="1603"/>
                </a:lnTo>
                <a:lnTo>
                  <a:pt x="1379" y="1599"/>
                </a:lnTo>
                <a:lnTo>
                  <a:pt x="1378" y="1599"/>
                </a:lnTo>
                <a:lnTo>
                  <a:pt x="1378" y="1598"/>
                </a:lnTo>
                <a:lnTo>
                  <a:pt x="1377" y="1597"/>
                </a:lnTo>
                <a:lnTo>
                  <a:pt x="1377" y="1596"/>
                </a:lnTo>
                <a:lnTo>
                  <a:pt x="1378" y="1596"/>
                </a:lnTo>
                <a:lnTo>
                  <a:pt x="1378" y="1594"/>
                </a:lnTo>
                <a:lnTo>
                  <a:pt x="1379" y="1593"/>
                </a:lnTo>
                <a:lnTo>
                  <a:pt x="1381" y="1593"/>
                </a:lnTo>
                <a:lnTo>
                  <a:pt x="1382" y="1593"/>
                </a:lnTo>
                <a:lnTo>
                  <a:pt x="1382" y="1592"/>
                </a:lnTo>
                <a:lnTo>
                  <a:pt x="1384" y="1592"/>
                </a:lnTo>
                <a:lnTo>
                  <a:pt x="1384" y="1591"/>
                </a:lnTo>
                <a:lnTo>
                  <a:pt x="1385" y="1588"/>
                </a:lnTo>
                <a:lnTo>
                  <a:pt x="1384" y="1587"/>
                </a:lnTo>
                <a:lnTo>
                  <a:pt x="1384" y="1586"/>
                </a:lnTo>
                <a:lnTo>
                  <a:pt x="1384" y="1585"/>
                </a:lnTo>
                <a:lnTo>
                  <a:pt x="1383" y="1582"/>
                </a:lnTo>
                <a:lnTo>
                  <a:pt x="1382" y="1578"/>
                </a:lnTo>
                <a:lnTo>
                  <a:pt x="1381" y="1577"/>
                </a:lnTo>
                <a:lnTo>
                  <a:pt x="1379" y="1575"/>
                </a:lnTo>
                <a:lnTo>
                  <a:pt x="1378" y="1574"/>
                </a:lnTo>
                <a:lnTo>
                  <a:pt x="1377" y="1574"/>
                </a:lnTo>
                <a:lnTo>
                  <a:pt x="1376" y="1574"/>
                </a:lnTo>
                <a:lnTo>
                  <a:pt x="1374" y="1574"/>
                </a:lnTo>
                <a:lnTo>
                  <a:pt x="1373" y="1575"/>
                </a:lnTo>
                <a:lnTo>
                  <a:pt x="1372" y="1575"/>
                </a:lnTo>
                <a:lnTo>
                  <a:pt x="1371" y="1577"/>
                </a:lnTo>
                <a:lnTo>
                  <a:pt x="1370" y="1578"/>
                </a:lnTo>
                <a:lnTo>
                  <a:pt x="1370" y="1579"/>
                </a:lnTo>
                <a:lnTo>
                  <a:pt x="1369" y="1579"/>
                </a:lnTo>
                <a:lnTo>
                  <a:pt x="1367" y="1580"/>
                </a:lnTo>
                <a:lnTo>
                  <a:pt x="1366" y="1581"/>
                </a:lnTo>
                <a:lnTo>
                  <a:pt x="1365" y="1581"/>
                </a:lnTo>
                <a:lnTo>
                  <a:pt x="1364" y="1581"/>
                </a:lnTo>
                <a:lnTo>
                  <a:pt x="1360" y="1581"/>
                </a:lnTo>
                <a:lnTo>
                  <a:pt x="1359" y="1581"/>
                </a:lnTo>
                <a:lnTo>
                  <a:pt x="1359" y="1580"/>
                </a:lnTo>
                <a:lnTo>
                  <a:pt x="1358" y="1580"/>
                </a:lnTo>
                <a:lnTo>
                  <a:pt x="1358" y="1579"/>
                </a:lnTo>
                <a:lnTo>
                  <a:pt x="1358" y="1578"/>
                </a:lnTo>
                <a:lnTo>
                  <a:pt x="1358" y="1577"/>
                </a:lnTo>
                <a:lnTo>
                  <a:pt x="1359" y="1575"/>
                </a:lnTo>
                <a:lnTo>
                  <a:pt x="1360" y="1574"/>
                </a:lnTo>
                <a:lnTo>
                  <a:pt x="1361" y="1573"/>
                </a:lnTo>
                <a:lnTo>
                  <a:pt x="1361" y="1572"/>
                </a:lnTo>
                <a:lnTo>
                  <a:pt x="1361" y="1570"/>
                </a:lnTo>
                <a:lnTo>
                  <a:pt x="1360" y="1569"/>
                </a:lnTo>
                <a:lnTo>
                  <a:pt x="1359" y="1568"/>
                </a:lnTo>
                <a:lnTo>
                  <a:pt x="1358" y="1567"/>
                </a:lnTo>
                <a:lnTo>
                  <a:pt x="1355" y="1567"/>
                </a:lnTo>
                <a:lnTo>
                  <a:pt x="1354" y="1567"/>
                </a:lnTo>
                <a:lnTo>
                  <a:pt x="1352" y="1567"/>
                </a:lnTo>
                <a:lnTo>
                  <a:pt x="1349" y="1563"/>
                </a:lnTo>
                <a:lnTo>
                  <a:pt x="1347" y="1562"/>
                </a:lnTo>
                <a:lnTo>
                  <a:pt x="1343" y="1560"/>
                </a:lnTo>
                <a:lnTo>
                  <a:pt x="1339" y="1557"/>
                </a:lnTo>
                <a:lnTo>
                  <a:pt x="1336" y="1555"/>
                </a:lnTo>
                <a:lnTo>
                  <a:pt x="1335" y="1555"/>
                </a:lnTo>
                <a:lnTo>
                  <a:pt x="1334" y="1555"/>
                </a:lnTo>
                <a:lnTo>
                  <a:pt x="1334" y="1554"/>
                </a:lnTo>
                <a:lnTo>
                  <a:pt x="1333" y="1553"/>
                </a:lnTo>
                <a:lnTo>
                  <a:pt x="1330" y="1550"/>
                </a:lnTo>
                <a:lnTo>
                  <a:pt x="1329" y="1548"/>
                </a:lnTo>
                <a:lnTo>
                  <a:pt x="1328" y="1547"/>
                </a:lnTo>
                <a:lnTo>
                  <a:pt x="1327" y="1545"/>
                </a:lnTo>
                <a:lnTo>
                  <a:pt x="1324" y="1545"/>
                </a:lnTo>
                <a:lnTo>
                  <a:pt x="1322" y="1545"/>
                </a:lnTo>
                <a:lnTo>
                  <a:pt x="1319" y="1547"/>
                </a:lnTo>
                <a:lnTo>
                  <a:pt x="1317" y="1549"/>
                </a:lnTo>
                <a:lnTo>
                  <a:pt x="1312" y="1554"/>
                </a:lnTo>
                <a:lnTo>
                  <a:pt x="1309" y="1556"/>
                </a:lnTo>
                <a:lnTo>
                  <a:pt x="1307" y="1556"/>
                </a:lnTo>
                <a:lnTo>
                  <a:pt x="1306" y="1556"/>
                </a:lnTo>
                <a:lnTo>
                  <a:pt x="1305" y="1556"/>
                </a:lnTo>
                <a:lnTo>
                  <a:pt x="1304" y="1556"/>
                </a:lnTo>
                <a:lnTo>
                  <a:pt x="1303" y="1555"/>
                </a:lnTo>
                <a:lnTo>
                  <a:pt x="1301" y="1551"/>
                </a:lnTo>
                <a:lnTo>
                  <a:pt x="1298" y="1548"/>
                </a:lnTo>
                <a:lnTo>
                  <a:pt x="1295" y="1544"/>
                </a:lnTo>
                <a:lnTo>
                  <a:pt x="1294" y="1544"/>
                </a:lnTo>
                <a:lnTo>
                  <a:pt x="1289" y="1543"/>
                </a:lnTo>
                <a:lnTo>
                  <a:pt x="1285" y="1543"/>
                </a:lnTo>
                <a:lnTo>
                  <a:pt x="1281" y="1542"/>
                </a:lnTo>
                <a:lnTo>
                  <a:pt x="1277" y="1537"/>
                </a:lnTo>
                <a:lnTo>
                  <a:pt x="1275" y="1534"/>
                </a:lnTo>
                <a:lnTo>
                  <a:pt x="1275" y="1533"/>
                </a:lnTo>
                <a:lnTo>
                  <a:pt x="1274" y="1532"/>
                </a:lnTo>
                <a:lnTo>
                  <a:pt x="1270" y="1530"/>
                </a:lnTo>
                <a:lnTo>
                  <a:pt x="1268" y="1525"/>
                </a:lnTo>
                <a:lnTo>
                  <a:pt x="1265" y="1519"/>
                </a:lnTo>
                <a:lnTo>
                  <a:pt x="1263" y="1513"/>
                </a:lnTo>
                <a:lnTo>
                  <a:pt x="1261" y="1511"/>
                </a:lnTo>
                <a:lnTo>
                  <a:pt x="1248" y="1503"/>
                </a:lnTo>
                <a:lnTo>
                  <a:pt x="1237" y="1497"/>
                </a:lnTo>
                <a:lnTo>
                  <a:pt x="1234" y="1496"/>
                </a:lnTo>
                <a:lnTo>
                  <a:pt x="1232" y="1493"/>
                </a:lnTo>
                <a:lnTo>
                  <a:pt x="1232" y="1488"/>
                </a:lnTo>
                <a:lnTo>
                  <a:pt x="1234" y="1483"/>
                </a:lnTo>
                <a:lnTo>
                  <a:pt x="1239" y="1479"/>
                </a:lnTo>
                <a:lnTo>
                  <a:pt x="1240" y="1479"/>
                </a:lnTo>
                <a:lnTo>
                  <a:pt x="1243" y="1478"/>
                </a:lnTo>
                <a:lnTo>
                  <a:pt x="1244" y="1477"/>
                </a:lnTo>
                <a:lnTo>
                  <a:pt x="1245" y="1477"/>
                </a:lnTo>
                <a:lnTo>
                  <a:pt x="1245" y="1475"/>
                </a:lnTo>
                <a:lnTo>
                  <a:pt x="1245" y="1472"/>
                </a:lnTo>
                <a:lnTo>
                  <a:pt x="1239" y="1466"/>
                </a:lnTo>
                <a:lnTo>
                  <a:pt x="1237" y="1460"/>
                </a:lnTo>
                <a:lnTo>
                  <a:pt x="1230" y="1454"/>
                </a:lnTo>
                <a:lnTo>
                  <a:pt x="1225" y="1451"/>
                </a:lnTo>
                <a:lnTo>
                  <a:pt x="1222" y="1448"/>
                </a:lnTo>
                <a:lnTo>
                  <a:pt x="1219" y="1447"/>
                </a:lnTo>
                <a:lnTo>
                  <a:pt x="1219" y="1441"/>
                </a:lnTo>
                <a:lnTo>
                  <a:pt x="1219" y="1439"/>
                </a:lnTo>
                <a:lnTo>
                  <a:pt x="1213" y="1434"/>
                </a:lnTo>
                <a:lnTo>
                  <a:pt x="1211" y="1434"/>
                </a:lnTo>
                <a:lnTo>
                  <a:pt x="1210" y="1434"/>
                </a:lnTo>
                <a:lnTo>
                  <a:pt x="1208" y="1435"/>
                </a:lnTo>
                <a:lnTo>
                  <a:pt x="1206" y="1436"/>
                </a:lnTo>
                <a:lnTo>
                  <a:pt x="1196" y="1438"/>
                </a:lnTo>
                <a:lnTo>
                  <a:pt x="1190" y="1439"/>
                </a:lnTo>
                <a:lnTo>
                  <a:pt x="1188" y="1440"/>
                </a:lnTo>
                <a:lnTo>
                  <a:pt x="1177" y="1443"/>
                </a:lnTo>
                <a:lnTo>
                  <a:pt x="1174" y="1445"/>
                </a:lnTo>
                <a:lnTo>
                  <a:pt x="1173" y="1445"/>
                </a:lnTo>
                <a:lnTo>
                  <a:pt x="1170" y="1445"/>
                </a:lnTo>
                <a:lnTo>
                  <a:pt x="1168" y="1445"/>
                </a:lnTo>
                <a:lnTo>
                  <a:pt x="1166" y="1443"/>
                </a:lnTo>
                <a:lnTo>
                  <a:pt x="1165" y="1443"/>
                </a:lnTo>
                <a:lnTo>
                  <a:pt x="1164" y="1443"/>
                </a:lnTo>
                <a:lnTo>
                  <a:pt x="1164" y="1442"/>
                </a:lnTo>
                <a:lnTo>
                  <a:pt x="1161" y="1442"/>
                </a:lnTo>
                <a:lnTo>
                  <a:pt x="1159" y="1441"/>
                </a:lnTo>
                <a:lnTo>
                  <a:pt x="1156" y="1440"/>
                </a:lnTo>
                <a:lnTo>
                  <a:pt x="1155" y="1440"/>
                </a:lnTo>
                <a:lnTo>
                  <a:pt x="1154" y="1440"/>
                </a:lnTo>
                <a:lnTo>
                  <a:pt x="1152" y="1441"/>
                </a:lnTo>
                <a:lnTo>
                  <a:pt x="1151" y="1442"/>
                </a:lnTo>
                <a:lnTo>
                  <a:pt x="1148" y="1443"/>
                </a:lnTo>
                <a:lnTo>
                  <a:pt x="1147" y="1445"/>
                </a:lnTo>
                <a:lnTo>
                  <a:pt x="1146" y="1448"/>
                </a:lnTo>
                <a:lnTo>
                  <a:pt x="1143" y="1451"/>
                </a:lnTo>
                <a:lnTo>
                  <a:pt x="1142" y="1451"/>
                </a:lnTo>
                <a:lnTo>
                  <a:pt x="1137" y="1452"/>
                </a:lnTo>
                <a:lnTo>
                  <a:pt x="1135" y="1452"/>
                </a:lnTo>
                <a:lnTo>
                  <a:pt x="1134" y="1452"/>
                </a:lnTo>
                <a:lnTo>
                  <a:pt x="1132" y="1452"/>
                </a:lnTo>
                <a:lnTo>
                  <a:pt x="1131" y="1452"/>
                </a:lnTo>
                <a:lnTo>
                  <a:pt x="1130" y="1451"/>
                </a:lnTo>
                <a:lnTo>
                  <a:pt x="1129" y="1451"/>
                </a:lnTo>
                <a:lnTo>
                  <a:pt x="1129" y="1449"/>
                </a:lnTo>
                <a:lnTo>
                  <a:pt x="1125" y="1446"/>
                </a:lnTo>
                <a:lnTo>
                  <a:pt x="1124" y="1445"/>
                </a:lnTo>
                <a:lnTo>
                  <a:pt x="1122" y="1446"/>
                </a:lnTo>
                <a:lnTo>
                  <a:pt x="1117" y="1447"/>
                </a:lnTo>
                <a:lnTo>
                  <a:pt x="1114" y="1451"/>
                </a:lnTo>
                <a:lnTo>
                  <a:pt x="1113" y="1455"/>
                </a:lnTo>
                <a:lnTo>
                  <a:pt x="1112" y="1458"/>
                </a:lnTo>
                <a:lnTo>
                  <a:pt x="1111" y="1460"/>
                </a:lnTo>
                <a:lnTo>
                  <a:pt x="1107" y="1463"/>
                </a:lnTo>
                <a:lnTo>
                  <a:pt x="1106" y="1464"/>
                </a:lnTo>
                <a:lnTo>
                  <a:pt x="1106" y="1466"/>
                </a:lnTo>
                <a:lnTo>
                  <a:pt x="1106" y="1468"/>
                </a:lnTo>
                <a:lnTo>
                  <a:pt x="1105" y="1469"/>
                </a:lnTo>
                <a:lnTo>
                  <a:pt x="1102" y="1470"/>
                </a:lnTo>
                <a:lnTo>
                  <a:pt x="1101" y="1471"/>
                </a:lnTo>
                <a:lnTo>
                  <a:pt x="1088" y="1472"/>
                </a:lnTo>
                <a:lnTo>
                  <a:pt x="1085" y="1473"/>
                </a:lnTo>
                <a:lnTo>
                  <a:pt x="1082" y="1475"/>
                </a:lnTo>
                <a:lnTo>
                  <a:pt x="1077" y="1478"/>
                </a:lnTo>
                <a:lnTo>
                  <a:pt x="1074" y="1482"/>
                </a:lnTo>
                <a:lnTo>
                  <a:pt x="1073" y="1484"/>
                </a:lnTo>
                <a:lnTo>
                  <a:pt x="1073" y="1487"/>
                </a:lnTo>
                <a:lnTo>
                  <a:pt x="1071" y="1488"/>
                </a:lnTo>
                <a:lnTo>
                  <a:pt x="1071" y="1489"/>
                </a:lnTo>
                <a:lnTo>
                  <a:pt x="1070" y="1489"/>
                </a:lnTo>
                <a:lnTo>
                  <a:pt x="1069" y="1489"/>
                </a:lnTo>
                <a:lnTo>
                  <a:pt x="1068" y="1489"/>
                </a:lnTo>
                <a:lnTo>
                  <a:pt x="1067" y="1489"/>
                </a:lnTo>
                <a:lnTo>
                  <a:pt x="1065" y="1488"/>
                </a:lnTo>
                <a:lnTo>
                  <a:pt x="1064" y="1488"/>
                </a:lnTo>
                <a:lnTo>
                  <a:pt x="1062" y="1488"/>
                </a:lnTo>
                <a:lnTo>
                  <a:pt x="1056" y="1489"/>
                </a:lnTo>
                <a:lnTo>
                  <a:pt x="1051" y="1490"/>
                </a:lnTo>
                <a:lnTo>
                  <a:pt x="1046" y="1491"/>
                </a:lnTo>
                <a:lnTo>
                  <a:pt x="1041" y="1491"/>
                </a:lnTo>
                <a:lnTo>
                  <a:pt x="1038" y="1491"/>
                </a:lnTo>
                <a:lnTo>
                  <a:pt x="1037" y="1490"/>
                </a:lnTo>
                <a:lnTo>
                  <a:pt x="1034" y="1490"/>
                </a:lnTo>
                <a:lnTo>
                  <a:pt x="1032" y="1489"/>
                </a:lnTo>
                <a:lnTo>
                  <a:pt x="1031" y="1488"/>
                </a:lnTo>
                <a:lnTo>
                  <a:pt x="1028" y="1487"/>
                </a:lnTo>
                <a:lnTo>
                  <a:pt x="1025" y="1485"/>
                </a:lnTo>
                <a:lnTo>
                  <a:pt x="1022" y="1485"/>
                </a:lnTo>
                <a:lnTo>
                  <a:pt x="1021" y="1484"/>
                </a:lnTo>
                <a:lnTo>
                  <a:pt x="1019" y="1484"/>
                </a:lnTo>
                <a:lnTo>
                  <a:pt x="1016" y="1483"/>
                </a:lnTo>
                <a:lnTo>
                  <a:pt x="1015" y="1483"/>
                </a:lnTo>
                <a:lnTo>
                  <a:pt x="1014" y="1482"/>
                </a:lnTo>
                <a:lnTo>
                  <a:pt x="1009" y="1482"/>
                </a:lnTo>
                <a:lnTo>
                  <a:pt x="1007" y="1482"/>
                </a:lnTo>
                <a:lnTo>
                  <a:pt x="997" y="1481"/>
                </a:lnTo>
                <a:lnTo>
                  <a:pt x="995" y="1481"/>
                </a:lnTo>
                <a:lnTo>
                  <a:pt x="993" y="1481"/>
                </a:lnTo>
                <a:lnTo>
                  <a:pt x="991" y="1479"/>
                </a:lnTo>
                <a:lnTo>
                  <a:pt x="991" y="1478"/>
                </a:lnTo>
                <a:lnTo>
                  <a:pt x="990" y="1478"/>
                </a:lnTo>
                <a:lnTo>
                  <a:pt x="989" y="1478"/>
                </a:lnTo>
                <a:lnTo>
                  <a:pt x="988" y="1477"/>
                </a:lnTo>
                <a:lnTo>
                  <a:pt x="986" y="1476"/>
                </a:lnTo>
                <a:lnTo>
                  <a:pt x="985" y="1475"/>
                </a:lnTo>
                <a:lnTo>
                  <a:pt x="984" y="1473"/>
                </a:lnTo>
                <a:lnTo>
                  <a:pt x="979" y="1471"/>
                </a:lnTo>
                <a:lnTo>
                  <a:pt x="974" y="1466"/>
                </a:lnTo>
                <a:lnTo>
                  <a:pt x="973" y="1464"/>
                </a:lnTo>
                <a:lnTo>
                  <a:pt x="972" y="1464"/>
                </a:lnTo>
                <a:lnTo>
                  <a:pt x="971" y="1463"/>
                </a:lnTo>
                <a:lnTo>
                  <a:pt x="968" y="1463"/>
                </a:lnTo>
                <a:lnTo>
                  <a:pt x="966" y="1461"/>
                </a:lnTo>
                <a:lnTo>
                  <a:pt x="962" y="1460"/>
                </a:lnTo>
                <a:lnTo>
                  <a:pt x="960" y="1459"/>
                </a:lnTo>
                <a:lnTo>
                  <a:pt x="955" y="1455"/>
                </a:lnTo>
                <a:lnTo>
                  <a:pt x="949" y="1453"/>
                </a:lnTo>
                <a:lnTo>
                  <a:pt x="944" y="1452"/>
                </a:lnTo>
                <a:lnTo>
                  <a:pt x="940" y="1451"/>
                </a:lnTo>
                <a:lnTo>
                  <a:pt x="934" y="1451"/>
                </a:lnTo>
                <a:lnTo>
                  <a:pt x="928" y="1451"/>
                </a:lnTo>
                <a:lnTo>
                  <a:pt x="925" y="1451"/>
                </a:lnTo>
                <a:lnTo>
                  <a:pt x="923" y="1452"/>
                </a:lnTo>
                <a:lnTo>
                  <a:pt x="922" y="1453"/>
                </a:lnTo>
                <a:lnTo>
                  <a:pt x="920" y="1455"/>
                </a:lnTo>
                <a:lnTo>
                  <a:pt x="922" y="1459"/>
                </a:lnTo>
                <a:lnTo>
                  <a:pt x="920" y="1461"/>
                </a:lnTo>
                <a:lnTo>
                  <a:pt x="920" y="1464"/>
                </a:lnTo>
                <a:lnTo>
                  <a:pt x="919" y="1464"/>
                </a:lnTo>
                <a:lnTo>
                  <a:pt x="918" y="1465"/>
                </a:lnTo>
                <a:lnTo>
                  <a:pt x="917" y="1465"/>
                </a:lnTo>
                <a:lnTo>
                  <a:pt x="896" y="1466"/>
                </a:lnTo>
                <a:lnTo>
                  <a:pt x="895" y="1466"/>
                </a:lnTo>
                <a:lnTo>
                  <a:pt x="886" y="1469"/>
                </a:lnTo>
                <a:lnTo>
                  <a:pt x="876" y="1469"/>
                </a:lnTo>
                <a:lnTo>
                  <a:pt x="875" y="1469"/>
                </a:lnTo>
                <a:lnTo>
                  <a:pt x="874" y="1469"/>
                </a:lnTo>
                <a:lnTo>
                  <a:pt x="868" y="1468"/>
                </a:lnTo>
                <a:lnTo>
                  <a:pt x="866" y="1466"/>
                </a:lnTo>
                <a:lnTo>
                  <a:pt x="864" y="1465"/>
                </a:lnTo>
                <a:lnTo>
                  <a:pt x="858" y="1463"/>
                </a:lnTo>
                <a:lnTo>
                  <a:pt x="857" y="1461"/>
                </a:lnTo>
                <a:lnTo>
                  <a:pt x="848" y="1458"/>
                </a:lnTo>
                <a:lnTo>
                  <a:pt x="842" y="1454"/>
                </a:lnTo>
                <a:lnTo>
                  <a:pt x="838" y="1452"/>
                </a:lnTo>
                <a:lnTo>
                  <a:pt x="831" y="1448"/>
                </a:lnTo>
                <a:lnTo>
                  <a:pt x="820" y="1443"/>
                </a:lnTo>
                <a:lnTo>
                  <a:pt x="811" y="1442"/>
                </a:lnTo>
                <a:lnTo>
                  <a:pt x="809" y="1441"/>
                </a:lnTo>
                <a:lnTo>
                  <a:pt x="806" y="1441"/>
                </a:lnTo>
                <a:lnTo>
                  <a:pt x="805" y="1440"/>
                </a:lnTo>
                <a:lnTo>
                  <a:pt x="804" y="1440"/>
                </a:lnTo>
                <a:lnTo>
                  <a:pt x="803" y="1440"/>
                </a:lnTo>
                <a:lnTo>
                  <a:pt x="801" y="1439"/>
                </a:lnTo>
                <a:lnTo>
                  <a:pt x="799" y="1439"/>
                </a:lnTo>
                <a:lnTo>
                  <a:pt x="798" y="1440"/>
                </a:lnTo>
                <a:lnTo>
                  <a:pt x="785" y="1445"/>
                </a:lnTo>
                <a:lnTo>
                  <a:pt x="772" y="1448"/>
                </a:lnTo>
                <a:lnTo>
                  <a:pt x="767" y="1448"/>
                </a:lnTo>
                <a:lnTo>
                  <a:pt x="762" y="1448"/>
                </a:lnTo>
                <a:lnTo>
                  <a:pt x="760" y="1448"/>
                </a:lnTo>
                <a:lnTo>
                  <a:pt x="755" y="1447"/>
                </a:lnTo>
                <a:lnTo>
                  <a:pt x="753" y="1447"/>
                </a:lnTo>
                <a:lnTo>
                  <a:pt x="751" y="1446"/>
                </a:lnTo>
                <a:lnTo>
                  <a:pt x="750" y="1446"/>
                </a:lnTo>
                <a:lnTo>
                  <a:pt x="749" y="1446"/>
                </a:lnTo>
                <a:lnTo>
                  <a:pt x="744" y="1445"/>
                </a:lnTo>
                <a:lnTo>
                  <a:pt x="743" y="1445"/>
                </a:lnTo>
                <a:lnTo>
                  <a:pt x="739" y="1441"/>
                </a:lnTo>
                <a:lnTo>
                  <a:pt x="737" y="1436"/>
                </a:lnTo>
                <a:lnTo>
                  <a:pt x="732" y="1431"/>
                </a:lnTo>
                <a:lnTo>
                  <a:pt x="726" y="1423"/>
                </a:lnTo>
                <a:lnTo>
                  <a:pt x="724" y="1417"/>
                </a:lnTo>
                <a:lnTo>
                  <a:pt x="723" y="1405"/>
                </a:lnTo>
                <a:lnTo>
                  <a:pt x="724" y="1399"/>
                </a:lnTo>
                <a:lnTo>
                  <a:pt x="724" y="1388"/>
                </a:lnTo>
                <a:lnTo>
                  <a:pt x="723" y="1385"/>
                </a:lnTo>
                <a:lnTo>
                  <a:pt x="719" y="1384"/>
                </a:lnTo>
                <a:lnTo>
                  <a:pt x="717" y="1382"/>
                </a:lnTo>
                <a:lnTo>
                  <a:pt x="714" y="1382"/>
                </a:lnTo>
                <a:lnTo>
                  <a:pt x="712" y="1382"/>
                </a:lnTo>
                <a:lnTo>
                  <a:pt x="711" y="1382"/>
                </a:lnTo>
                <a:lnTo>
                  <a:pt x="708" y="1384"/>
                </a:lnTo>
                <a:lnTo>
                  <a:pt x="707" y="1385"/>
                </a:lnTo>
                <a:lnTo>
                  <a:pt x="705" y="1386"/>
                </a:lnTo>
                <a:lnTo>
                  <a:pt x="692" y="1394"/>
                </a:lnTo>
                <a:lnTo>
                  <a:pt x="689" y="1395"/>
                </a:lnTo>
                <a:lnTo>
                  <a:pt x="687" y="1398"/>
                </a:lnTo>
                <a:lnTo>
                  <a:pt x="685" y="1399"/>
                </a:lnTo>
                <a:lnTo>
                  <a:pt x="685" y="1402"/>
                </a:lnTo>
                <a:lnTo>
                  <a:pt x="684" y="1403"/>
                </a:lnTo>
                <a:lnTo>
                  <a:pt x="681" y="1405"/>
                </a:lnTo>
                <a:lnTo>
                  <a:pt x="681" y="1406"/>
                </a:lnTo>
                <a:lnTo>
                  <a:pt x="679" y="1406"/>
                </a:lnTo>
                <a:lnTo>
                  <a:pt x="677" y="1408"/>
                </a:lnTo>
                <a:lnTo>
                  <a:pt x="672" y="1409"/>
                </a:lnTo>
                <a:lnTo>
                  <a:pt x="662" y="1410"/>
                </a:lnTo>
                <a:lnTo>
                  <a:pt x="660" y="1410"/>
                </a:lnTo>
                <a:lnTo>
                  <a:pt x="659" y="1410"/>
                </a:lnTo>
                <a:lnTo>
                  <a:pt x="653" y="1411"/>
                </a:lnTo>
                <a:lnTo>
                  <a:pt x="647" y="1410"/>
                </a:lnTo>
                <a:lnTo>
                  <a:pt x="633" y="1406"/>
                </a:lnTo>
                <a:lnTo>
                  <a:pt x="632" y="1406"/>
                </a:lnTo>
                <a:lnTo>
                  <a:pt x="622" y="1403"/>
                </a:lnTo>
                <a:lnTo>
                  <a:pt x="616" y="1402"/>
                </a:lnTo>
                <a:lnTo>
                  <a:pt x="610" y="1400"/>
                </a:lnTo>
                <a:lnTo>
                  <a:pt x="602" y="1402"/>
                </a:lnTo>
                <a:lnTo>
                  <a:pt x="599" y="1400"/>
                </a:lnTo>
                <a:lnTo>
                  <a:pt x="598" y="1400"/>
                </a:lnTo>
                <a:lnTo>
                  <a:pt x="596" y="1400"/>
                </a:lnTo>
                <a:lnTo>
                  <a:pt x="593" y="1399"/>
                </a:lnTo>
                <a:lnTo>
                  <a:pt x="591" y="1397"/>
                </a:lnTo>
                <a:lnTo>
                  <a:pt x="588" y="1394"/>
                </a:lnTo>
                <a:lnTo>
                  <a:pt x="587" y="1392"/>
                </a:lnTo>
                <a:lnTo>
                  <a:pt x="586" y="1391"/>
                </a:lnTo>
                <a:lnTo>
                  <a:pt x="582" y="1387"/>
                </a:lnTo>
                <a:lnTo>
                  <a:pt x="580" y="1386"/>
                </a:lnTo>
                <a:lnTo>
                  <a:pt x="575" y="1385"/>
                </a:lnTo>
                <a:lnTo>
                  <a:pt x="567" y="1381"/>
                </a:lnTo>
                <a:lnTo>
                  <a:pt x="566" y="1381"/>
                </a:lnTo>
                <a:lnTo>
                  <a:pt x="563" y="1381"/>
                </a:lnTo>
                <a:lnTo>
                  <a:pt x="562" y="1381"/>
                </a:lnTo>
                <a:lnTo>
                  <a:pt x="559" y="1382"/>
                </a:lnTo>
                <a:lnTo>
                  <a:pt x="554" y="1382"/>
                </a:lnTo>
                <a:lnTo>
                  <a:pt x="549" y="1382"/>
                </a:lnTo>
                <a:lnTo>
                  <a:pt x="546" y="1381"/>
                </a:lnTo>
                <a:lnTo>
                  <a:pt x="544" y="1381"/>
                </a:lnTo>
                <a:lnTo>
                  <a:pt x="543" y="1381"/>
                </a:lnTo>
                <a:lnTo>
                  <a:pt x="540" y="1381"/>
                </a:lnTo>
                <a:lnTo>
                  <a:pt x="538" y="1381"/>
                </a:lnTo>
                <a:lnTo>
                  <a:pt x="537" y="1381"/>
                </a:lnTo>
                <a:lnTo>
                  <a:pt x="536" y="1382"/>
                </a:lnTo>
                <a:lnTo>
                  <a:pt x="527" y="1381"/>
                </a:lnTo>
                <a:lnTo>
                  <a:pt x="525" y="1380"/>
                </a:lnTo>
                <a:lnTo>
                  <a:pt x="522" y="1380"/>
                </a:lnTo>
                <a:lnTo>
                  <a:pt x="521" y="1380"/>
                </a:lnTo>
                <a:lnTo>
                  <a:pt x="515" y="1378"/>
                </a:lnTo>
                <a:lnTo>
                  <a:pt x="508" y="1376"/>
                </a:lnTo>
                <a:lnTo>
                  <a:pt x="497" y="1372"/>
                </a:lnTo>
                <a:lnTo>
                  <a:pt x="490" y="1369"/>
                </a:lnTo>
                <a:lnTo>
                  <a:pt x="485" y="1368"/>
                </a:lnTo>
                <a:lnTo>
                  <a:pt x="481" y="1365"/>
                </a:lnTo>
                <a:lnTo>
                  <a:pt x="477" y="1365"/>
                </a:lnTo>
                <a:lnTo>
                  <a:pt x="471" y="1373"/>
                </a:lnTo>
                <a:lnTo>
                  <a:pt x="463" y="1379"/>
                </a:lnTo>
                <a:lnTo>
                  <a:pt x="460" y="1381"/>
                </a:lnTo>
                <a:lnTo>
                  <a:pt x="454" y="1385"/>
                </a:lnTo>
                <a:lnTo>
                  <a:pt x="451" y="1387"/>
                </a:lnTo>
                <a:lnTo>
                  <a:pt x="441" y="1392"/>
                </a:lnTo>
                <a:lnTo>
                  <a:pt x="437" y="1393"/>
                </a:lnTo>
                <a:lnTo>
                  <a:pt x="435" y="1393"/>
                </a:lnTo>
                <a:lnTo>
                  <a:pt x="431" y="1393"/>
                </a:lnTo>
                <a:lnTo>
                  <a:pt x="430" y="1393"/>
                </a:lnTo>
                <a:lnTo>
                  <a:pt x="429" y="1393"/>
                </a:lnTo>
                <a:lnTo>
                  <a:pt x="428" y="1392"/>
                </a:lnTo>
                <a:lnTo>
                  <a:pt x="427" y="1392"/>
                </a:lnTo>
                <a:lnTo>
                  <a:pt x="421" y="1390"/>
                </a:lnTo>
                <a:lnTo>
                  <a:pt x="418" y="1387"/>
                </a:lnTo>
                <a:lnTo>
                  <a:pt x="413" y="1385"/>
                </a:lnTo>
                <a:lnTo>
                  <a:pt x="411" y="1385"/>
                </a:lnTo>
                <a:lnTo>
                  <a:pt x="410" y="1384"/>
                </a:lnTo>
                <a:lnTo>
                  <a:pt x="409" y="1384"/>
                </a:lnTo>
                <a:lnTo>
                  <a:pt x="407" y="1384"/>
                </a:lnTo>
                <a:lnTo>
                  <a:pt x="401" y="1382"/>
                </a:lnTo>
                <a:lnTo>
                  <a:pt x="394" y="1382"/>
                </a:lnTo>
                <a:lnTo>
                  <a:pt x="393" y="1382"/>
                </a:lnTo>
                <a:lnTo>
                  <a:pt x="387" y="1382"/>
                </a:lnTo>
                <a:lnTo>
                  <a:pt x="383" y="1384"/>
                </a:lnTo>
                <a:lnTo>
                  <a:pt x="381" y="1385"/>
                </a:lnTo>
                <a:lnTo>
                  <a:pt x="379" y="1385"/>
                </a:lnTo>
                <a:lnTo>
                  <a:pt x="376" y="1384"/>
                </a:lnTo>
                <a:lnTo>
                  <a:pt x="373" y="1382"/>
                </a:lnTo>
                <a:lnTo>
                  <a:pt x="372" y="1382"/>
                </a:lnTo>
                <a:lnTo>
                  <a:pt x="370" y="1382"/>
                </a:lnTo>
                <a:lnTo>
                  <a:pt x="368" y="1384"/>
                </a:lnTo>
                <a:lnTo>
                  <a:pt x="362" y="1388"/>
                </a:lnTo>
                <a:lnTo>
                  <a:pt x="358" y="1391"/>
                </a:lnTo>
                <a:lnTo>
                  <a:pt x="355" y="1392"/>
                </a:lnTo>
                <a:lnTo>
                  <a:pt x="352" y="1392"/>
                </a:lnTo>
                <a:lnTo>
                  <a:pt x="350" y="1392"/>
                </a:lnTo>
                <a:lnTo>
                  <a:pt x="346" y="1391"/>
                </a:lnTo>
                <a:lnTo>
                  <a:pt x="343" y="1390"/>
                </a:lnTo>
                <a:lnTo>
                  <a:pt x="342" y="1388"/>
                </a:lnTo>
                <a:lnTo>
                  <a:pt x="339" y="1387"/>
                </a:lnTo>
                <a:lnTo>
                  <a:pt x="338" y="1387"/>
                </a:lnTo>
                <a:lnTo>
                  <a:pt x="337" y="1386"/>
                </a:lnTo>
                <a:lnTo>
                  <a:pt x="334" y="1386"/>
                </a:lnTo>
                <a:lnTo>
                  <a:pt x="333" y="1386"/>
                </a:lnTo>
                <a:lnTo>
                  <a:pt x="331" y="1385"/>
                </a:lnTo>
                <a:lnTo>
                  <a:pt x="329" y="1384"/>
                </a:lnTo>
                <a:lnTo>
                  <a:pt x="327" y="1385"/>
                </a:lnTo>
                <a:lnTo>
                  <a:pt x="326" y="1385"/>
                </a:lnTo>
                <a:lnTo>
                  <a:pt x="322" y="1385"/>
                </a:lnTo>
                <a:lnTo>
                  <a:pt x="319" y="1384"/>
                </a:lnTo>
                <a:lnTo>
                  <a:pt x="316" y="1382"/>
                </a:lnTo>
                <a:lnTo>
                  <a:pt x="312" y="1382"/>
                </a:lnTo>
                <a:lnTo>
                  <a:pt x="308" y="1382"/>
                </a:lnTo>
                <a:lnTo>
                  <a:pt x="306" y="1381"/>
                </a:lnTo>
                <a:lnTo>
                  <a:pt x="304" y="1380"/>
                </a:lnTo>
                <a:lnTo>
                  <a:pt x="303" y="1380"/>
                </a:lnTo>
                <a:lnTo>
                  <a:pt x="289" y="1360"/>
                </a:lnTo>
                <a:lnTo>
                  <a:pt x="286" y="1356"/>
                </a:lnTo>
                <a:lnTo>
                  <a:pt x="271" y="1333"/>
                </a:lnTo>
                <a:lnTo>
                  <a:pt x="250" y="1303"/>
                </a:lnTo>
                <a:lnTo>
                  <a:pt x="224" y="1266"/>
                </a:lnTo>
                <a:lnTo>
                  <a:pt x="223" y="1264"/>
                </a:lnTo>
                <a:lnTo>
                  <a:pt x="222" y="1261"/>
                </a:lnTo>
                <a:lnTo>
                  <a:pt x="216" y="1253"/>
                </a:lnTo>
                <a:lnTo>
                  <a:pt x="213" y="1251"/>
                </a:lnTo>
                <a:lnTo>
                  <a:pt x="209" y="1245"/>
                </a:lnTo>
                <a:lnTo>
                  <a:pt x="198" y="1229"/>
                </a:lnTo>
                <a:lnTo>
                  <a:pt x="195" y="1225"/>
                </a:lnTo>
                <a:lnTo>
                  <a:pt x="194" y="1223"/>
                </a:lnTo>
                <a:lnTo>
                  <a:pt x="193" y="1221"/>
                </a:lnTo>
                <a:lnTo>
                  <a:pt x="189" y="1216"/>
                </a:lnTo>
                <a:lnTo>
                  <a:pt x="182" y="1205"/>
                </a:lnTo>
                <a:lnTo>
                  <a:pt x="170" y="1188"/>
                </a:lnTo>
                <a:lnTo>
                  <a:pt x="165" y="1182"/>
                </a:lnTo>
                <a:lnTo>
                  <a:pt x="165" y="1181"/>
                </a:lnTo>
                <a:lnTo>
                  <a:pt x="164" y="1180"/>
                </a:lnTo>
                <a:lnTo>
                  <a:pt x="161" y="1175"/>
                </a:lnTo>
                <a:lnTo>
                  <a:pt x="155" y="1166"/>
                </a:lnTo>
                <a:lnTo>
                  <a:pt x="150" y="1160"/>
                </a:lnTo>
                <a:lnTo>
                  <a:pt x="143" y="1149"/>
                </a:lnTo>
                <a:lnTo>
                  <a:pt x="115" y="1109"/>
                </a:lnTo>
                <a:lnTo>
                  <a:pt x="111" y="1104"/>
                </a:lnTo>
                <a:lnTo>
                  <a:pt x="103" y="1092"/>
                </a:lnTo>
                <a:lnTo>
                  <a:pt x="95" y="1080"/>
                </a:lnTo>
                <a:lnTo>
                  <a:pt x="87" y="1071"/>
                </a:lnTo>
                <a:lnTo>
                  <a:pt x="81" y="1060"/>
                </a:lnTo>
                <a:lnTo>
                  <a:pt x="80" y="1059"/>
                </a:lnTo>
                <a:lnTo>
                  <a:pt x="79" y="1058"/>
                </a:lnTo>
                <a:lnTo>
                  <a:pt x="79" y="1057"/>
                </a:lnTo>
                <a:lnTo>
                  <a:pt x="78" y="1055"/>
                </a:lnTo>
                <a:lnTo>
                  <a:pt x="74" y="1051"/>
                </a:lnTo>
                <a:lnTo>
                  <a:pt x="72" y="1048"/>
                </a:lnTo>
                <a:lnTo>
                  <a:pt x="72" y="1046"/>
                </a:lnTo>
                <a:lnTo>
                  <a:pt x="71" y="1046"/>
                </a:lnTo>
                <a:lnTo>
                  <a:pt x="68" y="1042"/>
                </a:lnTo>
                <a:lnTo>
                  <a:pt x="66" y="1037"/>
                </a:lnTo>
                <a:lnTo>
                  <a:pt x="61" y="1031"/>
                </a:lnTo>
                <a:lnTo>
                  <a:pt x="60" y="1029"/>
                </a:lnTo>
                <a:lnTo>
                  <a:pt x="55" y="1023"/>
                </a:lnTo>
                <a:lnTo>
                  <a:pt x="54" y="1021"/>
                </a:lnTo>
                <a:lnTo>
                  <a:pt x="47" y="1011"/>
                </a:lnTo>
                <a:lnTo>
                  <a:pt x="32" y="991"/>
                </a:lnTo>
                <a:lnTo>
                  <a:pt x="0" y="94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9405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250290-518F-69FD-3949-9BD0BD486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Augusta-Richmond County consolidated government, Georgia State</a:t>
            </a:r>
          </a:p>
        </p:txBody>
      </p:sp>
      <p:sp>
        <p:nvSpPr>
          <p:cNvPr id="20" name="Freeform 15">
            <a:extLst>
              <a:ext uri="{FF2B5EF4-FFF2-40B4-BE49-F238E27FC236}">
                <a16:creationId xmlns:a16="http://schemas.microsoft.com/office/drawing/2014/main" id="{923696B2-F489-C836-0FD4-989D9DD8BE8F}"/>
              </a:ext>
            </a:extLst>
          </p:cNvPr>
          <p:cNvSpPr>
            <a:spLocks/>
          </p:cNvSpPr>
          <p:nvPr/>
        </p:nvSpPr>
        <p:spPr bwMode="auto">
          <a:xfrm>
            <a:off x="539552" y="1419622"/>
            <a:ext cx="4181876" cy="3032001"/>
          </a:xfrm>
          <a:custGeom>
            <a:avLst/>
            <a:gdLst>
              <a:gd name="T0" fmla="*/ 792 w 4466"/>
              <a:gd name="T1" fmla="*/ 1692 h 3238"/>
              <a:gd name="T2" fmla="*/ 1077 w 4466"/>
              <a:gd name="T3" fmla="*/ 1444 h 3238"/>
              <a:gd name="T4" fmla="*/ 1457 w 4466"/>
              <a:gd name="T5" fmla="*/ 1108 h 3238"/>
              <a:gd name="T6" fmla="*/ 1922 w 4466"/>
              <a:gd name="T7" fmla="*/ 715 h 3238"/>
              <a:gd name="T8" fmla="*/ 2214 w 4466"/>
              <a:gd name="T9" fmla="*/ 466 h 3238"/>
              <a:gd name="T10" fmla="*/ 2527 w 4466"/>
              <a:gd name="T11" fmla="*/ 199 h 3238"/>
              <a:gd name="T12" fmla="*/ 2906 w 4466"/>
              <a:gd name="T13" fmla="*/ 134 h 3238"/>
              <a:gd name="T14" fmla="*/ 3048 w 4466"/>
              <a:gd name="T15" fmla="*/ 358 h 3238"/>
              <a:gd name="T16" fmla="*/ 3387 w 4466"/>
              <a:gd name="T17" fmla="*/ 707 h 3238"/>
              <a:gd name="T18" fmla="*/ 3729 w 4466"/>
              <a:gd name="T19" fmla="*/ 1128 h 3238"/>
              <a:gd name="T20" fmla="*/ 3738 w 4466"/>
              <a:gd name="T21" fmla="*/ 1315 h 3238"/>
              <a:gd name="T22" fmla="*/ 3654 w 4466"/>
              <a:gd name="T23" fmla="*/ 1372 h 3238"/>
              <a:gd name="T24" fmla="*/ 3580 w 4466"/>
              <a:gd name="T25" fmla="*/ 1593 h 3238"/>
              <a:gd name="T26" fmla="*/ 3570 w 4466"/>
              <a:gd name="T27" fmla="*/ 1799 h 3238"/>
              <a:gd name="T28" fmla="*/ 3531 w 4466"/>
              <a:gd name="T29" fmla="*/ 1892 h 3238"/>
              <a:gd name="T30" fmla="*/ 3607 w 4466"/>
              <a:gd name="T31" fmla="*/ 2044 h 3238"/>
              <a:gd name="T32" fmla="*/ 3782 w 4466"/>
              <a:gd name="T33" fmla="*/ 2054 h 3238"/>
              <a:gd name="T34" fmla="*/ 3695 w 4466"/>
              <a:gd name="T35" fmla="*/ 2153 h 3238"/>
              <a:gd name="T36" fmla="*/ 3806 w 4466"/>
              <a:gd name="T37" fmla="*/ 2269 h 3238"/>
              <a:gd name="T38" fmla="*/ 3861 w 4466"/>
              <a:gd name="T39" fmla="*/ 2162 h 3238"/>
              <a:gd name="T40" fmla="*/ 3947 w 4466"/>
              <a:gd name="T41" fmla="*/ 2289 h 3238"/>
              <a:gd name="T42" fmla="*/ 3991 w 4466"/>
              <a:gd name="T43" fmla="*/ 2415 h 3238"/>
              <a:gd name="T44" fmla="*/ 4104 w 4466"/>
              <a:gd name="T45" fmla="*/ 2371 h 3238"/>
              <a:gd name="T46" fmla="*/ 4180 w 4466"/>
              <a:gd name="T47" fmla="*/ 2471 h 3238"/>
              <a:gd name="T48" fmla="*/ 4315 w 4466"/>
              <a:gd name="T49" fmla="*/ 2454 h 3238"/>
              <a:gd name="T50" fmla="*/ 4260 w 4466"/>
              <a:gd name="T51" fmla="*/ 2504 h 3238"/>
              <a:gd name="T52" fmla="*/ 4170 w 4466"/>
              <a:gd name="T53" fmla="*/ 2598 h 3238"/>
              <a:gd name="T54" fmla="*/ 4307 w 4466"/>
              <a:gd name="T55" fmla="*/ 2656 h 3238"/>
              <a:gd name="T56" fmla="*/ 4413 w 4466"/>
              <a:gd name="T57" fmla="*/ 2746 h 3238"/>
              <a:gd name="T58" fmla="*/ 4401 w 4466"/>
              <a:gd name="T59" fmla="*/ 2873 h 3238"/>
              <a:gd name="T60" fmla="*/ 4443 w 4466"/>
              <a:gd name="T61" fmla="*/ 2895 h 3238"/>
              <a:gd name="T62" fmla="*/ 4324 w 4466"/>
              <a:gd name="T63" fmla="*/ 2835 h 3238"/>
              <a:gd name="T64" fmla="*/ 4367 w 4466"/>
              <a:gd name="T65" fmla="*/ 2958 h 3238"/>
              <a:gd name="T66" fmla="*/ 4264 w 4466"/>
              <a:gd name="T67" fmla="*/ 3026 h 3238"/>
              <a:gd name="T68" fmla="*/ 4186 w 4466"/>
              <a:gd name="T69" fmla="*/ 3038 h 3238"/>
              <a:gd name="T70" fmla="*/ 4131 w 4466"/>
              <a:gd name="T71" fmla="*/ 3000 h 3238"/>
              <a:gd name="T72" fmla="*/ 4021 w 4466"/>
              <a:gd name="T73" fmla="*/ 2908 h 3238"/>
              <a:gd name="T74" fmla="*/ 3908 w 4466"/>
              <a:gd name="T75" fmla="*/ 2900 h 3238"/>
              <a:gd name="T76" fmla="*/ 3776 w 4466"/>
              <a:gd name="T77" fmla="*/ 2918 h 3238"/>
              <a:gd name="T78" fmla="*/ 3620 w 4466"/>
              <a:gd name="T79" fmla="*/ 2961 h 3238"/>
              <a:gd name="T80" fmla="*/ 3526 w 4466"/>
              <a:gd name="T81" fmla="*/ 3008 h 3238"/>
              <a:gd name="T82" fmla="*/ 3402 w 4466"/>
              <a:gd name="T83" fmla="*/ 3126 h 3238"/>
              <a:gd name="T84" fmla="*/ 3213 w 4466"/>
              <a:gd name="T85" fmla="*/ 3217 h 3238"/>
              <a:gd name="T86" fmla="*/ 3046 w 4466"/>
              <a:gd name="T87" fmla="*/ 3214 h 3238"/>
              <a:gd name="T88" fmla="*/ 2926 w 4466"/>
              <a:gd name="T89" fmla="*/ 3175 h 3238"/>
              <a:gd name="T90" fmla="*/ 2734 w 4466"/>
              <a:gd name="T91" fmla="*/ 3181 h 3238"/>
              <a:gd name="T92" fmla="*/ 2624 w 4466"/>
              <a:gd name="T93" fmla="*/ 3144 h 3238"/>
              <a:gd name="T94" fmla="*/ 2500 w 4466"/>
              <a:gd name="T95" fmla="*/ 3083 h 3238"/>
              <a:gd name="T96" fmla="*/ 2380 w 4466"/>
              <a:gd name="T97" fmla="*/ 3125 h 3238"/>
              <a:gd name="T98" fmla="*/ 2262 w 4466"/>
              <a:gd name="T99" fmla="*/ 3202 h 3238"/>
              <a:gd name="T100" fmla="*/ 2125 w 4466"/>
              <a:gd name="T101" fmla="*/ 3172 h 3238"/>
              <a:gd name="T102" fmla="*/ 2032 w 4466"/>
              <a:gd name="T103" fmla="*/ 3065 h 3238"/>
              <a:gd name="T104" fmla="*/ 1927 w 4466"/>
              <a:gd name="T105" fmla="*/ 2965 h 3238"/>
              <a:gd name="T106" fmla="*/ 1882 w 4466"/>
              <a:gd name="T107" fmla="*/ 2818 h 3238"/>
              <a:gd name="T108" fmla="*/ 1774 w 4466"/>
              <a:gd name="T109" fmla="*/ 2680 h 3238"/>
              <a:gd name="T110" fmla="*/ 1636 w 4466"/>
              <a:gd name="T111" fmla="*/ 2602 h 3238"/>
              <a:gd name="T112" fmla="*/ 1428 w 4466"/>
              <a:gd name="T113" fmla="*/ 2565 h 3238"/>
              <a:gd name="T114" fmla="*/ 1070 w 4466"/>
              <a:gd name="T115" fmla="*/ 2699 h 3238"/>
              <a:gd name="T116" fmla="*/ 666 w 4466"/>
              <a:gd name="T117" fmla="*/ 2822 h 3238"/>
              <a:gd name="T118" fmla="*/ 511 w 4466"/>
              <a:gd name="T119" fmla="*/ 2732 h 3238"/>
              <a:gd name="T120" fmla="*/ 441 w 4466"/>
              <a:gd name="T121" fmla="*/ 2614 h 3238"/>
              <a:gd name="T122" fmla="*/ 276 w 4466"/>
              <a:gd name="T123" fmla="*/ 2491 h 3238"/>
              <a:gd name="T124" fmla="*/ 134 w 4466"/>
              <a:gd name="T125" fmla="*/ 2390 h 3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66" h="3238">
                <a:moveTo>
                  <a:pt x="0" y="2371"/>
                </a:moveTo>
                <a:lnTo>
                  <a:pt x="27" y="2347"/>
                </a:lnTo>
                <a:lnTo>
                  <a:pt x="47" y="2329"/>
                </a:lnTo>
                <a:lnTo>
                  <a:pt x="81" y="2302"/>
                </a:lnTo>
                <a:lnTo>
                  <a:pt x="120" y="2268"/>
                </a:lnTo>
                <a:lnTo>
                  <a:pt x="189" y="2208"/>
                </a:lnTo>
                <a:lnTo>
                  <a:pt x="197" y="2201"/>
                </a:lnTo>
                <a:lnTo>
                  <a:pt x="289" y="2124"/>
                </a:lnTo>
                <a:lnTo>
                  <a:pt x="310" y="2104"/>
                </a:lnTo>
                <a:lnTo>
                  <a:pt x="312" y="2103"/>
                </a:lnTo>
                <a:lnTo>
                  <a:pt x="314" y="2103"/>
                </a:lnTo>
                <a:lnTo>
                  <a:pt x="314" y="2101"/>
                </a:lnTo>
                <a:lnTo>
                  <a:pt x="362" y="2061"/>
                </a:lnTo>
                <a:lnTo>
                  <a:pt x="364" y="2061"/>
                </a:lnTo>
                <a:lnTo>
                  <a:pt x="364" y="2059"/>
                </a:lnTo>
                <a:lnTo>
                  <a:pt x="365" y="2059"/>
                </a:lnTo>
                <a:lnTo>
                  <a:pt x="365" y="2057"/>
                </a:lnTo>
                <a:lnTo>
                  <a:pt x="377" y="2049"/>
                </a:lnTo>
                <a:lnTo>
                  <a:pt x="419" y="2014"/>
                </a:lnTo>
                <a:lnTo>
                  <a:pt x="472" y="1968"/>
                </a:lnTo>
                <a:lnTo>
                  <a:pt x="491" y="1951"/>
                </a:lnTo>
                <a:lnTo>
                  <a:pt x="493" y="1949"/>
                </a:lnTo>
                <a:lnTo>
                  <a:pt x="504" y="1941"/>
                </a:lnTo>
                <a:lnTo>
                  <a:pt x="512" y="1934"/>
                </a:lnTo>
                <a:lnTo>
                  <a:pt x="520" y="1928"/>
                </a:lnTo>
                <a:lnTo>
                  <a:pt x="534" y="1915"/>
                </a:lnTo>
                <a:lnTo>
                  <a:pt x="548" y="1904"/>
                </a:lnTo>
                <a:lnTo>
                  <a:pt x="566" y="1889"/>
                </a:lnTo>
                <a:lnTo>
                  <a:pt x="582" y="1875"/>
                </a:lnTo>
                <a:lnTo>
                  <a:pt x="592" y="1867"/>
                </a:lnTo>
                <a:lnTo>
                  <a:pt x="601" y="1858"/>
                </a:lnTo>
                <a:lnTo>
                  <a:pt x="605" y="1855"/>
                </a:lnTo>
                <a:lnTo>
                  <a:pt x="618" y="1846"/>
                </a:lnTo>
                <a:lnTo>
                  <a:pt x="648" y="1820"/>
                </a:lnTo>
                <a:lnTo>
                  <a:pt x="679" y="1792"/>
                </a:lnTo>
                <a:lnTo>
                  <a:pt x="707" y="1770"/>
                </a:lnTo>
                <a:lnTo>
                  <a:pt x="734" y="1745"/>
                </a:lnTo>
                <a:lnTo>
                  <a:pt x="737" y="1742"/>
                </a:lnTo>
                <a:lnTo>
                  <a:pt x="740" y="1740"/>
                </a:lnTo>
                <a:lnTo>
                  <a:pt x="742" y="1739"/>
                </a:lnTo>
                <a:lnTo>
                  <a:pt x="745" y="1736"/>
                </a:lnTo>
                <a:lnTo>
                  <a:pt x="747" y="1734"/>
                </a:lnTo>
                <a:lnTo>
                  <a:pt x="748" y="1734"/>
                </a:lnTo>
                <a:lnTo>
                  <a:pt x="748" y="1732"/>
                </a:lnTo>
                <a:lnTo>
                  <a:pt x="753" y="1728"/>
                </a:lnTo>
                <a:lnTo>
                  <a:pt x="758" y="1724"/>
                </a:lnTo>
                <a:lnTo>
                  <a:pt x="763" y="1719"/>
                </a:lnTo>
                <a:lnTo>
                  <a:pt x="773" y="1710"/>
                </a:lnTo>
                <a:lnTo>
                  <a:pt x="779" y="1705"/>
                </a:lnTo>
                <a:lnTo>
                  <a:pt x="784" y="1700"/>
                </a:lnTo>
                <a:lnTo>
                  <a:pt x="791" y="1695"/>
                </a:lnTo>
                <a:lnTo>
                  <a:pt x="792" y="1692"/>
                </a:lnTo>
                <a:lnTo>
                  <a:pt x="800" y="1685"/>
                </a:lnTo>
                <a:lnTo>
                  <a:pt x="803" y="1682"/>
                </a:lnTo>
                <a:lnTo>
                  <a:pt x="807" y="1681"/>
                </a:lnTo>
                <a:lnTo>
                  <a:pt x="812" y="1676"/>
                </a:lnTo>
                <a:lnTo>
                  <a:pt x="817" y="1671"/>
                </a:lnTo>
                <a:lnTo>
                  <a:pt x="828" y="1661"/>
                </a:lnTo>
                <a:lnTo>
                  <a:pt x="841" y="1650"/>
                </a:lnTo>
                <a:lnTo>
                  <a:pt x="844" y="1647"/>
                </a:lnTo>
                <a:lnTo>
                  <a:pt x="855" y="1637"/>
                </a:lnTo>
                <a:lnTo>
                  <a:pt x="857" y="1635"/>
                </a:lnTo>
                <a:lnTo>
                  <a:pt x="860" y="1632"/>
                </a:lnTo>
                <a:lnTo>
                  <a:pt x="865" y="1629"/>
                </a:lnTo>
                <a:lnTo>
                  <a:pt x="870" y="1626"/>
                </a:lnTo>
                <a:lnTo>
                  <a:pt x="873" y="1622"/>
                </a:lnTo>
                <a:lnTo>
                  <a:pt x="881" y="1618"/>
                </a:lnTo>
                <a:lnTo>
                  <a:pt x="891" y="1609"/>
                </a:lnTo>
                <a:lnTo>
                  <a:pt x="892" y="1608"/>
                </a:lnTo>
                <a:lnTo>
                  <a:pt x="894" y="1608"/>
                </a:lnTo>
                <a:lnTo>
                  <a:pt x="894" y="1606"/>
                </a:lnTo>
                <a:lnTo>
                  <a:pt x="897" y="1605"/>
                </a:lnTo>
                <a:lnTo>
                  <a:pt x="899" y="1603"/>
                </a:lnTo>
                <a:lnTo>
                  <a:pt x="910" y="1593"/>
                </a:lnTo>
                <a:lnTo>
                  <a:pt x="913" y="1590"/>
                </a:lnTo>
                <a:lnTo>
                  <a:pt x="920" y="1583"/>
                </a:lnTo>
                <a:lnTo>
                  <a:pt x="933" y="1572"/>
                </a:lnTo>
                <a:lnTo>
                  <a:pt x="938" y="1567"/>
                </a:lnTo>
                <a:lnTo>
                  <a:pt x="939" y="1566"/>
                </a:lnTo>
                <a:lnTo>
                  <a:pt x="941" y="1564"/>
                </a:lnTo>
                <a:lnTo>
                  <a:pt x="944" y="1561"/>
                </a:lnTo>
                <a:lnTo>
                  <a:pt x="946" y="1561"/>
                </a:lnTo>
                <a:lnTo>
                  <a:pt x="946" y="1559"/>
                </a:lnTo>
                <a:lnTo>
                  <a:pt x="947" y="1559"/>
                </a:lnTo>
                <a:lnTo>
                  <a:pt x="947" y="1558"/>
                </a:lnTo>
                <a:lnTo>
                  <a:pt x="959" y="1548"/>
                </a:lnTo>
                <a:lnTo>
                  <a:pt x="993" y="1519"/>
                </a:lnTo>
                <a:lnTo>
                  <a:pt x="999" y="1512"/>
                </a:lnTo>
                <a:lnTo>
                  <a:pt x="1004" y="1508"/>
                </a:lnTo>
                <a:lnTo>
                  <a:pt x="1006" y="1506"/>
                </a:lnTo>
                <a:lnTo>
                  <a:pt x="1007" y="1504"/>
                </a:lnTo>
                <a:lnTo>
                  <a:pt x="1012" y="1501"/>
                </a:lnTo>
                <a:lnTo>
                  <a:pt x="1022" y="1493"/>
                </a:lnTo>
                <a:lnTo>
                  <a:pt x="1023" y="1491"/>
                </a:lnTo>
                <a:lnTo>
                  <a:pt x="1028" y="1487"/>
                </a:lnTo>
                <a:lnTo>
                  <a:pt x="1033" y="1482"/>
                </a:lnTo>
                <a:lnTo>
                  <a:pt x="1035" y="1480"/>
                </a:lnTo>
                <a:lnTo>
                  <a:pt x="1043" y="1473"/>
                </a:lnTo>
                <a:lnTo>
                  <a:pt x="1051" y="1467"/>
                </a:lnTo>
                <a:lnTo>
                  <a:pt x="1057" y="1461"/>
                </a:lnTo>
                <a:lnTo>
                  <a:pt x="1061" y="1457"/>
                </a:lnTo>
                <a:lnTo>
                  <a:pt x="1067" y="1453"/>
                </a:lnTo>
                <a:lnTo>
                  <a:pt x="1070" y="1449"/>
                </a:lnTo>
                <a:lnTo>
                  <a:pt x="1077" y="1444"/>
                </a:lnTo>
                <a:lnTo>
                  <a:pt x="1078" y="1443"/>
                </a:lnTo>
                <a:lnTo>
                  <a:pt x="1078" y="1441"/>
                </a:lnTo>
                <a:lnTo>
                  <a:pt x="1080" y="1440"/>
                </a:lnTo>
                <a:lnTo>
                  <a:pt x="1082" y="1438"/>
                </a:lnTo>
                <a:lnTo>
                  <a:pt x="1096" y="1425"/>
                </a:lnTo>
                <a:lnTo>
                  <a:pt x="1106" y="1415"/>
                </a:lnTo>
                <a:lnTo>
                  <a:pt x="1125" y="1399"/>
                </a:lnTo>
                <a:lnTo>
                  <a:pt x="1127" y="1399"/>
                </a:lnTo>
                <a:lnTo>
                  <a:pt x="1153" y="1378"/>
                </a:lnTo>
                <a:lnTo>
                  <a:pt x="1154" y="1377"/>
                </a:lnTo>
                <a:lnTo>
                  <a:pt x="1154" y="1375"/>
                </a:lnTo>
                <a:lnTo>
                  <a:pt x="1156" y="1375"/>
                </a:lnTo>
                <a:lnTo>
                  <a:pt x="1159" y="1372"/>
                </a:lnTo>
                <a:lnTo>
                  <a:pt x="1161" y="1370"/>
                </a:lnTo>
                <a:lnTo>
                  <a:pt x="1164" y="1367"/>
                </a:lnTo>
                <a:lnTo>
                  <a:pt x="1166" y="1367"/>
                </a:lnTo>
                <a:lnTo>
                  <a:pt x="1195" y="1339"/>
                </a:lnTo>
                <a:lnTo>
                  <a:pt x="1205" y="1331"/>
                </a:lnTo>
                <a:lnTo>
                  <a:pt x="1235" y="1304"/>
                </a:lnTo>
                <a:lnTo>
                  <a:pt x="1250" y="1291"/>
                </a:lnTo>
                <a:lnTo>
                  <a:pt x="1260" y="1281"/>
                </a:lnTo>
                <a:lnTo>
                  <a:pt x="1268" y="1275"/>
                </a:lnTo>
                <a:lnTo>
                  <a:pt x="1269" y="1273"/>
                </a:lnTo>
                <a:lnTo>
                  <a:pt x="1276" y="1267"/>
                </a:lnTo>
                <a:lnTo>
                  <a:pt x="1295" y="1250"/>
                </a:lnTo>
                <a:lnTo>
                  <a:pt x="1306" y="1241"/>
                </a:lnTo>
                <a:lnTo>
                  <a:pt x="1316" y="1233"/>
                </a:lnTo>
                <a:lnTo>
                  <a:pt x="1334" y="1216"/>
                </a:lnTo>
                <a:lnTo>
                  <a:pt x="1339" y="1212"/>
                </a:lnTo>
                <a:lnTo>
                  <a:pt x="1353" y="1200"/>
                </a:lnTo>
                <a:lnTo>
                  <a:pt x="1364" y="1190"/>
                </a:lnTo>
                <a:lnTo>
                  <a:pt x="1366" y="1189"/>
                </a:lnTo>
                <a:lnTo>
                  <a:pt x="1368" y="1189"/>
                </a:lnTo>
                <a:lnTo>
                  <a:pt x="1374" y="1182"/>
                </a:lnTo>
                <a:lnTo>
                  <a:pt x="1395" y="1163"/>
                </a:lnTo>
                <a:lnTo>
                  <a:pt x="1397" y="1161"/>
                </a:lnTo>
                <a:lnTo>
                  <a:pt x="1399" y="1160"/>
                </a:lnTo>
                <a:lnTo>
                  <a:pt x="1400" y="1158"/>
                </a:lnTo>
                <a:lnTo>
                  <a:pt x="1402" y="1157"/>
                </a:lnTo>
                <a:lnTo>
                  <a:pt x="1403" y="1157"/>
                </a:lnTo>
                <a:lnTo>
                  <a:pt x="1403" y="1155"/>
                </a:lnTo>
                <a:lnTo>
                  <a:pt x="1405" y="1155"/>
                </a:lnTo>
                <a:lnTo>
                  <a:pt x="1407" y="1153"/>
                </a:lnTo>
                <a:lnTo>
                  <a:pt x="1411" y="1149"/>
                </a:lnTo>
                <a:lnTo>
                  <a:pt x="1413" y="1147"/>
                </a:lnTo>
                <a:lnTo>
                  <a:pt x="1418" y="1144"/>
                </a:lnTo>
                <a:lnTo>
                  <a:pt x="1428" y="1134"/>
                </a:lnTo>
                <a:lnTo>
                  <a:pt x="1431" y="1132"/>
                </a:lnTo>
                <a:lnTo>
                  <a:pt x="1436" y="1128"/>
                </a:lnTo>
                <a:lnTo>
                  <a:pt x="1437" y="1126"/>
                </a:lnTo>
                <a:lnTo>
                  <a:pt x="1439" y="1124"/>
                </a:lnTo>
                <a:lnTo>
                  <a:pt x="1457" y="1108"/>
                </a:lnTo>
                <a:lnTo>
                  <a:pt x="1468" y="1098"/>
                </a:lnTo>
                <a:lnTo>
                  <a:pt x="1471" y="1097"/>
                </a:lnTo>
                <a:lnTo>
                  <a:pt x="1478" y="1090"/>
                </a:lnTo>
                <a:lnTo>
                  <a:pt x="1476" y="1085"/>
                </a:lnTo>
                <a:lnTo>
                  <a:pt x="1476" y="1084"/>
                </a:lnTo>
                <a:lnTo>
                  <a:pt x="1478" y="1084"/>
                </a:lnTo>
                <a:lnTo>
                  <a:pt x="1479" y="1085"/>
                </a:lnTo>
                <a:lnTo>
                  <a:pt x="1481" y="1087"/>
                </a:lnTo>
                <a:lnTo>
                  <a:pt x="1486" y="1084"/>
                </a:lnTo>
                <a:lnTo>
                  <a:pt x="1486" y="1082"/>
                </a:lnTo>
                <a:lnTo>
                  <a:pt x="1521" y="1055"/>
                </a:lnTo>
                <a:lnTo>
                  <a:pt x="1526" y="1050"/>
                </a:lnTo>
                <a:lnTo>
                  <a:pt x="1536" y="1042"/>
                </a:lnTo>
                <a:lnTo>
                  <a:pt x="1550" y="1029"/>
                </a:lnTo>
                <a:lnTo>
                  <a:pt x="1575" y="1008"/>
                </a:lnTo>
                <a:lnTo>
                  <a:pt x="1583" y="1001"/>
                </a:lnTo>
                <a:lnTo>
                  <a:pt x="1584" y="1000"/>
                </a:lnTo>
                <a:lnTo>
                  <a:pt x="1588" y="998"/>
                </a:lnTo>
                <a:lnTo>
                  <a:pt x="1594" y="993"/>
                </a:lnTo>
                <a:lnTo>
                  <a:pt x="1596" y="992"/>
                </a:lnTo>
                <a:lnTo>
                  <a:pt x="1601" y="987"/>
                </a:lnTo>
                <a:lnTo>
                  <a:pt x="1627" y="964"/>
                </a:lnTo>
                <a:lnTo>
                  <a:pt x="1628" y="964"/>
                </a:lnTo>
                <a:lnTo>
                  <a:pt x="1649" y="946"/>
                </a:lnTo>
                <a:lnTo>
                  <a:pt x="1656" y="941"/>
                </a:lnTo>
                <a:lnTo>
                  <a:pt x="1660" y="937"/>
                </a:lnTo>
                <a:lnTo>
                  <a:pt x="1662" y="935"/>
                </a:lnTo>
                <a:lnTo>
                  <a:pt x="1667" y="932"/>
                </a:lnTo>
                <a:lnTo>
                  <a:pt x="1670" y="929"/>
                </a:lnTo>
                <a:lnTo>
                  <a:pt x="1675" y="925"/>
                </a:lnTo>
                <a:lnTo>
                  <a:pt x="1678" y="921"/>
                </a:lnTo>
                <a:lnTo>
                  <a:pt x="1683" y="917"/>
                </a:lnTo>
                <a:lnTo>
                  <a:pt x="1696" y="906"/>
                </a:lnTo>
                <a:lnTo>
                  <a:pt x="1709" y="895"/>
                </a:lnTo>
                <a:lnTo>
                  <a:pt x="1743" y="867"/>
                </a:lnTo>
                <a:lnTo>
                  <a:pt x="1754" y="856"/>
                </a:lnTo>
                <a:lnTo>
                  <a:pt x="1759" y="853"/>
                </a:lnTo>
                <a:lnTo>
                  <a:pt x="1769" y="845"/>
                </a:lnTo>
                <a:lnTo>
                  <a:pt x="1772" y="843"/>
                </a:lnTo>
                <a:lnTo>
                  <a:pt x="1782" y="835"/>
                </a:lnTo>
                <a:lnTo>
                  <a:pt x="1792" y="825"/>
                </a:lnTo>
                <a:lnTo>
                  <a:pt x="1795" y="823"/>
                </a:lnTo>
                <a:lnTo>
                  <a:pt x="1798" y="820"/>
                </a:lnTo>
                <a:lnTo>
                  <a:pt x="1816" y="806"/>
                </a:lnTo>
                <a:lnTo>
                  <a:pt x="1821" y="802"/>
                </a:lnTo>
                <a:lnTo>
                  <a:pt x="1845" y="781"/>
                </a:lnTo>
                <a:lnTo>
                  <a:pt x="1910" y="727"/>
                </a:lnTo>
                <a:lnTo>
                  <a:pt x="1911" y="725"/>
                </a:lnTo>
                <a:lnTo>
                  <a:pt x="1913" y="723"/>
                </a:lnTo>
                <a:lnTo>
                  <a:pt x="1919" y="718"/>
                </a:lnTo>
                <a:lnTo>
                  <a:pt x="1921" y="717"/>
                </a:lnTo>
                <a:lnTo>
                  <a:pt x="1922" y="715"/>
                </a:lnTo>
                <a:lnTo>
                  <a:pt x="1927" y="712"/>
                </a:lnTo>
                <a:lnTo>
                  <a:pt x="1931" y="709"/>
                </a:lnTo>
                <a:lnTo>
                  <a:pt x="1931" y="707"/>
                </a:lnTo>
                <a:lnTo>
                  <a:pt x="1934" y="705"/>
                </a:lnTo>
                <a:lnTo>
                  <a:pt x="1945" y="696"/>
                </a:lnTo>
                <a:lnTo>
                  <a:pt x="1947" y="694"/>
                </a:lnTo>
                <a:lnTo>
                  <a:pt x="1953" y="688"/>
                </a:lnTo>
                <a:lnTo>
                  <a:pt x="1957" y="686"/>
                </a:lnTo>
                <a:lnTo>
                  <a:pt x="1958" y="683"/>
                </a:lnTo>
                <a:lnTo>
                  <a:pt x="1964" y="678"/>
                </a:lnTo>
                <a:lnTo>
                  <a:pt x="1968" y="675"/>
                </a:lnTo>
                <a:lnTo>
                  <a:pt x="1971" y="672"/>
                </a:lnTo>
                <a:lnTo>
                  <a:pt x="1972" y="670"/>
                </a:lnTo>
                <a:lnTo>
                  <a:pt x="1984" y="662"/>
                </a:lnTo>
                <a:lnTo>
                  <a:pt x="1989" y="658"/>
                </a:lnTo>
                <a:lnTo>
                  <a:pt x="2010" y="639"/>
                </a:lnTo>
                <a:lnTo>
                  <a:pt x="2023" y="628"/>
                </a:lnTo>
                <a:lnTo>
                  <a:pt x="2053" y="602"/>
                </a:lnTo>
                <a:lnTo>
                  <a:pt x="2058" y="597"/>
                </a:lnTo>
                <a:lnTo>
                  <a:pt x="2060" y="595"/>
                </a:lnTo>
                <a:lnTo>
                  <a:pt x="2061" y="594"/>
                </a:lnTo>
                <a:lnTo>
                  <a:pt x="2065" y="592"/>
                </a:lnTo>
                <a:lnTo>
                  <a:pt x="2066" y="591"/>
                </a:lnTo>
                <a:lnTo>
                  <a:pt x="2071" y="587"/>
                </a:lnTo>
                <a:lnTo>
                  <a:pt x="2071" y="586"/>
                </a:lnTo>
                <a:lnTo>
                  <a:pt x="2078" y="582"/>
                </a:lnTo>
                <a:lnTo>
                  <a:pt x="2084" y="576"/>
                </a:lnTo>
                <a:lnTo>
                  <a:pt x="2086" y="576"/>
                </a:lnTo>
                <a:lnTo>
                  <a:pt x="2086" y="574"/>
                </a:lnTo>
                <a:lnTo>
                  <a:pt x="2090" y="571"/>
                </a:lnTo>
                <a:lnTo>
                  <a:pt x="2099" y="565"/>
                </a:lnTo>
                <a:lnTo>
                  <a:pt x="2104" y="560"/>
                </a:lnTo>
                <a:lnTo>
                  <a:pt x="2108" y="557"/>
                </a:lnTo>
                <a:lnTo>
                  <a:pt x="2110" y="553"/>
                </a:lnTo>
                <a:lnTo>
                  <a:pt x="2116" y="548"/>
                </a:lnTo>
                <a:lnTo>
                  <a:pt x="2123" y="542"/>
                </a:lnTo>
                <a:lnTo>
                  <a:pt x="2139" y="529"/>
                </a:lnTo>
                <a:lnTo>
                  <a:pt x="2154" y="516"/>
                </a:lnTo>
                <a:lnTo>
                  <a:pt x="2167" y="505"/>
                </a:lnTo>
                <a:lnTo>
                  <a:pt x="2170" y="503"/>
                </a:lnTo>
                <a:lnTo>
                  <a:pt x="2173" y="500"/>
                </a:lnTo>
                <a:lnTo>
                  <a:pt x="2183" y="493"/>
                </a:lnTo>
                <a:lnTo>
                  <a:pt x="2189" y="485"/>
                </a:lnTo>
                <a:lnTo>
                  <a:pt x="2191" y="484"/>
                </a:lnTo>
                <a:lnTo>
                  <a:pt x="2192" y="484"/>
                </a:lnTo>
                <a:lnTo>
                  <a:pt x="2197" y="479"/>
                </a:lnTo>
                <a:lnTo>
                  <a:pt x="2200" y="476"/>
                </a:lnTo>
                <a:lnTo>
                  <a:pt x="2204" y="474"/>
                </a:lnTo>
                <a:lnTo>
                  <a:pt x="2207" y="471"/>
                </a:lnTo>
                <a:lnTo>
                  <a:pt x="2209" y="469"/>
                </a:lnTo>
                <a:lnTo>
                  <a:pt x="2212" y="468"/>
                </a:lnTo>
                <a:lnTo>
                  <a:pt x="2214" y="466"/>
                </a:lnTo>
                <a:lnTo>
                  <a:pt x="2217" y="461"/>
                </a:lnTo>
                <a:lnTo>
                  <a:pt x="2220" y="460"/>
                </a:lnTo>
                <a:lnTo>
                  <a:pt x="2222" y="458"/>
                </a:lnTo>
                <a:lnTo>
                  <a:pt x="2223" y="456"/>
                </a:lnTo>
                <a:lnTo>
                  <a:pt x="2230" y="452"/>
                </a:lnTo>
                <a:lnTo>
                  <a:pt x="2235" y="447"/>
                </a:lnTo>
                <a:lnTo>
                  <a:pt x="2241" y="442"/>
                </a:lnTo>
                <a:lnTo>
                  <a:pt x="2244" y="437"/>
                </a:lnTo>
                <a:lnTo>
                  <a:pt x="2247" y="435"/>
                </a:lnTo>
                <a:lnTo>
                  <a:pt x="2249" y="434"/>
                </a:lnTo>
                <a:lnTo>
                  <a:pt x="2254" y="429"/>
                </a:lnTo>
                <a:lnTo>
                  <a:pt x="2255" y="427"/>
                </a:lnTo>
                <a:lnTo>
                  <a:pt x="2259" y="424"/>
                </a:lnTo>
                <a:lnTo>
                  <a:pt x="2262" y="421"/>
                </a:lnTo>
                <a:lnTo>
                  <a:pt x="2269" y="416"/>
                </a:lnTo>
                <a:lnTo>
                  <a:pt x="2288" y="400"/>
                </a:lnTo>
                <a:lnTo>
                  <a:pt x="2299" y="388"/>
                </a:lnTo>
                <a:lnTo>
                  <a:pt x="2309" y="380"/>
                </a:lnTo>
                <a:lnTo>
                  <a:pt x="2357" y="337"/>
                </a:lnTo>
                <a:lnTo>
                  <a:pt x="2362" y="332"/>
                </a:lnTo>
                <a:lnTo>
                  <a:pt x="2369" y="327"/>
                </a:lnTo>
                <a:lnTo>
                  <a:pt x="2374" y="324"/>
                </a:lnTo>
                <a:lnTo>
                  <a:pt x="2375" y="321"/>
                </a:lnTo>
                <a:lnTo>
                  <a:pt x="2385" y="313"/>
                </a:lnTo>
                <a:lnTo>
                  <a:pt x="2386" y="311"/>
                </a:lnTo>
                <a:lnTo>
                  <a:pt x="2398" y="301"/>
                </a:lnTo>
                <a:lnTo>
                  <a:pt x="2401" y="298"/>
                </a:lnTo>
                <a:lnTo>
                  <a:pt x="2406" y="295"/>
                </a:lnTo>
                <a:lnTo>
                  <a:pt x="2409" y="293"/>
                </a:lnTo>
                <a:lnTo>
                  <a:pt x="2414" y="288"/>
                </a:lnTo>
                <a:lnTo>
                  <a:pt x="2416" y="288"/>
                </a:lnTo>
                <a:lnTo>
                  <a:pt x="2417" y="287"/>
                </a:lnTo>
                <a:lnTo>
                  <a:pt x="2422" y="283"/>
                </a:lnTo>
                <a:lnTo>
                  <a:pt x="2424" y="282"/>
                </a:lnTo>
                <a:lnTo>
                  <a:pt x="2432" y="277"/>
                </a:lnTo>
                <a:lnTo>
                  <a:pt x="2461" y="254"/>
                </a:lnTo>
                <a:lnTo>
                  <a:pt x="2469" y="248"/>
                </a:lnTo>
                <a:lnTo>
                  <a:pt x="2471" y="248"/>
                </a:lnTo>
                <a:lnTo>
                  <a:pt x="2480" y="240"/>
                </a:lnTo>
                <a:lnTo>
                  <a:pt x="2484" y="236"/>
                </a:lnTo>
                <a:lnTo>
                  <a:pt x="2488" y="233"/>
                </a:lnTo>
                <a:lnTo>
                  <a:pt x="2488" y="232"/>
                </a:lnTo>
                <a:lnTo>
                  <a:pt x="2493" y="228"/>
                </a:lnTo>
                <a:lnTo>
                  <a:pt x="2498" y="223"/>
                </a:lnTo>
                <a:lnTo>
                  <a:pt x="2504" y="219"/>
                </a:lnTo>
                <a:lnTo>
                  <a:pt x="2506" y="217"/>
                </a:lnTo>
                <a:lnTo>
                  <a:pt x="2511" y="212"/>
                </a:lnTo>
                <a:lnTo>
                  <a:pt x="2518" y="207"/>
                </a:lnTo>
                <a:lnTo>
                  <a:pt x="2522" y="203"/>
                </a:lnTo>
                <a:lnTo>
                  <a:pt x="2524" y="201"/>
                </a:lnTo>
                <a:lnTo>
                  <a:pt x="2526" y="201"/>
                </a:lnTo>
                <a:lnTo>
                  <a:pt x="2527" y="199"/>
                </a:lnTo>
                <a:lnTo>
                  <a:pt x="2530" y="196"/>
                </a:lnTo>
                <a:lnTo>
                  <a:pt x="2532" y="194"/>
                </a:lnTo>
                <a:lnTo>
                  <a:pt x="2542" y="185"/>
                </a:lnTo>
                <a:lnTo>
                  <a:pt x="2550" y="177"/>
                </a:lnTo>
                <a:lnTo>
                  <a:pt x="2553" y="175"/>
                </a:lnTo>
                <a:lnTo>
                  <a:pt x="2555" y="173"/>
                </a:lnTo>
                <a:lnTo>
                  <a:pt x="2556" y="172"/>
                </a:lnTo>
                <a:lnTo>
                  <a:pt x="2563" y="167"/>
                </a:lnTo>
                <a:lnTo>
                  <a:pt x="2592" y="146"/>
                </a:lnTo>
                <a:lnTo>
                  <a:pt x="2593" y="144"/>
                </a:lnTo>
                <a:lnTo>
                  <a:pt x="2595" y="144"/>
                </a:lnTo>
                <a:lnTo>
                  <a:pt x="2595" y="143"/>
                </a:lnTo>
                <a:lnTo>
                  <a:pt x="2608" y="133"/>
                </a:lnTo>
                <a:lnTo>
                  <a:pt x="2614" y="126"/>
                </a:lnTo>
                <a:lnTo>
                  <a:pt x="2623" y="120"/>
                </a:lnTo>
                <a:lnTo>
                  <a:pt x="2626" y="117"/>
                </a:lnTo>
                <a:lnTo>
                  <a:pt x="2629" y="114"/>
                </a:lnTo>
                <a:lnTo>
                  <a:pt x="2639" y="105"/>
                </a:lnTo>
                <a:lnTo>
                  <a:pt x="2652" y="96"/>
                </a:lnTo>
                <a:lnTo>
                  <a:pt x="2669" y="81"/>
                </a:lnTo>
                <a:lnTo>
                  <a:pt x="2679" y="73"/>
                </a:lnTo>
                <a:lnTo>
                  <a:pt x="2728" y="33"/>
                </a:lnTo>
                <a:lnTo>
                  <a:pt x="2729" y="31"/>
                </a:lnTo>
                <a:lnTo>
                  <a:pt x="2731" y="29"/>
                </a:lnTo>
                <a:lnTo>
                  <a:pt x="2732" y="29"/>
                </a:lnTo>
                <a:lnTo>
                  <a:pt x="2732" y="28"/>
                </a:lnTo>
                <a:lnTo>
                  <a:pt x="2734" y="26"/>
                </a:lnTo>
                <a:lnTo>
                  <a:pt x="2736" y="26"/>
                </a:lnTo>
                <a:lnTo>
                  <a:pt x="2737" y="24"/>
                </a:lnTo>
                <a:lnTo>
                  <a:pt x="2749" y="15"/>
                </a:lnTo>
                <a:lnTo>
                  <a:pt x="2753" y="10"/>
                </a:lnTo>
                <a:lnTo>
                  <a:pt x="2757" y="8"/>
                </a:lnTo>
                <a:lnTo>
                  <a:pt x="2758" y="7"/>
                </a:lnTo>
                <a:lnTo>
                  <a:pt x="2767" y="0"/>
                </a:lnTo>
                <a:lnTo>
                  <a:pt x="2775" y="10"/>
                </a:lnTo>
                <a:lnTo>
                  <a:pt x="2776" y="12"/>
                </a:lnTo>
                <a:lnTo>
                  <a:pt x="2789" y="23"/>
                </a:lnTo>
                <a:lnTo>
                  <a:pt x="2807" y="42"/>
                </a:lnTo>
                <a:lnTo>
                  <a:pt x="2807" y="44"/>
                </a:lnTo>
                <a:lnTo>
                  <a:pt x="2808" y="57"/>
                </a:lnTo>
                <a:lnTo>
                  <a:pt x="2808" y="60"/>
                </a:lnTo>
                <a:lnTo>
                  <a:pt x="2808" y="63"/>
                </a:lnTo>
                <a:lnTo>
                  <a:pt x="2807" y="71"/>
                </a:lnTo>
                <a:lnTo>
                  <a:pt x="2817" y="81"/>
                </a:lnTo>
                <a:lnTo>
                  <a:pt x="2838" y="102"/>
                </a:lnTo>
                <a:lnTo>
                  <a:pt x="2854" y="109"/>
                </a:lnTo>
                <a:lnTo>
                  <a:pt x="2878" y="120"/>
                </a:lnTo>
                <a:lnTo>
                  <a:pt x="2893" y="126"/>
                </a:lnTo>
                <a:lnTo>
                  <a:pt x="2901" y="131"/>
                </a:lnTo>
                <a:lnTo>
                  <a:pt x="2902" y="133"/>
                </a:lnTo>
                <a:lnTo>
                  <a:pt x="2904" y="133"/>
                </a:lnTo>
                <a:lnTo>
                  <a:pt x="2906" y="134"/>
                </a:lnTo>
                <a:lnTo>
                  <a:pt x="2909" y="134"/>
                </a:lnTo>
                <a:lnTo>
                  <a:pt x="2912" y="138"/>
                </a:lnTo>
                <a:lnTo>
                  <a:pt x="2914" y="139"/>
                </a:lnTo>
                <a:lnTo>
                  <a:pt x="2923" y="149"/>
                </a:lnTo>
                <a:lnTo>
                  <a:pt x="2936" y="209"/>
                </a:lnTo>
                <a:lnTo>
                  <a:pt x="2941" y="220"/>
                </a:lnTo>
                <a:lnTo>
                  <a:pt x="2946" y="227"/>
                </a:lnTo>
                <a:lnTo>
                  <a:pt x="2948" y="227"/>
                </a:lnTo>
                <a:lnTo>
                  <a:pt x="2954" y="230"/>
                </a:lnTo>
                <a:lnTo>
                  <a:pt x="2957" y="230"/>
                </a:lnTo>
                <a:lnTo>
                  <a:pt x="2962" y="232"/>
                </a:lnTo>
                <a:lnTo>
                  <a:pt x="2970" y="235"/>
                </a:lnTo>
                <a:lnTo>
                  <a:pt x="2973" y="240"/>
                </a:lnTo>
                <a:lnTo>
                  <a:pt x="2975" y="240"/>
                </a:lnTo>
                <a:lnTo>
                  <a:pt x="2977" y="243"/>
                </a:lnTo>
                <a:lnTo>
                  <a:pt x="2980" y="244"/>
                </a:lnTo>
                <a:lnTo>
                  <a:pt x="2985" y="248"/>
                </a:lnTo>
                <a:lnTo>
                  <a:pt x="2991" y="251"/>
                </a:lnTo>
                <a:lnTo>
                  <a:pt x="2995" y="253"/>
                </a:lnTo>
                <a:lnTo>
                  <a:pt x="2995" y="254"/>
                </a:lnTo>
                <a:lnTo>
                  <a:pt x="2996" y="256"/>
                </a:lnTo>
                <a:lnTo>
                  <a:pt x="2999" y="266"/>
                </a:lnTo>
                <a:lnTo>
                  <a:pt x="3001" y="269"/>
                </a:lnTo>
                <a:lnTo>
                  <a:pt x="3001" y="272"/>
                </a:lnTo>
                <a:lnTo>
                  <a:pt x="3003" y="275"/>
                </a:lnTo>
                <a:lnTo>
                  <a:pt x="3004" y="277"/>
                </a:lnTo>
                <a:lnTo>
                  <a:pt x="3004" y="278"/>
                </a:lnTo>
                <a:lnTo>
                  <a:pt x="3006" y="282"/>
                </a:lnTo>
                <a:lnTo>
                  <a:pt x="3009" y="285"/>
                </a:lnTo>
                <a:lnTo>
                  <a:pt x="3011" y="288"/>
                </a:lnTo>
                <a:lnTo>
                  <a:pt x="3012" y="291"/>
                </a:lnTo>
                <a:lnTo>
                  <a:pt x="3014" y="295"/>
                </a:lnTo>
                <a:lnTo>
                  <a:pt x="3017" y="298"/>
                </a:lnTo>
                <a:lnTo>
                  <a:pt x="3019" y="303"/>
                </a:lnTo>
                <a:lnTo>
                  <a:pt x="3022" y="306"/>
                </a:lnTo>
                <a:lnTo>
                  <a:pt x="3022" y="308"/>
                </a:lnTo>
                <a:lnTo>
                  <a:pt x="3024" y="309"/>
                </a:lnTo>
                <a:lnTo>
                  <a:pt x="3030" y="322"/>
                </a:lnTo>
                <a:lnTo>
                  <a:pt x="3033" y="327"/>
                </a:lnTo>
                <a:lnTo>
                  <a:pt x="3033" y="328"/>
                </a:lnTo>
                <a:lnTo>
                  <a:pt x="3035" y="330"/>
                </a:lnTo>
                <a:lnTo>
                  <a:pt x="3035" y="332"/>
                </a:lnTo>
                <a:lnTo>
                  <a:pt x="3036" y="333"/>
                </a:lnTo>
                <a:lnTo>
                  <a:pt x="3040" y="340"/>
                </a:lnTo>
                <a:lnTo>
                  <a:pt x="3041" y="343"/>
                </a:lnTo>
                <a:lnTo>
                  <a:pt x="3041" y="345"/>
                </a:lnTo>
                <a:lnTo>
                  <a:pt x="3043" y="348"/>
                </a:lnTo>
                <a:lnTo>
                  <a:pt x="3045" y="350"/>
                </a:lnTo>
                <a:lnTo>
                  <a:pt x="3045" y="351"/>
                </a:lnTo>
                <a:lnTo>
                  <a:pt x="3046" y="354"/>
                </a:lnTo>
                <a:lnTo>
                  <a:pt x="3048" y="356"/>
                </a:lnTo>
                <a:lnTo>
                  <a:pt x="3048" y="358"/>
                </a:lnTo>
                <a:lnTo>
                  <a:pt x="3048" y="359"/>
                </a:lnTo>
                <a:lnTo>
                  <a:pt x="3050" y="364"/>
                </a:lnTo>
                <a:lnTo>
                  <a:pt x="3054" y="380"/>
                </a:lnTo>
                <a:lnTo>
                  <a:pt x="3075" y="414"/>
                </a:lnTo>
                <a:lnTo>
                  <a:pt x="3077" y="419"/>
                </a:lnTo>
                <a:lnTo>
                  <a:pt x="3079" y="423"/>
                </a:lnTo>
                <a:lnTo>
                  <a:pt x="3079" y="426"/>
                </a:lnTo>
                <a:lnTo>
                  <a:pt x="3080" y="429"/>
                </a:lnTo>
                <a:lnTo>
                  <a:pt x="3082" y="432"/>
                </a:lnTo>
                <a:lnTo>
                  <a:pt x="3083" y="435"/>
                </a:lnTo>
                <a:lnTo>
                  <a:pt x="3088" y="448"/>
                </a:lnTo>
                <a:lnTo>
                  <a:pt x="3088" y="452"/>
                </a:lnTo>
                <a:lnTo>
                  <a:pt x="3088" y="453"/>
                </a:lnTo>
                <a:lnTo>
                  <a:pt x="3088" y="458"/>
                </a:lnTo>
                <a:lnTo>
                  <a:pt x="3088" y="466"/>
                </a:lnTo>
                <a:lnTo>
                  <a:pt x="3088" y="472"/>
                </a:lnTo>
                <a:lnTo>
                  <a:pt x="3088" y="477"/>
                </a:lnTo>
                <a:lnTo>
                  <a:pt x="3087" y="477"/>
                </a:lnTo>
                <a:lnTo>
                  <a:pt x="3087" y="479"/>
                </a:lnTo>
                <a:lnTo>
                  <a:pt x="3087" y="485"/>
                </a:lnTo>
                <a:lnTo>
                  <a:pt x="3085" y="505"/>
                </a:lnTo>
                <a:lnTo>
                  <a:pt x="3085" y="510"/>
                </a:lnTo>
                <a:lnTo>
                  <a:pt x="3083" y="518"/>
                </a:lnTo>
                <a:lnTo>
                  <a:pt x="3087" y="526"/>
                </a:lnTo>
                <a:lnTo>
                  <a:pt x="3095" y="552"/>
                </a:lnTo>
                <a:lnTo>
                  <a:pt x="3098" y="562"/>
                </a:lnTo>
                <a:lnTo>
                  <a:pt x="3101" y="566"/>
                </a:lnTo>
                <a:lnTo>
                  <a:pt x="3108" y="573"/>
                </a:lnTo>
                <a:lnTo>
                  <a:pt x="3126" y="597"/>
                </a:lnTo>
                <a:lnTo>
                  <a:pt x="3143" y="605"/>
                </a:lnTo>
                <a:lnTo>
                  <a:pt x="3156" y="613"/>
                </a:lnTo>
                <a:lnTo>
                  <a:pt x="3163" y="617"/>
                </a:lnTo>
                <a:lnTo>
                  <a:pt x="3171" y="621"/>
                </a:lnTo>
                <a:lnTo>
                  <a:pt x="3230" y="636"/>
                </a:lnTo>
                <a:lnTo>
                  <a:pt x="3232" y="636"/>
                </a:lnTo>
                <a:lnTo>
                  <a:pt x="3247" y="642"/>
                </a:lnTo>
                <a:lnTo>
                  <a:pt x="3287" y="657"/>
                </a:lnTo>
                <a:lnTo>
                  <a:pt x="3347" y="684"/>
                </a:lnTo>
                <a:lnTo>
                  <a:pt x="3349" y="686"/>
                </a:lnTo>
                <a:lnTo>
                  <a:pt x="3350" y="686"/>
                </a:lnTo>
                <a:lnTo>
                  <a:pt x="3352" y="686"/>
                </a:lnTo>
                <a:lnTo>
                  <a:pt x="3352" y="688"/>
                </a:lnTo>
                <a:lnTo>
                  <a:pt x="3354" y="688"/>
                </a:lnTo>
                <a:lnTo>
                  <a:pt x="3360" y="691"/>
                </a:lnTo>
                <a:lnTo>
                  <a:pt x="3362" y="691"/>
                </a:lnTo>
                <a:lnTo>
                  <a:pt x="3365" y="692"/>
                </a:lnTo>
                <a:lnTo>
                  <a:pt x="3368" y="694"/>
                </a:lnTo>
                <a:lnTo>
                  <a:pt x="3370" y="696"/>
                </a:lnTo>
                <a:lnTo>
                  <a:pt x="3373" y="697"/>
                </a:lnTo>
                <a:lnTo>
                  <a:pt x="3374" y="697"/>
                </a:lnTo>
                <a:lnTo>
                  <a:pt x="3386" y="707"/>
                </a:lnTo>
                <a:lnTo>
                  <a:pt x="3387" y="707"/>
                </a:lnTo>
                <a:lnTo>
                  <a:pt x="3395" y="712"/>
                </a:lnTo>
                <a:lnTo>
                  <a:pt x="3442" y="736"/>
                </a:lnTo>
                <a:lnTo>
                  <a:pt x="3462" y="747"/>
                </a:lnTo>
                <a:lnTo>
                  <a:pt x="3484" y="757"/>
                </a:lnTo>
                <a:lnTo>
                  <a:pt x="3502" y="765"/>
                </a:lnTo>
                <a:lnTo>
                  <a:pt x="3552" y="778"/>
                </a:lnTo>
                <a:lnTo>
                  <a:pt x="3567" y="781"/>
                </a:lnTo>
                <a:lnTo>
                  <a:pt x="3575" y="788"/>
                </a:lnTo>
                <a:lnTo>
                  <a:pt x="3578" y="790"/>
                </a:lnTo>
                <a:lnTo>
                  <a:pt x="3581" y="791"/>
                </a:lnTo>
                <a:lnTo>
                  <a:pt x="3586" y="794"/>
                </a:lnTo>
                <a:lnTo>
                  <a:pt x="3589" y="796"/>
                </a:lnTo>
                <a:lnTo>
                  <a:pt x="3593" y="799"/>
                </a:lnTo>
                <a:lnTo>
                  <a:pt x="3606" y="807"/>
                </a:lnTo>
                <a:lnTo>
                  <a:pt x="3607" y="807"/>
                </a:lnTo>
                <a:lnTo>
                  <a:pt x="3609" y="811"/>
                </a:lnTo>
                <a:lnTo>
                  <a:pt x="3619" y="820"/>
                </a:lnTo>
                <a:lnTo>
                  <a:pt x="3633" y="836"/>
                </a:lnTo>
                <a:lnTo>
                  <a:pt x="3636" y="843"/>
                </a:lnTo>
                <a:lnTo>
                  <a:pt x="3636" y="845"/>
                </a:lnTo>
                <a:lnTo>
                  <a:pt x="3636" y="846"/>
                </a:lnTo>
                <a:lnTo>
                  <a:pt x="3638" y="848"/>
                </a:lnTo>
                <a:lnTo>
                  <a:pt x="3641" y="854"/>
                </a:lnTo>
                <a:lnTo>
                  <a:pt x="3646" y="867"/>
                </a:lnTo>
                <a:lnTo>
                  <a:pt x="3648" y="867"/>
                </a:lnTo>
                <a:lnTo>
                  <a:pt x="3653" y="880"/>
                </a:lnTo>
                <a:lnTo>
                  <a:pt x="3656" y="886"/>
                </a:lnTo>
                <a:lnTo>
                  <a:pt x="3658" y="891"/>
                </a:lnTo>
                <a:lnTo>
                  <a:pt x="3678" y="943"/>
                </a:lnTo>
                <a:lnTo>
                  <a:pt x="3680" y="948"/>
                </a:lnTo>
                <a:lnTo>
                  <a:pt x="3685" y="963"/>
                </a:lnTo>
                <a:lnTo>
                  <a:pt x="3685" y="964"/>
                </a:lnTo>
                <a:lnTo>
                  <a:pt x="3687" y="964"/>
                </a:lnTo>
                <a:lnTo>
                  <a:pt x="3687" y="966"/>
                </a:lnTo>
                <a:lnTo>
                  <a:pt x="3691" y="979"/>
                </a:lnTo>
                <a:lnTo>
                  <a:pt x="3703" y="998"/>
                </a:lnTo>
                <a:lnTo>
                  <a:pt x="3717" y="1018"/>
                </a:lnTo>
                <a:lnTo>
                  <a:pt x="3732" y="1035"/>
                </a:lnTo>
                <a:lnTo>
                  <a:pt x="3735" y="1042"/>
                </a:lnTo>
                <a:lnTo>
                  <a:pt x="3740" y="1050"/>
                </a:lnTo>
                <a:lnTo>
                  <a:pt x="3742" y="1058"/>
                </a:lnTo>
                <a:lnTo>
                  <a:pt x="3743" y="1066"/>
                </a:lnTo>
                <a:lnTo>
                  <a:pt x="3745" y="1073"/>
                </a:lnTo>
                <a:lnTo>
                  <a:pt x="3745" y="1074"/>
                </a:lnTo>
                <a:lnTo>
                  <a:pt x="3745" y="1089"/>
                </a:lnTo>
                <a:lnTo>
                  <a:pt x="3743" y="1097"/>
                </a:lnTo>
                <a:lnTo>
                  <a:pt x="3737" y="1115"/>
                </a:lnTo>
                <a:lnTo>
                  <a:pt x="3737" y="1116"/>
                </a:lnTo>
                <a:lnTo>
                  <a:pt x="3735" y="1118"/>
                </a:lnTo>
                <a:lnTo>
                  <a:pt x="3735" y="1120"/>
                </a:lnTo>
                <a:lnTo>
                  <a:pt x="3730" y="1126"/>
                </a:lnTo>
                <a:lnTo>
                  <a:pt x="3729" y="1128"/>
                </a:lnTo>
                <a:lnTo>
                  <a:pt x="3724" y="1135"/>
                </a:lnTo>
                <a:lnTo>
                  <a:pt x="3719" y="1140"/>
                </a:lnTo>
                <a:lnTo>
                  <a:pt x="3717" y="1144"/>
                </a:lnTo>
                <a:lnTo>
                  <a:pt x="3716" y="1144"/>
                </a:lnTo>
                <a:lnTo>
                  <a:pt x="3713" y="1147"/>
                </a:lnTo>
                <a:lnTo>
                  <a:pt x="3709" y="1149"/>
                </a:lnTo>
                <a:lnTo>
                  <a:pt x="3701" y="1153"/>
                </a:lnTo>
                <a:lnTo>
                  <a:pt x="3696" y="1157"/>
                </a:lnTo>
                <a:lnTo>
                  <a:pt x="3695" y="1157"/>
                </a:lnTo>
                <a:lnTo>
                  <a:pt x="3690" y="1160"/>
                </a:lnTo>
                <a:lnTo>
                  <a:pt x="3688" y="1160"/>
                </a:lnTo>
                <a:lnTo>
                  <a:pt x="3682" y="1163"/>
                </a:lnTo>
                <a:lnTo>
                  <a:pt x="3677" y="1163"/>
                </a:lnTo>
                <a:lnTo>
                  <a:pt x="3670" y="1165"/>
                </a:lnTo>
                <a:lnTo>
                  <a:pt x="3646" y="1166"/>
                </a:lnTo>
                <a:lnTo>
                  <a:pt x="3640" y="1168"/>
                </a:lnTo>
                <a:lnTo>
                  <a:pt x="3628" y="1169"/>
                </a:lnTo>
                <a:lnTo>
                  <a:pt x="3627" y="1169"/>
                </a:lnTo>
                <a:lnTo>
                  <a:pt x="3627" y="1171"/>
                </a:lnTo>
                <a:lnTo>
                  <a:pt x="3619" y="1173"/>
                </a:lnTo>
                <a:lnTo>
                  <a:pt x="3617" y="1175"/>
                </a:lnTo>
                <a:lnTo>
                  <a:pt x="3604" y="1178"/>
                </a:lnTo>
                <a:lnTo>
                  <a:pt x="3596" y="1182"/>
                </a:lnTo>
                <a:lnTo>
                  <a:pt x="3589" y="1189"/>
                </a:lnTo>
                <a:lnTo>
                  <a:pt x="3588" y="1195"/>
                </a:lnTo>
                <a:lnTo>
                  <a:pt x="3583" y="1204"/>
                </a:lnTo>
                <a:lnTo>
                  <a:pt x="3583" y="1208"/>
                </a:lnTo>
                <a:lnTo>
                  <a:pt x="3581" y="1210"/>
                </a:lnTo>
                <a:lnTo>
                  <a:pt x="3581" y="1212"/>
                </a:lnTo>
                <a:lnTo>
                  <a:pt x="3581" y="1215"/>
                </a:lnTo>
                <a:lnTo>
                  <a:pt x="3581" y="1216"/>
                </a:lnTo>
                <a:lnTo>
                  <a:pt x="3581" y="1218"/>
                </a:lnTo>
                <a:lnTo>
                  <a:pt x="3583" y="1220"/>
                </a:lnTo>
                <a:lnTo>
                  <a:pt x="3586" y="1224"/>
                </a:lnTo>
                <a:lnTo>
                  <a:pt x="3588" y="1229"/>
                </a:lnTo>
                <a:lnTo>
                  <a:pt x="3589" y="1231"/>
                </a:lnTo>
                <a:lnTo>
                  <a:pt x="3593" y="1234"/>
                </a:lnTo>
                <a:lnTo>
                  <a:pt x="3619" y="1257"/>
                </a:lnTo>
                <a:lnTo>
                  <a:pt x="3623" y="1262"/>
                </a:lnTo>
                <a:lnTo>
                  <a:pt x="3636" y="1271"/>
                </a:lnTo>
                <a:lnTo>
                  <a:pt x="3640" y="1273"/>
                </a:lnTo>
                <a:lnTo>
                  <a:pt x="3640" y="1275"/>
                </a:lnTo>
                <a:lnTo>
                  <a:pt x="3641" y="1275"/>
                </a:lnTo>
                <a:lnTo>
                  <a:pt x="3648" y="1284"/>
                </a:lnTo>
                <a:lnTo>
                  <a:pt x="3653" y="1286"/>
                </a:lnTo>
                <a:lnTo>
                  <a:pt x="3656" y="1288"/>
                </a:lnTo>
                <a:lnTo>
                  <a:pt x="3669" y="1296"/>
                </a:lnTo>
                <a:lnTo>
                  <a:pt x="3680" y="1302"/>
                </a:lnTo>
                <a:lnTo>
                  <a:pt x="3719" y="1315"/>
                </a:lnTo>
                <a:lnTo>
                  <a:pt x="3724" y="1314"/>
                </a:lnTo>
                <a:lnTo>
                  <a:pt x="3725" y="1314"/>
                </a:lnTo>
                <a:lnTo>
                  <a:pt x="3738" y="1315"/>
                </a:lnTo>
                <a:lnTo>
                  <a:pt x="3742" y="1315"/>
                </a:lnTo>
                <a:lnTo>
                  <a:pt x="3753" y="1318"/>
                </a:lnTo>
                <a:lnTo>
                  <a:pt x="3754" y="1320"/>
                </a:lnTo>
                <a:lnTo>
                  <a:pt x="3766" y="1325"/>
                </a:lnTo>
                <a:lnTo>
                  <a:pt x="3771" y="1330"/>
                </a:lnTo>
                <a:lnTo>
                  <a:pt x="3771" y="1331"/>
                </a:lnTo>
                <a:lnTo>
                  <a:pt x="3774" y="1336"/>
                </a:lnTo>
                <a:lnTo>
                  <a:pt x="3774" y="1338"/>
                </a:lnTo>
                <a:lnTo>
                  <a:pt x="3774" y="1339"/>
                </a:lnTo>
                <a:lnTo>
                  <a:pt x="3776" y="1343"/>
                </a:lnTo>
                <a:lnTo>
                  <a:pt x="3776" y="1351"/>
                </a:lnTo>
                <a:lnTo>
                  <a:pt x="3776" y="1357"/>
                </a:lnTo>
                <a:lnTo>
                  <a:pt x="3774" y="1362"/>
                </a:lnTo>
                <a:lnTo>
                  <a:pt x="3769" y="1372"/>
                </a:lnTo>
                <a:lnTo>
                  <a:pt x="3768" y="1373"/>
                </a:lnTo>
                <a:lnTo>
                  <a:pt x="3766" y="1380"/>
                </a:lnTo>
                <a:lnTo>
                  <a:pt x="3762" y="1385"/>
                </a:lnTo>
                <a:lnTo>
                  <a:pt x="3758" y="1389"/>
                </a:lnTo>
                <a:lnTo>
                  <a:pt x="3754" y="1394"/>
                </a:lnTo>
                <a:lnTo>
                  <a:pt x="3751" y="1396"/>
                </a:lnTo>
                <a:lnTo>
                  <a:pt x="3750" y="1398"/>
                </a:lnTo>
                <a:lnTo>
                  <a:pt x="3748" y="1398"/>
                </a:lnTo>
                <a:lnTo>
                  <a:pt x="3746" y="1398"/>
                </a:lnTo>
                <a:lnTo>
                  <a:pt x="3743" y="1398"/>
                </a:lnTo>
                <a:lnTo>
                  <a:pt x="3740" y="1398"/>
                </a:lnTo>
                <a:lnTo>
                  <a:pt x="3737" y="1398"/>
                </a:lnTo>
                <a:lnTo>
                  <a:pt x="3735" y="1399"/>
                </a:lnTo>
                <a:lnTo>
                  <a:pt x="3729" y="1401"/>
                </a:lnTo>
                <a:lnTo>
                  <a:pt x="3724" y="1402"/>
                </a:lnTo>
                <a:lnTo>
                  <a:pt x="3717" y="1404"/>
                </a:lnTo>
                <a:lnTo>
                  <a:pt x="3716" y="1404"/>
                </a:lnTo>
                <a:lnTo>
                  <a:pt x="3713" y="1404"/>
                </a:lnTo>
                <a:lnTo>
                  <a:pt x="3709" y="1404"/>
                </a:lnTo>
                <a:lnTo>
                  <a:pt x="3699" y="1404"/>
                </a:lnTo>
                <a:lnTo>
                  <a:pt x="3696" y="1402"/>
                </a:lnTo>
                <a:lnTo>
                  <a:pt x="3695" y="1402"/>
                </a:lnTo>
                <a:lnTo>
                  <a:pt x="3693" y="1401"/>
                </a:lnTo>
                <a:lnTo>
                  <a:pt x="3691" y="1401"/>
                </a:lnTo>
                <a:lnTo>
                  <a:pt x="3683" y="1396"/>
                </a:lnTo>
                <a:lnTo>
                  <a:pt x="3682" y="1394"/>
                </a:lnTo>
                <a:lnTo>
                  <a:pt x="3678" y="1393"/>
                </a:lnTo>
                <a:lnTo>
                  <a:pt x="3677" y="1391"/>
                </a:lnTo>
                <a:lnTo>
                  <a:pt x="3674" y="1389"/>
                </a:lnTo>
                <a:lnTo>
                  <a:pt x="3672" y="1388"/>
                </a:lnTo>
                <a:lnTo>
                  <a:pt x="3669" y="1385"/>
                </a:lnTo>
                <a:lnTo>
                  <a:pt x="3667" y="1385"/>
                </a:lnTo>
                <a:lnTo>
                  <a:pt x="3666" y="1383"/>
                </a:lnTo>
                <a:lnTo>
                  <a:pt x="3662" y="1378"/>
                </a:lnTo>
                <a:lnTo>
                  <a:pt x="3661" y="1377"/>
                </a:lnTo>
                <a:lnTo>
                  <a:pt x="3659" y="1373"/>
                </a:lnTo>
                <a:lnTo>
                  <a:pt x="3658" y="1373"/>
                </a:lnTo>
                <a:lnTo>
                  <a:pt x="3654" y="1372"/>
                </a:lnTo>
                <a:lnTo>
                  <a:pt x="3651" y="1370"/>
                </a:lnTo>
                <a:lnTo>
                  <a:pt x="3651" y="1369"/>
                </a:lnTo>
                <a:lnTo>
                  <a:pt x="3651" y="1367"/>
                </a:lnTo>
                <a:lnTo>
                  <a:pt x="3649" y="1365"/>
                </a:lnTo>
                <a:lnTo>
                  <a:pt x="3649" y="1360"/>
                </a:lnTo>
                <a:lnTo>
                  <a:pt x="3648" y="1355"/>
                </a:lnTo>
                <a:lnTo>
                  <a:pt x="3648" y="1354"/>
                </a:lnTo>
                <a:lnTo>
                  <a:pt x="3649" y="1352"/>
                </a:lnTo>
                <a:lnTo>
                  <a:pt x="3649" y="1351"/>
                </a:lnTo>
                <a:lnTo>
                  <a:pt x="3648" y="1352"/>
                </a:lnTo>
                <a:lnTo>
                  <a:pt x="3646" y="1352"/>
                </a:lnTo>
                <a:lnTo>
                  <a:pt x="3644" y="1352"/>
                </a:lnTo>
                <a:lnTo>
                  <a:pt x="3638" y="1360"/>
                </a:lnTo>
                <a:lnTo>
                  <a:pt x="3636" y="1360"/>
                </a:lnTo>
                <a:lnTo>
                  <a:pt x="3635" y="1362"/>
                </a:lnTo>
                <a:lnTo>
                  <a:pt x="3619" y="1388"/>
                </a:lnTo>
                <a:lnTo>
                  <a:pt x="3607" y="1399"/>
                </a:lnTo>
                <a:lnTo>
                  <a:pt x="3599" y="1404"/>
                </a:lnTo>
                <a:lnTo>
                  <a:pt x="3596" y="1406"/>
                </a:lnTo>
                <a:lnTo>
                  <a:pt x="3589" y="1407"/>
                </a:lnTo>
                <a:lnTo>
                  <a:pt x="3578" y="1409"/>
                </a:lnTo>
                <a:lnTo>
                  <a:pt x="3573" y="1410"/>
                </a:lnTo>
                <a:lnTo>
                  <a:pt x="3562" y="1409"/>
                </a:lnTo>
                <a:lnTo>
                  <a:pt x="3539" y="1402"/>
                </a:lnTo>
                <a:lnTo>
                  <a:pt x="3518" y="1393"/>
                </a:lnTo>
                <a:lnTo>
                  <a:pt x="3517" y="1393"/>
                </a:lnTo>
                <a:lnTo>
                  <a:pt x="3510" y="1389"/>
                </a:lnTo>
                <a:lnTo>
                  <a:pt x="3504" y="1386"/>
                </a:lnTo>
                <a:lnTo>
                  <a:pt x="3502" y="1386"/>
                </a:lnTo>
                <a:lnTo>
                  <a:pt x="3501" y="1386"/>
                </a:lnTo>
                <a:lnTo>
                  <a:pt x="3497" y="1385"/>
                </a:lnTo>
                <a:lnTo>
                  <a:pt x="3494" y="1385"/>
                </a:lnTo>
                <a:lnTo>
                  <a:pt x="3491" y="1386"/>
                </a:lnTo>
                <a:lnTo>
                  <a:pt x="3484" y="1389"/>
                </a:lnTo>
                <a:lnTo>
                  <a:pt x="3475" y="1398"/>
                </a:lnTo>
                <a:lnTo>
                  <a:pt x="3473" y="1402"/>
                </a:lnTo>
                <a:lnTo>
                  <a:pt x="3470" y="1409"/>
                </a:lnTo>
                <a:lnTo>
                  <a:pt x="3468" y="1418"/>
                </a:lnTo>
                <a:lnTo>
                  <a:pt x="3471" y="1428"/>
                </a:lnTo>
                <a:lnTo>
                  <a:pt x="3476" y="1436"/>
                </a:lnTo>
                <a:lnTo>
                  <a:pt x="3479" y="1441"/>
                </a:lnTo>
                <a:lnTo>
                  <a:pt x="3494" y="1454"/>
                </a:lnTo>
                <a:lnTo>
                  <a:pt x="3504" y="1462"/>
                </a:lnTo>
                <a:lnTo>
                  <a:pt x="3514" y="1469"/>
                </a:lnTo>
                <a:lnTo>
                  <a:pt x="3533" y="1480"/>
                </a:lnTo>
                <a:lnTo>
                  <a:pt x="3541" y="1487"/>
                </a:lnTo>
                <a:lnTo>
                  <a:pt x="3556" y="1501"/>
                </a:lnTo>
                <a:lnTo>
                  <a:pt x="3559" y="1506"/>
                </a:lnTo>
                <a:lnTo>
                  <a:pt x="3562" y="1520"/>
                </a:lnTo>
                <a:lnTo>
                  <a:pt x="3565" y="1540"/>
                </a:lnTo>
                <a:lnTo>
                  <a:pt x="3575" y="1580"/>
                </a:lnTo>
                <a:lnTo>
                  <a:pt x="3580" y="1593"/>
                </a:lnTo>
                <a:lnTo>
                  <a:pt x="3581" y="1600"/>
                </a:lnTo>
                <a:lnTo>
                  <a:pt x="3585" y="1606"/>
                </a:lnTo>
                <a:lnTo>
                  <a:pt x="3585" y="1608"/>
                </a:lnTo>
                <a:lnTo>
                  <a:pt x="3586" y="1629"/>
                </a:lnTo>
                <a:lnTo>
                  <a:pt x="3586" y="1637"/>
                </a:lnTo>
                <a:lnTo>
                  <a:pt x="3588" y="1645"/>
                </a:lnTo>
                <a:lnTo>
                  <a:pt x="3589" y="1661"/>
                </a:lnTo>
                <a:lnTo>
                  <a:pt x="3591" y="1671"/>
                </a:lnTo>
                <a:lnTo>
                  <a:pt x="3594" y="1681"/>
                </a:lnTo>
                <a:lnTo>
                  <a:pt x="3594" y="1682"/>
                </a:lnTo>
                <a:lnTo>
                  <a:pt x="3599" y="1689"/>
                </a:lnTo>
                <a:lnTo>
                  <a:pt x="3601" y="1690"/>
                </a:lnTo>
                <a:lnTo>
                  <a:pt x="3601" y="1692"/>
                </a:lnTo>
                <a:lnTo>
                  <a:pt x="3601" y="1693"/>
                </a:lnTo>
                <a:lnTo>
                  <a:pt x="3603" y="1693"/>
                </a:lnTo>
                <a:lnTo>
                  <a:pt x="3604" y="1698"/>
                </a:lnTo>
                <a:lnTo>
                  <a:pt x="3611" y="1707"/>
                </a:lnTo>
                <a:lnTo>
                  <a:pt x="3614" y="1708"/>
                </a:lnTo>
                <a:lnTo>
                  <a:pt x="3617" y="1710"/>
                </a:lnTo>
                <a:lnTo>
                  <a:pt x="3622" y="1713"/>
                </a:lnTo>
                <a:lnTo>
                  <a:pt x="3623" y="1713"/>
                </a:lnTo>
                <a:lnTo>
                  <a:pt x="3633" y="1721"/>
                </a:lnTo>
                <a:lnTo>
                  <a:pt x="3636" y="1723"/>
                </a:lnTo>
                <a:lnTo>
                  <a:pt x="3638" y="1724"/>
                </a:lnTo>
                <a:lnTo>
                  <a:pt x="3638" y="1726"/>
                </a:lnTo>
                <a:lnTo>
                  <a:pt x="3641" y="1728"/>
                </a:lnTo>
                <a:lnTo>
                  <a:pt x="3643" y="1731"/>
                </a:lnTo>
                <a:lnTo>
                  <a:pt x="3644" y="1732"/>
                </a:lnTo>
                <a:lnTo>
                  <a:pt x="3644" y="1736"/>
                </a:lnTo>
                <a:lnTo>
                  <a:pt x="3646" y="1742"/>
                </a:lnTo>
                <a:lnTo>
                  <a:pt x="3646" y="1750"/>
                </a:lnTo>
                <a:lnTo>
                  <a:pt x="3646" y="1753"/>
                </a:lnTo>
                <a:lnTo>
                  <a:pt x="3646" y="1755"/>
                </a:lnTo>
                <a:lnTo>
                  <a:pt x="3644" y="1762"/>
                </a:lnTo>
                <a:lnTo>
                  <a:pt x="3644" y="1763"/>
                </a:lnTo>
                <a:lnTo>
                  <a:pt x="3638" y="1773"/>
                </a:lnTo>
                <a:lnTo>
                  <a:pt x="3632" y="1779"/>
                </a:lnTo>
                <a:lnTo>
                  <a:pt x="3628" y="1782"/>
                </a:lnTo>
                <a:lnTo>
                  <a:pt x="3627" y="1784"/>
                </a:lnTo>
                <a:lnTo>
                  <a:pt x="3622" y="1787"/>
                </a:lnTo>
                <a:lnTo>
                  <a:pt x="3620" y="1789"/>
                </a:lnTo>
                <a:lnTo>
                  <a:pt x="3612" y="1794"/>
                </a:lnTo>
                <a:lnTo>
                  <a:pt x="3606" y="1797"/>
                </a:lnTo>
                <a:lnTo>
                  <a:pt x="3599" y="1802"/>
                </a:lnTo>
                <a:lnTo>
                  <a:pt x="3598" y="1802"/>
                </a:lnTo>
                <a:lnTo>
                  <a:pt x="3596" y="1803"/>
                </a:lnTo>
                <a:lnTo>
                  <a:pt x="3593" y="1803"/>
                </a:lnTo>
                <a:lnTo>
                  <a:pt x="3591" y="1803"/>
                </a:lnTo>
                <a:lnTo>
                  <a:pt x="3585" y="1803"/>
                </a:lnTo>
                <a:lnTo>
                  <a:pt x="3583" y="1803"/>
                </a:lnTo>
                <a:lnTo>
                  <a:pt x="3577" y="1802"/>
                </a:lnTo>
                <a:lnTo>
                  <a:pt x="3570" y="1799"/>
                </a:lnTo>
                <a:lnTo>
                  <a:pt x="3568" y="1799"/>
                </a:lnTo>
                <a:lnTo>
                  <a:pt x="3564" y="1795"/>
                </a:lnTo>
                <a:lnTo>
                  <a:pt x="3562" y="1795"/>
                </a:lnTo>
                <a:lnTo>
                  <a:pt x="3559" y="1791"/>
                </a:lnTo>
                <a:lnTo>
                  <a:pt x="3556" y="1787"/>
                </a:lnTo>
                <a:lnTo>
                  <a:pt x="3552" y="1782"/>
                </a:lnTo>
                <a:lnTo>
                  <a:pt x="3544" y="1774"/>
                </a:lnTo>
                <a:lnTo>
                  <a:pt x="3536" y="1766"/>
                </a:lnTo>
                <a:lnTo>
                  <a:pt x="3533" y="1765"/>
                </a:lnTo>
                <a:lnTo>
                  <a:pt x="3528" y="1762"/>
                </a:lnTo>
                <a:lnTo>
                  <a:pt x="3523" y="1760"/>
                </a:lnTo>
                <a:lnTo>
                  <a:pt x="3520" y="1758"/>
                </a:lnTo>
                <a:lnTo>
                  <a:pt x="3518" y="1758"/>
                </a:lnTo>
                <a:lnTo>
                  <a:pt x="3509" y="1757"/>
                </a:lnTo>
                <a:lnTo>
                  <a:pt x="3502" y="1758"/>
                </a:lnTo>
                <a:lnTo>
                  <a:pt x="3497" y="1758"/>
                </a:lnTo>
                <a:lnTo>
                  <a:pt x="3491" y="1760"/>
                </a:lnTo>
                <a:lnTo>
                  <a:pt x="3484" y="1760"/>
                </a:lnTo>
                <a:lnTo>
                  <a:pt x="3478" y="1763"/>
                </a:lnTo>
                <a:lnTo>
                  <a:pt x="3471" y="1768"/>
                </a:lnTo>
                <a:lnTo>
                  <a:pt x="3468" y="1771"/>
                </a:lnTo>
                <a:lnTo>
                  <a:pt x="3467" y="1773"/>
                </a:lnTo>
                <a:lnTo>
                  <a:pt x="3465" y="1774"/>
                </a:lnTo>
                <a:lnTo>
                  <a:pt x="3463" y="1778"/>
                </a:lnTo>
                <a:lnTo>
                  <a:pt x="3463" y="1779"/>
                </a:lnTo>
                <a:lnTo>
                  <a:pt x="3462" y="1781"/>
                </a:lnTo>
                <a:lnTo>
                  <a:pt x="3460" y="1784"/>
                </a:lnTo>
                <a:lnTo>
                  <a:pt x="3460" y="1786"/>
                </a:lnTo>
                <a:lnTo>
                  <a:pt x="3459" y="1792"/>
                </a:lnTo>
                <a:lnTo>
                  <a:pt x="3459" y="1800"/>
                </a:lnTo>
                <a:lnTo>
                  <a:pt x="3459" y="1803"/>
                </a:lnTo>
                <a:lnTo>
                  <a:pt x="3460" y="1810"/>
                </a:lnTo>
                <a:lnTo>
                  <a:pt x="3460" y="1812"/>
                </a:lnTo>
                <a:lnTo>
                  <a:pt x="3462" y="1820"/>
                </a:lnTo>
                <a:lnTo>
                  <a:pt x="3465" y="1826"/>
                </a:lnTo>
                <a:lnTo>
                  <a:pt x="3470" y="1836"/>
                </a:lnTo>
                <a:lnTo>
                  <a:pt x="3476" y="1844"/>
                </a:lnTo>
                <a:lnTo>
                  <a:pt x="3476" y="1846"/>
                </a:lnTo>
                <a:lnTo>
                  <a:pt x="3481" y="1850"/>
                </a:lnTo>
                <a:lnTo>
                  <a:pt x="3481" y="1852"/>
                </a:lnTo>
                <a:lnTo>
                  <a:pt x="3483" y="1852"/>
                </a:lnTo>
                <a:lnTo>
                  <a:pt x="3483" y="1854"/>
                </a:lnTo>
                <a:lnTo>
                  <a:pt x="3484" y="1855"/>
                </a:lnTo>
                <a:lnTo>
                  <a:pt x="3486" y="1855"/>
                </a:lnTo>
                <a:lnTo>
                  <a:pt x="3489" y="1858"/>
                </a:lnTo>
                <a:lnTo>
                  <a:pt x="3489" y="1860"/>
                </a:lnTo>
                <a:lnTo>
                  <a:pt x="3496" y="1865"/>
                </a:lnTo>
                <a:lnTo>
                  <a:pt x="3499" y="1870"/>
                </a:lnTo>
                <a:lnTo>
                  <a:pt x="3502" y="1873"/>
                </a:lnTo>
                <a:lnTo>
                  <a:pt x="3509" y="1878"/>
                </a:lnTo>
                <a:lnTo>
                  <a:pt x="3510" y="1878"/>
                </a:lnTo>
                <a:lnTo>
                  <a:pt x="3531" y="1892"/>
                </a:lnTo>
                <a:lnTo>
                  <a:pt x="3538" y="1897"/>
                </a:lnTo>
                <a:lnTo>
                  <a:pt x="3539" y="1899"/>
                </a:lnTo>
                <a:lnTo>
                  <a:pt x="3543" y="1902"/>
                </a:lnTo>
                <a:lnTo>
                  <a:pt x="3549" y="1907"/>
                </a:lnTo>
                <a:lnTo>
                  <a:pt x="3556" y="1915"/>
                </a:lnTo>
                <a:lnTo>
                  <a:pt x="3557" y="1918"/>
                </a:lnTo>
                <a:lnTo>
                  <a:pt x="3560" y="1925"/>
                </a:lnTo>
                <a:lnTo>
                  <a:pt x="3560" y="1927"/>
                </a:lnTo>
                <a:lnTo>
                  <a:pt x="3560" y="1928"/>
                </a:lnTo>
                <a:lnTo>
                  <a:pt x="3562" y="1930"/>
                </a:lnTo>
                <a:lnTo>
                  <a:pt x="3562" y="1933"/>
                </a:lnTo>
                <a:lnTo>
                  <a:pt x="3562" y="1934"/>
                </a:lnTo>
                <a:lnTo>
                  <a:pt x="3562" y="1936"/>
                </a:lnTo>
                <a:lnTo>
                  <a:pt x="3562" y="1947"/>
                </a:lnTo>
                <a:lnTo>
                  <a:pt x="3560" y="1949"/>
                </a:lnTo>
                <a:lnTo>
                  <a:pt x="3557" y="1960"/>
                </a:lnTo>
                <a:lnTo>
                  <a:pt x="3554" y="1967"/>
                </a:lnTo>
                <a:lnTo>
                  <a:pt x="3548" y="1977"/>
                </a:lnTo>
                <a:lnTo>
                  <a:pt x="3543" y="1983"/>
                </a:lnTo>
                <a:lnTo>
                  <a:pt x="3538" y="1988"/>
                </a:lnTo>
                <a:lnTo>
                  <a:pt x="3534" y="1991"/>
                </a:lnTo>
                <a:lnTo>
                  <a:pt x="3533" y="1991"/>
                </a:lnTo>
                <a:lnTo>
                  <a:pt x="3533" y="1993"/>
                </a:lnTo>
                <a:lnTo>
                  <a:pt x="3530" y="1996"/>
                </a:lnTo>
                <a:lnTo>
                  <a:pt x="3528" y="1997"/>
                </a:lnTo>
                <a:lnTo>
                  <a:pt x="3523" y="2004"/>
                </a:lnTo>
                <a:lnTo>
                  <a:pt x="3520" y="2009"/>
                </a:lnTo>
                <a:lnTo>
                  <a:pt x="3518" y="2011"/>
                </a:lnTo>
                <a:lnTo>
                  <a:pt x="3517" y="2014"/>
                </a:lnTo>
                <a:lnTo>
                  <a:pt x="3517" y="2017"/>
                </a:lnTo>
                <a:lnTo>
                  <a:pt x="3515" y="2023"/>
                </a:lnTo>
                <a:lnTo>
                  <a:pt x="3515" y="2025"/>
                </a:lnTo>
                <a:lnTo>
                  <a:pt x="3515" y="2030"/>
                </a:lnTo>
                <a:lnTo>
                  <a:pt x="3518" y="2040"/>
                </a:lnTo>
                <a:lnTo>
                  <a:pt x="3526" y="2046"/>
                </a:lnTo>
                <a:lnTo>
                  <a:pt x="3533" y="2051"/>
                </a:lnTo>
                <a:lnTo>
                  <a:pt x="3534" y="2051"/>
                </a:lnTo>
                <a:lnTo>
                  <a:pt x="3541" y="2052"/>
                </a:lnTo>
                <a:lnTo>
                  <a:pt x="3544" y="2052"/>
                </a:lnTo>
                <a:lnTo>
                  <a:pt x="3544" y="2054"/>
                </a:lnTo>
                <a:lnTo>
                  <a:pt x="3546" y="2054"/>
                </a:lnTo>
                <a:lnTo>
                  <a:pt x="3548" y="2054"/>
                </a:lnTo>
                <a:lnTo>
                  <a:pt x="3554" y="2054"/>
                </a:lnTo>
                <a:lnTo>
                  <a:pt x="3560" y="2054"/>
                </a:lnTo>
                <a:lnTo>
                  <a:pt x="3572" y="2054"/>
                </a:lnTo>
                <a:lnTo>
                  <a:pt x="3573" y="2054"/>
                </a:lnTo>
                <a:lnTo>
                  <a:pt x="3578" y="2054"/>
                </a:lnTo>
                <a:lnTo>
                  <a:pt x="3585" y="2052"/>
                </a:lnTo>
                <a:lnTo>
                  <a:pt x="3588" y="2052"/>
                </a:lnTo>
                <a:lnTo>
                  <a:pt x="3593" y="2051"/>
                </a:lnTo>
                <a:lnTo>
                  <a:pt x="3599" y="2049"/>
                </a:lnTo>
                <a:lnTo>
                  <a:pt x="3607" y="2044"/>
                </a:lnTo>
                <a:lnTo>
                  <a:pt x="3617" y="2040"/>
                </a:lnTo>
                <a:lnTo>
                  <a:pt x="3623" y="2038"/>
                </a:lnTo>
                <a:lnTo>
                  <a:pt x="3625" y="2036"/>
                </a:lnTo>
                <a:lnTo>
                  <a:pt x="3628" y="2036"/>
                </a:lnTo>
                <a:lnTo>
                  <a:pt x="3632" y="2035"/>
                </a:lnTo>
                <a:lnTo>
                  <a:pt x="3638" y="2035"/>
                </a:lnTo>
                <a:lnTo>
                  <a:pt x="3641" y="2035"/>
                </a:lnTo>
                <a:lnTo>
                  <a:pt x="3644" y="2035"/>
                </a:lnTo>
                <a:lnTo>
                  <a:pt x="3646" y="2035"/>
                </a:lnTo>
                <a:lnTo>
                  <a:pt x="3653" y="2038"/>
                </a:lnTo>
                <a:lnTo>
                  <a:pt x="3656" y="2038"/>
                </a:lnTo>
                <a:lnTo>
                  <a:pt x="3658" y="2040"/>
                </a:lnTo>
                <a:lnTo>
                  <a:pt x="3661" y="2043"/>
                </a:lnTo>
                <a:lnTo>
                  <a:pt x="3675" y="2064"/>
                </a:lnTo>
                <a:lnTo>
                  <a:pt x="3691" y="2082"/>
                </a:lnTo>
                <a:lnTo>
                  <a:pt x="3693" y="2086"/>
                </a:lnTo>
                <a:lnTo>
                  <a:pt x="3698" y="2088"/>
                </a:lnTo>
                <a:lnTo>
                  <a:pt x="3699" y="2086"/>
                </a:lnTo>
                <a:lnTo>
                  <a:pt x="3703" y="2082"/>
                </a:lnTo>
                <a:lnTo>
                  <a:pt x="3709" y="2077"/>
                </a:lnTo>
                <a:lnTo>
                  <a:pt x="3713" y="2074"/>
                </a:lnTo>
                <a:lnTo>
                  <a:pt x="3714" y="2072"/>
                </a:lnTo>
                <a:lnTo>
                  <a:pt x="3716" y="2070"/>
                </a:lnTo>
                <a:lnTo>
                  <a:pt x="3721" y="2067"/>
                </a:lnTo>
                <a:lnTo>
                  <a:pt x="3724" y="2062"/>
                </a:lnTo>
                <a:lnTo>
                  <a:pt x="3725" y="2059"/>
                </a:lnTo>
                <a:lnTo>
                  <a:pt x="3730" y="2051"/>
                </a:lnTo>
                <a:lnTo>
                  <a:pt x="3733" y="2041"/>
                </a:lnTo>
                <a:lnTo>
                  <a:pt x="3735" y="2036"/>
                </a:lnTo>
                <a:lnTo>
                  <a:pt x="3738" y="2031"/>
                </a:lnTo>
                <a:lnTo>
                  <a:pt x="3742" y="2023"/>
                </a:lnTo>
                <a:lnTo>
                  <a:pt x="3743" y="2022"/>
                </a:lnTo>
                <a:lnTo>
                  <a:pt x="3745" y="2020"/>
                </a:lnTo>
                <a:lnTo>
                  <a:pt x="3746" y="2020"/>
                </a:lnTo>
                <a:lnTo>
                  <a:pt x="3748" y="2019"/>
                </a:lnTo>
                <a:lnTo>
                  <a:pt x="3751" y="2019"/>
                </a:lnTo>
                <a:lnTo>
                  <a:pt x="3756" y="2017"/>
                </a:lnTo>
                <a:lnTo>
                  <a:pt x="3759" y="2017"/>
                </a:lnTo>
                <a:lnTo>
                  <a:pt x="3766" y="2017"/>
                </a:lnTo>
                <a:lnTo>
                  <a:pt x="3771" y="2019"/>
                </a:lnTo>
                <a:lnTo>
                  <a:pt x="3772" y="2019"/>
                </a:lnTo>
                <a:lnTo>
                  <a:pt x="3774" y="2019"/>
                </a:lnTo>
                <a:lnTo>
                  <a:pt x="3776" y="2020"/>
                </a:lnTo>
                <a:lnTo>
                  <a:pt x="3777" y="2020"/>
                </a:lnTo>
                <a:lnTo>
                  <a:pt x="3779" y="2022"/>
                </a:lnTo>
                <a:lnTo>
                  <a:pt x="3782" y="2027"/>
                </a:lnTo>
                <a:lnTo>
                  <a:pt x="3783" y="2031"/>
                </a:lnTo>
                <a:lnTo>
                  <a:pt x="3785" y="2038"/>
                </a:lnTo>
                <a:lnTo>
                  <a:pt x="3785" y="2046"/>
                </a:lnTo>
                <a:lnTo>
                  <a:pt x="3785" y="2051"/>
                </a:lnTo>
                <a:lnTo>
                  <a:pt x="3783" y="2052"/>
                </a:lnTo>
                <a:lnTo>
                  <a:pt x="3782" y="2054"/>
                </a:lnTo>
                <a:lnTo>
                  <a:pt x="3779" y="2059"/>
                </a:lnTo>
                <a:lnTo>
                  <a:pt x="3777" y="2061"/>
                </a:lnTo>
                <a:lnTo>
                  <a:pt x="3776" y="2064"/>
                </a:lnTo>
                <a:lnTo>
                  <a:pt x="3774" y="2064"/>
                </a:lnTo>
                <a:lnTo>
                  <a:pt x="3774" y="2066"/>
                </a:lnTo>
                <a:lnTo>
                  <a:pt x="3772" y="2066"/>
                </a:lnTo>
                <a:lnTo>
                  <a:pt x="3771" y="2066"/>
                </a:lnTo>
                <a:lnTo>
                  <a:pt x="3768" y="2067"/>
                </a:lnTo>
                <a:lnTo>
                  <a:pt x="3766" y="2067"/>
                </a:lnTo>
                <a:lnTo>
                  <a:pt x="3758" y="2069"/>
                </a:lnTo>
                <a:lnTo>
                  <a:pt x="3750" y="2069"/>
                </a:lnTo>
                <a:lnTo>
                  <a:pt x="3745" y="2070"/>
                </a:lnTo>
                <a:lnTo>
                  <a:pt x="3742" y="2070"/>
                </a:lnTo>
                <a:lnTo>
                  <a:pt x="3737" y="2070"/>
                </a:lnTo>
                <a:lnTo>
                  <a:pt x="3735" y="2072"/>
                </a:lnTo>
                <a:lnTo>
                  <a:pt x="3733" y="2072"/>
                </a:lnTo>
                <a:lnTo>
                  <a:pt x="3729" y="2074"/>
                </a:lnTo>
                <a:lnTo>
                  <a:pt x="3727" y="2078"/>
                </a:lnTo>
                <a:lnTo>
                  <a:pt x="3725" y="2082"/>
                </a:lnTo>
                <a:lnTo>
                  <a:pt x="3725" y="2083"/>
                </a:lnTo>
                <a:lnTo>
                  <a:pt x="3724" y="2083"/>
                </a:lnTo>
                <a:lnTo>
                  <a:pt x="3724" y="2085"/>
                </a:lnTo>
                <a:lnTo>
                  <a:pt x="3722" y="2088"/>
                </a:lnTo>
                <a:lnTo>
                  <a:pt x="3722" y="2090"/>
                </a:lnTo>
                <a:lnTo>
                  <a:pt x="3721" y="2093"/>
                </a:lnTo>
                <a:lnTo>
                  <a:pt x="3721" y="2095"/>
                </a:lnTo>
                <a:lnTo>
                  <a:pt x="3721" y="2096"/>
                </a:lnTo>
                <a:lnTo>
                  <a:pt x="3721" y="2098"/>
                </a:lnTo>
                <a:lnTo>
                  <a:pt x="3721" y="2099"/>
                </a:lnTo>
                <a:lnTo>
                  <a:pt x="3721" y="2101"/>
                </a:lnTo>
                <a:lnTo>
                  <a:pt x="3719" y="2101"/>
                </a:lnTo>
                <a:lnTo>
                  <a:pt x="3719" y="2104"/>
                </a:lnTo>
                <a:lnTo>
                  <a:pt x="3716" y="2104"/>
                </a:lnTo>
                <a:lnTo>
                  <a:pt x="3714" y="2106"/>
                </a:lnTo>
                <a:lnTo>
                  <a:pt x="3713" y="2106"/>
                </a:lnTo>
                <a:lnTo>
                  <a:pt x="3713" y="2107"/>
                </a:lnTo>
                <a:lnTo>
                  <a:pt x="3713" y="2109"/>
                </a:lnTo>
                <a:lnTo>
                  <a:pt x="3711" y="2109"/>
                </a:lnTo>
                <a:lnTo>
                  <a:pt x="3709" y="2111"/>
                </a:lnTo>
                <a:lnTo>
                  <a:pt x="3707" y="2114"/>
                </a:lnTo>
                <a:lnTo>
                  <a:pt x="3706" y="2121"/>
                </a:lnTo>
                <a:lnTo>
                  <a:pt x="3704" y="2125"/>
                </a:lnTo>
                <a:lnTo>
                  <a:pt x="3703" y="2130"/>
                </a:lnTo>
                <a:lnTo>
                  <a:pt x="3699" y="2135"/>
                </a:lnTo>
                <a:lnTo>
                  <a:pt x="3698" y="2137"/>
                </a:lnTo>
                <a:lnTo>
                  <a:pt x="3696" y="2141"/>
                </a:lnTo>
                <a:lnTo>
                  <a:pt x="3696" y="2143"/>
                </a:lnTo>
                <a:lnTo>
                  <a:pt x="3695" y="2143"/>
                </a:lnTo>
                <a:lnTo>
                  <a:pt x="3695" y="2145"/>
                </a:lnTo>
                <a:lnTo>
                  <a:pt x="3695" y="2146"/>
                </a:lnTo>
                <a:lnTo>
                  <a:pt x="3695" y="2151"/>
                </a:lnTo>
                <a:lnTo>
                  <a:pt x="3695" y="2153"/>
                </a:lnTo>
                <a:lnTo>
                  <a:pt x="3696" y="2156"/>
                </a:lnTo>
                <a:lnTo>
                  <a:pt x="3699" y="2161"/>
                </a:lnTo>
                <a:lnTo>
                  <a:pt x="3701" y="2162"/>
                </a:lnTo>
                <a:lnTo>
                  <a:pt x="3703" y="2164"/>
                </a:lnTo>
                <a:lnTo>
                  <a:pt x="3707" y="2167"/>
                </a:lnTo>
                <a:lnTo>
                  <a:pt x="3709" y="2169"/>
                </a:lnTo>
                <a:lnTo>
                  <a:pt x="3711" y="2169"/>
                </a:lnTo>
                <a:lnTo>
                  <a:pt x="3716" y="2171"/>
                </a:lnTo>
                <a:lnTo>
                  <a:pt x="3719" y="2171"/>
                </a:lnTo>
                <a:lnTo>
                  <a:pt x="3722" y="2172"/>
                </a:lnTo>
                <a:lnTo>
                  <a:pt x="3722" y="2174"/>
                </a:lnTo>
                <a:lnTo>
                  <a:pt x="3722" y="2176"/>
                </a:lnTo>
                <a:lnTo>
                  <a:pt x="3724" y="2179"/>
                </a:lnTo>
                <a:lnTo>
                  <a:pt x="3727" y="2180"/>
                </a:lnTo>
                <a:lnTo>
                  <a:pt x="3729" y="2180"/>
                </a:lnTo>
                <a:lnTo>
                  <a:pt x="3733" y="2184"/>
                </a:lnTo>
                <a:lnTo>
                  <a:pt x="3740" y="2188"/>
                </a:lnTo>
                <a:lnTo>
                  <a:pt x="3742" y="2190"/>
                </a:lnTo>
                <a:lnTo>
                  <a:pt x="3743" y="2192"/>
                </a:lnTo>
                <a:lnTo>
                  <a:pt x="3750" y="2193"/>
                </a:lnTo>
                <a:lnTo>
                  <a:pt x="3751" y="2195"/>
                </a:lnTo>
                <a:lnTo>
                  <a:pt x="3753" y="2195"/>
                </a:lnTo>
                <a:lnTo>
                  <a:pt x="3761" y="2200"/>
                </a:lnTo>
                <a:lnTo>
                  <a:pt x="3769" y="2203"/>
                </a:lnTo>
                <a:lnTo>
                  <a:pt x="3777" y="2208"/>
                </a:lnTo>
                <a:lnTo>
                  <a:pt x="3782" y="2213"/>
                </a:lnTo>
                <a:lnTo>
                  <a:pt x="3783" y="2214"/>
                </a:lnTo>
                <a:lnTo>
                  <a:pt x="3788" y="2221"/>
                </a:lnTo>
                <a:lnTo>
                  <a:pt x="3788" y="2222"/>
                </a:lnTo>
                <a:lnTo>
                  <a:pt x="3788" y="2224"/>
                </a:lnTo>
                <a:lnTo>
                  <a:pt x="3787" y="2235"/>
                </a:lnTo>
                <a:lnTo>
                  <a:pt x="3785" y="2243"/>
                </a:lnTo>
                <a:lnTo>
                  <a:pt x="3779" y="2253"/>
                </a:lnTo>
                <a:lnTo>
                  <a:pt x="3772" y="2261"/>
                </a:lnTo>
                <a:lnTo>
                  <a:pt x="3766" y="2266"/>
                </a:lnTo>
                <a:lnTo>
                  <a:pt x="3761" y="2268"/>
                </a:lnTo>
                <a:lnTo>
                  <a:pt x="3753" y="2271"/>
                </a:lnTo>
                <a:lnTo>
                  <a:pt x="3746" y="2276"/>
                </a:lnTo>
                <a:lnTo>
                  <a:pt x="3742" y="2284"/>
                </a:lnTo>
                <a:lnTo>
                  <a:pt x="3740" y="2289"/>
                </a:lnTo>
                <a:lnTo>
                  <a:pt x="3740" y="2294"/>
                </a:lnTo>
                <a:lnTo>
                  <a:pt x="3745" y="2298"/>
                </a:lnTo>
                <a:lnTo>
                  <a:pt x="3748" y="2300"/>
                </a:lnTo>
                <a:lnTo>
                  <a:pt x="3754" y="2302"/>
                </a:lnTo>
                <a:lnTo>
                  <a:pt x="3759" y="2302"/>
                </a:lnTo>
                <a:lnTo>
                  <a:pt x="3764" y="2300"/>
                </a:lnTo>
                <a:lnTo>
                  <a:pt x="3772" y="2298"/>
                </a:lnTo>
                <a:lnTo>
                  <a:pt x="3780" y="2294"/>
                </a:lnTo>
                <a:lnTo>
                  <a:pt x="3787" y="2290"/>
                </a:lnTo>
                <a:lnTo>
                  <a:pt x="3797" y="2286"/>
                </a:lnTo>
                <a:lnTo>
                  <a:pt x="3805" y="2277"/>
                </a:lnTo>
                <a:lnTo>
                  <a:pt x="3806" y="2269"/>
                </a:lnTo>
                <a:lnTo>
                  <a:pt x="3806" y="2260"/>
                </a:lnTo>
                <a:lnTo>
                  <a:pt x="3806" y="2250"/>
                </a:lnTo>
                <a:lnTo>
                  <a:pt x="3805" y="2242"/>
                </a:lnTo>
                <a:lnTo>
                  <a:pt x="3805" y="2239"/>
                </a:lnTo>
                <a:lnTo>
                  <a:pt x="3806" y="2232"/>
                </a:lnTo>
                <a:lnTo>
                  <a:pt x="3813" y="2225"/>
                </a:lnTo>
                <a:lnTo>
                  <a:pt x="3817" y="2221"/>
                </a:lnTo>
                <a:lnTo>
                  <a:pt x="3819" y="2219"/>
                </a:lnTo>
                <a:lnTo>
                  <a:pt x="3819" y="2217"/>
                </a:lnTo>
                <a:lnTo>
                  <a:pt x="3822" y="2213"/>
                </a:lnTo>
                <a:lnTo>
                  <a:pt x="3824" y="2211"/>
                </a:lnTo>
                <a:lnTo>
                  <a:pt x="3829" y="2200"/>
                </a:lnTo>
                <a:lnTo>
                  <a:pt x="3830" y="2196"/>
                </a:lnTo>
                <a:lnTo>
                  <a:pt x="3832" y="2193"/>
                </a:lnTo>
                <a:lnTo>
                  <a:pt x="3832" y="2192"/>
                </a:lnTo>
                <a:lnTo>
                  <a:pt x="3834" y="2190"/>
                </a:lnTo>
                <a:lnTo>
                  <a:pt x="3834" y="2188"/>
                </a:lnTo>
                <a:lnTo>
                  <a:pt x="3834" y="2185"/>
                </a:lnTo>
                <a:lnTo>
                  <a:pt x="3834" y="2184"/>
                </a:lnTo>
                <a:lnTo>
                  <a:pt x="3834" y="2179"/>
                </a:lnTo>
                <a:lnTo>
                  <a:pt x="3834" y="2172"/>
                </a:lnTo>
                <a:lnTo>
                  <a:pt x="3834" y="2171"/>
                </a:lnTo>
                <a:lnTo>
                  <a:pt x="3832" y="2164"/>
                </a:lnTo>
                <a:lnTo>
                  <a:pt x="3830" y="2161"/>
                </a:lnTo>
                <a:lnTo>
                  <a:pt x="3829" y="2156"/>
                </a:lnTo>
                <a:lnTo>
                  <a:pt x="3827" y="2153"/>
                </a:lnTo>
                <a:lnTo>
                  <a:pt x="3826" y="2148"/>
                </a:lnTo>
                <a:lnTo>
                  <a:pt x="3826" y="2141"/>
                </a:lnTo>
                <a:lnTo>
                  <a:pt x="3827" y="2140"/>
                </a:lnTo>
                <a:lnTo>
                  <a:pt x="3829" y="2138"/>
                </a:lnTo>
                <a:lnTo>
                  <a:pt x="3837" y="2132"/>
                </a:lnTo>
                <a:lnTo>
                  <a:pt x="3838" y="2132"/>
                </a:lnTo>
                <a:lnTo>
                  <a:pt x="3842" y="2132"/>
                </a:lnTo>
                <a:lnTo>
                  <a:pt x="3843" y="2132"/>
                </a:lnTo>
                <a:lnTo>
                  <a:pt x="3845" y="2132"/>
                </a:lnTo>
                <a:lnTo>
                  <a:pt x="3845" y="2133"/>
                </a:lnTo>
                <a:lnTo>
                  <a:pt x="3847" y="2133"/>
                </a:lnTo>
                <a:lnTo>
                  <a:pt x="3847" y="2135"/>
                </a:lnTo>
                <a:lnTo>
                  <a:pt x="3848" y="2135"/>
                </a:lnTo>
                <a:lnTo>
                  <a:pt x="3848" y="2137"/>
                </a:lnTo>
                <a:lnTo>
                  <a:pt x="3852" y="2140"/>
                </a:lnTo>
                <a:lnTo>
                  <a:pt x="3853" y="2141"/>
                </a:lnTo>
                <a:lnTo>
                  <a:pt x="3853" y="2143"/>
                </a:lnTo>
                <a:lnTo>
                  <a:pt x="3855" y="2143"/>
                </a:lnTo>
                <a:lnTo>
                  <a:pt x="3855" y="2145"/>
                </a:lnTo>
                <a:lnTo>
                  <a:pt x="3855" y="2146"/>
                </a:lnTo>
                <a:lnTo>
                  <a:pt x="3855" y="2148"/>
                </a:lnTo>
                <a:lnTo>
                  <a:pt x="3856" y="2151"/>
                </a:lnTo>
                <a:lnTo>
                  <a:pt x="3856" y="2156"/>
                </a:lnTo>
                <a:lnTo>
                  <a:pt x="3858" y="2159"/>
                </a:lnTo>
                <a:lnTo>
                  <a:pt x="3860" y="2161"/>
                </a:lnTo>
                <a:lnTo>
                  <a:pt x="3861" y="2162"/>
                </a:lnTo>
                <a:lnTo>
                  <a:pt x="3861" y="2164"/>
                </a:lnTo>
                <a:lnTo>
                  <a:pt x="3866" y="2169"/>
                </a:lnTo>
                <a:lnTo>
                  <a:pt x="3868" y="2169"/>
                </a:lnTo>
                <a:lnTo>
                  <a:pt x="3868" y="2171"/>
                </a:lnTo>
                <a:lnTo>
                  <a:pt x="3876" y="2177"/>
                </a:lnTo>
                <a:lnTo>
                  <a:pt x="3877" y="2180"/>
                </a:lnTo>
                <a:lnTo>
                  <a:pt x="3884" y="2187"/>
                </a:lnTo>
                <a:lnTo>
                  <a:pt x="3885" y="2195"/>
                </a:lnTo>
                <a:lnTo>
                  <a:pt x="3887" y="2196"/>
                </a:lnTo>
                <a:lnTo>
                  <a:pt x="3887" y="2198"/>
                </a:lnTo>
                <a:lnTo>
                  <a:pt x="3887" y="2200"/>
                </a:lnTo>
                <a:lnTo>
                  <a:pt x="3885" y="2201"/>
                </a:lnTo>
                <a:lnTo>
                  <a:pt x="3885" y="2203"/>
                </a:lnTo>
                <a:lnTo>
                  <a:pt x="3885" y="2205"/>
                </a:lnTo>
                <a:lnTo>
                  <a:pt x="3885" y="2206"/>
                </a:lnTo>
                <a:lnTo>
                  <a:pt x="3885" y="2208"/>
                </a:lnTo>
                <a:lnTo>
                  <a:pt x="3884" y="2216"/>
                </a:lnTo>
                <a:lnTo>
                  <a:pt x="3882" y="2217"/>
                </a:lnTo>
                <a:lnTo>
                  <a:pt x="3877" y="2222"/>
                </a:lnTo>
                <a:lnTo>
                  <a:pt x="3876" y="2224"/>
                </a:lnTo>
                <a:lnTo>
                  <a:pt x="3872" y="2229"/>
                </a:lnTo>
                <a:lnTo>
                  <a:pt x="3864" y="2235"/>
                </a:lnTo>
                <a:lnTo>
                  <a:pt x="3863" y="2239"/>
                </a:lnTo>
                <a:lnTo>
                  <a:pt x="3861" y="2242"/>
                </a:lnTo>
                <a:lnTo>
                  <a:pt x="3861" y="2245"/>
                </a:lnTo>
                <a:lnTo>
                  <a:pt x="3861" y="2251"/>
                </a:lnTo>
                <a:lnTo>
                  <a:pt x="3866" y="2260"/>
                </a:lnTo>
                <a:lnTo>
                  <a:pt x="3869" y="2263"/>
                </a:lnTo>
                <a:lnTo>
                  <a:pt x="3869" y="2264"/>
                </a:lnTo>
                <a:lnTo>
                  <a:pt x="3876" y="2269"/>
                </a:lnTo>
                <a:lnTo>
                  <a:pt x="3885" y="2274"/>
                </a:lnTo>
                <a:lnTo>
                  <a:pt x="3895" y="2277"/>
                </a:lnTo>
                <a:lnTo>
                  <a:pt x="3900" y="2276"/>
                </a:lnTo>
                <a:lnTo>
                  <a:pt x="3901" y="2274"/>
                </a:lnTo>
                <a:lnTo>
                  <a:pt x="3905" y="2274"/>
                </a:lnTo>
                <a:lnTo>
                  <a:pt x="3910" y="2272"/>
                </a:lnTo>
                <a:lnTo>
                  <a:pt x="3919" y="2269"/>
                </a:lnTo>
                <a:lnTo>
                  <a:pt x="3929" y="2268"/>
                </a:lnTo>
                <a:lnTo>
                  <a:pt x="3937" y="2269"/>
                </a:lnTo>
                <a:lnTo>
                  <a:pt x="3939" y="2269"/>
                </a:lnTo>
                <a:lnTo>
                  <a:pt x="3942" y="2271"/>
                </a:lnTo>
                <a:lnTo>
                  <a:pt x="3944" y="2274"/>
                </a:lnTo>
                <a:lnTo>
                  <a:pt x="3945" y="2274"/>
                </a:lnTo>
                <a:lnTo>
                  <a:pt x="3945" y="2276"/>
                </a:lnTo>
                <a:lnTo>
                  <a:pt x="3947" y="2276"/>
                </a:lnTo>
                <a:lnTo>
                  <a:pt x="3947" y="2277"/>
                </a:lnTo>
                <a:lnTo>
                  <a:pt x="3947" y="2279"/>
                </a:lnTo>
                <a:lnTo>
                  <a:pt x="3948" y="2279"/>
                </a:lnTo>
                <a:lnTo>
                  <a:pt x="3948" y="2280"/>
                </a:lnTo>
                <a:lnTo>
                  <a:pt x="3950" y="2282"/>
                </a:lnTo>
                <a:lnTo>
                  <a:pt x="3950" y="2284"/>
                </a:lnTo>
                <a:lnTo>
                  <a:pt x="3947" y="2289"/>
                </a:lnTo>
                <a:lnTo>
                  <a:pt x="3942" y="2303"/>
                </a:lnTo>
                <a:lnTo>
                  <a:pt x="3942" y="2305"/>
                </a:lnTo>
                <a:lnTo>
                  <a:pt x="3940" y="2306"/>
                </a:lnTo>
                <a:lnTo>
                  <a:pt x="3937" y="2310"/>
                </a:lnTo>
                <a:lnTo>
                  <a:pt x="3936" y="2310"/>
                </a:lnTo>
                <a:lnTo>
                  <a:pt x="3934" y="2313"/>
                </a:lnTo>
                <a:lnTo>
                  <a:pt x="3932" y="2316"/>
                </a:lnTo>
                <a:lnTo>
                  <a:pt x="3924" y="2321"/>
                </a:lnTo>
                <a:lnTo>
                  <a:pt x="3924" y="2323"/>
                </a:lnTo>
                <a:lnTo>
                  <a:pt x="3919" y="2326"/>
                </a:lnTo>
                <a:lnTo>
                  <a:pt x="3918" y="2327"/>
                </a:lnTo>
                <a:lnTo>
                  <a:pt x="3918" y="2329"/>
                </a:lnTo>
                <a:lnTo>
                  <a:pt x="3918" y="2334"/>
                </a:lnTo>
                <a:lnTo>
                  <a:pt x="3919" y="2337"/>
                </a:lnTo>
                <a:lnTo>
                  <a:pt x="3919" y="2339"/>
                </a:lnTo>
                <a:lnTo>
                  <a:pt x="3921" y="2341"/>
                </a:lnTo>
                <a:lnTo>
                  <a:pt x="3924" y="2344"/>
                </a:lnTo>
                <a:lnTo>
                  <a:pt x="3932" y="2345"/>
                </a:lnTo>
                <a:lnTo>
                  <a:pt x="3937" y="2345"/>
                </a:lnTo>
                <a:lnTo>
                  <a:pt x="3942" y="2344"/>
                </a:lnTo>
                <a:lnTo>
                  <a:pt x="3952" y="2337"/>
                </a:lnTo>
                <a:lnTo>
                  <a:pt x="3956" y="2334"/>
                </a:lnTo>
                <a:lnTo>
                  <a:pt x="3965" y="2329"/>
                </a:lnTo>
                <a:lnTo>
                  <a:pt x="3971" y="2324"/>
                </a:lnTo>
                <a:lnTo>
                  <a:pt x="3978" y="2321"/>
                </a:lnTo>
                <a:lnTo>
                  <a:pt x="3982" y="2319"/>
                </a:lnTo>
                <a:lnTo>
                  <a:pt x="3984" y="2319"/>
                </a:lnTo>
                <a:lnTo>
                  <a:pt x="3989" y="2318"/>
                </a:lnTo>
                <a:lnTo>
                  <a:pt x="3995" y="2318"/>
                </a:lnTo>
                <a:lnTo>
                  <a:pt x="4000" y="2319"/>
                </a:lnTo>
                <a:lnTo>
                  <a:pt x="4005" y="2323"/>
                </a:lnTo>
                <a:lnTo>
                  <a:pt x="4005" y="2324"/>
                </a:lnTo>
                <a:lnTo>
                  <a:pt x="4010" y="2329"/>
                </a:lnTo>
                <a:lnTo>
                  <a:pt x="4013" y="2334"/>
                </a:lnTo>
                <a:lnTo>
                  <a:pt x="4013" y="2335"/>
                </a:lnTo>
                <a:lnTo>
                  <a:pt x="4015" y="2341"/>
                </a:lnTo>
                <a:lnTo>
                  <a:pt x="4015" y="2344"/>
                </a:lnTo>
                <a:lnTo>
                  <a:pt x="4015" y="2352"/>
                </a:lnTo>
                <a:lnTo>
                  <a:pt x="4015" y="2353"/>
                </a:lnTo>
                <a:lnTo>
                  <a:pt x="4011" y="2363"/>
                </a:lnTo>
                <a:lnTo>
                  <a:pt x="4010" y="2368"/>
                </a:lnTo>
                <a:lnTo>
                  <a:pt x="4007" y="2373"/>
                </a:lnTo>
                <a:lnTo>
                  <a:pt x="4003" y="2378"/>
                </a:lnTo>
                <a:lnTo>
                  <a:pt x="4000" y="2381"/>
                </a:lnTo>
                <a:lnTo>
                  <a:pt x="3999" y="2382"/>
                </a:lnTo>
                <a:lnTo>
                  <a:pt x="3995" y="2386"/>
                </a:lnTo>
                <a:lnTo>
                  <a:pt x="3992" y="2390"/>
                </a:lnTo>
                <a:lnTo>
                  <a:pt x="3991" y="2392"/>
                </a:lnTo>
                <a:lnTo>
                  <a:pt x="3989" y="2397"/>
                </a:lnTo>
                <a:lnTo>
                  <a:pt x="3987" y="2404"/>
                </a:lnTo>
                <a:lnTo>
                  <a:pt x="3987" y="2407"/>
                </a:lnTo>
                <a:lnTo>
                  <a:pt x="3991" y="2415"/>
                </a:lnTo>
                <a:lnTo>
                  <a:pt x="3994" y="2420"/>
                </a:lnTo>
                <a:lnTo>
                  <a:pt x="3999" y="2425"/>
                </a:lnTo>
                <a:lnTo>
                  <a:pt x="4002" y="2428"/>
                </a:lnTo>
                <a:lnTo>
                  <a:pt x="4005" y="2431"/>
                </a:lnTo>
                <a:lnTo>
                  <a:pt x="4008" y="2434"/>
                </a:lnTo>
                <a:lnTo>
                  <a:pt x="4010" y="2439"/>
                </a:lnTo>
                <a:lnTo>
                  <a:pt x="4011" y="2442"/>
                </a:lnTo>
                <a:lnTo>
                  <a:pt x="4011" y="2449"/>
                </a:lnTo>
                <a:lnTo>
                  <a:pt x="4011" y="2454"/>
                </a:lnTo>
                <a:lnTo>
                  <a:pt x="4011" y="2455"/>
                </a:lnTo>
                <a:lnTo>
                  <a:pt x="4011" y="2457"/>
                </a:lnTo>
                <a:lnTo>
                  <a:pt x="4011" y="2459"/>
                </a:lnTo>
                <a:lnTo>
                  <a:pt x="4011" y="2460"/>
                </a:lnTo>
                <a:lnTo>
                  <a:pt x="4013" y="2460"/>
                </a:lnTo>
                <a:lnTo>
                  <a:pt x="4013" y="2465"/>
                </a:lnTo>
                <a:lnTo>
                  <a:pt x="4015" y="2465"/>
                </a:lnTo>
                <a:lnTo>
                  <a:pt x="4015" y="2468"/>
                </a:lnTo>
                <a:lnTo>
                  <a:pt x="4016" y="2471"/>
                </a:lnTo>
                <a:lnTo>
                  <a:pt x="4020" y="2473"/>
                </a:lnTo>
                <a:lnTo>
                  <a:pt x="4021" y="2475"/>
                </a:lnTo>
                <a:lnTo>
                  <a:pt x="4023" y="2475"/>
                </a:lnTo>
                <a:lnTo>
                  <a:pt x="4028" y="2475"/>
                </a:lnTo>
                <a:lnTo>
                  <a:pt x="4033" y="2473"/>
                </a:lnTo>
                <a:lnTo>
                  <a:pt x="4036" y="2471"/>
                </a:lnTo>
                <a:lnTo>
                  <a:pt x="4039" y="2467"/>
                </a:lnTo>
                <a:lnTo>
                  <a:pt x="4041" y="2465"/>
                </a:lnTo>
                <a:lnTo>
                  <a:pt x="4041" y="2463"/>
                </a:lnTo>
                <a:lnTo>
                  <a:pt x="4044" y="2459"/>
                </a:lnTo>
                <a:lnTo>
                  <a:pt x="4046" y="2459"/>
                </a:lnTo>
                <a:lnTo>
                  <a:pt x="4047" y="2455"/>
                </a:lnTo>
                <a:lnTo>
                  <a:pt x="4050" y="2447"/>
                </a:lnTo>
                <a:lnTo>
                  <a:pt x="4052" y="2442"/>
                </a:lnTo>
                <a:lnTo>
                  <a:pt x="4054" y="2439"/>
                </a:lnTo>
                <a:lnTo>
                  <a:pt x="4055" y="2436"/>
                </a:lnTo>
                <a:lnTo>
                  <a:pt x="4055" y="2434"/>
                </a:lnTo>
                <a:lnTo>
                  <a:pt x="4058" y="2428"/>
                </a:lnTo>
                <a:lnTo>
                  <a:pt x="4060" y="2425"/>
                </a:lnTo>
                <a:lnTo>
                  <a:pt x="4062" y="2423"/>
                </a:lnTo>
                <a:lnTo>
                  <a:pt x="4063" y="2421"/>
                </a:lnTo>
                <a:lnTo>
                  <a:pt x="4066" y="2418"/>
                </a:lnTo>
                <a:lnTo>
                  <a:pt x="4068" y="2416"/>
                </a:lnTo>
                <a:lnTo>
                  <a:pt x="4070" y="2416"/>
                </a:lnTo>
                <a:lnTo>
                  <a:pt x="4071" y="2413"/>
                </a:lnTo>
                <a:lnTo>
                  <a:pt x="4073" y="2412"/>
                </a:lnTo>
                <a:lnTo>
                  <a:pt x="4075" y="2412"/>
                </a:lnTo>
                <a:lnTo>
                  <a:pt x="4076" y="2412"/>
                </a:lnTo>
                <a:lnTo>
                  <a:pt x="4081" y="2405"/>
                </a:lnTo>
                <a:lnTo>
                  <a:pt x="4083" y="2402"/>
                </a:lnTo>
                <a:lnTo>
                  <a:pt x="4088" y="2394"/>
                </a:lnTo>
                <a:lnTo>
                  <a:pt x="4094" y="2386"/>
                </a:lnTo>
                <a:lnTo>
                  <a:pt x="4099" y="2376"/>
                </a:lnTo>
                <a:lnTo>
                  <a:pt x="4104" y="2371"/>
                </a:lnTo>
                <a:lnTo>
                  <a:pt x="4105" y="2370"/>
                </a:lnTo>
                <a:lnTo>
                  <a:pt x="4109" y="2365"/>
                </a:lnTo>
                <a:lnTo>
                  <a:pt x="4113" y="2361"/>
                </a:lnTo>
                <a:lnTo>
                  <a:pt x="4113" y="2360"/>
                </a:lnTo>
                <a:lnTo>
                  <a:pt x="4118" y="2357"/>
                </a:lnTo>
                <a:lnTo>
                  <a:pt x="4123" y="2355"/>
                </a:lnTo>
                <a:lnTo>
                  <a:pt x="4130" y="2353"/>
                </a:lnTo>
                <a:lnTo>
                  <a:pt x="4135" y="2355"/>
                </a:lnTo>
                <a:lnTo>
                  <a:pt x="4138" y="2357"/>
                </a:lnTo>
                <a:lnTo>
                  <a:pt x="4143" y="2357"/>
                </a:lnTo>
                <a:lnTo>
                  <a:pt x="4144" y="2358"/>
                </a:lnTo>
                <a:lnTo>
                  <a:pt x="4144" y="2360"/>
                </a:lnTo>
                <a:lnTo>
                  <a:pt x="4146" y="2361"/>
                </a:lnTo>
                <a:lnTo>
                  <a:pt x="4150" y="2368"/>
                </a:lnTo>
                <a:lnTo>
                  <a:pt x="4150" y="2370"/>
                </a:lnTo>
                <a:lnTo>
                  <a:pt x="4152" y="2371"/>
                </a:lnTo>
                <a:lnTo>
                  <a:pt x="4154" y="2373"/>
                </a:lnTo>
                <a:lnTo>
                  <a:pt x="4154" y="2374"/>
                </a:lnTo>
                <a:lnTo>
                  <a:pt x="4156" y="2376"/>
                </a:lnTo>
                <a:lnTo>
                  <a:pt x="4156" y="2381"/>
                </a:lnTo>
                <a:lnTo>
                  <a:pt x="4157" y="2386"/>
                </a:lnTo>
                <a:lnTo>
                  <a:pt x="4159" y="2395"/>
                </a:lnTo>
                <a:lnTo>
                  <a:pt x="4160" y="2405"/>
                </a:lnTo>
                <a:lnTo>
                  <a:pt x="4160" y="2408"/>
                </a:lnTo>
                <a:lnTo>
                  <a:pt x="4162" y="2413"/>
                </a:lnTo>
                <a:lnTo>
                  <a:pt x="4164" y="2416"/>
                </a:lnTo>
                <a:lnTo>
                  <a:pt x="4164" y="2420"/>
                </a:lnTo>
                <a:lnTo>
                  <a:pt x="4164" y="2423"/>
                </a:lnTo>
                <a:lnTo>
                  <a:pt x="4164" y="2425"/>
                </a:lnTo>
                <a:lnTo>
                  <a:pt x="4164" y="2428"/>
                </a:lnTo>
                <a:lnTo>
                  <a:pt x="4164" y="2431"/>
                </a:lnTo>
                <a:lnTo>
                  <a:pt x="4162" y="2436"/>
                </a:lnTo>
                <a:lnTo>
                  <a:pt x="4162" y="2439"/>
                </a:lnTo>
                <a:lnTo>
                  <a:pt x="4160" y="2442"/>
                </a:lnTo>
                <a:lnTo>
                  <a:pt x="4159" y="2444"/>
                </a:lnTo>
                <a:lnTo>
                  <a:pt x="4159" y="2449"/>
                </a:lnTo>
                <a:lnTo>
                  <a:pt x="4159" y="2450"/>
                </a:lnTo>
                <a:lnTo>
                  <a:pt x="4157" y="2455"/>
                </a:lnTo>
                <a:lnTo>
                  <a:pt x="4157" y="2459"/>
                </a:lnTo>
                <a:lnTo>
                  <a:pt x="4159" y="2463"/>
                </a:lnTo>
                <a:lnTo>
                  <a:pt x="4159" y="2467"/>
                </a:lnTo>
                <a:lnTo>
                  <a:pt x="4159" y="2468"/>
                </a:lnTo>
                <a:lnTo>
                  <a:pt x="4160" y="2471"/>
                </a:lnTo>
                <a:lnTo>
                  <a:pt x="4162" y="2473"/>
                </a:lnTo>
                <a:lnTo>
                  <a:pt x="4162" y="2475"/>
                </a:lnTo>
                <a:lnTo>
                  <a:pt x="4164" y="2476"/>
                </a:lnTo>
                <a:lnTo>
                  <a:pt x="4168" y="2476"/>
                </a:lnTo>
                <a:lnTo>
                  <a:pt x="4170" y="2476"/>
                </a:lnTo>
                <a:lnTo>
                  <a:pt x="4173" y="2476"/>
                </a:lnTo>
                <a:lnTo>
                  <a:pt x="4175" y="2476"/>
                </a:lnTo>
                <a:lnTo>
                  <a:pt x="4176" y="2475"/>
                </a:lnTo>
                <a:lnTo>
                  <a:pt x="4180" y="2471"/>
                </a:lnTo>
                <a:lnTo>
                  <a:pt x="4181" y="2470"/>
                </a:lnTo>
                <a:lnTo>
                  <a:pt x="4183" y="2467"/>
                </a:lnTo>
                <a:lnTo>
                  <a:pt x="4186" y="2463"/>
                </a:lnTo>
                <a:lnTo>
                  <a:pt x="4188" y="2462"/>
                </a:lnTo>
                <a:lnTo>
                  <a:pt x="4190" y="2454"/>
                </a:lnTo>
                <a:lnTo>
                  <a:pt x="4193" y="2447"/>
                </a:lnTo>
                <a:lnTo>
                  <a:pt x="4194" y="2444"/>
                </a:lnTo>
                <a:lnTo>
                  <a:pt x="4196" y="2442"/>
                </a:lnTo>
                <a:lnTo>
                  <a:pt x="4199" y="2441"/>
                </a:lnTo>
                <a:lnTo>
                  <a:pt x="4201" y="2439"/>
                </a:lnTo>
                <a:lnTo>
                  <a:pt x="4204" y="2436"/>
                </a:lnTo>
                <a:lnTo>
                  <a:pt x="4212" y="2431"/>
                </a:lnTo>
                <a:lnTo>
                  <a:pt x="4215" y="2429"/>
                </a:lnTo>
                <a:lnTo>
                  <a:pt x="4217" y="2428"/>
                </a:lnTo>
                <a:lnTo>
                  <a:pt x="4219" y="2425"/>
                </a:lnTo>
                <a:lnTo>
                  <a:pt x="4219" y="2423"/>
                </a:lnTo>
                <a:lnTo>
                  <a:pt x="4220" y="2421"/>
                </a:lnTo>
                <a:lnTo>
                  <a:pt x="4222" y="2416"/>
                </a:lnTo>
                <a:lnTo>
                  <a:pt x="4227" y="2407"/>
                </a:lnTo>
                <a:lnTo>
                  <a:pt x="4228" y="2402"/>
                </a:lnTo>
                <a:lnTo>
                  <a:pt x="4230" y="2399"/>
                </a:lnTo>
                <a:lnTo>
                  <a:pt x="4231" y="2397"/>
                </a:lnTo>
                <a:lnTo>
                  <a:pt x="4235" y="2392"/>
                </a:lnTo>
                <a:lnTo>
                  <a:pt x="4238" y="2390"/>
                </a:lnTo>
                <a:lnTo>
                  <a:pt x="4240" y="2390"/>
                </a:lnTo>
                <a:lnTo>
                  <a:pt x="4244" y="2390"/>
                </a:lnTo>
                <a:lnTo>
                  <a:pt x="4248" y="2390"/>
                </a:lnTo>
                <a:lnTo>
                  <a:pt x="4251" y="2392"/>
                </a:lnTo>
                <a:lnTo>
                  <a:pt x="4254" y="2395"/>
                </a:lnTo>
                <a:lnTo>
                  <a:pt x="4259" y="2400"/>
                </a:lnTo>
                <a:lnTo>
                  <a:pt x="4265" y="2405"/>
                </a:lnTo>
                <a:lnTo>
                  <a:pt x="4267" y="2408"/>
                </a:lnTo>
                <a:lnTo>
                  <a:pt x="4272" y="2410"/>
                </a:lnTo>
                <a:lnTo>
                  <a:pt x="4274" y="2412"/>
                </a:lnTo>
                <a:lnTo>
                  <a:pt x="4275" y="2412"/>
                </a:lnTo>
                <a:lnTo>
                  <a:pt x="4278" y="2413"/>
                </a:lnTo>
                <a:lnTo>
                  <a:pt x="4282" y="2413"/>
                </a:lnTo>
                <a:lnTo>
                  <a:pt x="4283" y="2415"/>
                </a:lnTo>
                <a:lnTo>
                  <a:pt x="4285" y="2415"/>
                </a:lnTo>
                <a:lnTo>
                  <a:pt x="4290" y="2416"/>
                </a:lnTo>
                <a:lnTo>
                  <a:pt x="4291" y="2416"/>
                </a:lnTo>
                <a:lnTo>
                  <a:pt x="4301" y="2423"/>
                </a:lnTo>
                <a:lnTo>
                  <a:pt x="4303" y="2425"/>
                </a:lnTo>
                <a:lnTo>
                  <a:pt x="4306" y="2428"/>
                </a:lnTo>
                <a:lnTo>
                  <a:pt x="4307" y="2431"/>
                </a:lnTo>
                <a:lnTo>
                  <a:pt x="4309" y="2434"/>
                </a:lnTo>
                <a:lnTo>
                  <a:pt x="4312" y="2439"/>
                </a:lnTo>
                <a:lnTo>
                  <a:pt x="4314" y="2442"/>
                </a:lnTo>
                <a:lnTo>
                  <a:pt x="4314" y="2444"/>
                </a:lnTo>
                <a:lnTo>
                  <a:pt x="4315" y="2447"/>
                </a:lnTo>
                <a:lnTo>
                  <a:pt x="4315" y="2452"/>
                </a:lnTo>
                <a:lnTo>
                  <a:pt x="4315" y="2454"/>
                </a:lnTo>
                <a:lnTo>
                  <a:pt x="4315" y="2457"/>
                </a:lnTo>
                <a:lnTo>
                  <a:pt x="4315" y="2459"/>
                </a:lnTo>
                <a:lnTo>
                  <a:pt x="4314" y="2463"/>
                </a:lnTo>
                <a:lnTo>
                  <a:pt x="4312" y="2465"/>
                </a:lnTo>
                <a:lnTo>
                  <a:pt x="4312" y="2467"/>
                </a:lnTo>
                <a:lnTo>
                  <a:pt x="4312" y="2468"/>
                </a:lnTo>
                <a:lnTo>
                  <a:pt x="4311" y="2468"/>
                </a:lnTo>
                <a:lnTo>
                  <a:pt x="4311" y="2470"/>
                </a:lnTo>
                <a:lnTo>
                  <a:pt x="4309" y="2471"/>
                </a:lnTo>
                <a:lnTo>
                  <a:pt x="4306" y="2475"/>
                </a:lnTo>
                <a:lnTo>
                  <a:pt x="4306" y="2476"/>
                </a:lnTo>
                <a:lnTo>
                  <a:pt x="4304" y="2478"/>
                </a:lnTo>
                <a:lnTo>
                  <a:pt x="4303" y="2480"/>
                </a:lnTo>
                <a:lnTo>
                  <a:pt x="4301" y="2480"/>
                </a:lnTo>
                <a:lnTo>
                  <a:pt x="4299" y="2480"/>
                </a:lnTo>
                <a:lnTo>
                  <a:pt x="4296" y="2483"/>
                </a:lnTo>
                <a:lnTo>
                  <a:pt x="4296" y="2484"/>
                </a:lnTo>
                <a:lnTo>
                  <a:pt x="4295" y="2486"/>
                </a:lnTo>
                <a:lnTo>
                  <a:pt x="4293" y="2488"/>
                </a:lnTo>
                <a:lnTo>
                  <a:pt x="4291" y="2488"/>
                </a:lnTo>
                <a:lnTo>
                  <a:pt x="4291" y="2489"/>
                </a:lnTo>
                <a:lnTo>
                  <a:pt x="4288" y="2492"/>
                </a:lnTo>
                <a:lnTo>
                  <a:pt x="4288" y="2494"/>
                </a:lnTo>
                <a:lnTo>
                  <a:pt x="4286" y="2496"/>
                </a:lnTo>
                <a:lnTo>
                  <a:pt x="4286" y="2497"/>
                </a:lnTo>
                <a:lnTo>
                  <a:pt x="4285" y="2502"/>
                </a:lnTo>
                <a:lnTo>
                  <a:pt x="4286" y="2504"/>
                </a:lnTo>
                <a:lnTo>
                  <a:pt x="4286" y="2505"/>
                </a:lnTo>
                <a:lnTo>
                  <a:pt x="4288" y="2509"/>
                </a:lnTo>
                <a:lnTo>
                  <a:pt x="4290" y="2512"/>
                </a:lnTo>
                <a:lnTo>
                  <a:pt x="4290" y="2518"/>
                </a:lnTo>
                <a:lnTo>
                  <a:pt x="4291" y="2520"/>
                </a:lnTo>
                <a:lnTo>
                  <a:pt x="4291" y="2522"/>
                </a:lnTo>
                <a:lnTo>
                  <a:pt x="4293" y="2523"/>
                </a:lnTo>
                <a:lnTo>
                  <a:pt x="4295" y="2528"/>
                </a:lnTo>
                <a:lnTo>
                  <a:pt x="4293" y="2530"/>
                </a:lnTo>
                <a:lnTo>
                  <a:pt x="4291" y="2533"/>
                </a:lnTo>
                <a:lnTo>
                  <a:pt x="4290" y="2535"/>
                </a:lnTo>
                <a:lnTo>
                  <a:pt x="4288" y="2535"/>
                </a:lnTo>
                <a:lnTo>
                  <a:pt x="4285" y="2536"/>
                </a:lnTo>
                <a:lnTo>
                  <a:pt x="4280" y="2533"/>
                </a:lnTo>
                <a:lnTo>
                  <a:pt x="4278" y="2533"/>
                </a:lnTo>
                <a:lnTo>
                  <a:pt x="4275" y="2526"/>
                </a:lnTo>
                <a:lnTo>
                  <a:pt x="4275" y="2525"/>
                </a:lnTo>
                <a:lnTo>
                  <a:pt x="4274" y="2522"/>
                </a:lnTo>
                <a:lnTo>
                  <a:pt x="4272" y="2518"/>
                </a:lnTo>
                <a:lnTo>
                  <a:pt x="4269" y="2514"/>
                </a:lnTo>
                <a:lnTo>
                  <a:pt x="4269" y="2512"/>
                </a:lnTo>
                <a:lnTo>
                  <a:pt x="4265" y="2507"/>
                </a:lnTo>
                <a:lnTo>
                  <a:pt x="4264" y="2505"/>
                </a:lnTo>
                <a:lnTo>
                  <a:pt x="4262" y="2504"/>
                </a:lnTo>
                <a:lnTo>
                  <a:pt x="4260" y="2504"/>
                </a:lnTo>
                <a:lnTo>
                  <a:pt x="4257" y="2500"/>
                </a:lnTo>
                <a:lnTo>
                  <a:pt x="4252" y="2499"/>
                </a:lnTo>
                <a:lnTo>
                  <a:pt x="4249" y="2499"/>
                </a:lnTo>
                <a:lnTo>
                  <a:pt x="4246" y="2499"/>
                </a:lnTo>
                <a:lnTo>
                  <a:pt x="4246" y="2500"/>
                </a:lnTo>
                <a:lnTo>
                  <a:pt x="4244" y="2500"/>
                </a:lnTo>
                <a:lnTo>
                  <a:pt x="4241" y="2500"/>
                </a:lnTo>
                <a:lnTo>
                  <a:pt x="4238" y="2500"/>
                </a:lnTo>
                <a:lnTo>
                  <a:pt x="4236" y="2500"/>
                </a:lnTo>
                <a:lnTo>
                  <a:pt x="4233" y="2500"/>
                </a:lnTo>
                <a:lnTo>
                  <a:pt x="4231" y="2500"/>
                </a:lnTo>
                <a:lnTo>
                  <a:pt x="4230" y="2500"/>
                </a:lnTo>
                <a:lnTo>
                  <a:pt x="4223" y="2502"/>
                </a:lnTo>
                <a:lnTo>
                  <a:pt x="4220" y="2502"/>
                </a:lnTo>
                <a:lnTo>
                  <a:pt x="4217" y="2502"/>
                </a:lnTo>
                <a:lnTo>
                  <a:pt x="4212" y="2505"/>
                </a:lnTo>
                <a:lnTo>
                  <a:pt x="4209" y="2505"/>
                </a:lnTo>
                <a:lnTo>
                  <a:pt x="4202" y="2505"/>
                </a:lnTo>
                <a:lnTo>
                  <a:pt x="4197" y="2505"/>
                </a:lnTo>
                <a:lnTo>
                  <a:pt x="4194" y="2509"/>
                </a:lnTo>
                <a:lnTo>
                  <a:pt x="4191" y="2510"/>
                </a:lnTo>
                <a:lnTo>
                  <a:pt x="4188" y="2514"/>
                </a:lnTo>
                <a:lnTo>
                  <a:pt x="4185" y="2518"/>
                </a:lnTo>
                <a:lnTo>
                  <a:pt x="4181" y="2522"/>
                </a:lnTo>
                <a:lnTo>
                  <a:pt x="4181" y="2525"/>
                </a:lnTo>
                <a:lnTo>
                  <a:pt x="4181" y="2526"/>
                </a:lnTo>
                <a:lnTo>
                  <a:pt x="4180" y="2528"/>
                </a:lnTo>
                <a:lnTo>
                  <a:pt x="4180" y="2530"/>
                </a:lnTo>
                <a:lnTo>
                  <a:pt x="4180" y="2533"/>
                </a:lnTo>
                <a:lnTo>
                  <a:pt x="4180" y="2535"/>
                </a:lnTo>
                <a:lnTo>
                  <a:pt x="4180" y="2538"/>
                </a:lnTo>
                <a:lnTo>
                  <a:pt x="4181" y="2541"/>
                </a:lnTo>
                <a:lnTo>
                  <a:pt x="4183" y="2549"/>
                </a:lnTo>
                <a:lnTo>
                  <a:pt x="4183" y="2552"/>
                </a:lnTo>
                <a:lnTo>
                  <a:pt x="4183" y="2554"/>
                </a:lnTo>
                <a:lnTo>
                  <a:pt x="4183" y="2559"/>
                </a:lnTo>
                <a:lnTo>
                  <a:pt x="4183" y="2560"/>
                </a:lnTo>
                <a:lnTo>
                  <a:pt x="4183" y="2565"/>
                </a:lnTo>
                <a:lnTo>
                  <a:pt x="4183" y="2567"/>
                </a:lnTo>
                <a:lnTo>
                  <a:pt x="4181" y="2569"/>
                </a:lnTo>
                <a:lnTo>
                  <a:pt x="4180" y="2573"/>
                </a:lnTo>
                <a:lnTo>
                  <a:pt x="4180" y="2575"/>
                </a:lnTo>
                <a:lnTo>
                  <a:pt x="4178" y="2577"/>
                </a:lnTo>
                <a:lnTo>
                  <a:pt x="4178" y="2580"/>
                </a:lnTo>
                <a:lnTo>
                  <a:pt x="4176" y="2581"/>
                </a:lnTo>
                <a:lnTo>
                  <a:pt x="4176" y="2585"/>
                </a:lnTo>
                <a:lnTo>
                  <a:pt x="4173" y="2589"/>
                </a:lnTo>
                <a:lnTo>
                  <a:pt x="4172" y="2591"/>
                </a:lnTo>
                <a:lnTo>
                  <a:pt x="4172" y="2593"/>
                </a:lnTo>
                <a:lnTo>
                  <a:pt x="4172" y="2594"/>
                </a:lnTo>
                <a:lnTo>
                  <a:pt x="4170" y="2596"/>
                </a:lnTo>
                <a:lnTo>
                  <a:pt x="4170" y="2598"/>
                </a:lnTo>
                <a:lnTo>
                  <a:pt x="4168" y="2601"/>
                </a:lnTo>
                <a:lnTo>
                  <a:pt x="4168" y="2604"/>
                </a:lnTo>
                <a:lnTo>
                  <a:pt x="4168" y="2607"/>
                </a:lnTo>
                <a:lnTo>
                  <a:pt x="4170" y="2610"/>
                </a:lnTo>
                <a:lnTo>
                  <a:pt x="4172" y="2615"/>
                </a:lnTo>
                <a:lnTo>
                  <a:pt x="4175" y="2620"/>
                </a:lnTo>
                <a:lnTo>
                  <a:pt x="4176" y="2624"/>
                </a:lnTo>
                <a:lnTo>
                  <a:pt x="4178" y="2627"/>
                </a:lnTo>
                <a:lnTo>
                  <a:pt x="4181" y="2632"/>
                </a:lnTo>
                <a:lnTo>
                  <a:pt x="4183" y="2633"/>
                </a:lnTo>
                <a:lnTo>
                  <a:pt x="4186" y="2636"/>
                </a:lnTo>
                <a:lnTo>
                  <a:pt x="4191" y="2641"/>
                </a:lnTo>
                <a:lnTo>
                  <a:pt x="4194" y="2643"/>
                </a:lnTo>
                <a:lnTo>
                  <a:pt x="4197" y="2644"/>
                </a:lnTo>
                <a:lnTo>
                  <a:pt x="4199" y="2644"/>
                </a:lnTo>
                <a:lnTo>
                  <a:pt x="4202" y="2646"/>
                </a:lnTo>
                <a:lnTo>
                  <a:pt x="4205" y="2648"/>
                </a:lnTo>
                <a:lnTo>
                  <a:pt x="4210" y="2651"/>
                </a:lnTo>
                <a:lnTo>
                  <a:pt x="4212" y="2651"/>
                </a:lnTo>
                <a:lnTo>
                  <a:pt x="4215" y="2653"/>
                </a:lnTo>
                <a:lnTo>
                  <a:pt x="4217" y="2653"/>
                </a:lnTo>
                <a:lnTo>
                  <a:pt x="4219" y="2654"/>
                </a:lnTo>
                <a:lnTo>
                  <a:pt x="4225" y="2654"/>
                </a:lnTo>
                <a:lnTo>
                  <a:pt x="4228" y="2656"/>
                </a:lnTo>
                <a:lnTo>
                  <a:pt x="4230" y="2656"/>
                </a:lnTo>
                <a:lnTo>
                  <a:pt x="4231" y="2656"/>
                </a:lnTo>
                <a:lnTo>
                  <a:pt x="4233" y="2656"/>
                </a:lnTo>
                <a:lnTo>
                  <a:pt x="4235" y="2656"/>
                </a:lnTo>
                <a:lnTo>
                  <a:pt x="4238" y="2657"/>
                </a:lnTo>
                <a:lnTo>
                  <a:pt x="4240" y="2657"/>
                </a:lnTo>
                <a:lnTo>
                  <a:pt x="4243" y="2659"/>
                </a:lnTo>
                <a:lnTo>
                  <a:pt x="4246" y="2659"/>
                </a:lnTo>
                <a:lnTo>
                  <a:pt x="4251" y="2659"/>
                </a:lnTo>
                <a:lnTo>
                  <a:pt x="4256" y="2661"/>
                </a:lnTo>
                <a:lnTo>
                  <a:pt x="4259" y="2661"/>
                </a:lnTo>
                <a:lnTo>
                  <a:pt x="4259" y="2662"/>
                </a:lnTo>
                <a:lnTo>
                  <a:pt x="4262" y="2662"/>
                </a:lnTo>
                <a:lnTo>
                  <a:pt x="4265" y="2664"/>
                </a:lnTo>
                <a:lnTo>
                  <a:pt x="4267" y="2664"/>
                </a:lnTo>
                <a:lnTo>
                  <a:pt x="4269" y="2664"/>
                </a:lnTo>
                <a:lnTo>
                  <a:pt x="4270" y="2664"/>
                </a:lnTo>
                <a:lnTo>
                  <a:pt x="4274" y="2664"/>
                </a:lnTo>
                <a:lnTo>
                  <a:pt x="4277" y="2664"/>
                </a:lnTo>
                <a:lnTo>
                  <a:pt x="4282" y="2664"/>
                </a:lnTo>
                <a:lnTo>
                  <a:pt x="4285" y="2664"/>
                </a:lnTo>
                <a:lnTo>
                  <a:pt x="4288" y="2664"/>
                </a:lnTo>
                <a:lnTo>
                  <a:pt x="4290" y="2664"/>
                </a:lnTo>
                <a:lnTo>
                  <a:pt x="4298" y="2661"/>
                </a:lnTo>
                <a:lnTo>
                  <a:pt x="4301" y="2659"/>
                </a:lnTo>
                <a:lnTo>
                  <a:pt x="4306" y="2659"/>
                </a:lnTo>
                <a:lnTo>
                  <a:pt x="4306" y="2657"/>
                </a:lnTo>
                <a:lnTo>
                  <a:pt x="4307" y="2656"/>
                </a:lnTo>
                <a:lnTo>
                  <a:pt x="4312" y="2656"/>
                </a:lnTo>
                <a:lnTo>
                  <a:pt x="4315" y="2656"/>
                </a:lnTo>
                <a:lnTo>
                  <a:pt x="4319" y="2657"/>
                </a:lnTo>
                <a:lnTo>
                  <a:pt x="4319" y="2659"/>
                </a:lnTo>
                <a:lnTo>
                  <a:pt x="4320" y="2659"/>
                </a:lnTo>
                <a:lnTo>
                  <a:pt x="4322" y="2659"/>
                </a:lnTo>
                <a:lnTo>
                  <a:pt x="4322" y="2661"/>
                </a:lnTo>
                <a:lnTo>
                  <a:pt x="4325" y="2664"/>
                </a:lnTo>
                <a:lnTo>
                  <a:pt x="4325" y="2665"/>
                </a:lnTo>
                <a:lnTo>
                  <a:pt x="4327" y="2667"/>
                </a:lnTo>
                <a:lnTo>
                  <a:pt x="4329" y="2670"/>
                </a:lnTo>
                <a:lnTo>
                  <a:pt x="4330" y="2672"/>
                </a:lnTo>
                <a:lnTo>
                  <a:pt x="4332" y="2677"/>
                </a:lnTo>
                <a:lnTo>
                  <a:pt x="4332" y="2683"/>
                </a:lnTo>
                <a:lnTo>
                  <a:pt x="4332" y="2688"/>
                </a:lnTo>
                <a:lnTo>
                  <a:pt x="4332" y="2693"/>
                </a:lnTo>
                <a:lnTo>
                  <a:pt x="4332" y="2694"/>
                </a:lnTo>
                <a:lnTo>
                  <a:pt x="4330" y="2698"/>
                </a:lnTo>
                <a:lnTo>
                  <a:pt x="4330" y="2703"/>
                </a:lnTo>
                <a:lnTo>
                  <a:pt x="4330" y="2704"/>
                </a:lnTo>
                <a:lnTo>
                  <a:pt x="4332" y="2708"/>
                </a:lnTo>
                <a:lnTo>
                  <a:pt x="4332" y="2712"/>
                </a:lnTo>
                <a:lnTo>
                  <a:pt x="4333" y="2714"/>
                </a:lnTo>
                <a:lnTo>
                  <a:pt x="4338" y="2720"/>
                </a:lnTo>
                <a:lnTo>
                  <a:pt x="4341" y="2727"/>
                </a:lnTo>
                <a:lnTo>
                  <a:pt x="4345" y="2730"/>
                </a:lnTo>
                <a:lnTo>
                  <a:pt x="4346" y="2734"/>
                </a:lnTo>
                <a:lnTo>
                  <a:pt x="4349" y="2735"/>
                </a:lnTo>
                <a:lnTo>
                  <a:pt x="4354" y="2738"/>
                </a:lnTo>
                <a:lnTo>
                  <a:pt x="4359" y="2743"/>
                </a:lnTo>
                <a:lnTo>
                  <a:pt x="4361" y="2746"/>
                </a:lnTo>
                <a:lnTo>
                  <a:pt x="4362" y="2749"/>
                </a:lnTo>
                <a:lnTo>
                  <a:pt x="4364" y="2751"/>
                </a:lnTo>
                <a:lnTo>
                  <a:pt x="4367" y="2754"/>
                </a:lnTo>
                <a:lnTo>
                  <a:pt x="4369" y="2758"/>
                </a:lnTo>
                <a:lnTo>
                  <a:pt x="4372" y="2759"/>
                </a:lnTo>
                <a:lnTo>
                  <a:pt x="4374" y="2761"/>
                </a:lnTo>
                <a:lnTo>
                  <a:pt x="4374" y="2763"/>
                </a:lnTo>
                <a:lnTo>
                  <a:pt x="4375" y="2763"/>
                </a:lnTo>
                <a:lnTo>
                  <a:pt x="4377" y="2764"/>
                </a:lnTo>
                <a:lnTo>
                  <a:pt x="4379" y="2764"/>
                </a:lnTo>
                <a:lnTo>
                  <a:pt x="4380" y="2764"/>
                </a:lnTo>
                <a:lnTo>
                  <a:pt x="4382" y="2764"/>
                </a:lnTo>
                <a:lnTo>
                  <a:pt x="4384" y="2763"/>
                </a:lnTo>
                <a:lnTo>
                  <a:pt x="4387" y="2761"/>
                </a:lnTo>
                <a:lnTo>
                  <a:pt x="4388" y="2761"/>
                </a:lnTo>
                <a:lnTo>
                  <a:pt x="4393" y="2761"/>
                </a:lnTo>
                <a:lnTo>
                  <a:pt x="4396" y="2758"/>
                </a:lnTo>
                <a:lnTo>
                  <a:pt x="4398" y="2758"/>
                </a:lnTo>
                <a:lnTo>
                  <a:pt x="4403" y="2753"/>
                </a:lnTo>
                <a:lnTo>
                  <a:pt x="4411" y="2748"/>
                </a:lnTo>
                <a:lnTo>
                  <a:pt x="4413" y="2746"/>
                </a:lnTo>
                <a:lnTo>
                  <a:pt x="4416" y="2745"/>
                </a:lnTo>
                <a:lnTo>
                  <a:pt x="4416" y="2743"/>
                </a:lnTo>
                <a:lnTo>
                  <a:pt x="4422" y="2740"/>
                </a:lnTo>
                <a:lnTo>
                  <a:pt x="4424" y="2740"/>
                </a:lnTo>
                <a:lnTo>
                  <a:pt x="4425" y="2740"/>
                </a:lnTo>
                <a:lnTo>
                  <a:pt x="4427" y="2741"/>
                </a:lnTo>
                <a:lnTo>
                  <a:pt x="4430" y="2743"/>
                </a:lnTo>
                <a:lnTo>
                  <a:pt x="4430" y="2746"/>
                </a:lnTo>
                <a:lnTo>
                  <a:pt x="4432" y="2746"/>
                </a:lnTo>
                <a:lnTo>
                  <a:pt x="4432" y="2748"/>
                </a:lnTo>
                <a:lnTo>
                  <a:pt x="4432" y="2751"/>
                </a:lnTo>
                <a:lnTo>
                  <a:pt x="4432" y="2753"/>
                </a:lnTo>
                <a:lnTo>
                  <a:pt x="4432" y="2754"/>
                </a:lnTo>
                <a:lnTo>
                  <a:pt x="4430" y="2756"/>
                </a:lnTo>
                <a:lnTo>
                  <a:pt x="4430" y="2759"/>
                </a:lnTo>
                <a:lnTo>
                  <a:pt x="4429" y="2759"/>
                </a:lnTo>
                <a:lnTo>
                  <a:pt x="4429" y="2761"/>
                </a:lnTo>
                <a:lnTo>
                  <a:pt x="4429" y="2763"/>
                </a:lnTo>
                <a:lnTo>
                  <a:pt x="4427" y="2763"/>
                </a:lnTo>
                <a:lnTo>
                  <a:pt x="4427" y="2764"/>
                </a:lnTo>
                <a:lnTo>
                  <a:pt x="4427" y="2766"/>
                </a:lnTo>
                <a:lnTo>
                  <a:pt x="4425" y="2769"/>
                </a:lnTo>
                <a:lnTo>
                  <a:pt x="4424" y="2769"/>
                </a:lnTo>
                <a:lnTo>
                  <a:pt x="4424" y="2771"/>
                </a:lnTo>
                <a:lnTo>
                  <a:pt x="4422" y="2772"/>
                </a:lnTo>
                <a:lnTo>
                  <a:pt x="4421" y="2774"/>
                </a:lnTo>
                <a:lnTo>
                  <a:pt x="4417" y="2775"/>
                </a:lnTo>
                <a:lnTo>
                  <a:pt x="4417" y="2777"/>
                </a:lnTo>
                <a:lnTo>
                  <a:pt x="4416" y="2777"/>
                </a:lnTo>
                <a:lnTo>
                  <a:pt x="4414" y="2779"/>
                </a:lnTo>
                <a:lnTo>
                  <a:pt x="4406" y="2785"/>
                </a:lnTo>
                <a:lnTo>
                  <a:pt x="4406" y="2789"/>
                </a:lnTo>
                <a:lnTo>
                  <a:pt x="4404" y="2792"/>
                </a:lnTo>
                <a:lnTo>
                  <a:pt x="4404" y="2796"/>
                </a:lnTo>
                <a:lnTo>
                  <a:pt x="4404" y="2801"/>
                </a:lnTo>
                <a:lnTo>
                  <a:pt x="4404" y="2804"/>
                </a:lnTo>
                <a:lnTo>
                  <a:pt x="4404" y="2809"/>
                </a:lnTo>
                <a:lnTo>
                  <a:pt x="4406" y="2814"/>
                </a:lnTo>
                <a:lnTo>
                  <a:pt x="4408" y="2830"/>
                </a:lnTo>
                <a:lnTo>
                  <a:pt x="4408" y="2832"/>
                </a:lnTo>
                <a:lnTo>
                  <a:pt x="4408" y="2834"/>
                </a:lnTo>
                <a:lnTo>
                  <a:pt x="4408" y="2837"/>
                </a:lnTo>
                <a:lnTo>
                  <a:pt x="4406" y="2842"/>
                </a:lnTo>
                <a:lnTo>
                  <a:pt x="4404" y="2848"/>
                </a:lnTo>
                <a:lnTo>
                  <a:pt x="4404" y="2851"/>
                </a:lnTo>
                <a:lnTo>
                  <a:pt x="4403" y="2856"/>
                </a:lnTo>
                <a:lnTo>
                  <a:pt x="4401" y="2861"/>
                </a:lnTo>
                <a:lnTo>
                  <a:pt x="4401" y="2863"/>
                </a:lnTo>
                <a:lnTo>
                  <a:pt x="4401" y="2864"/>
                </a:lnTo>
                <a:lnTo>
                  <a:pt x="4401" y="2868"/>
                </a:lnTo>
                <a:lnTo>
                  <a:pt x="4401" y="2869"/>
                </a:lnTo>
                <a:lnTo>
                  <a:pt x="4401" y="2873"/>
                </a:lnTo>
                <a:lnTo>
                  <a:pt x="4403" y="2874"/>
                </a:lnTo>
                <a:lnTo>
                  <a:pt x="4403" y="2876"/>
                </a:lnTo>
                <a:lnTo>
                  <a:pt x="4404" y="2877"/>
                </a:lnTo>
                <a:lnTo>
                  <a:pt x="4406" y="2879"/>
                </a:lnTo>
                <a:lnTo>
                  <a:pt x="4408" y="2881"/>
                </a:lnTo>
                <a:lnTo>
                  <a:pt x="4409" y="2881"/>
                </a:lnTo>
                <a:lnTo>
                  <a:pt x="4411" y="2881"/>
                </a:lnTo>
                <a:lnTo>
                  <a:pt x="4413" y="2882"/>
                </a:lnTo>
                <a:lnTo>
                  <a:pt x="4414" y="2882"/>
                </a:lnTo>
                <a:lnTo>
                  <a:pt x="4416" y="2882"/>
                </a:lnTo>
                <a:lnTo>
                  <a:pt x="4417" y="2882"/>
                </a:lnTo>
                <a:lnTo>
                  <a:pt x="4419" y="2881"/>
                </a:lnTo>
                <a:lnTo>
                  <a:pt x="4421" y="2881"/>
                </a:lnTo>
                <a:lnTo>
                  <a:pt x="4422" y="2881"/>
                </a:lnTo>
                <a:lnTo>
                  <a:pt x="4424" y="2881"/>
                </a:lnTo>
                <a:lnTo>
                  <a:pt x="4425" y="2881"/>
                </a:lnTo>
                <a:lnTo>
                  <a:pt x="4427" y="2877"/>
                </a:lnTo>
                <a:lnTo>
                  <a:pt x="4429" y="2877"/>
                </a:lnTo>
                <a:lnTo>
                  <a:pt x="4430" y="2877"/>
                </a:lnTo>
                <a:lnTo>
                  <a:pt x="4430" y="2876"/>
                </a:lnTo>
                <a:lnTo>
                  <a:pt x="4432" y="2876"/>
                </a:lnTo>
                <a:lnTo>
                  <a:pt x="4434" y="2873"/>
                </a:lnTo>
                <a:lnTo>
                  <a:pt x="4435" y="2873"/>
                </a:lnTo>
                <a:lnTo>
                  <a:pt x="4437" y="2869"/>
                </a:lnTo>
                <a:lnTo>
                  <a:pt x="4442" y="2864"/>
                </a:lnTo>
                <a:lnTo>
                  <a:pt x="4445" y="2863"/>
                </a:lnTo>
                <a:lnTo>
                  <a:pt x="4445" y="2861"/>
                </a:lnTo>
                <a:lnTo>
                  <a:pt x="4447" y="2859"/>
                </a:lnTo>
                <a:lnTo>
                  <a:pt x="4448" y="2859"/>
                </a:lnTo>
                <a:lnTo>
                  <a:pt x="4451" y="2858"/>
                </a:lnTo>
                <a:lnTo>
                  <a:pt x="4451" y="2859"/>
                </a:lnTo>
                <a:lnTo>
                  <a:pt x="4453" y="2859"/>
                </a:lnTo>
                <a:lnTo>
                  <a:pt x="4455" y="2859"/>
                </a:lnTo>
                <a:lnTo>
                  <a:pt x="4456" y="2859"/>
                </a:lnTo>
                <a:lnTo>
                  <a:pt x="4459" y="2859"/>
                </a:lnTo>
                <a:lnTo>
                  <a:pt x="4459" y="2861"/>
                </a:lnTo>
                <a:lnTo>
                  <a:pt x="4463" y="2863"/>
                </a:lnTo>
                <a:lnTo>
                  <a:pt x="4464" y="2864"/>
                </a:lnTo>
                <a:lnTo>
                  <a:pt x="4466" y="2866"/>
                </a:lnTo>
                <a:lnTo>
                  <a:pt x="4466" y="2868"/>
                </a:lnTo>
                <a:lnTo>
                  <a:pt x="4466" y="2869"/>
                </a:lnTo>
                <a:lnTo>
                  <a:pt x="4466" y="2871"/>
                </a:lnTo>
                <a:lnTo>
                  <a:pt x="4466" y="2873"/>
                </a:lnTo>
                <a:lnTo>
                  <a:pt x="4466" y="2879"/>
                </a:lnTo>
                <a:lnTo>
                  <a:pt x="4464" y="2881"/>
                </a:lnTo>
                <a:lnTo>
                  <a:pt x="4463" y="2884"/>
                </a:lnTo>
                <a:lnTo>
                  <a:pt x="4459" y="2885"/>
                </a:lnTo>
                <a:lnTo>
                  <a:pt x="4455" y="2889"/>
                </a:lnTo>
                <a:lnTo>
                  <a:pt x="4453" y="2889"/>
                </a:lnTo>
                <a:lnTo>
                  <a:pt x="4450" y="2892"/>
                </a:lnTo>
                <a:lnTo>
                  <a:pt x="4445" y="2895"/>
                </a:lnTo>
                <a:lnTo>
                  <a:pt x="4443" y="2895"/>
                </a:lnTo>
                <a:lnTo>
                  <a:pt x="4439" y="2903"/>
                </a:lnTo>
                <a:lnTo>
                  <a:pt x="4437" y="2903"/>
                </a:lnTo>
                <a:lnTo>
                  <a:pt x="4435" y="2905"/>
                </a:lnTo>
                <a:lnTo>
                  <a:pt x="4432" y="2908"/>
                </a:lnTo>
                <a:lnTo>
                  <a:pt x="4427" y="2914"/>
                </a:lnTo>
                <a:lnTo>
                  <a:pt x="4424" y="2918"/>
                </a:lnTo>
                <a:lnTo>
                  <a:pt x="4421" y="2921"/>
                </a:lnTo>
                <a:lnTo>
                  <a:pt x="4419" y="2921"/>
                </a:lnTo>
                <a:lnTo>
                  <a:pt x="4417" y="2921"/>
                </a:lnTo>
                <a:lnTo>
                  <a:pt x="4417" y="2919"/>
                </a:lnTo>
                <a:lnTo>
                  <a:pt x="4416" y="2921"/>
                </a:lnTo>
                <a:lnTo>
                  <a:pt x="4414" y="2921"/>
                </a:lnTo>
                <a:lnTo>
                  <a:pt x="4413" y="2919"/>
                </a:lnTo>
                <a:lnTo>
                  <a:pt x="4409" y="2918"/>
                </a:lnTo>
                <a:lnTo>
                  <a:pt x="4408" y="2916"/>
                </a:lnTo>
                <a:lnTo>
                  <a:pt x="4404" y="2916"/>
                </a:lnTo>
                <a:lnTo>
                  <a:pt x="4401" y="2913"/>
                </a:lnTo>
                <a:lnTo>
                  <a:pt x="4398" y="2910"/>
                </a:lnTo>
                <a:lnTo>
                  <a:pt x="4396" y="2908"/>
                </a:lnTo>
                <a:lnTo>
                  <a:pt x="4395" y="2906"/>
                </a:lnTo>
                <a:lnTo>
                  <a:pt x="4395" y="2903"/>
                </a:lnTo>
                <a:lnTo>
                  <a:pt x="4393" y="2900"/>
                </a:lnTo>
                <a:lnTo>
                  <a:pt x="4393" y="2897"/>
                </a:lnTo>
                <a:lnTo>
                  <a:pt x="4392" y="2893"/>
                </a:lnTo>
                <a:lnTo>
                  <a:pt x="4392" y="2890"/>
                </a:lnTo>
                <a:lnTo>
                  <a:pt x="4390" y="2889"/>
                </a:lnTo>
                <a:lnTo>
                  <a:pt x="4390" y="2885"/>
                </a:lnTo>
                <a:lnTo>
                  <a:pt x="4388" y="2884"/>
                </a:lnTo>
                <a:lnTo>
                  <a:pt x="4384" y="2877"/>
                </a:lnTo>
                <a:lnTo>
                  <a:pt x="4382" y="2876"/>
                </a:lnTo>
                <a:lnTo>
                  <a:pt x="4380" y="2876"/>
                </a:lnTo>
                <a:lnTo>
                  <a:pt x="4377" y="2873"/>
                </a:lnTo>
                <a:lnTo>
                  <a:pt x="4375" y="2873"/>
                </a:lnTo>
                <a:lnTo>
                  <a:pt x="4374" y="2873"/>
                </a:lnTo>
                <a:lnTo>
                  <a:pt x="4372" y="2873"/>
                </a:lnTo>
                <a:lnTo>
                  <a:pt x="4370" y="2871"/>
                </a:lnTo>
                <a:lnTo>
                  <a:pt x="4369" y="2871"/>
                </a:lnTo>
                <a:lnTo>
                  <a:pt x="4366" y="2871"/>
                </a:lnTo>
                <a:lnTo>
                  <a:pt x="4362" y="2871"/>
                </a:lnTo>
                <a:lnTo>
                  <a:pt x="4361" y="2871"/>
                </a:lnTo>
                <a:lnTo>
                  <a:pt x="4358" y="2869"/>
                </a:lnTo>
                <a:lnTo>
                  <a:pt x="4349" y="2864"/>
                </a:lnTo>
                <a:lnTo>
                  <a:pt x="4345" y="2858"/>
                </a:lnTo>
                <a:lnTo>
                  <a:pt x="4341" y="2850"/>
                </a:lnTo>
                <a:lnTo>
                  <a:pt x="4340" y="2845"/>
                </a:lnTo>
                <a:lnTo>
                  <a:pt x="4338" y="2840"/>
                </a:lnTo>
                <a:lnTo>
                  <a:pt x="4335" y="2837"/>
                </a:lnTo>
                <a:lnTo>
                  <a:pt x="4330" y="2835"/>
                </a:lnTo>
                <a:lnTo>
                  <a:pt x="4329" y="2835"/>
                </a:lnTo>
                <a:lnTo>
                  <a:pt x="4327" y="2835"/>
                </a:lnTo>
                <a:lnTo>
                  <a:pt x="4325" y="2835"/>
                </a:lnTo>
                <a:lnTo>
                  <a:pt x="4324" y="2835"/>
                </a:lnTo>
                <a:lnTo>
                  <a:pt x="4320" y="2835"/>
                </a:lnTo>
                <a:lnTo>
                  <a:pt x="4319" y="2835"/>
                </a:lnTo>
                <a:lnTo>
                  <a:pt x="4309" y="2837"/>
                </a:lnTo>
                <a:lnTo>
                  <a:pt x="4306" y="2838"/>
                </a:lnTo>
                <a:lnTo>
                  <a:pt x="4306" y="2840"/>
                </a:lnTo>
                <a:lnTo>
                  <a:pt x="4304" y="2840"/>
                </a:lnTo>
                <a:lnTo>
                  <a:pt x="4303" y="2842"/>
                </a:lnTo>
                <a:lnTo>
                  <a:pt x="4301" y="2845"/>
                </a:lnTo>
                <a:lnTo>
                  <a:pt x="4301" y="2847"/>
                </a:lnTo>
                <a:lnTo>
                  <a:pt x="4299" y="2848"/>
                </a:lnTo>
                <a:lnTo>
                  <a:pt x="4299" y="2853"/>
                </a:lnTo>
                <a:lnTo>
                  <a:pt x="4298" y="2855"/>
                </a:lnTo>
                <a:lnTo>
                  <a:pt x="4298" y="2858"/>
                </a:lnTo>
                <a:lnTo>
                  <a:pt x="4298" y="2861"/>
                </a:lnTo>
                <a:lnTo>
                  <a:pt x="4298" y="2864"/>
                </a:lnTo>
                <a:lnTo>
                  <a:pt x="4299" y="2869"/>
                </a:lnTo>
                <a:lnTo>
                  <a:pt x="4301" y="2876"/>
                </a:lnTo>
                <a:lnTo>
                  <a:pt x="4306" y="2884"/>
                </a:lnTo>
                <a:lnTo>
                  <a:pt x="4306" y="2887"/>
                </a:lnTo>
                <a:lnTo>
                  <a:pt x="4307" y="2890"/>
                </a:lnTo>
                <a:lnTo>
                  <a:pt x="4309" y="2895"/>
                </a:lnTo>
                <a:lnTo>
                  <a:pt x="4309" y="2900"/>
                </a:lnTo>
                <a:lnTo>
                  <a:pt x="4309" y="2905"/>
                </a:lnTo>
                <a:lnTo>
                  <a:pt x="4311" y="2913"/>
                </a:lnTo>
                <a:lnTo>
                  <a:pt x="4312" y="2914"/>
                </a:lnTo>
                <a:lnTo>
                  <a:pt x="4314" y="2919"/>
                </a:lnTo>
                <a:lnTo>
                  <a:pt x="4314" y="2921"/>
                </a:lnTo>
                <a:lnTo>
                  <a:pt x="4315" y="2923"/>
                </a:lnTo>
                <a:lnTo>
                  <a:pt x="4317" y="2924"/>
                </a:lnTo>
                <a:lnTo>
                  <a:pt x="4319" y="2924"/>
                </a:lnTo>
                <a:lnTo>
                  <a:pt x="4319" y="2926"/>
                </a:lnTo>
                <a:lnTo>
                  <a:pt x="4324" y="2928"/>
                </a:lnTo>
                <a:lnTo>
                  <a:pt x="4327" y="2931"/>
                </a:lnTo>
                <a:lnTo>
                  <a:pt x="4330" y="2931"/>
                </a:lnTo>
                <a:lnTo>
                  <a:pt x="4335" y="2931"/>
                </a:lnTo>
                <a:lnTo>
                  <a:pt x="4340" y="2932"/>
                </a:lnTo>
                <a:lnTo>
                  <a:pt x="4343" y="2932"/>
                </a:lnTo>
                <a:lnTo>
                  <a:pt x="4346" y="2932"/>
                </a:lnTo>
                <a:lnTo>
                  <a:pt x="4349" y="2932"/>
                </a:lnTo>
                <a:lnTo>
                  <a:pt x="4354" y="2932"/>
                </a:lnTo>
                <a:lnTo>
                  <a:pt x="4356" y="2932"/>
                </a:lnTo>
                <a:lnTo>
                  <a:pt x="4359" y="2934"/>
                </a:lnTo>
                <a:lnTo>
                  <a:pt x="4359" y="2936"/>
                </a:lnTo>
                <a:lnTo>
                  <a:pt x="4361" y="2936"/>
                </a:lnTo>
                <a:lnTo>
                  <a:pt x="4364" y="2939"/>
                </a:lnTo>
                <a:lnTo>
                  <a:pt x="4366" y="2939"/>
                </a:lnTo>
                <a:lnTo>
                  <a:pt x="4367" y="2940"/>
                </a:lnTo>
                <a:lnTo>
                  <a:pt x="4369" y="2944"/>
                </a:lnTo>
                <a:lnTo>
                  <a:pt x="4370" y="2947"/>
                </a:lnTo>
                <a:lnTo>
                  <a:pt x="4370" y="2952"/>
                </a:lnTo>
                <a:lnTo>
                  <a:pt x="4369" y="2955"/>
                </a:lnTo>
                <a:lnTo>
                  <a:pt x="4367" y="2958"/>
                </a:lnTo>
                <a:lnTo>
                  <a:pt x="4366" y="2960"/>
                </a:lnTo>
                <a:lnTo>
                  <a:pt x="4364" y="2961"/>
                </a:lnTo>
                <a:lnTo>
                  <a:pt x="4361" y="2963"/>
                </a:lnTo>
                <a:lnTo>
                  <a:pt x="4359" y="2963"/>
                </a:lnTo>
                <a:lnTo>
                  <a:pt x="4356" y="2965"/>
                </a:lnTo>
                <a:lnTo>
                  <a:pt x="4348" y="2968"/>
                </a:lnTo>
                <a:lnTo>
                  <a:pt x="4346" y="2968"/>
                </a:lnTo>
                <a:lnTo>
                  <a:pt x="4345" y="2969"/>
                </a:lnTo>
                <a:lnTo>
                  <a:pt x="4338" y="2974"/>
                </a:lnTo>
                <a:lnTo>
                  <a:pt x="4337" y="2974"/>
                </a:lnTo>
                <a:lnTo>
                  <a:pt x="4333" y="2976"/>
                </a:lnTo>
                <a:lnTo>
                  <a:pt x="4332" y="2976"/>
                </a:lnTo>
                <a:lnTo>
                  <a:pt x="4330" y="2976"/>
                </a:lnTo>
                <a:lnTo>
                  <a:pt x="4327" y="2978"/>
                </a:lnTo>
                <a:lnTo>
                  <a:pt x="4325" y="2979"/>
                </a:lnTo>
                <a:lnTo>
                  <a:pt x="4324" y="2979"/>
                </a:lnTo>
                <a:lnTo>
                  <a:pt x="4322" y="2979"/>
                </a:lnTo>
                <a:lnTo>
                  <a:pt x="4319" y="2979"/>
                </a:lnTo>
                <a:lnTo>
                  <a:pt x="4315" y="2981"/>
                </a:lnTo>
                <a:lnTo>
                  <a:pt x="4314" y="2981"/>
                </a:lnTo>
                <a:lnTo>
                  <a:pt x="4311" y="2979"/>
                </a:lnTo>
                <a:lnTo>
                  <a:pt x="4307" y="2979"/>
                </a:lnTo>
                <a:lnTo>
                  <a:pt x="4301" y="2978"/>
                </a:lnTo>
                <a:lnTo>
                  <a:pt x="4296" y="2978"/>
                </a:lnTo>
                <a:lnTo>
                  <a:pt x="4296" y="2976"/>
                </a:lnTo>
                <a:lnTo>
                  <a:pt x="4291" y="2974"/>
                </a:lnTo>
                <a:lnTo>
                  <a:pt x="4290" y="2976"/>
                </a:lnTo>
                <a:lnTo>
                  <a:pt x="4288" y="2976"/>
                </a:lnTo>
                <a:lnTo>
                  <a:pt x="4285" y="2976"/>
                </a:lnTo>
                <a:lnTo>
                  <a:pt x="4283" y="2976"/>
                </a:lnTo>
                <a:lnTo>
                  <a:pt x="4282" y="2978"/>
                </a:lnTo>
                <a:lnTo>
                  <a:pt x="4277" y="2978"/>
                </a:lnTo>
                <a:lnTo>
                  <a:pt x="4274" y="2979"/>
                </a:lnTo>
                <a:lnTo>
                  <a:pt x="4267" y="2984"/>
                </a:lnTo>
                <a:lnTo>
                  <a:pt x="4267" y="2986"/>
                </a:lnTo>
                <a:lnTo>
                  <a:pt x="4262" y="2989"/>
                </a:lnTo>
                <a:lnTo>
                  <a:pt x="4260" y="2991"/>
                </a:lnTo>
                <a:lnTo>
                  <a:pt x="4260" y="2992"/>
                </a:lnTo>
                <a:lnTo>
                  <a:pt x="4256" y="2999"/>
                </a:lnTo>
                <a:lnTo>
                  <a:pt x="4256" y="3000"/>
                </a:lnTo>
                <a:lnTo>
                  <a:pt x="4257" y="3002"/>
                </a:lnTo>
                <a:lnTo>
                  <a:pt x="4256" y="3003"/>
                </a:lnTo>
                <a:lnTo>
                  <a:pt x="4256" y="3005"/>
                </a:lnTo>
                <a:lnTo>
                  <a:pt x="4254" y="3008"/>
                </a:lnTo>
                <a:lnTo>
                  <a:pt x="4254" y="3010"/>
                </a:lnTo>
                <a:lnTo>
                  <a:pt x="4256" y="3013"/>
                </a:lnTo>
                <a:lnTo>
                  <a:pt x="4257" y="3015"/>
                </a:lnTo>
                <a:lnTo>
                  <a:pt x="4257" y="3018"/>
                </a:lnTo>
                <a:lnTo>
                  <a:pt x="4259" y="3021"/>
                </a:lnTo>
                <a:lnTo>
                  <a:pt x="4260" y="3023"/>
                </a:lnTo>
                <a:lnTo>
                  <a:pt x="4262" y="3026"/>
                </a:lnTo>
                <a:lnTo>
                  <a:pt x="4264" y="3026"/>
                </a:lnTo>
                <a:lnTo>
                  <a:pt x="4264" y="3028"/>
                </a:lnTo>
                <a:lnTo>
                  <a:pt x="4264" y="3031"/>
                </a:lnTo>
                <a:lnTo>
                  <a:pt x="4264" y="3032"/>
                </a:lnTo>
                <a:lnTo>
                  <a:pt x="4265" y="3032"/>
                </a:lnTo>
                <a:lnTo>
                  <a:pt x="4265" y="3034"/>
                </a:lnTo>
                <a:lnTo>
                  <a:pt x="4264" y="3034"/>
                </a:lnTo>
                <a:lnTo>
                  <a:pt x="4264" y="3036"/>
                </a:lnTo>
                <a:lnTo>
                  <a:pt x="4262" y="3038"/>
                </a:lnTo>
                <a:lnTo>
                  <a:pt x="4262" y="3039"/>
                </a:lnTo>
                <a:lnTo>
                  <a:pt x="4260" y="3041"/>
                </a:lnTo>
                <a:lnTo>
                  <a:pt x="4259" y="3041"/>
                </a:lnTo>
                <a:lnTo>
                  <a:pt x="4256" y="3041"/>
                </a:lnTo>
                <a:lnTo>
                  <a:pt x="4254" y="3041"/>
                </a:lnTo>
                <a:lnTo>
                  <a:pt x="4254" y="3042"/>
                </a:lnTo>
                <a:lnTo>
                  <a:pt x="4252" y="3042"/>
                </a:lnTo>
                <a:lnTo>
                  <a:pt x="4252" y="3044"/>
                </a:lnTo>
                <a:lnTo>
                  <a:pt x="4251" y="3044"/>
                </a:lnTo>
                <a:lnTo>
                  <a:pt x="4249" y="3044"/>
                </a:lnTo>
                <a:lnTo>
                  <a:pt x="4248" y="3042"/>
                </a:lnTo>
                <a:lnTo>
                  <a:pt x="4246" y="3042"/>
                </a:lnTo>
                <a:lnTo>
                  <a:pt x="4244" y="3042"/>
                </a:lnTo>
                <a:lnTo>
                  <a:pt x="4241" y="3042"/>
                </a:lnTo>
                <a:lnTo>
                  <a:pt x="4238" y="3042"/>
                </a:lnTo>
                <a:lnTo>
                  <a:pt x="4236" y="3042"/>
                </a:lnTo>
                <a:lnTo>
                  <a:pt x="4235" y="3044"/>
                </a:lnTo>
                <a:lnTo>
                  <a:pt x="4231" y="3047"/>
                </a:lnTo>
                <a:lnTo>
                  <a:pt x="4230" y="3049"/>
                </a:lnTo>
                <a:lnTo>
                  <a:pt x="4228" y="3049"/>
                </a:lnTo>
                <a:lnTo>
                  <a:pt x="4227" y="3047"/>
                </a:lnTo>
                <a:lnTo>
                  <a:pt x="4225" y="3047"/>
                </a:lnTo>
                <a:lnTo>
                  <a:pt x="4222" y="3049"/>
                </a:lnTo>
                <a:lnTo>
                  <a:pt x="4220" y="3049"/>
                </a:lnTo>
                <a:lnTo>
                  <a:pt x="4217" y="3047"/>
                </a:lnTo>
                <a:lnTo>
                  <a:pt x="4215" y="3047"/>
                </a:lnTo>
                <a:lnTo>
                  <a:pt x="4214" y="3049"/>
                </a:lnTo>
                <a:lnTo>
                  <a:pt x="4212" y="3049"/>
                </a:lnTo>
                <a:lnTo>
                  <a:pt x="4210" y="3049"/>
                </a:lnTo>
                <a:lnTo>
                  <a:pt x="4209" y="3049"/>
                </a:lnTo>
                <a:lnTo>
                  <a:pt x="4207" y="3049"/>
                </a:lnTo>
                <a:lnTo>
                  <a:pt x="4207" y="3047"/>
                </a:lnTo>
                <a:lnTo>
                  <a:pt x="4204" y="3047"/>
                </a:lnTo>
                <a:lnTo>
                  <a:pt x="4204" y="3046"/>
                </a:lnTo>
                <a:lnTo>
                  <a:pt x="4202" y="3046"/>
                </a:lnTo>
                <a:lnTo>
                  <a:pt x="4201" y="3044"/>
                </a:lnTo>
                <a:lnTo>
                  <a:pt x="4199" y="3044"/>
                </a:lnTo>
                <a:lnTo>
                  <a:pt x="4197" y="3042"/>
                </a:lnTo>
                <a:lnTo>
                  <a:pt x="4196" y="3042"/>
                </a:lnTo>
                <a:lnTo>
                  <a:pt x="4193" y="3041"/>
                </a:lnTo>
                <a:lnTo>
                  <a:pt x="4193" y="3039"/>
                </a:lnTo>
                <a:lnTo>
                  <a:pt x="4191" y="3038"/>
                </a:lnTo>
                <a:lnTo>
                  <a:pt x="4190" y="3036"/>
                </a:lnTo>
                <a:lnTo>
                  <a:pt x="4186" y="3038"/>
                </a:lnTo>
                <a:lnTo>
                  <a:pt x="4185" y="3038"/>
                </a:lnTo>
                <a:lnTo>
                  <a:pt x="4183" y="3038"/>
                </a:lnTo>
                <a:lnTo>
                  <a:pt x="4183" y="3036"/>
                </a:lnTo>
                <a:lnTo>
                  <a:pt x="4181" y="3034"/>
                </a:lnTo>
                <a:lnTo>
                  <a:pt x="4180" y="3034"/>
                </a:lnTo>
                <a:lnTo>
                  <a:pt x="4180" y="3032"/>
                </a:lnTo>
                <a:lnTo>
                  <a:pt x="4178" y="3032"/>
                </a:lnTo>
                <a:lnTo>
                  <a:pt x="4178" y="3031"/>
                </a:lnTo>
                <a:lnTo>
                  <a:pt x="4176" y="3031"/>
                </a:lnTo>
                <a:lnTo>
                  <a:pt x="4175" y="3031"/>
                </a:lnTo>
                <a:lnTo>
                  <a:pt x="4173" y="3031"/>
                </a:lnTo>
                <a:lnTo>
                  <a:pt x="4173" y="3032"/>
                </a:lnTo>
                <a:lnTo>
                  <a:pt x="4172" y="3032"/>
                </a:lnTo>
                <a:lnTo>
                  <a:pt x="4170" y="3032"/>
                </a:lnTo>
                <a:lnTo>
                  <a:pt x="4168" y="3032"/>
                </a:lnTo>
                <a:lnTo>
                  <a:pt x="4167" y="3031"/>
                </a:lnTo>
                <a:lnTo>
                  <a:pt x="4167" y="3029"/>
                </a:lnTo>
                <a:lnTo>
                  <a:pt x="4165" y="3029"/>
                </a:lnTo>
                <a:lnTo>
                  <a:pt x="4165" y="3028"/>
                </a:lnTo>
                <a:lnTo>
                  <a:pt x="4164" y="3026"/>
                </a:lnTo>
                <a:lnTo>
                  <a:pt x="4162" y="3026"/>
                </a:lnTo>
                <a:lnTo>
                  <a:pt x="4160" y="3026"/>
                </a:lnTo>
                <a:lnTo>
                  <a:pt x="4159" y="3026"/>
                </a:lnTo>
                <a:lnTo>
                  <a:pt x="4157" y="3026"/>
                </a:lnTo>
                <a:lnTo>
                  <a:pt x="4157" y="3024"/>
                </a:lnTo>
                <a:lnTo>
                  <a:pt x="4156" y="3024"/>
                </a:lnTo>
                <a:lnTo>
                  <a:pt x="4156" y="3023"/>
                </a:lnTo>
                <a:lnTo>
                  <a:pt x="4154" y="3023"/>
                </a:lnTo>
                <a:lnTo>
                  <a:pt x="4154" y="3021"/>
                </a:lnTo>
                <a:lnTo>
                  <a:pt x="4154" y="3020"/>
                </a:lnTo>
                <a:lnTo>
                  <a:pt x="4154" y="3018"/>
                </a:lnTo>
                <a:lnTo>
                  <a:pt x="4154" y="3016"/>
                </a:lnTo>
                <a:lnTo>
                  <a:pt x="4152" y="3016"/>
                </a:lnTo>
                <a:lnTo>
                  <a:pt x="4150" y="3016"/>
                </a:lnTo>
                <a:lnTo>
                  <a:pt x="4149" y="3016"/>
                </a:lnTo>
                <a:lnTo>
                  <a:pt x="4149" y="3015"/>
                </a:lnTo>
                <a:lnTo>
                  <a:pt x="4149" y="3013"/>
                </a:lnTo>
                <a:lnTo>
                  <a:pt x="4147" y="3012"/>
                </a:lnTo>
                <a:lnTo>
                  <a:pt x="4147" y="3010"/>
                </a:lnTo>
                <a:lnTo>
                  <a:pt x="4146" y="3010"/>
                </a:lnTo>
                <a:lnTo>
                  <a:pt x="4144" y="3010"/>
                </a:lnTo>
                <a:lnTo>
                  <a:pt x="4143" y="3010"/>
                </a:lnTo>
                <a:lnTo>
                  <a:pt x="4141" y="3010"/>
                </a:lnTo>
                <a:lnTo>
                  <a:pt x="4139" y="3008"/>
                </a:lnTo>
                <a:lnTo>
                  <a:pt x="4139" y="3007"/>
                </a:lnTo>
                <a:lnTo>
                  <a:pt x="4139" y="3005"/>
                </a:lnTo>
                <a:lnTo>
                  <a:pt x="4138" y="3005"/>
                </a:lnTo>
                <a:lnTo>
                  <a:pt x="4138" y="3003"/>
                </a:lnTo>
                <a:lnTo>
                  <a:pt x="4136" y="3003"/>
                </a:lnTo>
                <a:lnTo>
                  <a:pt x="4135" y="3000"/>
                </a:lnTo>
                <a:lnTo>
                  <a:pt x="4133" y="3000"/>
                </a:lnTo>
                <a:lnTo>
                  <a:pt x="4131" y="3000"/>
                </a:lnTo>
                <a:lnTo>
                  <a:pt x="4128" y="3000"/>
                </a:lnTo>
                <a:lnTo>
                  <a:pt x="4125" y="2999"/>
                </a:lnTo>
                <a:lnTo>
                  <a:pt x="4123" y="2997"/>
                </a:lnTo>
                <a:lnTo>
                  <a:pt x="4120" y="2995"/>
                </a:lnTo>
                <a:lnTo>
                  <a:pt x="4118" y="2994"/>
                </a:lnTo>
                <a:lnTo>
                  <a:pt x="4118" y="2991"/>
                </a:lnTo>
                <a:lnTo>
                  <a:pt x="4117" y="2989"/>
                </a:lnTo>
                <a:lnTo>
                  <a:pt x="4117" y="2987"/>
                </a:lnTo>
                <a:lnTo>
                  <a:pt x="4115" y="2984"/>
                </a:lnTo>
                <a:lnTo>
                  <a:pt x="4115" y="2983"/>
                </a:lnTo>
                <a:lnTo>
                  <a:pt x="4113" y="2983"/>
                </a:lnTo>
                <a:lnTo>
                  <a:pt x="4110" y="2983"/>
                </a:lnTo>
                <a:lnTo>
                  <a:pt x="4109" y="2983"/>
                </a:lnTo>
                <a:lnTo>
                  <a:pt x="4107" y="2983"/>
                </a:lnTo>
                <a:lnTo>
                  <a:pt x="4104" y="2979"/>
                </a:lnTo>
                <a:lnTo>
                  <a:pt x="4104" y="2978"/>
                </a:lnTo>
                <a:lnTo>
                  <a:pt x="4101" y="2974"/>
                </a:lnTo>
                <a:lnTo>
                  <a:pt x="4101" y="2973"/>
                </a:lnTo>
                <a:lnTo>
                  <a:pt x="4097" y="2971"/>
                </a:lnTo>
                <a:lnTo>
                  <a:pt x="4096" y="2969"/>
                </a:lnTo>
                <a:lnTo>
                  <a:pt x="4094" y="2968"/>
                </a:lnTo>
                <a:lnTo>
                  <a:pt x="4092" y="2966"/>
                </a:lnTo>
                <a:lnTo>
                  <a:pt x="4091" y="2965"/>
                </a:lnTo>
                <a:lnTo>
                  <a:pt x="4089" y="2961"/>
                </a:lnTo>
                <a:lnTo>
                  <a:pt x="4089" y="2960"/>
                </a:lnTo>
                <a:lnTo>
                  <a:pt x="4086" y="2957"/>
                </a:lnTo>
                <a:lnTo>
                  <a:pt x="4083" y="2957"/>
                </a:lnTo>
                <a:lnTo>
                  <a:pt x="4081" y="2955"/>
                </a:lnTo>
                <a:lnTo>
                  <a:pt x="4080" y="2953"/>
                </a:lnTo>
                <a:lnTo>
                  <a:pt x="4076" y="2950"/>
                </a:lnTo>
                <a:lnTo>
                  <a:pt x="4075" y="2948"/>
                </a:lnTo>
                <a:lnTo>
                  <a:pt x="4073" y="2947"/>
                </a:lnTo>
                <a:lnTo>
                  <a:pt x="4071" y="2945"/>
                </a:lnTo>
                <a:lnTo>
                  <a:pt x="4070" y="2942"/>
                </a:lnTo>
                <a:lnTo>
                  <a:pt x="4068" y="2940"/>
                </a:lnTo>
                <a:lnTo>
                  <a:pt x="4063" y="2937"/>
                </a:lnTo>
                <a:lnTo>
                  <a:pt x="4062" y="2934"/>
                </a:lnTo>
                <a:lnTo>
                  <a:pt x="4058" y="2928"/>
                </a:lnTo>
                <a:lnTo>
                  <a:pt x="4057" y="2926"/>
                </a:lnTo>
                <a:lnTo>
                  <a:pt x="4055" y="2924"/>
                </a:lnTo>
                <a:lnTo>
                  <a:pt x="4054" y="2921"/>
                </a:lnTo>
                <a:lnTo>
                  <a:pt x="4050" y="2919"/>
                </a:lnTo>
                <a:lnTo>
                  <a:pt x="4049" y="2918"/>
                </a:lnTo>
                <a:lnTo>
                  <a:pt x="4044" y="2913"/>
                </a:lnTo>
                <a:lnTo>
                  <a:pt x="4041" y="2911"/>
                </a:lnTo>
                <a:lnTo>
                  <a:pt x="4037" y="2911"/>
                </a:lnTo>
                <a:lnTo>
                  <a:pt x="4036" y="2910"/>
                </a:lnTo>
                <a:lnTo>
                  <a:pt x="4034" y="2910"/>
                </a:lnTo>
                <a:lnTo>
                  <a:pt x="4029" y="2910"/>
                </a:lnTo>
                <a:lnTo>
                  <a:pt x="4028" y="2910"/>
                </a:lnTo>
                <a:lnTo>
                  <a:pt x="4026" y="2910"/>
                </a:lnTo>
                <a:lnTo>
                  <a:pt x="4021" y="2908"/>
                </a:lnTo>
                <a:lnTo>
                  <a:pt x="4020" y="2908"/>
                </a:lnTo>
                <a:lnTo>
                  <a:pt x="4015" y="2905"/>
                </a:lnTo>
                <a:lnTo>
                  <a:pt x="4011" y="2905"/>
                </a:lnTo>
                <a:lnTo>
                  <a:pt x="4011" y="2903"/>
                </a:lnTo>
                <a:lnTo>
                  <a:pt x="4010" y="2903"/>
                </a:lnTo>
                <a:lnTo>
                  <a:pt x="4007" y="2900"/>
                </a:lnTo>
                <a:lnTo>
                  <a:pt x="4002" y="2895"/>
                </a:lnTo>
                <a:lnTo>
                  <a:pt x="4000" y="2895"/>
                </a:lnTo>
                <a:lnTo>
                  <a:pt x="3999" y="2895"/>
                </a:lnTo>
                <a:lnTo>
                  <a:pt x="3995" y="2893"/>
                </a:lnTo>
                <a:lnTo>
                  <a:pt x="3994" y="2893"/>
                </a:lnTo>
                <a:lnTo>
                  <a:pt x="3992" y="2893"/>
                </a:lnTo>
                <a:lnTo>
                  <a:pt x="3991" y="2893"/>
                </a:lnTo>
                <a:lnTo>
                  <a:pt x="3989" y="2893"/>
                </a:lnTo>
                <a:lnTo>
                  <a:pt x="3984" y="2892"/>
                </a:lnTo>
                <a:lnTo>
                  <a:pt x="3982" y="2892"/>
                </a:lnTo>
                <a:lnTo>
                  <a:pt x="3981" y="2892"/>
                </a:lnTo>
                <a:lnTo>
                  <a:pt x="3979" y="2890"/>
                </a:lnTo>
                <a:lnTo>
                  <a:pt x="3979" y="2889"/>
                </a:lnTo>
                <a:lnTo>
                  <a:pt x="3976" y="2885"/>
                </a:lnTo>
                <a:lnTo>
                  <a:pt x="3974" y="2885"/>
                </a:lnTo>
                <a:lnTo>
                  <a:pt x="3973" y="2885"/>
                </a:lnTo>
                <a:lnTo>
                  <a:pt x="3971" y="2885"/>
                </a:lnTo>
                <a:lnTo>
                  <a:pt x="3970" y="2885"/>
                </a:lnTo>
                <a:lnTo>
                  <a:pt x="3968" y="2885"/>
                </a:lnTo>
                <a:lnTo>
                  <a:pt x="3965" y="2887"/>
                </a:lnTo>
                <a:lnTo>
                  <a:pt x="3965" y="2889"/>
                </a:lnTo>
                <a:lnTo>
                  <a:pt x="3963" y="2890"/>
                </a:lnTo>
                <a:lnTo>
                  <a:pt x="3962" y="2892"/>
                </a:lnTo>
                <a:lnTo>
                  <a:pt x="3962" y="2895"/>
                </a:lnTo>
                <a:lnTo>
                  <a:pt x="3962" y="2897"/>
                </a:lnTo>
                <a:lnTo>
                  <a:pt x="3960" y="2898"/>
                </a:lnTo>
                <a:lnTo>
                  <a:pt x="3958" y="2898"/>
                </a:lnTo>
                <a:lnTo>
                  <a:pt x="3958" y="2900"/>
                </a:lnTo>
                <a:lnTo>
                  <a:pt x="3955" y="2900"/>
                </a:lnTo>
                <a:lnTo>
                  <a:pt x="3953" y="2900"/>
                </a:lnTo>
                <a:lnTo>
                  <a:pt x="3952" y="2900"/>
                </a:lnTo>
                <a:lnTo>
                  <a:pt x="3950" y="2900"/>
                </a:lnTo>
                <a:lnTo>
                  <a:pt x="3948" y="2900"/>
                </a:lnTo>
                <a:lnTo>
                  <a:pt x="3947" y="2900"/>
                </a:lnTo>
                <a:lnTo>
                  <a:pt x="3944" y="2902"/>
                </a:lnTo>
                <a:lnTo>
                  <a:pt x="3942" y="2902"/>
                </a:lnTo>
                <a:lnTo>
                  <a:pt x="3939" y="2903"/>
                </a:lnTo>
                <a:lnTo>
                  <a:pt x="3934" y="2900"/>
                </a:lnTo>
                <a:lnTo>
                  <a:pt x="3931" y="2900"/>
                </a:lnTo>
                <a:lnTo>
                  <a:pt x="3927" y="2898"/>
                </a:lnTo>
                <a:lnTo>
                  <a:pt x="3924" y="2898"/>
                </a:lnTo>
                <a:lnTo>
                  <a:pt x="3921" y="2900"/>
                </a:lnTo>
                <a:lnTo>
                  <a:pt x="3916" y="2902"/>
                </a:lnTo>
                <a:lnTo>
                  <a:pt x="3915" y="2902"/>
                </a:lnTo>
                <a:lnTo>
                  <a:pt x="3910" y="2902"/>
                </a:lnTo>
                <a:lnTo>
                  <a:pt x="3908" y="2900"/>
                </a:lnTo>
                <a:lnTo>
                  <a:pt x="3907" y="2900"/>
                </a:lnTo>
                <a:lnTo>
                  <a:pt x="3903" y="2897"/>
                </a:lnTo>
                <a:lnTo>
                  <a:pt x="3897" y="2895"/>
                </a:lnTo>
                <a:lnTo>
                  <a:pt x="3890" y="2897"/>
                </a:lnTo>
                <a:lnTo>
                  <a:pt x="3889" y="2897"/>
                </a:lnTo>
                <a:lnTo>
                  <a:pt x="3887" y="2897"/>
                </a:lnTo>
                <a:lnTo>
                  <a:pt x="3884" y="2895"/>
                </a:lnTo>
                <a:lnTo>
                  <a:pt x="3879" y="2892"/>
                </a:lnTo>
                <a:lnTo>
                  <a:pt x="3877" y="2892"/>
                </a:lnTo>
                <a:lnTo>
                  <a:pt x="3872" y="2890"/>
                </a:lnTo>
                <a:lnTo>
                  <a:pt x="3871" y="2890"/>
                </a:lnTo>
                <a:lnTo>
                  <a:pt x="3869" y="2890"/>
                </a:lnTo>
                <a:lnTo>
                  <a:pt x="3868" y="2890"/>
                </a:lnTo>
                <a:lnTo>
                  <a:pt x="3864" y="2890"/>
                </a:lnTo>
                <a:lnTo>
                  <a:pt x="3861" y="2890"/>
                </a:lnTo>
                <a:lnTo>
                  <a:pt x="3858" y="2890"/>
                </a:lnTo>
                <a:lnTo>
                  <a:pt x="3853" y="2890"/>
                </a:lnTo>
                <a:lnTo>
                  <a:pt x="3852" y="2890"/>
                </a:lnTo>
                <a:lnTo>
                  <a:pt x="3847" y="2890"/>
                </a:lnTo>
                <a:lnTo>
                  <a:pt x="3845" y="2892"/>
                </a:lnTo>
                <a:lnTo>
                  <a:pt x="3842" y="2893"/>
                </a:lnTo>
                <a:lnTo>
                  <a:pt x="3840" y="2893"/>
                </a:lnTo>
                <a:lnTo>
                  <a:pt x="3835" y="2893"/>
                </a:lnTo>
                <a:lnTo>
                  <a:pt x="3834" y="2895"/>
                </a:lnTo>
                <a:lnTo>
                  <a:pt x="3832" y="2897"/>
                </a:lnTo>
                <a:lnTo>
                  <a:pt x="3830" y="2898"/>
                </a:lnTo>
                <a:lnTo>
                  <a:pt x="3829" y="2900"/>
                </a:lnTo>
                <a:lnTo>
                  <a:pt x="3827" y="2900"/>
                </a:lnTo>
                <a:lnTo>
                  <a:pt x="3827" y="2902"/>
                </a:lnTo>
                <a:lnTo>
                  <a:pt x="3826" y="2903"/>
                </a:lnTo>
                <a:lnTo>
                  <a:pt x="3824" y="2903"/>
                </a:lnTo>
                <a:lnTo>
                  <a:pt x="3822" y="2903"/>
                </a:lnTo>
                <a:lnTo>
                  <a:pt x="3822" y="2905"/>
                </a:lnTo>
                <a:lnTo>
                  <a:pt x="3821" y="2905"/>
                </a:lnTo>
                <a:lnTo>
                  <a:pt x="3819" y="2905"/>
                </a:lnTo>
                <a:lnTo>
                  <a:pt x="3816" y="2903"/>
                </a:lnTo>
                <a:lnTo>
                  <a:pt x="3814" y="2903"/>
                </a:lnTo>
                <a:lnTo>
                  <a:pt x="3814" y="2905"/>
                </a:lnTo>
                <a:lnTo>
                  <a:pt x="3813" y="2905"/>
                </a:lnTo>
                <a:lnTo>
                  <a:pt x="3813" y="2906"/>
                </a:lnTo>
                <a:lnTo>
                  <a:pt x="3811" y="2908"/>
                </a:lnTo>
                <a:lnTo>
                  <a:pt x="3809" y="2910"/>
                </a:lnTo>
                <a:lnTo>
                  <a:pt x="3808" y="2910"/>
                </a:lnTo>
                <a:lnTo>
                  <a:pt x="3808" y="2911"/>
                </a:lnTo>
                <a:lnTo>
                  <a:pt x="3805" y="2913"/>
                </a:lnTo>
                <a:lnTo>
                  <a:pt x="3803" y="2913"/>
                </a:lnTo>
                <a:lnTo>
                  <a:pt x="3801" y="2914"/>
                </a:lnTo>
                <a:lnTo>
                  <a:pt x="3793" y="2914"/>
                </a:lnTo>
                <a:lnTo>
                  <a:pt x="3783" y="2918"/>
                </a:lnTo>
                <a:lnTo>
                  <a:pt x="3782" y="2918"/>
                </a:lnTo>
                <a:lnTo>
                  <a:pt x="3777" y="2918"/>
                </a:lnTo>
                <a:lnTo>
                  <a:pt x="3776" y="2918"/>
                </a:lnTo>
                <a:lnTo>
                  <a:pt x="3774" y="2918"/>
                </a:lnTo>
                <a:lnTo>
                  <a:pt x="3771" y="2918"/>
                </a:lnTo>
                <a:lnTo>
                  <a:pt x="3769" y="2916"/>
                </a:lnTo>
                <a:lnTo>
                  <a:pt x="3759" y="2913"/>
                </a:lnTo>
                <a:lnTo>
                  <a:pt x="3758" y="2913"/>
                </a:lnTo>
                <a:lnTo>
                  <a:pt x="3756" y="2913"/>
                </a:lnTo>
                <a:lnTo>
                  <a:pt x="3754" y="2913"/>
                </a:lnTo>
                <a:lnTo>
                  <a:pt x="3753" y="2913"/>
                </a:lnTo>
                <a:lnTo>
                  <a:pt x="3751" y="2913"/>
                </a:lnTo>
                <a:lnTo>
                  <a:pt x="3745" y="2913"/>
                </a:lnTo>
                <a:lnTo>
                  <a:pt x="3743" y="2913"/>
                </a:lnTo>
                <a:lnTo>
                  <a:pt x="3742" y="2913"/>
                </a:lnTo>
                <a:lnTo>
                  <a:pt x="3740" y="2913"/>
                </a:lnTo>
                <a:lnTo>
                  <a:pt x="3735" y="2913"/>
                </a:lnTo>
                <a:lnTo>
                  <a:pt x="3733" y="2913"/>
                </a:lnTo>
                <a:lnTo>
                  <a:pt x="3730" y="2914"/>
                </a:lnTo>
                <a:lnTo>
                  <a:pt x="3724" y="2918"/>
                </a:lnTo>
                <a:lnTo>
                  <a:pt x="3722" y="2918"/>
                </a:lnTo>
                <a:lnTo>
                  <a:pt x="3719" y="2919"/>
                </a:lnTo>
                <a:lnTo>
                  <a:pt x="3717" y="2919"/>
                </a:lnTo>
                <a:lnTo>
                  <a:pt x="3713" y="2921"/>
                </a:lnTo>
                <a:lnTo>
                  <a:pt x="3711" y="2921"/>
                </a:lnTo>
                <a:lnTo>
                  <a:pt x="3707" y="2921"/>
                </a:lnTo>
                <a:lnTo>
                  <a:pt x="3706" y="2921"/>
                </a:lnTo>
                <a:lnTo>
                  <a:pt x="3704" y="2921"/>
                </a:lnTo>
                <a:lnTo>
                  <a:pt x="3703" y="2921"/>
                </a:lnTo>
                <a:lnTo>
                  <a:pt x="3699" y="2921"/>
                </a:lnTo>
                <a:lnTo>
                  <a:pt x="3695" y="2923"/>
                </a:lnTo>
                <a:lnTo>
                  <a:pt x="3685" y="2926"/>
                </a:lnTo>
                <a:lnTo>
                  <a:pt x="3675" y="2929"/>
                </a:lnTo>
                <a:lnTo>
                  <a:pt x="3670" y="2929"/>
                </a:lnTo>
                <a:lnTo>
                  <a:pt x="3664" y="2931"/>
                </a:lnTo>
                <a:lnTo>
                  <a:pt x="3662" y="2931"/>
                </a:lnTo>
                <a:lnTo>
                  <a:pt x="3659" y="2932"/>
                </a:lnTo>
                <a:lnTo>
                  <a:pt x="3658" y="2932"/>
                </a:lnTo>
                <a:lnTo>
                  <a:pt x="3654" y="2932"/>
                </a:lnTo>
                <a:lnTo>
                  <a:pt x="3649" y="2936"/>
                </a:lnTo>
                <a:lnTo>
                  <a:pt x="3648" y="2939"/>
                </a:lnTo>
                <a:lnTo>
                  <a:pt x="3646" y="2940"/>
                </a:lnTo>
                <a:lnTo>
                  <a:pt x="3643" y="2942"/>
                </a:lnTo>
                <a:lnTo>
                  <a:pt x="3641" y="2944"/>
                </a:lnTo>
                <a:lnTo>
                  <a:pt x="3641" y="2945"/>
                </a:lnTo>
                <a:lnTo>
                  <a:pt x="3640" y="2947"/>
                </a:lnTo>
                <a:lnTo>
                  <a:pt x="3638" y="2948"/>
                </a:lnTo>
                <a:lnTo>
                  <a:pt x="3636" y="2948"/>
                </a:lnTo>
                <a:lnTo>
                  <a:pt x="3635" y="2950"/>
                </a:lnTo>
                <a:lnTo>
                  <a:pt x="3633" y="2952"/>
                </a:lnTo>
                <a:lnTo>
                  <a:pt x="3628" y="2958"/>
                </a:lnTo>
                <a:lnTo>
                  <a:pt x="3625" y="2960"/>
                </a:lnTo>
                <a:lnTo>
                  <a:pt x="3623" y="2960"/>
                </a:lnTo>
                <a:lnTo>
                  <a:pt x="3622" y="2961"/>
                </a:lnTo>
                <a:lnTo>
                  <a:pt x="3620" y="2961"/>
                </a:lnTo>
                <a:lnTo>
                  <a:pt x="3619" y="2961"/>
                </a:lnTo>
                <a:lnTo>
                  <a:pt x="3619" y="2963"/>
                </a:lnTo>
                <a:lnTo>
                  <a:pt x="3617" y="2963"/>
                </a:lnTo>
                <a:lnTo>
                  <a:pt x="3615" y="2963"/>
                </a:lnTo>
                <a:lnTo>
                  <a:pt x="3614" y="2963"/>
                </a:lnTo>
                <a:lnTo>
                  <a:pt x="3611" y="2963"/>
                </a:lnTo>
                <a:lnTo>
                  <a:pt x="3609" y="2963"/>
                </a:lnTo>
                <a:lnTo>
                  <a:pt x="3607" y="2963"/>
                </a:lnTo>
                <a:lnTo>
                  <a:pt x="3606" y="2963"/>
                </a:lnTo>
                <a:lnTo>
                  <a:pt x="3604" y="2963"/>
                </a:lnTo>
                <a:lnTo>
                  <a:pt x="3603" y="2963"/>
                </a:lnTo>
                <a:lnTo>
                  <a:pt x="3601" y="2963"/>
                </a:lnTo>
                <a:lnTo>
                  <a:pt x="3599" y="2963"/>
                </a:lnTo>
                <a:lnTo>
                  <a:pt x="3598" y="2963"/>
                </a:lnTo>
                <a:lnTo>
                  <a:pt x="3594" y="2965"/>
                </a:lnTo>
                <a:lnTo>
                  <a:pt x="3593" y="2966"/>
                </a:lnTo>
                <a:lnTo>
                  <a:pt x="3591" y="2966"/>
                </a:lnTo>
                <a:lnTo>
                  <a:pt x="3589" y="2966"/>
                </a:lnTo>
                <a:lnTo>
                  <a:pt x="3588" y="2968"/>
                </a:lnTo>
                <a:lnTo>
                  <a:pt x="3586" y="2968"/>
                </a:lnTo>
                <a:lnTo>
                  <a:pt x="3581" y="2969"/>
                </a:lnTo>
                <a:lnTo>
                  <a:pt x="3580" y="2969"/>
                </a:lnTo>
                <a:lnTo>
                  <a:pt x="3573" y="2971"/>
                </a:lnTo>
                <a:lnTo>
                  <a:pt x="3568" y="2973"/>
                </a:lnTo>
                <a:lnTo>
                  <a:pt x="3567" y="2974"/>
                </a:lnTo>
                <a:lnTo>
                  <a:pt x="3564" y="2976"/>
                </a:lnTo>
                <a:lnTo>
                  <a:pt x="3559" y="2979"/>
                </a:lnTo>
                <a:lnTo>
                  <a:pt x="3557" y="2981"/>
                </a:lnTo>
                <a:lnTo>
                  <a:pt x="3556" y="2981"/>
                </a:lnTo>
                <a:lnTo>
                  <a:pt x="3554" y="2981"/>
                </a:lnTo>
                <a:lnTo>
                  <a:pt x="3551" y="2981"/>
                </a:lnTo>
                <a:lnTo>
                  <a:pt x="3549" y="2983"/>
                </a:lnTo>
                <a:lnTo>
                  <a:pt x="3548" y="2983"/>
                </a:lnTo>
                <a:lnTo>
                  <a:pt x="3548" y="2984"/>
                </a:lnTo>
                <a:lnTo>
                  <a:pt x="3546" y="2984"/>
                </a:lnTo>
                <a:lnTo>
                  <a:pt x="3544" y="2984"/>
                </a:lnTo>
                <a:lnTo>
                  <a:pt x="3544" y="2986"/>
                </a:lnTo>
                <a:lnTo>
                  <a:pt x="3543" y="2986"/>
                </a:lnTo>
                <a:lnTo>
                  <a:pt x="3539" y="2989"/>
                </a:lnTo>
                <a:lnTo>
                  <a:pt x="3538" y="2991"/>
                </a:lnTo>
                <a:lnTo>
                  <a:pt x="3536" y="2992"/>
                </a:lnTo>
                <a:lnTo>
                  <a:pt x="3536" y="2994"/>
                </a:lnTo>
                <a:lnTo>
                  <a:pt x="3533" y="2997"/>
                </a:lnTo>
                <a:lnTo>
                  <a:pt x="3531" y="2997"/>
                </a:lnTo>
                <a:lnTo>
                  <a:pt x="3530" y="2999"/>
                </a:lnTo>
                <a:lnTo>
                  <a:pt x="3528" y="3000"/>
                </a:lnTo>
                <a:lnTo>
                  <a:pt x="3528" y="3002"/>
                </a:lnTo>
                <a:lnTo>
                  <a:pt x="3526" y="3002"/>
                </a:lnTo>
                <a:lnTo>
                  <a:pt x="3526" y="3003"/>
                </a:lnTo>
                <a:lnTo>
                  <a:pt x="3526" y="3005"/>
                </a:lnTo>
                <a:lnTo>
                  <a:pt x="3526" y="3007"/>
                </a:lnTo>
                <a:lnTo>
                  <a:pt x="3526" y="3008"/>
                </a:lnTo>
                <a:lnTo>
                  <a:pt x="3526" y="3010"/>
                </a:lnTo>
                <a:lnTo>
                  <a:pt x="3528" y="3012"/>
                </a:lnTo>
                <a:lnTo>
                  <a:pt x="3530" y="3013"/>
                </a:lnTo>
                <a:lnTo>
                  <a:pt x="3530" y="3015"/>
                </a:lnTo>
                <a:lnTo>
                  <a:pt x="3530" y="3018"/>
                </a:lnTo>
                <a:lnTo>
                  <a:pt x="3526" y="3020"/>
                </a:lnTo>
                <a:lnTo>
                  <a:pt x="3525" y="3021"/>
                </a:lnTo>
                <a:lnTo>
                  <a:pt x="3522" y="3024"/>
                </a:lnTo>
                <a:lnTo>
                  <a:pt x="3522" y="3026"/>
                </a:lnTo>
                <a:lnTo>
                  <a:pt x="3520" y="3028"/>
                </a:lnTo>
                <a:lnTo>
                  <a:pt x="3518" y="3031"/>
                </a:lnTo>
                <a:lnTo>
                  <a:pt x="3514" y="3038"/>
                </a:lnTo>
                <a:lnTo>
                  <a:pt x="3510" y="3039"/>
                </a:lnTo>
                <a:lnTo>
                  <a:pt x="3509" y="3039"/>
                </a:lnTo>
                <a:lnTo>
                  <a:pt x="3505" y="3042"/>
                </a:lnTo>
                <a:lnTo>
                  <a:pt x="3504" y="3044"/>
                </a:lnTo>
                <a:lnTo>
                  <a:pt x="3501" y="3046"/>
                </a:lnTo>
                <a:lnTo>
                  <a:pt x="3497" y="3047"/>
                </a:lnTo>
                <a:lnTo>
                  <a:pt x="3493" y="3049"/>
                </a:lnTo>
                <a:lnTo>
                  <a:pt x="3491" y="3050"/>
                </a:lnTo>
                <a:lnTo>
                  <a:pt x="3488" y="3055"/>
                </a:lnTo>
                <a:lnTo>
                  <a:pt x="3486" y="3058"/>
                </a:lnTo>
                <a:lnTo>
                  <a:pt x="3483" y="3063"/>
                </a:lnTo>
                <a:lnTo>
                  <a:pt x="3479" y="3067"/>
                </a:lnTo>
                <a:lnTo>
                  <a:pt x="3467" y="3078"/>
                </a:lnTo>
                <a:lnTo>
                  <a:pt x="3462" y="3083"/>
                </a:lnTo>
                <a:lnTo>
                  <a:pt x="3460" y="3086"/>
                </a:lnTo>
                <a:lnTo>
                  <a:pt x="3459" y="3086"/>
                </a:lnTo>
                <a:lnTo>
                  <a:pt x="3455" y="3087"/>
                </a:lnTo>
                <a:lnTo>
                  <a:pt x="3454" y="3089"/>
                </a:lnTo>
                <a:lnTo>
                  <a:pt x="3449" y="3091"/>
                </a:lnTo>
                <a:lnTo>
                  <a:pt x="3447" y="3091"/>
                </a:lnTo>
                <a:lnTo>
                  <a:pt x="3446" y="3093"/>
                </a:lnTo>
                <a:lnTo>
                  <a:pt x="3444" y="3094"/>
                </a:lnTo>
                <a:lnTo>
                  <a:pt x="3441" y="3097"/>
                </a:lnTo>
                <a:lnTo>
                  <a:pt x="3434" y="3105"/>
                </a:lnTo>
                <a:lnTo>
                  <a:pt x="3433" y="3107"/>
                </a:lnTo>
                <a:lnTo>
                  <a:pt x="3431" y="3109"/>
                </a:lnTo>
                <a:lnTo>
                  <a:pt x="3429" y="3109"/>
                </a:lnTo>
                <a:lnTo>
                  <a:pt x="3428" y="3112"/>
                </a:lnTo>
                <a:lnTo>
                  <a:pt x="3426" y="3112"/>
                </a:lnTo>
                <a:lnTo>
                  <a:pt x="3424" y="3113"/>
                </a:lnTo>
                <a:lnTo>
                  <a:pt x="3418" y="3118"/>
                </a:lnTo>
                <a:lnTo>
                  <a:pt x="3417" y="3120"/>
                </a:lnTo>
                <a:lnTo>
                  <a:pt x="3415" y="3120"/>
                </a:lnTo>
                <a:lnTo>
                  <a:pt x="3412" y="3122"/>
                </a:lnTo>
                <a:lnTo>
                  <a:pt x="3410" y="3123"/>
                </a:lnTo>
                <a:lnTo>
                  <a:pt x="3409" y="3123"/>
                </a:lnTo>
                <a:lnTo>
                  <a:pt x="3407" y="3123"/>
                </a:lnTo>
                <a:lnTo>
                  <a:pt x="3405" y="3125"/>
                </a:lnTo>
                <a:lnTo>
                  <a:pt x="3404" y="3125"/>
                </a:lnTo>
                <a:lnTo>
                  <a:pt x="3402" y="3126"/>
                </a:lnTo>
                <a:lnTo>
                  <a:pt x="3392" y="3130"/>
                </a:lnTo>
                <a:lnTo>
                  <a:pt x="3389" y="3131"/>
                </a:lnTo>
                <a:lnTo>
                  <a:pt x="3383" y="3136"/>
                </a:lnTo>
                <a:lnTo>
                  <a:pt x="3378" y="3138"/>
                </a:lnTo>
                <a:lnTo>
                  <a:pt x="3368" y="3139"/>
                </a:lnTo>
                <a:lnTo>
                  <a:pt x="3366" y="3139"/>
                </a:lnTo>
                <a:lnTo>
                  <a:pt x="3362" y="3141"/>
                </a:lnTo>
                <a:lnTo>
                  <a:pt x="3355" y="3144"/>
                </a:lnTo>
                <a:lnTo>
                  <a:pt x="3347" y="3148"/>
                </a:lnTo>
                <a:lnTo>
                  <a:pt x="3345" y="3149"/>
                </a:lnTo>
                <a:lnTo>
                  <a:pt x="3344" y="3149"/>
                </a:lnTo>
                <a:lnTo>
                  <a:pt x="3342" y="3151"/>
                </a:lnTo>
                <a:lnTo>
                  <a:pt x="3337" y="3159"/>
                </a:lnTo>
                <a:lnTo>
                  <a:pt x="3331" y="3170"/>
                </a:lnTo>
                <a:lnTo>
                  <a:pt x="3328" y="3173"/>
                </a:lnTo>
                <a:lnTo>
                  <a:pt x="3326" y="3175"/>
                </a:lnTo>
                <a:lnTo>
                  <a:pt x="3321" y="3177"/>
                </a:lnTo>
                <a:lnTo>
                  <a:pt x="3318" y="3178"/>
                </a:lnTo>
                <a:lnTo>
                  <a:pt x="3315" y="3178"/>
                </a:lnTo>
                <a:lnTo>
                  <a:pt x="3311" y="3178"/>
                </a:lnTo>
                <a:lnTo>
                  <a:pt x="3308" y="3180"/>
                </a:lnTo>
                <a:lnTo>
                  <a:pt x="3305" y="3180"/>
                </a:lnTo>
                <a:lnTo>
                  <a:pt x="3303" y="3181"/>
                </a:lnTo>
                <a:lnTo>
                  <a:pt x="3297" y="3186"/>
                </a:lnTo>
                <a:lnTo>
                  <a:pt x="3295" y="3188"/>
                </a:lnTo>
                <a:lnTo>
                  <a:pt x="3294" y="3189"/>
                </a:lnTo>
                <a:lnTo>
                  <a:pt x="3290" y="3191"/>
                </a:lnTo>
                <a:lnTo>
                  <a:pt x="3287" y="3193"/>
                </a:lnTo>
                <a:lnTo>
                  <a:pt x="3284" y="3196"/>
                </a:lnTo>
                <a:lnTo>
                  <a:pt x="3281" y="3196"/>
                </a:lnTo>
                <a:lnTo>
                  <a:pt x="3279" y="3197"/>
                </a:lnTo>
                <a:lnTo>
                  <a:pt x="3276" y="3199"/>
                </a:lnTo>
                <a:lnTo>
                  <a:pt x="3274" y="3201"/>
                </a:lnTo>
                <a:lnTo>
                  <a:pt x="3273" y="3201"/>
                </a:lnTo>
                <a:lnTo>
                  <a:pt x="3268" y="3201"/>
                </a:lnTo>
                <a:lnTo>
                  <a:pt x="3263" y="3199"/>
                </a:lnTo>
                <a:lnTo>
                  <a:pt x="3261" y="3199"/>
                </a:lnTo>
                <a:lnTo>
                  <a:pt x="3260" y="3199"/>
                </a:lnTo>
                <a:lnTo>
                  <a:pt x="3253" y="3201"/>
                </a:lnTo>
                <a:lnTo>
                  <a:pt x="3253" y="3202"/>
                </a:lnTo>
                <a:lnTo>
                  <a:pt x="3252" y="3202"/>
                </a:lnTo>
                <a:lnTo>
                  <a:pt x="3248" y="3202"/>
                </a:lnTo>
                <a:lnTo>
                  <a:pt x="3240" y="3204"/>
                </a:lnTo>
                <a:lnTo>
                  <a:pt x="3235" y="3206"/>
                </a:lnTo>
                <a:lnTo>
                  <a:pt x="3229" y="3207"/>
                </a:lnTo>
                <a:lnTo>
                  <a:pt x="3227" y="3209"/>
                </a:lnTo>
                <a:lnTo>
                  <a:pt x="3224" y="3211"/>
                </a:lnTo>
                <a:lnTo>
                  <a:pt x="3221" y="3211"/>
                </a:lnTo>
                <a:lnTo>
                  <a:pt x="3218" y="3214"/>
                </a:lnTo>
                <a:lnTo>
                  <a:pt x="3216" y="3215"/>
                </a:lnTo>
                <a:lnTo>
                  <a:pt x="3214" y="3217"/>
                </a:lnTo>
                <a:lnTo>
                  <a:pt x="3213" y="3217"/>
                </a:lnTo>
                <a:lnTo>
                  <a:pt x="3210" y="3219"/>
                </a:lnTo>
                <a:lnTo>
                  <a:pt x="3208" y="3219"/>
                </a:lnTo>
                <a:lnTo>
                  <a:pt x="3208" y="3220"/>
                </a:lnTo>
                <a:lnTo>
                  <a:pt x="3206" y="3222"/>
                </a:lnTo>
                <a:lnTo>
                  <a:pt x="3206" y="3223"/>
                </a:lnTo>
                <a:lnTo>
                  <a:pt x="3205" y="3223"/>
                </a:lnTo>
                <a:lnTo>
                  <a:pt x="3203" y="3223"/>
                </a:lnTo>
                <a:lnTo>
                  <a:pt x="3200" y="3223"/>
                </a:lnTo>
                <a:lnTo>
                  <a:pt x="3198" y="3223"/>
                </a:lnTo>
                <a:lnTo>
                  <a:pt x="3197" y="3225"/>
                </a:lnTo>
                <a:lnTo>
                  <a:pt x="3193" y="3228"/>
                </a:lnTo>
                <a:lnTo>
                  <a:pt x="3190" y="3232"/>
                </a:lnTo>
                <a:lnTo>
                  <a:pt x="3190" y="3235"/>
                </a:lnTo>
                <a:lnTo>
                  <a:pt x="3187" y="3236"/>
                </a:lnTo>
                <a:lnTo>
                  <a:pt x="3187" y="3238"/>
                </a:lnTo>
                <a:lnTo>
                  <a:pt x="3184" y="3238"/>
                </a:lnTo>
                <a:lnTo>
                  <a:pt x="3174" y="3235"/>
                </a:lnTo>
                <a:lnTo>
                  <a:pt x="3167" y="3233"/>
                </a:lnTo>
                <a:lnTo>
                  <a:pt x="3163" y="3232"/>
                </a:lnTo>
                <a:lnTo>
                  <a:pt x="3159" y="3232"/>
                </a:lnTo>
                <a:lnTo>
                  <a:pt x="3156" y="3232"/>
                </a:lnTo>
                <a:lnTo>
                  <a:pt x="3153" y="3230"/>
                </a:lnTo>
                <a:lnTo>
                  <a:pt x="3138" y="3227"/>
                </a:lnTo>
                <a:lnTo>
                  <a:pt x="3137" y="3225"/>
                </a:lnTo>
                <a:lnTo>
                  <a:pt x="3135" y="3223"/>
                </a:lnTo>
                <a:lnTo>
                  <a:pt x="3134" y="3223"/>
                </a:lnTo>
                <a:lnTo>
                  <a:pt x="3130" y="3223"/>
                </a:lnTo>
                <a:lnTo>
                  <a:pt x="3129" y="3223"/>
                </a:lnTo>
                <a:lnTo>
                  <a:pt x="3127" y="3223"/>
                </a:lnTo>
                <a:lnTo>
                  <a:pt x="3122" y="3222"/>
                </a:lnTo>
                <a:lnTo>
                  <a:pt x="3120" y="3220"/>
                </a:lnTo>
                <a:lnTo>
                  <a:pt x="3119" y="3220"/>
                </a:lnTo>
                <a:lnTo>
                  <a:pt x="3116" y="3222"/>
                </a:lnTo>
                <a:lnTo>
                  <a:pt x="3112" y="3223"/>
                </a:lnTo>
                <a:lnTo>
                  <a:pt x="3106" y="3228"/>
                </a:lnTo>
                <a:lnTo>
                  <a:pt x="3103" y="3230"/>
                </a:lnTo>
                <a:lnTo>
                  <a:pt x="3101" y="3230"/>
                </a:lnTo>
                <a:lnTo>
                  <a:pt x="3100" y="3232"/>
                </a:lnTo>
                <a:lnTo>
                  <a:pt x="3098" y="3232"/>
                </a:lnTo>
                <a:lnTo>
                  <a:pt x="3093" y="3230"/>
                </a:lnTo>
                <a:lnTo>
                  <a:pt x="3091" y="3230"/>
                </a:lnTo>
                <a:lnTo>
                  <a:pt x="3090" y="3230"/>
                </a:lnTo>
                <a:lnTo>
                  <a:pt x="3088" y="3230"/>
                </a:lnTo>
                <a:lnTo>
                  <a:pt x="3083" y="3228"/>
                </a:lnTo>
                <a:lnTo>
                  <a:pt x="3080" y="3227"/>
                </a:lnTo>
                <a:lnTo>
                  <a:pt x="3077" y="3225"/>
                </a:lnTo>
                <a:lnTo>
                  <a:pt x="3069" y="3222"/>
                </a:lnTo>
                <a:lnTo>
                  <a:pt x="3062" y="3219"/>
                </a:lnTo>
                <a:lnTo>
                  <a:pt x="3053" y="3215"/>
                </a:lnTo>
                <a:lnTo>
                  <a:pt x="3050" y="3214"/>
                </a:lnTo>
                <a:lnTo>
                  <a:pt x="3048" y="3214"/>
                </a:lnTo>
                <a:lnTo>
                  <a:pt x="3046" y="3214"/>
                </a:lnTo>
                <a:lnTo>
                  <a:pt x="3043" y="3211"/>
                </a:lnTo>
                <a:lnTo>
                  <a:pt x="3041" y="3207"/>
                </a:lnTo>
                <a:lnTo>
                  <a:pt x="3040" y="3206"/>
                </a:lnTo>
                <a:lnTo>
                  <a:pt x="3040" y="3204"/>
                </a:lnTo>
                <a:lnTo>
                  <a:pt x="3038" y="3202"/>
                </a:lnTo>
                <a:lnTo>
                  <a:pt x="3036" y="3201"/>
                </a:lnTo>
                <a:lnTo>
                  <a:pt x="3036" y="3199"/>
                </a:lnTo>
                <a:lnTo>
                  <a:pt x="3035" y="3199"/>
                </a:lnTo>
                <a:lnTo>
                  <a:pt x="3033" y="3199"/>
                </a:lnTo>
                <a:lnTo>
                  <a:pt x="3033" y="3197"/>
                </a:lnTo>
                <a:lnTo>
                  <a:pt x="3030" y="3197"/>
                </a:lnTo>
                <a:lnTo>
                  <a:pt x="3027" y="3197"/>
                </a:lnTo>
                <a:lnTo>
                  <a:pt x="3024" y="3197"/>
                </a:lnTo>
                <a:lnTo>
                  <a:pt x="3020" y="3199"/>
                </a:lnTo>
                <a:lnTo>
                  <a:pt x="3019" y="3199"/>
                </a:lnTo>
                <a:lnTo>
                  <a:pt x="3017" y="3199"/>
                </a:lnTo>
                <a:lnTo>
                  <a:pt x="3016" y="3199"/>
                </a:lnTo>
                <a:lnTo>
                  <a:pt x="3014" y="3199"/>
                </a:lnTo>
                <a:lnTo>
                  <a:pt x="3012" y="3196"/>
                </a:lnTo>
                <a:lnTo>
                  <a:pt x="3011" y="3196"/>
                </a:lnTo>
                <a:lnTo>
                  <a:pt x="3009" y="3196"/>
                </a:lnTo>
                <a:lnTo>
                  <a:pt x="3007" y="3196"/>
                </a:lnTo>
                <a:lnTo>
                  <a:pt x="3006" y="3196"/>
                </a:lnTo>
                <a:lnTo>
                  <a:pt x="3004" y="3194"/>
                </a:lnTo>
                <a:lnTo>
                  <a:pt x="2999" y="3196"/>
                </a:lnTo>
                <a:lnTo>
                  <a:pt x="2998" y="3196"/>
                </a:lnTo>
                <a:lnTo>
                  <a:pt x="2996" y="3196"/>
                </a:lnTo>
                <a:lnTo>
                  <a:pt x="2995" y="3194"/>
                </a:lnTo>
                <a:lnTo>
                  <a:pt x="2991" y="3194"/>
                </a:lnTo>
                <a:lnTo>
                  <a:pt x="2988" y="3191"/>
                </a:lnTo>
                <a:lnTo>
                  <a:pt x="2985" y="3189"/>
                </a:lnTo>
                <a:lnTo>
                  <a:pt x="2983" y="3189"/>
                </a:lnTo>
                <a:lnTo>
                  <a:pt x="2981" y="3189"/>
                </a:lnTo>
                <a:lnTo>
                  <a:pt x="2980" y="3188"/>
                </a:lnTo>
                <a:lnTo>
                  <a:pt x="2978" y="3188"/>
                </a:lnTo>
                <a:lnTo>
                  <a:pt x="2978" y="3189"/>
                </a:lnTo>
                <a:lnTo>
                  <a:pt x="2977" y="3189"/>
                </a:lnTo>
                <a:lnTo>
                  <a:pt x="2973" y="3189"/>
                </a:lnTo>
                <a:lnTo>
                  <a:pt x="2970" y="3189"/>
                </a:lnTo>
                <a:lnTo>
                  <a:pt x="2962" y="3186"/>
                </a:lnTo>
                <a:lnTo>
                  <a:pt x="2957" y="3183"/>
                </a:lnTo>
                <a:lnTo>
                  <a:pt x="2954" y="3183"/>
                </a:lnTo>
                <a:lnTo>
                  <a:pt x="2951" y="3181"/>
                </a:lnTo>
                <a:lnTo>
                  <a:pt x="2951" y="3180"/>
                </a:lnTo>
                <a:lnTo>
                  <a:pt x="2949" y="3178"/>
                </a:lnTo>
                <a:lnTo>
                  <a:pt x="2948" y="3178"/>
                </a:lnTo>
                <a:lnTo>
                  <a:pt x="2946" y="3177"/>
                </a:lnTo>
                <a:lnTo>
                  <a:pt x="2941" y="3177"/>
                </a:lnTo>
                <a:lnTo>
                  <a:pt x="2938" y="3175"/>
                </a:lnTo>
                <a:lnTo>
                  <a:pt x="2933" y="3173"/>
                </a:lnTo>
                <a:lnTo>
                  <a:pt x="2928" y="3173"/>
                </a:lnTo>
                <a:lnTo>
                  <a:pt x="2926" y="3175"/>
                </a:lnTo>
                <a:lnTo>
                  <a:pt x="2925" y="3177"/>
                </a:lnTo>
                <a:lnTo>
                  <a:pt x="2923" y="3178"/>
                </a:lnTo>
                <a:lnTo>
                  <a:pt x="2922" y="3178"/>
                </a:lnTo>
                <a:lnTo>
                  <a:pt x="2918" y="3177"/>
                </a:lnTo>
                <a:lnTo>
                  <a:pt x="2915" y="3173"/>
                </a:lnTo>
                <a:lnTo>
                  <a:pt x="2914" y="3172"/>
                </a:lnTo>
                <a:lnTo>
                  <a:pt x="2912" y="3170"/>
                </a:lnTo>
                <a:lnTo>
                  <a:pt x="2909" y="3170"/>
                </a:lnTo>
                <a:lnTo>
                  <a:pt x="2906" y="3170"/>
                </a:lnTo>
                <a:lnTo>
                  <a:pt x="2902" y="3172"/>
                </a:lnTo>
                <a:lnTo>
                  <a:pt x="2897" y="3172"/>
                </a:lnTo>
                <a:lnTo>
                  <a:pt x="2894" y="3173"/>
                </a:lnTo>
                <a:lnTo>
                  <a:pt x="2888" y="3175"/>
                </a:lnTo>
                <a:lnTo>
                  <a:pt x="2881" y="3177"/>
                </a:lnTo>
                <a:lnTo>
                  <a:pt x="2878" y="3180"/>
                </a:lnTo>
                <a:lnTo>
                  <a:pt x="2873" y="3181"/>
                </a:lnTo>
                <a:lnTo>
                  <a:pt x="2865" y="3180"/>
                </a:lnTo>
                <a:lnTo>
                  <a:pt x="2857" y="3181"/>
                </a:lnTo>
                <a:lnTo>
                  <a:pt x="2854" y="3181"/>
                </a:lnTo>
                <a:lnTo>
                  <a:pt x="2852" y="3181"/>
                </a:lnTo>
                <a:lnTo>
                  <a:pt x="2851" y="3181"/>
                </a:lnTo>
                <a:lnTo>
                  <a:pt x="2847" y="3178"/>
                </a:lnTo>
                <a:lnTo>
                  <a:pt x="2844" y="3177"/>
                </a:lnTo>
                <a:lnTo>
                  <a:pt x="2842" y="3175"/>
                </a:lnTo>
                <a:lnTo>
                  <a:pt x="2839" y="3177"/>
                </a:lnTo>
                <a:lnTo>
                  <a:pt x="2836" y="3175"/>
                </a:lnTo>
                <a:lnTo>
                  <a:pt x="2834" y="3175"/>
                </a:lnTo>
                <a:lnTo>
                  <a:pt x="2831" y="3173"/>
                </a:lnTo>
                <a:lnTo>
                  <a:pt x="2830" y="3172"/>
                </a:lnTo>
                <a:lnTo>
                  <a:pt x="2826" y="3172"/>
                </a:lnTo>
                <a:lnTo>
                  <a:pt x="2825" y="3172"/>
                </a:lnTo>
                <a:lnTo>
                  <a:pt x="2822" y="3172"/>
                </a:lnTo>
                <a:lnTo>
                  <a:pt x="2817" y="3173"/>
                </a:lnTo>
                <a:lnTo>
                  <a:pt x="2813" y="3175"/>
                </a:lnTo>
                <a:lnTo>
                  <a:pt x="2807" y="3178"/>
                </a:lnTo>
                <a:lnTo>
                  <a:pt x="2802" y="3177"/>
                </a:lnTo>
                <a:lnTo>
                  <a:pt x="2797" y="3177"/>
                </a:lnTo>
                <a:lnTo>
                  <a:pt x="2794" y="3180"/>
                </a:lnTo>
                <a:lnTo>
                  <a:pt x="2792" y="3181"/>
                </a:lnTo>
                <a:lnTo>
                  <a:pt x="2789" y="3185"/>
                </a:lnTo>
                <a:lnTo>
                  <a:pt x="2786" y="3186"/>
                </a:lnTo>
                <a:lnTo>
                  <a:pt x="2783" y="3189"/>
                </a:lnTo>
                <a:lnTo>
                  <a:pt x="2781" y="3191"/>
                </a:lnTo>
                <a:lnTo>
                  <a:pt x="2778" y="3189"/>
                </a:lnTo>
                <a:lnTo>
                  <a:pt x="2773" y="3189"/>
                </a:lnTo>
                <a:lnTo>
                  <a:pt x="2765" y="3188"/>
                </a:lnTo>
                <a:lnTo>
                  <a:pt x="2758" y="3189"/>
                </a:lnTo>
                <a:lnTo>
                  <a:pt x="2747" y="3185"/>
                </a:lnTo>
                <a:lnTo>
                  <a:pt x="2744" y="3183"/>
                </a:lnTo>
                <a:lnTo>
                  <a:pt x="2742" y="3181"/>
                </a:lnTo>
                <a:lnTo>
                  <a:pt x="2737" y="3183"/>
                </a:lnTo>
                <a:lnTo>
                  <a:pt x="2734" y="3181"/>
                </a:lnTo>
                <a:lnTo>
                  <a:pt x="2731" y="3180"/>
                </a:lnTo>
                <a:lnTo>
                  <a:pt x="2729" y="3178"/>
                </a:lnTo>
                <a:lnTo>
                  <a:pt x="2724" y="3178"/>
                </a:lnTo>
                <a:lnTo>
                  <a:pt x="2720" y="3177"/>
                </a:lnTo>
                <a:lnTo>
                  <a:pt x="2718" y="3175"/>
                </a:lnTo>
                <a:lnTo>
                  <a:pt x="2715" y="3172"/>
                </a:lnTo>
                <a:lnTo>
                  <a:pt x="2713" y="3170"/>
                </a:lnTo>
                <a:lnTo>
                  <a:pt x="2712" y="3170"/>
                </a:lnTo>
                <a:lnTo>
                  <a:pt x="2708" y="3172"/>
                </a:lnTo>
                <a:lnTo>
                  <a:pt x="2705" y="3172"/>
                </a:lnTo>
                <a:lnTo>
                  <a:pt x="2702" y="3173"/>
                </a:lnTo>
                <a:lnTo>
                  <a:pt x="2700" y="3172"/>
                </a:lnTo>
                <a:lnTo>
                  <a:pt x="2697" y="3170"/>
                </a:lnTo>
                <a:lnTo>
                  <a:pt x="2695" y="3168"/>
                </a:lnTo>
                <a:lnTo>
                  <a:pt x="2694" y="3168"/>
                </a:lnTo>
                <a:lnTo>
                  <a:pt x="2690" y="3167"/>
                </a:lnTo>
                <a:lnTo>
                  <a:pt x="2689" y="3165"/>
                </a:lnTo>
                <a:lnTo>
                  <a:pt x="2687" y="3165"/>
                </a:lnTo>
                <a:lnTo>
                  <a:pt x="2686" y="3167"/>
                </a:lnTo>
                <a:lnTo>
                  <a:pt x="2686" y="3164"/>
                </a:lnTo>
                <a:lnTo>
                  <a:pt x="2684" y="3164"/>
                </a:lnTo>
                <a:lnTo>
                  <a:pt x="2683" y="3164"/>
                </a:lnTo>
                <a:lnTo>
                  <a:pt x="2679" y="3164"/>
                </a:lnTo>
                <a:lnTo>
                  <a:pt x="2676" y="3164"/>
                </a:lnTo>
                <a:lnTo>
                  <a:pt x="2674" y="3164"/>
                </a:lnTo>
                <a:lnTo>
                  <a:pt x="2673" y="3160"/>
                </a:lnTo>
                <a:lnTo>
                  <a:pt x="2671" y="3159"/>
                </a:lnTo>
                <a:lnTo>
                  <a:pt x="2669" y="3157"/>
                </a:lnTo>
                <a:lnTo>
                  <a:pt x="2666" y="3156"/>
                </a:lnTo>
                <a:lnTo>
                  <a:pt x="2665" y="3154"/>
                </a:lnTo>
                <a:lnTo>
                  <a:pt x="2663" y="3154"/>
                </a:lnTo>
                <a:lnTo>
                  <a:pt x="2661" y="3156"/>
                </a:lnTo>
                <a:lnTo>
                  <a:pt x="2660" y="3156"/>
                </a:lnTo>
                <a:lnTo>
                  <a:pt x="2660" y="3157"/>
                </a:lnTo>
                <a:lnTo>
                  <a:pt x="2658" y="3159"/>
                </a:lnTo>
                <a:lnTo>
                  <a:pt x="2653" y="3154"/>
                </a:lnTo>
                <a:lnTo>
                  <a:pt x="2652" y="3152"/>
                </a:lnTo>
                <a:lnTo>
                  <a:pt x="2650" y="3152"/>
                </a:lnTo>
                <a:lnTo>
                  <a:pt x="2647" y="3154"/>
                </a:lnTo>
                <a:lnTo>
                  <a:pt x="2645" y="3154"/>
                </a:lnTo>
                <a:lnTo>
                  <a:pt x="2643" y="3152"/>
                </a:lnTo>
                <a:lnTo>
                  <a:pt x="2642" y="3152"/>
                </a:lnTo>
                <a:lnTo>
                  <a:pt x="2642" y="3151"/>
                </a:lnTo>
                <a:lnTo>
                  <a:pt x="2640" y="3149"/>
                </a:lnTo>
                <a:lnTo>
                  <a:pt x="2639" y="3148"/>
                </a:lnTo>
                <a:lnTo>
                  <a:pt x="2637" y="3146"/>
                </a:lnTo>
                <a:lnTo>
                  <a:pt x="2636" y="3146"/>
                </a:lnTo>
                <a:lnTo>
                  <a:pt x="2634" y="3146"/>
                </a:lnTo>
                <a:lnTo>
                  <a:pt x="2631" y="3144"/>
                </a:lnTo>
                <a:lnTo>
                  <a:pt x="2628" y="3146"/>
                </a:lnTo>
                <a:lnTo>
                  <a:pt x="2626" y="3146"/>
                </a:lnTo>
                <a:lnTo>
                  <a:pt x="2624" y="3144"/>
                </a:lnTo>
                <a:lnTo>
                  <a:pt x="2623" y="3144"/>
                </a:lnTo>
                <a:lnTo>
                  <a:pt x="2621" y="3144"/>
                </a:lnTo>
                <a:lnTo>
                  <a:pt x="2618" y="3142"/>
                </a:lnTo>
                <a:lnTo>
                  <a:pt x="2616" y="3144"/>
                </a:lnTo>
                <a:lnTo>
                  <a:pt x="2614" y="3144"/>
                </a:lnTo>
                <a:lnTo>
                  <a:pt x="2614" y="3142"/>
                </a:lnTo>
                <a:lnTo>
                  <a:pt x="2613" y="3141"/>
                </a:lnTo>
                <a:lnTo>
                  <a:pt x="2608" y="3141"/>
                </a:lnTo>
                <a:lnTo>
                  <a:pt x="2606" y="3139"/>
                </a:lnTo>
                <a:lnTo>
                  <a:pt x="2602" y="3138"/>
                </a:lnTo>
                <a:lnTo>
                  <a:pt x="2600" y="3134"/>
                </a:lnTo>
                <a:lnTo>
                  <a:pt x="2600" y="3131"/>
                </a:lnTo>
                <a:lnTo>
                  <a:pt x="2598" y="3131"/>
                </a:lnTo>
                <a:lnTo>
                  <a:pt x="2597" y="3130"/>
                </a:lnTo>
                <a:lnTo>
                  <a:pt x="2595" y="3128"/>
                </a:lnTo>
                <a:lnTo>
                  <a:pt x="2593" y="3128"/>
                </a:lnTo>
                <a:lnTo>
                  <a:pt x="2592" y="3126"/>
                </a:lnTo>
                <a:lnTo>
                  <a:pt x="2590" y="3125"/>
                </a:lnTo>
                <a:lnTo>
                  <a:pt x="2589" y="3125"/>
                </a:lnTo>
                <a:lnTo>
                  <a:pt x="2587" y="3126"/>
                </a:lnTo>
                <a:lnTo>
                  <a:pt x="2585" y="3128"/>
                </a:lnTo>
                <a:lnTo>
                  <a:pt x="2584" y="3130"/>
                </a:lnTo>
                <a:lnTo>
                  <a:pt x="2582" y="3130"/>
                </a:lnTo>
                <a:lnTo>
                  <a:pt x="2581" y="3128"/>
                </a:lnTo>
                <a:lnTo>
                  <a:pt x="2579" y="3128"/>
                </a:lnTo>
                <a:lnTo>
                  <a:pt x="2579" y="3123"/>
                </a:lnTo>
                <a:lnTo>
                  <a:pt x="2573" y="3122"/>
                </a:lnTo>
                <a:lnTo>
                  <a:pt x="2571" y="3120"/>
                </a:lnTo>
                <a:lnTo>
                  <a:pt x="2569" y="3117"/>
                </a:lnTo>
                <a:lnTo>
                  <a:pt x="2566" y="3113"/>
                </a:lnTo>
                <a:lnTo>
                  <a:pt x="2563" y="3113"/>
                </a:lnTo>
                <a:lnTo>
                  <a:pt x="2561" y="3112"/>
                </a:lnTo>
                <a:lnTo>
                  <a:pt x="2558" y="3110"/>
                </a:lnTo>
                <a:lnTo>
                  <a:pt x="2556" y="3110"/>
                </a:lnTo>
                <a:lnTo>
                  <a:pt x="2551" y="3109"/>
                </a:lnTo>
                <a:lnTo>
                  <a:pt x="2547" y="3105"/>
                </a:lnTo>
                <a:lnTo>
                  <a:pt x="2545" y="3105"/>
                </a:lnTo>
                <a:lnTo>
                  <a:pt x="2542" y="3105"/>
                </a:lnTo>
                <a:lnTo>
                  <a:pt x="2540" y="3104"/>
                </a:lnTo>
                <a:lnTo>
                  <a:pt x="2539" y="3104"/>
                </a:lnTo>
                <a:lnTo>
                  <a:pt x="2535" y="3101"/>
                </a:lnTo>
                <a:lnTo>
                  <a:pt x="2534" y="3099"/>
                </a:lnTo>
                <a:lnTo>
                  <a:pt x="2527" y="3097"/>
                </a:lnTo>
                <a:lnTo>
                  <a:pt x="2527" y="3096"/>
                </a:lnTo>
                <a:lnTo>
                  <a:pt x="2524" y="3094"/>
                </a:lnTo>
                <a:lnTo>
                  <a:pt x="2521" y="3096"/>
                </a:lnTo>
                <a:lnTo>
                  <a:pt x="2519" y="3096"/>
                </a:lnTo>
                <a:lnTo>
                  <a:pt x="2518" y="3094"/>
                </a:lnTo>
                <a:lnTo>
                  <a:pt x="2509" y="3091"/>
                </a:lnTo>
                <a:lnTo>
                  <a:pt x="2504" y="3087"/>
                </a:lnTo>
                <a:lnTo>
                  <a:pt x="2503" y="3086"/>
                </a:lnTo>
                <a:lnTo>
                  <a:pt x="2500" y="3083"/>
                </a:lnTo>
                <a:lnTo>
                  <a:pt x="2498" y="3081"/>
                </a:lnTo>
                <a:lnTo>
                  <a:pt x="2496" y="3081"/>
                </a:lnTo>
                <a:lnTo>
                  <a:pt x="2493" y="3083"/>
                </a:lnTo>
                <a:lnTo>
                  <a:pt x="2492" y="3083"/>
                </a:lnTo>
                <a:lnTo>
                  <a:pt x="2492" y="3084"/>
                </a:lnTo>
                <a:lnTo>
                  <a:pt x="2490" y="3084"/>
                </a:lnTo>
                <a:lnTo>
                  <a:pt x="2488" y="3086"/>
                </a:lnTo>
                <a:lnTo>
                  <a:pt x="2487" y="3086"/>
                </a:lnTo>
                <a:lnTo>
                  <a:pt x="2487" y="3087"/>
                </a:lnTo>
                <a:lnTo>
                  <a:pt x="2485" y="3089"/>
                </a:lnTo>
                <a:lnTo>
                  <a:pt x="2482" y="3091"/>
                </a:lnTo>
                <a:lnTo>
                  <a:pt x="2479" y="3093"/>
                </a:lnTo>
                <a:lnTo>
                  <a:pt x="2474" y="3094"/>
                </a:lnTo>
                <a:lnTo>
                  <a:pt x="2469" y="3096"/>
                </a:lnTo>
                <a:lnTo>
                  <a:pt x="2466" y="3097"/>
                </a:lnTo>
                <a:lnTo>
                  <a:pt x="2461" y="3099"/>
                </a:lnTo>
                <a:lnTo>
                  <a:pt x="2459" y="3101"/>
                </a:lnTo>
                <a:lnTo>
                  <a:pt x="2454" y="3101"/>
                </a:lnTo>
                <a:lnTo>
                  <a:pt x="2449" y="3101"/>
                </a:lnTo>
                <a:lnTo>
                  <a:pt x="2445" y="3102"/>
                </a:lnTo>
                <a:lnTo>
                  <a:pt x="2441" y="3104"/>
                </a:lnTo>
                <a:lnTo>
                  <a:pt x="2435" y="3105"/>
                </a:lnTo>
                <a:lnTo>
                  <a:pt x="2429" y="3107"/>
                </a:lnTo>
                <a:lnTo>
                  <a:pt x="2427" y="3107"/>
                </a:lnTo>
                <a:lnTo>
                  <a:pt x="2425" y="3109"/>
                </a:lnTo>
                <a:lnTo>
                  <a:pt x="2425" y="3110"/>
                </a:lnTo>
                <a:lnTo>
                  <a:pt x="2424" y="3110"/>
                </a:lnTo>
                <a:lnTo>
                  <a:pt x="2424" y="3112"/>
                </a:lnTo>
                <a:lnTo>
                  <a:pt x="2422" y="3112"/>
                </a:lnTo>
                <a:lnTo>
                  <a:pt x="2420" y="3112"/>
                </a:lnTo>
                <a:lnTo>
                  <a:pt x="2419" y="3112"/>
                </a:lnTo>
                <a:lnTo>
                  <a:pt x="2417" y="3112"/>
                </a:lnTo>
                <a:lnTo>
                  <a:pt x="2416" y="3112"/>
                </a:lnTo>
                <a:lnTo>
                  <a:pt x="2414" y="3113"/>
                </a:lnTo>
                <a:lnTo>
                  <a:pt x="2414" y="3115"/>
                </a:lnTo>
                <a:lnTo>
                  <a:pt x="2412" y="3115"/>
                </a:lnTo>
                <a:lnTo>
                  <a:pt x="2411" y="3115"/>
                </a:lnTo>
                <a:lnTo>
                  <a:pt x="2409" y="3115"/>
                </a:lnTo>
                <a:lnTo>
                  <a:pt x="2408" y="3115"/>
                </a:lnTo>
                <a:lnTo>
                  <a:pt x="2406" y="3115"/>
                </a:lnTo>
                <a:lnTo>
                  <a:pt x="2404" y="3115"/>
                </a:lnTo>
                <a:lnTo>
                  <a:pt x="2403" y="3115"/>
                </a:lnTo>
                <a:lnTo>
                  <a:pt x="2401" y="3117"/>
                </a:lnTo>
                <a:lnTo>
                  <a:pt x="2399" y="3117"/>
                </a:lnTo>
                <a:lnTo>
                  <a:pt x="2396" y="3117"/>
                </a:lnTo>
                <a:lnTo>
                  <a:pt x="2394" y="3117"/>
                </a:lnTo>
                <a:lnTo>
                  <a:pt x="2393" y="3117"/>
                </a:lnTo>
                <a:lnTo>
                  <a:pt x="2391" y="3117"/>
                </a:lnTo>
                <a:lnTo>
                  <a:pt x="2391" y="3118"/>
                </a:lnTo>
                <a:lnTo>
                  <a:pt x="2390" y="3118"/>
                </a:lnTo>
                <a:lnTo>
                  <a:pt x="2386" y="3123"/>
                </a:lnTo>
                <a:lnTo>
                  <a:pt x="2380" y="3125"/>
                </a:lnTo>
                <a:lnTo>
                  <a:pt x="2374" y="3131"/>
                </a:lnTo>
                <a:lnTo>
                  <a:pt x="2372" y="3133"/>
                </a:lnTo>
                <a:lnTo>
                  <a:pt x="2369" y="3136"/>
                </a:lnTo>
                <a:lnTo>
                  <a:pt x="2362" y="3139"/>
                </a:lnTo>
                <a:lnTo>
                  <a:pt x="2361" y="3141"/>
                </a:lnTo>
                <a:lnTo>
                  <a:pt x="2361" y="3142"/>
                </a:lnTo>
                <a:lnTo>
                  <a:pt x="2361" y="3146"/>
                </a:lnTo>
                <a:lnTo>
                  <a:pt x="2361" y="3148"/>
                </a:lnTo>
                <a:lnTo>
                  <a:pt x="2359" y="3149"/>
                </a:lnTo>
                <a:lnTo>
                  <a:pt x="2359" y="3151"/>
                </a:lnTo>
                <a:lnTo>
                  <a:pt x="2356" y="3152"/>
                </a:lnTo>
                <a:lnTo>
                  <a:pt x="2353" y="3152"/>
                </a:lnTo>
                <a:lnTo>
                  <a:pt x="2349" y="3151"/>
                </a:lnTo>
                <a:lnTo>
                  <a:pt x="2346" y="3152"/>
                </a:lnTo>
                <a:lnTo>
                  <a:pt x="2345" y="3152"/>
                </a:lnTo>
                <a:lnTo>
                  <a:pt x="2343" y="3156"/>
                </a:lnTo>
                <a:lnTo>
                  <a:pt x="2338" y="3160"/>
                </a:lnTo>
                <a:lnTo>
                  <a:pt x="2336" y="3162"/>
                </a:lnTo>
                <a:lnTo>
                  <a:pt x="2330" y="3164"/>
                </a:lnTo>
                <a:lnTo>
                  <a:pt x="2323" y="3167"/>
                </a:lnTo>
                <a:lnTo>
                  <a:pt x="2322" y="3168"/>
                </a:lnTo>
                <a:lnTo>
                  <a:pt x="2320" y="3170"/>
                </a:lnTo>
                <a:lnTo>
                  <a:pt x="2317" y="3173"/>
                </a:lnTo>
                <a:lnTo>
                  <a:pt x="2314" y="3175"/>
                </a:lnTo>
                <a:lnTo>
                  <a:pt x="2314" y="3177"/>
                </a:lnTo>
                <a:lnTo>
                  <a:pt x="2312" y="3177"/>
                </a:lnTo>
                <a:lnTo>
                  <a:pt x="2310" y="3177"/>
                </a:lnTo>
                <a:lnTo>
                  <a:pt x="2310" y="3178"/>
                </a:lnTo>
                <a:lnTo>
                  <a:pt x="2307" y="3180"/>
                </a:lnTo>
                <a:lnTo>
                  <a:pt x="2306" y="3180"/>
                </a:lnTo>
                <a:lnTo>
                  <a:pt x="2304" y="3181"/>
                </a:lnTo>
                <a:lnTo>
                  <a:pt x="2302" y="3183"/>
                </a:lnTo>
                <a:lnTo>
                  <a:pt x="2298" y="3183"/>
                </a:lnTo>
                <a:lnTo>
                  <a:pt x="2296" y="3183"/>
                </a:lnTo>
                <a:lnTo>
                  <a:pt x="2294" y="3185"/>
                </a:lnTo>
                <a:lnTo>
                  <a:pt x="2293" y="3185"/>
                </a:lnTo>
                <a:lnTo>
                  <a:pt x="2290" y="3186"/>
                </a:lnTo>
                <a:lnTo>
                  <a:pt x="2288" y="3186"/>
                </a:lnTo>
                <a:lnTo>
                  <a:pt x="2286" y="3186"/>
                </a:lnTo>
                <a:lnTo>
                  <a:pt x="2283" y="3186"/>
                </a:lnTo>
                <a:lnTo>
                  <a:pt x="2281" y="3186"/>
                </a:lnTo>
                <a:lnTo>
                  <a:pt x="2277" y="3188"/>
                </a:lnTo>
                <a:lnTo>
                  <a:pt x="2277" y="3189"/>
                </a:lnTo>
                <a:lnTo>
                  <a:pt x="2275" y="3191"/>
                </a:lnTo>
                <a:lnTo>
                  <a:pt x="2275" y="3193"/>
                </a:lnTo>
                <a:lnTo>
                  <a:pt x="2272" y="3196"/>
                </a:lnTo>
                <a:lnTo>
                  <a:pt x="2270" y="3197"/>
                </a:lnTo>
                <a:lnTo>
                  <a:pt x="2269" y="3197"/>
                </a:lnTo>
                <a:lnTo>
                  <a:pt x="2269" y="3199"/>
                </a:lnTo>
                <a:lnTo>
                  <a:pt x="2265" y="3201"/>
                </a:lnTo>
                <a:lnTo>
                  <a:pt x="2262" y="3201"/>
                </a:lnTo>
                <a:lnTo>
                  <a:pt x="2262" y="3202"/>
                </a:lnTo>
                <a:lnTo>
                  <a:pt x="2260" y="3204"/>
                </a:lnTo>
                <a:lnTo>
                  <a:pt x="2259" y="3206"/>
                </a:lnTo>
                <a:lnTo>
                  <a:pt x="2257" y="3207"/>
                </a:lnTo>
                <a:lnTo>
                  <a:pt x="2255" y="3207"/>
                </a:lnTo>
                <a:lnTo>
                  <a:pt x="2254" y="3206"/>
                </a:lnTo>
                <a:lnTo>
                  <a:pt x="2251" y="3204"/>
                </a:lnTo>
                <a:lnTo>
                  <a:pt x="2247" y="3206"/>
                </a:lnTo>
                <a:lnTo>
                  <a:pt x="2246" y="3206"/>
                </a:lnTo>
                <a:lnTo>
                  <a:pt x="2243" y="3206"/>
                </a:lnTo>
                <a:lnTo>
                  <a:pt x="2238" y="3206"/>
                </a:lnTo>
                <a:lnTo>
                  <a:pt x="2236" y="3206"/>
                </a:lnTo>
                <a:lnTo>
                  <a:pt x="2235" y="3206"/>
                </a:lnTo>
                <a:lnTo>
                  <a:pt x="2233" y="3206"/>
                </a:lnTo>
                <a:lnTo>
                  <a:pt x="2230" y="3206"/>
                </a:lnTo>
                <a:lnTo>
                  <a:pt x="2228" y="3206"/>
                </a:lnTo>
                <a:lnTo>
                  <a:pt x="2226" y="3207"/>
                </a:lnTo>
                <a:lnTo>
                  <a:pt x="2225" y="3207"/>
                </a:lnTo>
                <a:lnTo>
                  <a:pt x="2223" y="3207"/>
                </a:lnTo>
                <a:lnTo>
                  <a:pt x="2220" y="3207"/>
                </a:lnTo>
                <a:lnTo>
                  <a:pt x="2218" y="3209"/>
                </a:lnTo>
                <a:lnTo>
                  <a:pt x="2209" y="3207"/>
                </a:lnTo>
                <a:lnTo>
                  <a:pt x="2194" y="3204"/>
                </a:lnTo>
                <a:lnTo>
                  <a:pt x="2181" y="3202"/>
                </a:lnTo>
                <a:lnTo>
                  <a:pt x="2180" y="3202"/>
                </a:lnTo>
                <a:lnTo>
                  <a:pt x="2175" y="3199"/>
                </a:lnTo>
                <a:lnTo>
                  <a:pt x="2173" y="3197"/>
                </a:lnTo>
                <a:lnTo>
                  <a:pt x="2170" y="3196"/>
                </a:lnTo>
                <a:lnTo>
                  <a:pt x="2168" y="3196"/>
                </a:lnTo>
                <a:lnTo>
                  <a:pt x="2167" y="3196"/>
                </a:lnTo>
                <a:lnTo>
                  <a:pt x="2162" y="3196"/>
                </a:lnTo>
                <a:lnTo>
                  <a:pt x="2159" y="3196"/>
                </a:lnTo>
                <a:lnTo>
                  <a:pt x="2157" y="3196"/>
                </a:lnTo>
                <a:lnTo>
                  <a:pt x="2155" y="3193"/>
                </a:lnTo>
                <a:lnTo>
                  <a:pt x="2154" y="3193"/>
                </a:lnTo>
                <a:lnTo>
                  <a:pt x="2152" y="3193"/>
                </a:lnTo>
                <a:lnTo>
                  <a:pt x="2151" y="3193"/>
                </a:lnTo>
                <a:lnTo>
                  <a:pt x="2149" y="3193"/>
                </a:lnTo>
                <a:lnTo>
                  <a:pt x="2147" y="3191"/>
                </a:lnTo>
                <a:lnTo>
                  <a:pt x="2145" y="3189"/>
                </a:lnTo>
                <a:lnTo>
                  <a:pt x="2145" y="3188"/>
                </a:lnTo>
                <a:lnTo>
                  <a:pt x="2144" y="3188"/>
                </a:lnTo>
                <a:lnTo>
                  <a:pt x="2144" y="3186"/>
                </a:lnTo>
                <a:lnTo>
                  <a:pt x="2141" y="3185"/>
                </a:lnTo>
                <a:lnTo>
                  <a:pt x="2137" y="3183"/>
                </a:lnTo>
                <a:lnTo>
                  <a:pt x="2134" y="3181"/>
                </a:lnTo>
                <a:lnTo>
                  <a:pt x="2131" y="3180"/>
                </a:lnTo>
                <a:lnTo>
                  <a:pt x="2128" y="3178"/>
                </a:lnTo>
                <a:lnTo>
                  <a:pt x="2126" y="3178"/>
                </a:lnTo>
                <a:lnTo>
                  <a:pt x="2126" y="3177"/>
                </a:lnTo>
                <a:lnTo>
                  <a:pt x="2126" y="3175"/>
                </a:lnTo>
                <a:lnTo>
                  <a:pt x="2126" y="3173"/>
                </a:lnTo>
                <a:lnTo>
                  <a:pt x="2125" y="3172"/>
                </a:lnTo>
                <a:lnTo>
                  <a:pt x="2123" y="3170"/>
                </a:lnTo>
                <a:lnTo>
                  <a:pt x="2121" y="3170"/>
                </a:lnTo>
                <a:lnTo>
                  <a:pt x="2120" y="3168"/>
                </a:lnTo>
                <a:lnTo>
                  <a:pt x="2116" y="3159"/>
                </a:lnTo>
                <a:lnTo>
                  <a:pt x="2115" y="3157"/>
                </a:lnTo>
                <a:lnTo>
                  <a:pt x="2113" y="3156"/>
                </a:lnTo>
                <a:lnTo>
                  <a:pt x="2108" y="3156"/>
                </a:lnTo>
                <a:lnTo>
                  <a:pt x="2107" y="3154"/>
                </a:lnTo>
                <a:lnTo>
                  <a:pt x="2105" y="3152"/>
                </a:lnTo>
                <a:lnTo>
                  <a:pt x="2104" y="3149"/>
                </a:lnTo>
                <a:lnTo>
                  <a:pt x="2102" y="3148"/>
                </a:lnTo>
                <a:lnTo>
                  <a:pt x="2100" y="3146"/>
                </a:lnTo>
                <a:lnTo>
                  <a:pt x="2099" y="3141"/>
                </a:lnTo>
                <a:lnTo>
                  <a:pt x="2094" y="3138"/>
                </a:lnTo>
                <a:lnTo>
                  <a:pt x="2094" y="3136"/>
                </a:lnTo>
                <a:lnTo>
                  <a:pt x="2092" y="3133"/>
                </a:lnTo>
                <a:lnTo>
                  <a:pt x="2090" y="3130"/>
                </a:lnTo>
                <a:lnTo>
                  <a:pt x="2090" y="3128"/>
                </a:lnTo>
                <a:lnTo>
                  <a:pt x="2092" y="3125"/>
                </a:lnTo>
                <a:lnTo>
                  <a:pt x="2090" y="3123"/>
                </a:lnTo>
                <a:lnTo>
                  <a:pt x="2090" y="3120"/>
                </a:lnTo>
                <a:lnTo>
                  <a:pt x="2090" y="3117"/>
                </a:lnTo>
                <a:lnTo>
                  <a:pt x="2092" y="3115"/>
                </a:lnTo>
                <a:lnTo>
                  <a:pt x="2090" y="3113"/>
                </a:lnTo>
                <a:lnTo>
                  <a:pt x="2087" y="3110"/>
                </a:lnTo>
                <a:lnTo>
                  <a:pt x="2086" y="3109"/>
                </a:lnTo>
                <a:lnTo>
                  <a:pt x="2084" y="3107"/>
                </a:lnTo>
                <a:lnTo>
                  <a:pt x="2084" y="3105"/>
                </a:lnTo>
                <a:lnTo>
                  <a:pt x="2086" y="3101"/>
                </a:lnTo>
                <a:lnTo>
                  <a:pt x="2082" y="3099"/>
                </a:lnTo>
                <a:lnTo>
                  <a:pt x="2078" y="3094"/>
                </a:lnTo>
                <a:lnTo>
                  <a:pt x="2076" y="3093"/>
                </a:lnTo>
                <a:lnTo>
                  <a:pt x="2073" y="3091"/>
                </a:lnTo>
                <a:lnTo>
                  <a:pt x="2071" y="3091"/>
                </a:lnTo>
                <a:lnTo>
                  <a:pt x="2068" y="3091"/>
                </a:lnTo>
                <a:lnTo>
                  <a:pt x="2066" y="3091"/>
                </a:lnTo>
                <a:lnTo>
                  <a:pt x="2065" y="3093"/>
                </a:lnTo>
                <a:lnTo>
                  <a:pt x="2063" y="3091"/>
                </a:lnTo>
                <a:lnTo>
                  <a:pt x="2060" y="3089"/>
                </a:lnTo>
                <a:lnTo>
                  <a:pt x="2058" y="3087"/>
                </a:lnTo>
                <a:lnTo>
                  <a:pt x="2057" y="3084"/>
                </a:lnTo>
                <a:lnTo>
                  <a:pt x="2055" y="3081"/>
                </a:lnTo>
                <a:lnTo>
                  <a:pt x="2052" y="3081"/>
                </a:lnTo>
                <a:lnTo>
                  <a:pt x="2052" y="3079"/>
                </a:lnTo>
                <a:lnTo>
                  <a:pt x="2049" y="3079"/>
                </a:lnTo>
                <a:lnTo>
                  <a:pt x="2045" y="3078"/>
                </a:lnTo>
                <a:lnTo>
                  <a:pt x="2041" y="3076"/>
                </a:lnTo>
                <a:lnTo>
                  <a:pt x="2039" y="3075"/>
                </a:lnTo>
                <a:lnTo>
                  <a:pt x="2036" y="3071"/>
                </a:lnTo>
                <a:lnTo>
                  <a:pt x="2034" y="3070"/>
                </a:lnTo>
                <a:lnTo>
                  <a:pt x="2032" y="3068"/>
                </a:lnTo>
                <a:lnTo>
                  <a:pt x="2032" y="3065"/>
                </a:lnTo>
                <a:lnTo>
                  <a:pt x="2031" y="3062"/>
                </a:lnTo>
                <a:lnTo>
                  <a:pt x="2027" y="3060"/>
                </a:lnTo>
                <a:lnTo>
                  <a:pt x="2024" y="3058"/>
                </a:lnTo>
                <a:lnTo>
                  <a:pt x="2023" y="3057"/>
                </a:lnTo>
                <a:lnTo>
                  <a:pt x="2021" y="3055"/>
                </a:lnTo>
                <a:lnTo>
                  <a:pt x="2018" y="3054"/>
                </a:lnTo>
                <a:lnTo>
                  <a:pt x="2015" y="3050"/>
                </a:lnTo>
                <a:lnTo>
                  <a:pt x="2013" y="3050"/>
                </a:lnTo>
                <a:lnTo>
                  <a:pt x="2011" y="3049"/>
                </a:lnTo>
                <a:lnTo>
                  <a:pt x="2010" y="3047"/>
                </a:lnTo>
                <a:lnTo>
                  <a:pt x="2008" y="3044"/>
                </a:lnTo>
                <a:lnTo>
                  <a:pt x="2006" y="3042"/>
                </a:lnTo>
                <a:lnTo>
                  <a:pt x="2003" y="3041"/>
                </a:lnTo>
                <a:lnTo>
                  <a:pt x="2000" y="3039"/>
                </a:lnTo>
                <a:lnTo>
                  <a:pt x="1997" y="3038"/>
                </a:lnTo>
                <a:lnTo>
                  <a:pt x="1995" y="3034"/>
                </a:lnTo>
                <a:lnTo>
                  <a:pt x="1992" y="3031"/>
                </a:lnTo>
                <a:lnTo>
                  <a:pt x="1989" y="3029"/>
                </a:lnTo>
                <a:lnTo>
                  <a:pt x="1987" y="3028"/>
                </a:lnTo>
                <a:lnTo>
                  <a:pt x="1984" y="3026"/>
                </a:lnTo>
                <a:lnTo>
                  <a:pt x="1982" y="3026"/>
                </a:lnTo>
                <a:lnTo>
                  <a:pt x="1977" y="3028"/>
                </a:lnTo>
                <a:lnTo>
                  <a:pt x="1976" y="3028"/>
                </a:lnTo>
                <a:lnTo>
                  <a:pt x="1972" y="3026"/>
                </a:lnTo>
                <a:lnTo>
                  <a:pt x="1969" y="3024"/>
                </a:lnTo>
                <a:lnTo>
                  <a:pt x="1966" y="3021"/>
                </a:lnTo>
                <a:lnTo>
                  <a:pt x="1963" y="3020"/>
                </a:lnTo>
                <a:lnTo>
                  <a:pt x="1960" y="3016"/>
                </a:lnTo>
                <a:lnTo>
                  <a:pt x="1957" y="3015"/>
                </a:lnTo>
                <a:lnTo>
                  <a:pt x="1953" y="3015"/>
                </a:lnTo>
                <a:lnTo>
                  <a:pt x="1951" y="3013"/>
                </a:lnTo>
                <a:lnTo>
                  <a:pt x="1950" y="3013"/>
                </a:lnTo>
                <a:lnTo>
                  <a:pt x="1947" y="3012"/>
                </a:lnTo>
                <a:lnTo>
                  <a:pt x="1945" y="3012"/>
                </a:lnTo>
                <a:lnTo>
                  <a:pt x="1940" y="3010"/>
                </a:lnTo>
                <a:lnTo>
                  <a:pt x="1940" y="3007"/>
                </a:lnTo>
                <a:lnTo>
                  <a:pt x="1942" y="3005"/>
                </a:lnTo>
                <a:lnTo>
                  <a:pt x="1942" y="3003"/>
                </a:lnTo>
                <a:lnTo>
                  <a:pt x="1942" y="3002"/>
                </a:lnTo>
                <a:lnTo>
                  <a:pt x="1942" y="3000"/>
                </a:lnTo>
                <a:lnTo>
                  <a:pt x="1940" y="3000"/>
                </a:lnTo>
                <a:lnTo>
                  <a:pt x="1939" y="2999"/>
                </a:lnTo>
                <a:lnTo>
                  <a:pt x="1937" y="2997"/>
                </a:lnTo>
                <a:lnTo>
                  <a:pt x="1935" y="2995"/>
                </a:lnTo>
                <a:lnTo>
                  <a:pt x="1935" y="2994"/>
                </a:lnTo>
                <a:lnTo>
                  <a:pt x="1935" y="2991"/>
                </a:lnTo>
                <a:lnTo>
                  <a:pt x="1937" y="2983"/>
                </a:lnTo>
                <a:lnTo>
                  <a:pt x="1937" y="2979"/>
                </a:lnTo>
                <a:lnTo>
                  <a:pt x="1934" y="2973"/>
                </a:lnTo>
                <a:lnTo>
                  <a:pt x="1932" y="2969"/>
                </a:lnTo>
                <a:lnTo>
                  <a:pt x="1931" y="2969"/>
                </a:lnTo>
                <a:lnTo>
                  <a:pt x="1927" y="2965"/>
                </a:lnTo>
                <a:lnTo>
                  <a:pt x="1927" y="2963"/>
                </a:lnTo>
                <a:lnTo>
                  <a:pt x="1926" y="2957"/>
                </a:lnTo>
                <a:lnTo>
                  <a:pt x="1926" y="2953"/>
                </a:lnTo>
                <a:lnTo>
                  <a:pt x="1926" y="2952"/>
                </a:lnTo>
                <a:lnTo>
                  <a:pt x="1924" y="2948"/>
                </a:lnTo>
                <a:lnTo>
                  <a:pt x="1922" y="2944"/>
                </a:lnTo>
                <a:lnTo>
                  <a:pt x="1921" y="2940"/>
                </a:lnTo>
                <a:lnTo>
                  <a:pt x="1921" y="2939"/>
                </a:lnTo>
                <a:lnTo>
                  <a:pt x="1919" y="2936"/>
                </a:lnTo>
                <a:lnTo>
                  <a:pt x="1916" y="2931"/>
                </a:lnTo>
                <a:lnTo>
                  <a:pt x="1914" y="2926"/>
                </a:lnTo>
                <a:lnTo>
                  <a:pt x="1914" y="2923"/>
                </a:lnTo>
                <a:lnTo>
                  <a:pt x="1914" y="2921"/>
                </a:lnTo>
                <a:lnTo>
                  <a:pt x="1914" y="2919"/>
                </a:lnTo>
                <a:lnTo>
                  <a:pt x="1913" y="2916"/>
                </a:lnTo>
                <a:lnTo>
                  <a:pt x="1911" y="2911"/>
                </a:lnTo>
                <a:lnTo>
                  <a:pt x="1910" y="2910"/>
                </a:lnTo>
                <a:lnTo>
                  <a:pt x="1908" y="2906"/>
                </a:lnTo>
                <a:lnTo>
                  <a:pt x="1905" y="2905"/>
                </a:lnTo>
                <a:lnTo>
                  <a:pt x="1902" y="2902"/>
                </a:lnTo>
                <a:lnTo>
                  <a:pt x="1900" y="2900"/>
                </a:lnTo>
                <a:lnTo>
                  <a:pt x="1900" y="2897"/>
                </a:lnTo>
                <a:lnTo>
                  <a:pt x="1900" y="2892"/>
                </a:lnTo>
                <a:lnTo>
                  <a:pt x="1902" y="2887"/>
                </a:lnTo>
                <a:lnTo>
                  <a:pt x="1903" y="2882"/>
                </a:lnTo>
                <a:lnTo>
                  <a:pt x="1905" y="2876"/>
                </a:lnTo>
                <a:lnTo>
                  <a:pt x="1906" y="2873"/>
                </a:lnTo>
                <a:lnTo>
                  <a:pt x="1906" y="2868"/>
                </a:lnTo>
                <a:lnTo>
                  <a:pt x="1908" y="2868"/>
                </a:lnTo>
                <a:lnTo>
                  <a:pt x="1905" y="2861"/>
                </a:lnTo>
                <a:lnTo>
                  <a:pt x="1905" y="2858"/>
                </a:lnTo>
                <a:lnTo>
                  <a:pt x="1902" y="2858"/>
                </a:lnTo>
                <a:lnTo>
                  <a:pt x="1902" y="2856"/>
                </a:lnTo>
                <a:lnTo>
                  <a:pt x="1898" y="2850"/>
                </a:lnTo>
                <a:lnTo>
                  <a:pt x="1900" y="2847"/>
                </a:lnTo>
                <a:lnTo>
                  <a:pt x="1900" y="2845"/>
                </a:lnTo>
                <a:lnTo>
                  <a:pt x="1902" y="2843"/>
                </a:lnTo>
                <a:lnTo>
                  <a:pt x="1902" y="2838"/>
                </a:lnTo>
                <a:lnTo>
                  <a:pt x="1902" y="2835"/>
                </a:lnTo>
                <a:lnTo>
                  <a:pt x="1900" y="2834"/>
                </a:lnTo>
                <a:lnTo>
                  <a:pt x="1900" y="2832"/>
                </a:lnTo>
                <a:lnTo>
                  <a:pt x="1898" y="2832"/>
                </a:lnTo>
                <a:lnTo>
                  <a:pt x="1897" y="2830"/>
                </a:lnTo>
                <a:lnTo>
                  <a:pt x="1895" y="2829"/>
                </a:lnTo>
                <a:lnTo>
                  <a:pt x="1893" y="2827"/>
                </a:lnTo>
                <a:lnTo>
                  <a:pt x="1893" y="2826"/>
                </a:lnTo>
                <a:lnTo>
                  <a:pt x="1892" y="2824"/>
                </a:lnTo>
                <a:lnTo>
                  <a:pt x="1890" y="2824"/>
                </a:lnTo>
                <a:lnTo>
                  <a:pt x="1888" y="2822"/>
                </a:lnTo>
                <a:lnTo>
                  <a:pt x="1885" y="2822"/>
                </a:lnTo>
                <a:lnTo>
                  <a:pt x="1884" y="2821"/>
                </a:lnTo>
                <a:lnTo>
                  <a:pt x="1882" y="2818"/>
                </a:lnTo>
                <a:lnTo>
                  <a:pt x="1880" y="2813"/>
                </a:lnTo>
                <a:lnTo>
                  <a:pt x="1879" y="2809"/>
                </a:lnTo>
                <a:lnTo>
                  <a:pt x="1879" y="2808"/>
                </a:lnTo>
                <a:lnTo>
                  <a:pt x="1877" y="2803"/>
                </a:lnTo>
                <a:lnTo>
                  <a:pt x="1876" y="2798"/>
                </a:lnTo>
                <a:lnTo>
                  <a:pt x="1876" y="2795"/>
                </a:lnTo>
                <a:lnTo>
                  <a:pt x="1876" y="2792"/>
                </a:lnTo>
                <a:lnTo>
                  <a:pt x="1876" y="2789"/>
                </a:lnTo>
                <a:lnTo>
                  <a:pt x="1876" y="2787"/>
                </a:lnTo>
                <a:lnTo>
                  <a:pt x="1877" y="2784"/>
                </a:lnTo>
                <a:lnTo>
                  <a:pt x="1877" y="2780"/>
                </a:lnTo>
                <a:lnTo>
                  <a:pt x="1877" y="2777"/>
                </a:lnTo>
                <a:lnTo>
                  <a:pt x="1877" y="2775"/>
                </a:lnTo>
                <a:lnTo>
                  <a:pt x="1874" y="2771"/>
                </a:lnTo>
                <a:lnTo>
                  <a:pt x="1872" y="2764"/>
                </a:lnTo>
                <a:lnTo>
                  <a:pt x="1869" y="2759"/>
                </a:lnTo>
                <a:lnTo>
                  <a:pt x="1869" y="2749"/>
                </a:lnTo>
                <a:lnTo>
                  <a:pt x="1869" y="2748"/>
                </a:lnTo>
                <a:lnTo>
                  <a:pt x="1869" y="2746"/>
                </a:lnTo>
                <a:lnTo>
                  <a:pt x="1869" y="2745"/>
                </a:lnTo>
                <a:lnTo>
                  <a:pt x="1869" y="2743"/>
                </a:lnTo>
                <a:lnTo>
                  <a:pt x="1863" y="2738"/>
                </a:lnTo>
                <a:lnTo>
                  <a:pt x="1856" y="2734"/>
                </a:lnTo>
                <a:lnTo>
                  <a:pt x="1853" y="2732"/>
                </a:lnTo>
                <a:lnTo>
                  <a:pt x="1847" y="2729"/>
                </a:lnTo>
                <a:lnTo>
                  <a:pt x="1840" y="2727"/>
                </a:lnTo>
                <a:lnTo>
                  <a:pt x="1837" y="2724"/>
                </a:lnTo>
                <a:lnTo>
                  <a:pt x="1833" y="2716"/>
                </a:lnTo>
                <a:lnTo>
                  <a:pt x="1832" y="2716"/>
                </a:lnTo>
                <a:lnTo>
                  <a:pt x="1832" y="2714"/>
                </a:lnTo>
                <a:lnTo>
                  <a:pt x="1832" y="2712"/>
                </a:lnTo>
                <a:lnTo>
                  <a:pt x="1829" y="2711"/>
                </a:lnTo>
                <a:lnTo>
                  <a:pt x="1827" y="2711"/>
                </a:lnTo>
                <a:lnTo>
                  <a:pt x="1827" y="2709"/>
                </a:lnTo>
                <a:lnTo>
                  <a:pt x="1825" y="2709"/>
                </a:lnTo>
                <a:lnTo>
                  <a:pt x="1822" y="2708"/>
                </a:lnTo>
                <a:lnTo>
                  <a:pt x="1821" y="2706"/>
                </a:lnTo>
                <a:lnTo>
                  <a:pt x="1817" y="2704"/>
                </a:lnTo>
                <a:lnTo>
                  <a:pt x="1814" y="2699"/>
                </a:lnTo>
                <a:lnTo>
                  <a:pt x="1808" y="2694"/>
                </a:lnTo>
                <a:lnTo>
                  <a:pt x="1806" y="2693"/>
                </a:lnTo>
                <a:lnTo>
                  <a:pt x="1803" y="2691"/>
                </a:lnTo>
                <a:lnTo>
                  <a:pt x="1801" y="2691"/>
                </a:lnTo>
                <a:lnTo>
                  <a:pt x="1800" y="2688"/>
                </a:lnTo>
                <a:lnTo>
                  <a:pt x="1798" y="2688"/>
                </a:lnTo>
                <a:lnTo>
                  <a:pt x="1796" y="2688"/>
                </a:lnTo>
                <a:lnTo>
                  <a:pt x="1792" y="2687"/>
                </a:lnTo>
                <a:lnTo>
                  <a:pt x="1783" y="2682"/>
                </a:lnTo>
                <a:lnTo>
                  <a:pt x="1778" y="2680"/>
                </a:lnTo>
                <a:lnTo>
                  <a:pt x="1777" y="2680"/>
                </a:lnTo>
                <a:lnTo>
                  <a:pt x="1775" y="2680"/>
                </a:lnTo>
                <a:lnTo>
                  <a:pt x="1774" y="2680"/>
                </a:lnTo>
                <a:lnTo>
                  <a:pt x="1762" y="2677"/>
                </a:lnTo>
                <a:lnTo>
                  <a:pt x="1759" y="2677"/>
                </a:lnTo>
                <a:lnTo>
                  <a:pt x="1754" y="2677"/>
                </a:lnTo>
                <a:lnTo>
                  <a:pt x="1749" y="2677"/>
                </a:lnTo>
                <a:lnTo>
                  <a:pt x="1741" y="2679"/>
                </a:lnTo>
                <a:lnTo>
                  <a:pt x="1737" y="2679"/>
                </a:lnTo>
                <a:lnTo>
                  <a:pt x="1733" y="2677"/>
                </a:lnTo>
                <a:lnTo>
                  <a:pt x="1723" y="2675"/>
                </a:lnTo>
                <a:lnTo>
                  <a:pt x="1722" y="2679"/>
                </a:lnTo>
                <a:lnTo>
                  <a:pt x="1720" y="2679"/>
                </a:lnTo>
                <a:lnTo>
                  <a:pt x="1719" y="2677"/>
                </a:lnTo>
                <a:lnTo>
                  <a:pt x="1717" y="2677"/>
                </a:lnTo>
                <a:lnTo>
                  <a:pt x="1714" y="2677"/>
                </a:lnTo>
                <a:lnTo>
                  <a:pt x="1712" y="2675"/>
                </a:lnTo>
                <a:lnTo>
                  <a:pt x="1711" y="2674"/>
                </a:lnTo>
                <a:lnTo>
                  <a:pt x="1709" y="2674"/>
                </a:lnTo>
                <a:lnTo>
                  <a:pt x="1709" y="2672"/>
                </a:lnTo>
                <a:lnTo>
                  <a:pt x="1707" y="2670"/>
                </a:lnTo>
                <a:lnTo>
                  <a:pt x="1707" y="2667"/>
                </a:lnTo>
                <a:lnTo>
                  <a:pt x="1706" y="2665"/>
                </a:lnTo>
                <a:lnTo>
                  <a:pt x="1701" y="2664"/>
                </a:lnTo>
                <a:lnTo>
                  <a:pt x="1699" y="2662"/>
                </a:lnTo>
                <a:lnTo>
                  <a:pt x="1696" y="2661"/>
                </a:lnTo>
                <a:lnTo>
                  <a:pt x="1694" y="2661"/>
                </a:lnTo>
                <a:lnTo>
                  <a:pt x="1691" y="2659"/>
                </a:lnTo>
                <a:lnTo>
                  <a:pt x="1690" y="2656"/>
                </a:lnTo>
                <a:lnTo>
                  <a:pt x="1688" y="2654"/>
                </a:lnTo>
                <a:lnTo>
                  <a:pt x="1685" y="2651"/>
                </a:lnTo>
                <a:lnTo>
                  <a:pt x="1683" y="2648"/>
                </a:lnTo>
                <a:lnTo>
                  <a:pt x="1683" y="2646"/>
                </a:lnTo>
                <a:lnTo>
                  <a:pt x="1680" y="2644"/>
                </a:lnTo>
                <a:lnTo>
                  <a:pt x="1678" y="2643"/>
                </a:lnTo>
                <a:lnTo>
                  <a:pt x="1673" y="2641"/>
                </a:lnTo>
                <a:lnTo>
                  <a:pt x="1672" y="2641"/>
                </a:lnTo>
                <a:lnTo>
                  <a:pt x="1668" y="2639"/>
                </a:lnTo>
                <a:lnTo>
                  <a:pt x="1665" y="2638"/>
                </a:lnTo>
                <a:lnTo>
                  <a:pt x="1664" y="2636"/>
                </a:lnTo>
                <a:lnTo>
                  <a:pt x="1659" y="2630"/>
                </a:lnTo>
                <a:lnTo>
                  <a:pt x="1657" y="2627"/>
                </a:lnTo>
                <a:lnTo>
                  <a:pt x="1656" y="2622"/>
                </a:lnTo>
                <a:lnTo>
                  <a:pt x="1652" y="2619"/>
                </a:lnTo>
                <a:lnTo>
                  <a:pt x="1651" y="2617"/>
                </a:lnTo>
                <a:lnTo>
                  <a:pt x="1649" y="2615"/>
                </a:lnTo>
                <a:lnTo>
                  <a:pt x="1646" y="2612"/>
                </a:lnTo>
                <a:lnTo>
                  <a:pt x="1643" y="2609"/>
                </a:lnTo>
                <a:lnTo>
                  <a:pt x="1641" y="2609"/>
                </a:lnTo>
                <a:lnTo>
                  <a:pt x="1641" y="2607"/>
                </a:lnTo>
                <a:lnTo>
                  <a:pt x="1639" y="2607"/>
                </a:lnTo>
                <a:lnTo>
                  <a:pt x="1638" y="2606"/>
                </a:lnTo>
                <a:lnTo>
                  <a:pt x="1636" y="2606"/>
                </a:lnTo>
                <a:lnTo>
                  <a:pt x="1636" y="2604"/>
                </a:lnTo>
                <a:lnTo>
                  <a:pt x="1636" y="2602"/>
                </a:lnTo>
                <a:lnTo>
                  <a:pt x="1636" y="2601"/>
                </a:lnTo>
                <a:lnTo>
                  <a:pt x="1635" y="2599"/>
                </a:lnTo>
                <a:lnTo>
                  <a:pt x="1635" y="2596"/>
                </a:lnTo>
                <a:lnTo>
                  <a:pt x="1635" y="2594"/>
                </a:lnTo>
                <a:lnTo>
                  <a:pt x="1633" y="2593"/>
                </a:lnTo>
                <a:lnTo>
                  <a:pt x="1633" y="2591"/>
                </a:lnTo>
                <a:lnTo>
                  <a:pt x="1633" y="2589"/>
                </a:lnTo>
                <a:lnTo>
                  <a:pt x="1631" y="2588"/>
                </a:lnTo>
                <a:lnTo>
                  <a:pt x="1631" y="2586"/>
                </a:lnTo>
                <a:lnTo>
                  <a:pt x="1630" y="2586"/>
                </a:lnTo>
                <a:lnTo>
                  <a:pt x="1630" y="2585"/>
                </a:lnTo>
                <a:lnTo>
                  <a:pt x="1628" y="2585"/>
                </a:lnTo>
                <a:lnTo>
                  <a:pt x="1627" y="2581"/>
                </a:lnTo>
                <a:lnTo>
                  <a:pt x="1627" y="2580"/>
                </a:lnTo>
                <a:lnTo>
                  <a:pt x="1627" y="2578"/>
                </a:lnTo>
                <a:lnTo>
                  <a:pt x="1627" y="2573"/>
                </a:lnTo>
                <a:lnTo>
                  <a:pt x="1627" y="2569"/>
                </a:lnTo>
                <a:lnTo>
                  <a:pt x="1625" y="2565"/>
                </a:lnTo>
                <a:lnTo>
                  <a:pt x="1623" y="2560"/>
                </a:lnTo>
                <a:lnTo>
                  <a:pt x="1620" y="2555"/>
                </a:lnTo>
                <a:lnTo>
                  <a:pt x="1618" y="2554"/>
                </a:lnTo>
                <a:lnTo>
                  <a:pt x="1615" y="2547"/>
                </a:lnTo>
                <a:lnTo>
                  <a:pt x="1613" y="2544"/>
                </a:lnTo>
                <a:lnTo>
                  <a:pt x="1612" y="2543"/>
                </a:lnTo>
                <a:lnTo>
                  <a:pt x="1610" y="2543"/>
                </a:lnTo>
                <a:lnTo>
                  <a:pt x="1609" y="2541"/>
                </a:lnTo>
                <a:lnTo>
                  <a:pt x="1607" y="2539"/>
                </a:lnTo>
                <a:lnTo>
                  <a:pt x="1602" y="2538"/>
                </a:lnTo>
                <a:lnTo>
                  <a:pt x="1594" y="2536"/>
                </a:lnTo>
                <a:lnTo>
                  <a:pt x="1576" y="2536"/>
                </a:lnTo>
                <a:lnTo>
                  <a:pt x="1570" y="2533"/>
                </a:lnTo>
                <a:lnTo>
                  <a:pt x="1560" y="2528"/>
                </a:lnTo>
                <a:lnTo>
                  <a:pt x="1558" y="2528"/>
                </a:lnTo>
                <a:lnTo>
                  <a:pt x="1552" y="2528"/>
                </a:lnTo>
                <a:lnTo>
                  <a:pt x="1544" y="2528"/>
                </a:lnTo>
                <a:lnTo>
                  <a:pt x="1541" y="2528"/>
                </a:lnTo>
                <a:lnTo>
                  <a:pt x="1539" y="2528"/>
                </a:lnTo>
                <a:lnTo>
                  <a:pt x="1531" y="2528"/>
                </a:lnTo>
                <a:lnTo>
                  <a:pt x="1528" y="2530"/>
                </a:lnTo>
                <a:lnTo>
                  <a:pt x="1525" y="2530"/>
                </a:lnTo>
                <a:lnTo>
                  <a:pt x="1523" y="2530"/>
                </a:lnTo>
                <a:lnTo>
                  <a:pt x="1510" y="2535"/>
                </a:lnTo>
                <a:lnTo>
                  <a:pt x="1505" y="2536"/>
                </a:lnTo>
                <a:lnTo>
                  <a:pt x="1492" y="2541"/>
                </a:lnTo>
                <a:lnTo>
                  <a:pt x="1488" y="2543"/>
                </a:lnTo>
                <a:lnTo>
                  <a:pt x="1454" y="2555"/>
                </a:lnTo>
                <a:lnTo>
                  <a:pt x="1450" y="2557"/>
                </a:lnTo>
                <a:lnTo>
                  <a:pt x="1441" y="2560"/>
                </a:lnTo>
                <a:lnTo>
                  <a:pt x="1437" y="2562"/>
                </a:lnTo>
                <a:lnTo>
                  <a:pt x="1431" y="2564"/>
                </a:lnTo>
                <a:lnTo>
                  <a:pt x="1429" y="2565"/>
                </a:lnTo>
                <a:lnTo>
                  <a:pt x="1428" y="2565"/>
                </a:lnTo>
                <a:lnTo>
                  <a:pt x="1426" y="2565"/>
                </a:lnTo>
                <a:lnTo>
                  <a:pt x="1418" y="2570"/>
                </a:lnTo>
                <a:lnTo>
                  <a:pt x="1416" y="2570"/>
                </a:lnTo>
                <a:lnTo>
                  <a:pt x="1415" y="2570"/>
                </a:lnTo>
                <a:lnTo>
                  <a:pt x="1415" y="2572"/>
                </a:lnTo>
                <a:lnTo>
                  <a:pt x="1413" y="2572"/>
                </a:lnTo>
                <a:lnTo>
                  <a:pt x="1411" y="2572"/>
                </a:lnTo>
                <a:lnTo>
                  <a:pt x="1407" y="2575"/>
                </a:lnTo>
                <a:lnTo>
                  <a:pt x="1405" y="2575"/>
                </a:lnTo>
                <a:lnTo>
                  <a:pt x="1402" y="2577"/>
                </a:lnTo>
                <a:lnTo>
                  <a:pt x="1400" y="2577"/>
                </a:lnTo>
                <a:lnTo>
                  <a:pt x="1390" y="2580"/>
                </a:lnTo>
                <a:lnTo>
                  <a:pt x="1390" y="2581"/>
                </a:lnTo>
                <a:lnTo>
                  <a:pt x="1389" y="2581"/>
                </a:lnTo>
                <a:lnTo>
                  <a:pt x="1387" y="2581"/>
                </a:lnTo>
                <a:lnTo>
                  <a:pt x="1363" y="2591"/>
                </a:lnTo>
                <a:lnTo>
                  <a:pt x="1361" y="2591"/>
                </a:lnTo>
                <a:lnTo>
                  <a:pt x="1361" y="2593"/>
                </a:lnTo>
                <a:lnTo>
                  <a:pt x="1360" y="2593"/>
                </a:lnTo>
                <a:lnTo>
                  <a:pt x="1356" y="2593"/>
                </a:lnTo>
                <a:lnTo>
                  <a:pt x="1352" y="2594"/>
                </a:lnTo>
                <a:lnTo>
                  <a:pt x="1334" y="2601"/>
                </a:lnTo>
                <a:lnTo>
                  <a:pt x="1323" y="2606"/>
                </a:lnTo>
                <a:lnTo>
                  <a:pt x="1316" y="2607"/>
                </a:lnTo>
                <a:lnTo>
                  <a:pt x="1290" y="2615"/>
                </a:lnTo>
                <a:lnTo>
                  <a:pt x="1260" y="2628"/>
                </a:lnTo>
                <a:lnTo>
                  <a:pt x="1258" y="2628"/>
                </a:lnTo>
                <a:lnTo>
                  <a:pt x="1256" y="2628"/>
                </a:lnTo>
                <a:lnTo>
                  <a:pt x="1256" y="2627"/>
                </a:lnTo>
                <a:lnTo>
                  <a:pt x="1256" y="2628"/>
                </a:lnTo>
                <a:lnTo>
                  <a:pt x="1255" y="2628"/>
                </a:lnTo>
                <a:lnTo>
                  <a:pt x="1255" y="2630"/>
                </a:lnTo>
                <a:lnTo>
                  <a:pt x="1253" y="2630"/>
                </a:lnTo>
                <a:lnTo>
                  <a:pt x="1242" y="2632"/>
                </a:lnTo>
                <a:lnTo>
                  <a:pt x="1238" y="2635"/>
                </a:lnTo>
                <a:lnTo>
                  <a:pt x="1238" y="2636"/>
                </a:lnTo>
                <a:lnTo>
                  <a:pt x="1238" y="2638"/>
                </a:lnTo>
                <a:lnTo>
                  <a:pt x="1237" y="2638"/>
                </a:lnTo>
                <a:lnTo>
                  <a:pt x="1234" y="2639"/>
                </a:lnTo>
                <a:lnTo>
                  <a:pt x="1229" y="2639"/>
                </a:lnTo>
                <a:lnTo>
                  <a:pt x="1217" y="2644"/>
                </a:lnTo>
                <a:lnTo>
                  <a:pt x="1216" y="2644"/>
                </a:lnTo>
                <a:lnTo>
                  <a:pt x="1195" y="2651"/>
                </a:lnTo>
                <a:lnTo>
                  <a:pt x="1174" y="2659"/>
                </a:lnTo>
                <a:lnTo>
                  <a:pt x="1146" y="2670"/>
                </a:lnTo>
                <a:lnTo>
                  <a:pt x="1114" y="2683"/>
                </a:lnTo>
                <a:lnTo>
                  <a:pt x="1099" y="2688"/>
                </a:lnTo>
                <a:lnTo>
                  <a:pt x="1093" y="2691"/>
                </a:lnTo>
                <a:lnTo>
                  <a:pt x="1090" y="2691"/>
                </a:lnTo>
                <a:lnTo>
                  <a:pt x="1086" y="2693"/>
                </a:lnTo>
                <a:lnTo>
                  <a:pt x="1075" y="2698"/>
                </a:lnTo>
                <a:lnTo>
                  <a:pt x="1070" y="2699"/>
                </a:lnTo>
                <a:lnTo>
                  <a:pt x="1069" y="2699"/>
                </a:lnTo>
                <a:lnTo>
                  <a:pt x="1067" y="2701"/>
                </a:lnTo>
                <a:lnTo>
                  <a:pt x="1057" y="2704"/>
                </a:lnTo>
                <a:lnTo>
                  <a:pt x="1023" y="2716"/>
                </a:lnTo>
                <a:lnTo>
                  <a:pt x="1012" y="2720"/>
                </a:lnTo>
                <a:lnTo>
                  <a:pt x="1011" y="2720"/>
                </a:lnTo>
                <a:lnTo>
                  <a:pt x="1007" y="2722"/>
                </a:lnTo>
                <a:lnTo>
                  <a:pt x="1006" y="2722"/>
                </a:lnTo>
                <a:lnTo>
                  <a:pt x="1002" y="2724"/>
                </a:lnTo>
                <a:lnTo>
                  <a:pt x="997" y="2725"/>
                </a:lnTo>
                <a:lnTo>
                  <a:pt x="975" y="2735"/>
                </a:lnTo>
                <a:lnTo>
                  <a:pt x="967" y="2737"/>
                </a:lnTo>
                <a:lnTo>
                  <a:pt x="957" y="2740"/>
                </a:lnTo>
                <a:lnTo>
                  <a:pt x="931" y="2749"/>
                </a:lnTo>
                <a:lnTo>
                  <a:pt x="922" y="2753"/>
                </a:lnTo>
                <a:lnTo>
                  <a:pt x="910" y="2758"/>
                </a:lnTo>
                <a:lnTo>
                  <a:pt x="905" y="2759"/>
                </a:lnTo>
                <a:lnTo>
                  <a:pt x="881" y="2769"/>
                </a:lnTo>
                <a:lnTo>
                  <a:pt x="854" y="2779"/>
                </a:lnTo>
                <a:lnTo>
                  <a:pt x="837" y="2785"/>
                </a:lnTo>
                <a:lnTo>
                  <a:pt x="826" y="2790"/>
                </a:lnTo>
                <a:lnTo>
                  <a:pt x="791" y="2804"/>
                </a:lnTo>
                <a:lnTo>
                  <a:pt x="777" y="2808"/>
                </a:lnTo>
                <a:lnTo>
                  <a:pt x="777" y="2809"/>
                </a:lnTo>
                <a:lnTo>
                  <a:pt x="770" y="2813"/>
                </a:lnTo>
                <a:lnTo>
                  <a:pt x="740" y="2824"/>
                </a:lnTo>
                <a:lnTo>
                  <a:pt x="731" y="2829"/>
                </a:lnTo>
                <a:lnTo>
                  <a:pt x="729" y="2829"/>
                </a:lnTo>
                <a:lnTo>
                  <a:pt x="728" y="2829"/>
                </a:lnTo>
                <a:lnTo>
                  <a:pt x="719" y="2829"/>
                </a:lnTo>
                <a:lnTo>
                  <a:pt x="718" y="2829"/>
                </a:lnTo>
                <a:lnTo>
                  <a:pt x="715" y="2827"/>
                </a:lnTo>
                <a:lnTo>
                  <a:pt x="707" y="2824"/>
                </a:lnTo>
                <a:lnTo>
                  <a:pt x="705" y="2822"/>
                </a:lnTo>
                <a:lnTo>
                  <a:pt x="703" y="2824"/>
                </a:lnTo>
                <a:lnTo>
                  <a:pt x="697" y="2824"/>
                </a:lnTo>
                <a:lnTo>
                  <a:pt x="695" y="2826"/>
                </a:lnTo>
                <a:lnTo>
                  <a:pt x="693" y="2826"/>
                </a:lnTo>
                <a:lnTo>
                  <a:pt x="692" y="2826"/>
                </a:lnTo>
                <a:lnTo>
                  <a:pt x="690" y="2827"/>
                </a:lnTo>
                <a:lnTo>
                  <a:pt x="689" y="2827"/>
                </a:lnTo>
                <a:lnTo>
                  <a:pt x="685" y="2827"/>
                </a:lnTo>
                <a:lnTo>
                  <a:pt x="684" y="2827"/>
                </a:lnTo>
                <a:lnTo>
                  <a:pt x="682" y="2827"/>
                </a:lnTo>
                <a:lnTo>
                  <a:pt x="681" y="2827"/>
                </a:lnTo>
                <a:lnTo>
                  <a:pt x="679" y="2827"/>
                </a:lnTo>
                <a:lnTo>
                  <a:pt x="676" y="2826"/>
                </a:lnTo>
                <a:lnTo>
                  <a:pt x="676" y="2824"/>
                </a:lnTo>
                <a:lnTo>
                  <a:pt x="674" y="2824"/>
                </a:lnTo>
                <a:lnTo>
                  <a:pt x="673" y="2824"/>
                </a:lnTo>
                <a:lnTo>
                  <a:pt x="671" y="2824"/>
                </a:lnTo>
                <a:lnTo>
                  <a:pt x="666" y="2822"/>
                </a:lnTo>
                <a:lnTo>
                  <a:pt x="664" y="2822"/>
                </a:lnTo>
                <a:lnTo>
                  <a:pt x="663" y="2822"/>
                </a:lnTo>
                <a:lnTo>
                  <a:pt x="661" y="2821"/>
                </a:lnTo>
                <a:lnTo>
                  <a:pt x="655" y="2818"/>
                </a:lnTo>
                <a:lnTo>
                  <a:pt x="653" y="2816"/>
                </a:lnTo>
                <a:lnTo>
                  <a:pt x="652" y="2814"/>
                </a:lnTo>
                <a:lnTo>
                  <a:pt x="650" y="2814"/>
                </a:lnTo>
                <a:lnTo>
                  <a:pt x="642" y="2813"/>
                </a:lnTo>
                <a:lnTo>
                  <a:pt x="640" y="2811"/>
                </a:lnTo>
                <a:lnTo>
                  <a:pt x="637" y="2811"/>
                </a:lnTo>
                <a:lnTo>
                  <a:pt x="632" y="2803"/>
                </a:lnTo>
                <a:lnTo>
                  <a:pt x="630" y="2801"/>
                </a:lnTo>
                <a:lnTo>
                  <a:pt x="629" y="2800"/>
                </a:lnTo>
                <a:lnTo>
                  <a:pt x="627" y="2800"/>
                </a:lnTo>
                <a:lnTo>
                  <a:pt x="624" y="2796"/>
                </a:lnTo>
                <a:lnTo>
                  <a:pt x="622" y="2796"/>
                </a:lnTo>
                <a:lnTo>
                  <a:pt x="621" y="2795"/>
                </a:lnTo>
                <a:lnTo>
                  <a:pt x="621" y="2793"/>
                </a:lnTo>
                <a:lnTo>
                  <a:pt x="618" y="2792"/>
                </a:lnTo>
                <a:lnTo>
                  <a:pt x="618" y="2790"/>
                </a:lnTo>
                <a:lnTo>
                  <a:pt x="616" y="2790"/>
                </a:lnTo>
                <a:lnTo>
                  <a:pt x="616" y="2789"/>
                </a:lnTo>
                <a:lnTo>
                  <a:pt x="614" y="2787"/>
                </a:lnTo>
                <a:lnTo>
                  <a:pt x="613" y="2785"/>
                </a:lnTo>
                <a:lnTo>
                  <a:pt x="611" y="2784"/>
                </a:lnTo>
                <a:lnTo>
                  <a:pt x="609" y="2784"/>
                </a:lnTo>
                <a:lnTo>
                  <a:pt x="608" y="2782"/>
                </a:lnTo>
                <a:lnTo>
                  <a:pt x="603" y="2780"/>
                </a:lnTo>
                <a:lnTo>
                  <a:pt x="598" y="2779"/>
                </a:lnTo>
                <a:lnTo>
                  <a:pt x="592" y="2774"/>
                </a:lnTo>
                <a:lnTo>
                  <a:pt x="585" y="2772"/>
                </a:lnTo>
                <a:lnTo>
                  <a:pt x="580" y="2771"/>
                </a:lnTo>
                <a:lnTo>
                  <a:pt x="575" y="2767"/>
                </a:lnTo>
                <a:lnTo>
                  <a:pt x="574" y="2767"/>
                </a:lnTo>
                <a:lnTo>
                  <a:pt x="574" y="2766"/>
                </a:lnTo>
                <a:lnTo>
                  <a:pt x="571" y="2763"/>
                </a:lnTo>
                <a:lnTo>
                  <a:pt x="569" y="2761"/>
                </a:lnTo>
                <a:lnTo>
                  <a:pt x="567" y="2759"/>
                </a:lnTo>
                <a:lnTo>
                  <a:pt x="564" y="2759"/>
                </a:lnTo>
                <a:lnTo>
                  <a:pt x="561" y="2761"/>
                </a:lnTo>
                <a:lnTo>
                  <a:pt x="558" y="2763"/>
                </a:lnTo>
                <a:lnTo>
                  <a:pt x="556" y="2763"/>
                </a:lnTo>
                <a:lnTo>
                  <a:pt x="554" y="2763"/>
                </a:lnTo>
                <a:lnTo>
                  <a:pt x="551" y="2759"/>
                </a:lnTo>
                <a:lnTo>
                  <a:pt x="543" y="2761"/>
                </a:lnTo>
                <a:lnTo>
                  <a:pt x="542" y="2759"/>
                </a:lnTo>
                <a:lnTo>
                  <a:pt x="534" y="2754"/>
                </a:lnTo>
                <a:lnTo>
                  <a:pt x="530" y="2751"/>
                </a:lnTo>
                <a:lnTo>
                  <a:pt x="530" y="2745"/>
                </a:lnTo>
                <a:lnTo>
                  <a:pt x="525" y="2740"/>
                </a:lnTo>
                <a:lnTo>
                  <a:pt x="519" y="2735"/>
                </a:lnTo>
                <a:lnTo>
                  <a:pt x="511" y="2732"/>
                </a:lnTo>
                <a:lnTo>
                  <a:pt x="509" y="2732"/>
                </a:lnTo>
                <a:lnTo>
                  <a:pt x="508" y="2732"/>
                </a:lnTo>
                <a:lnTo>
                  <a:pt x="501" y="2737"/>
                </a:lnTo>
                <a:lnTo>
                  <a:pt x="499" y="2737"/>
                </a:lnTo>
                <a:lnTo>
                  <a:pt x="496" y="2735"/>
                </a:lnTo>
                <a:lnTo>
                  <a:pt x="491" y="2737"/>
                </a:lnTo>
                <a:lnTo>
                  <a:pt x="490" y="2735"/>
                </a:lnTo>
                <a:lnTo>
                  <a:pt x="488" y="2735"/>
                </a:lnTo>
                <a:lnTo>
                  <a:pt x="487" y="2734"/>
                </a:lnTo>
                <a:lnTo>
                  <a:pt x="485" y="2734"/>
                </a:lnTo>
                <a:lnTo>
                  <a:pt x="485" y="2732"/>
                </a:lnTo>
                <a:lnTo>
                  <a:pt x="483" y="2729"/>
                </a:lnTo>
                <a:lnTo>
                  <a:pt x="482" y="2729"/>
                </a:lnTo>
                <a:lnTo>
                  <a:pt x="482" y="2727"/>
                </a:lnTo>
                <a:lnTo>
                  <a:pt x="480" y="2727"/>
                </a:lnTo>
                <a:lnTo>
                  <a:pt x="479" y="2725"/>
                </a:lnTo>
                <a:lnTo>
                  <a:pt x="477" y="2725"/>
                </a:lnTo>
                <a:lnTo>
                  <a:pt x="477" y="2724"/>
                </a:lnTo>
                <a:lnTo>
                  <a:pt x="477" y="2722"/>
                </a:lnTo>
                <a:lnTo>
                  <a:pt x="479" y="2722"/>
                </a:lnTo>
                <a:lnTo>
                  <a:pt x="480" y="2722"/>
                </a:lnTo>
                <a:lnTo>
                  <a:pt x="482" y="2720"/>
                </a:lnTo>
                <a:lnTo>
                  <a:pt x="480" y="2717"/>
                </a:lnTo>
                <a:lnTo>
                  <a:pt x="477" y="2716"/>
                </a:lnTo>
                <a:lnTo>
                  <a:pt x="475" y="2711"/>
                </a:lnTo>
                <a:lnTo>
                  <a:pt x="472" y="2708"/>
                </a:lnTo>
                <a:lnTo>
                  <a:pt x="472" y="2706"/>
                </a:lnTo>
                <a:lnTo>
                  <a:pt x="470" y="2701"/>
                </a:lnTo>
                <a:lnTo>
                  <a:pt x="470" y="2699"/>
                </a:lnTo>
                <a:lnTo>
                  <a:pt x="472" y="2696"/>
                </a:lnTo>
                <a:lnTo>
                  <a:pt x="473" y="2691"/>
                </a:lnTo>
                <a:lnTo>
                  <a:pt x="475" y="2687"/>
                </a:lnTo>
                <a:lnTo>
                  <a:pt x="475" y="2682"/>
                </a:lnTo>
                <a:lnTo>
                  <a:pt x="473" y="2674"/>
                </a:lnTo>
                <a:lnTo>
                  <a:pt x="472" y="2670"/>
                </a:lnTo>
                <a:lnTo>
                  <a:pt x="469" y="2662"/>
                </a:lnTo>
                <a:lnTo>
                  <a:pt x="467" y="2661"/>
                </a:lnTo>
                <a:lnTo>
                  <a:pt x="465" y="2656"/>
                </a:lnTo>
                <a:lnTo>
                  <a:pt x="461" y="2651"/>
                </a:lnTo>
                <a:lnTo>
                  <a:pt x="456" y="2648"/>
                </a:lnTo>
                <a:lnTo>
                  <a:pt x="451" y="2644"/>
                </a:lnTo>
                <a:lnTo>
                  <a:pt x="449" y="2638"/>
                </a:lnTo>
                <a:lnTo>
                  <a:pt x="449" y="2633"/>
                </a:lnTo>
                <a:lnTo>
                  <a:pt x="449" y="2630"/>
                </a:lnTo>
                <a:lnTo>
                  <a:pt x="448" y="2625"/>
                </a:lnTo>
                <a:lnTo>
                  <a:pt x="448" y="2624"/>
                </a:lnTo>
                <a:lnTo>
                  <a:pt x="448" y="2622"/>
                </a:lnTo>
                <a:lnTo>
                  <a:pt x="446" y="2622"/>
                </a:lnTo>
                <a:lnTo>
                  <a:pt x="446" y="2620"/>
                </a:lnTo>
                <a:lnTo>
                  <a:pt x="444" y="2619"/>
                </a:lnTo>
                <a:lnTo>
                  <a:pt x="444" y="2615"/>
                </a:lnTo>
                <a:lnTo>
                  <a:pt x="441" y="2614"/>
                </a:lnTo>
                <a:lnTo>
                  <a:pt x="436" y="2612"/>
                </a:lnTo>
                <a:lnTo>
                  <a:pt x="435" y="2609"/>
                </a:lnTo>
                <a:lnTo>
                  <a:pt x="430" y="2606"/>
                </a:lnTo>
                <a:lnTo>
                  <a:pt x="427" y="2598"/>
                </a:lnTo>
                <a:lnTo>
                  <a:pt x="425" y="2596"/>
                </a:lnTo>
                <a:lnTo>
                  <a:pt x="422" y="2589"/>
                </a:lnTo>
                <a:lnTo>
                  <a:pt x="415" y="2583"/>
                </a:lnTo>
                <a:lnTo>
                  <a:pt x="414" y="2581"/>
                </a:lnTo>
                <a:lnTo>
                  <a:pt x="409" y="2577"/>
                </a:lnTo>
                <a:lnTo>
                  <a:pt x="407" y="2575"/>
                </a:lnTo>
                <a:lnTo>
                  <a:pt x="401" y="2572"/>
                </a:lnTo>
                <a:lnTo>
                  <a:pt x="396" y="2565"/>
                </a:lnTo>
                <a:lnTo>
                  <a:pt x="391" y="2562"/>
                </a:lnTo>
                <a:lnTo>
                  <a:pt x="388" y="2557"/>
                </a:lnTo>
                <a:lnTo>
                  <a:pt x="386" y="2557"/>
                </a:lnTo>
                <a:lnTo>
                  <a:pt x="383" y="2555"/>
                </a:lnTo>
                <a:lnTo>
                  <a:pt x="378" y="2552"/>
                </a:lnTo>
                <a:lnTo>
                  <a:pt x="377" y="2549"/>
                </a:lnTo>
                <a:lnTo>
                  <a:pt x="375" y="2546"/>
                </a:lnTo>
                <a:lnTo>
                  <a:pt x="372" y="2543"/>
                </a:lnTo>
                <a:lnTo>
                  <a:pt x="370" y="2541"/>
                </a:lnTo>
                <a:lnTo>
                  <a:pt x="369" y="2541"/>
                </a:lnTo>
                <a:lnTo>
                  <a:pt x="365" y="2543"/>
                </a:lnTo>
                <a:lnTo>
                  <a:pt x="364" y="2538"/>
                </a:lnTo>
                <a:lnTo>
                  <a:pt x="360" y="2535"/>
                </a:lnTo>
                <a:lnTo>
                  <a:pt x="360" y="2531"/>
                </a:lnTo>
                <a:lnTo>
                  <a:pt x="359" y="2528"/>
                </a:lnTo>
                <a:lnTo>
                  <a:pt x="357" y="2526"/>
                </a:lnTo>
                <a:lnTo>
                  <a:pt x="352" y="2523"/>
                </a:lnTo>
                <a:lnTo>
                  <a:pt x="351" y="2522"/>
                </a:lnTo>
                <a:lnTo>
                  <a:pt x="349" y="2522"/>
                </a:lnTo>
                <a:lnTo>
                  <a:pt x="341" y="2518"/>
                </a:lnTo>
                <a:lnTo>
                  <a:pt x="340" y="2515"/>
                </a:lnTo>
                <a:lnTo>
                  <a:pt x="331" y="2512"/>
                </a:lnTo>
                <a:lnTo>
                  <a:pt x="323" y="2505"/>
                </a:lnTo>
                <a:lnTo>
                  <a:pt x="310" y="2504"/>
                </a:lnTo>
                <a:lnTo>
                  <a:pt x="309" y="2504"/>
                </a:lnTo>
                <a:lnTo>
                  <a:pt x="301" y="2500"/>
                </a:lnTo>
                <a:lnTo>
                  <a:pt x="299" y="2500"/>
                </a:lnTo>
                <a:lnTo>
                  <a:pt x="296" y="2496"/>
                </a:lnTo>
                <a:lnTo>
                  <a:pt x="293" y="2496"/>
                </a:lnTo>
                <a:lnTo>
                  <a:pt x="291" y="2497"/>
                </a:lnTo>
                <a:lnTo>
                  <a:pt x="289" y="2497"/>
                </a:lnTo>
                <a:lnTo>
                  <a:pt x="288" y="2499"/>
                </a:lnTo>
                <a:lnTo>
                  <a:pt x="286" y="2500"/>
                </a:lnTo>
                <a:lnTo>
                  <a:pt x="285" y="2502"/>
                </a:lnTo>
                <a:lnTo>
                  <a:pt x="285" y="2500"/>
                </a:lnTo>
                <a:lnTo>
                  <a:pt x="283" y="2500"/>
                </a:lnTo>
                <a:lnTo>
                  <a:pt x="281" y="2494"/>
                </a:lnTo>
                <a:lnTo>
                  <a:pt x="280" y="2492"/>
                </a:lnTo>
                <a:lnTo>
                  <a:pt x="278" y="2492"/>
                </a:lnTo>
                <a:lnTo>
                  <a:pt x="276" y="2491"/>
                </a:lnTo>
                <a:lnTo>
                  <a:pt x="275" y="2491"/>
                </a:lnTo>
                <a:lnTo>
                  <a:pt x="273" y="2491"/>
                </a:lnTo>
                <a:lnTo>
                  <a:pt x="271" y="2492"/>
                </a:lnTo>
                <a:lnTo>
                  <a:pt x="271" y="2494"/>
                </a:lnTo>
                <a:lnTo>
                  <a:pt x="268" y="2496"/>
                </a:lnTo>
                <a:lnTo>
                  <a:pt x="267" y="2496"/>
                </a:lnTo>
                <a:lnTo>
                  <a:pt x="265" y="2496"/>
                </a:lnTo>
                <a:lnTo>
                  <a:pt x="263" y="2489"/>
                </a:lnTo>
                <a:lnTo>
                  <a:pt x="260" y="2486"/>
                </a:lnTo>
                <a:lnTo>
                  <a:pt x="259" y="2486"/>
                </a:lnTo>
                <a:lnTo>
                  <a:pt x="257" y="2481"/>
                </a:lnTo>
                <a:lnTo>
                  <a:pt x="257" y="2480"/>
                </a:lnTo>
                <a:lnTo>
                  <a:pt x="259" y="2476"/>
                </a:lnTo>
                <a:lnTo>
                  <a:pt x="257" y="2475"/>
                </a:lnTo>
                <a:lnTo>
                  <a:pt x="255" y="2471"/>
                </a:lnTo>
                <a:lnTo>
                  <a:pt x="249" y="2465"/>
                </a:lnTo>
                <a:lnTo>
                  <a:pt x="241" y="2459"/>
                </a:lnTo>
                <a:lnTo>
                  <a:pt x="238" y="2457"/>
                </a:lnTo>
                <a:lnTo>
                  <a:pt x="236" y="2457"/>
                </a:lnTo>
                <a:lnTo>
                  <a:pt x="234" y="2455"/>
                </a:lnTo>
                <a:lnTo>
                  <a:pt x="230" y="2452"/>
                </a:lnTo>
                <a:lnTo>
                  <a:pt x="228" y="2450"/>
                </a:lnTo>
                <a:lnTo>
                  <a:pt x="226" y="2450"/>
                </a:lnTo>
                <a:lnTo>
                  <a:pt x="225" y="2447"/>
                </a:lnTo>
                <a:lnTo>
                  <a:pt x="221" y="2444"/>
                </a:lnTo>
                <a:lnTo>
                  <a:pt x="215" y="2437"/>
                </a:lnTo>
                <a:lnTo>
                  <a:pt x="213" y="2436"/>
                </a:lnTo>
                <a:lnTo>
                  <a:pt x="210" y="2436"/>
                </a:lnTo>
                <a:lnTo>
                  <a:pt x="210" y="2434"/>
                </a:lnTo>
                <a:lnTo>
                  <a:pt x="208" y="2434"/>
                </a:lnTo>
                <a:lnTo>
                  <a:pt x="207" y="2434"/>
                </a:lnTo>
                <a:lnTo>
                  <a:pt x="205" y="2433"/>
                </a:lnTo>
                <a:lnTo>
                  <a:pt x="202" y="2431"/>
                </a:lnTo>
                <a:lnTo>
                  <a:pt x="200" y="2429"/>
                </a:lnTo>
                <a:lnTo>
                  <a:pt x="195" y="2425"/>
                </a:lnTo>
                <a:lnTo>
                  <a:pt x="192" y="2421"/>
                </a:lnTo>
                <a:lnTo>
                  <a:pt x="191" y="2421"/>
                </a:lnTo>
                <a:lnTo>
                  <a:pt x="189" y="2418"/>
                </a:lnTo>
                <a:lnTo>
                  <a:pt x="187" y="2416"/>
                </a:lnTo>
                <a:lnTo>
                  <a:pt x="186" y="2415"/>
                </a:lnTo>
                <a:lnTo>
                  <a:pt x="183" y="2413"/>
                </a:lnTo>
                <a:lnTo>
                  <a:pt x="181" y="2413"/>
                </a:lnTo>
                <a:lnTo>
                  <a:pt x="179" y="2410"/>
                </a:lnTo>
                <a:lnTo>
                  <a:pt x="176" y="2408"/>
                </a:lnTo>
                <a:lnTo>
                  <a:pt x="171" y="2407"/>
                </a:lnTo>
                <a:lnTo>
                  <a:pt x="168" y="2405"/>
                </a:lnTo>
                <a:lnTo>
                  <a:pt x="163" y="2402"/>
                </a:lnTo>
                <a:lnTo>
                  <a:pt x="158" y="2400"/>
                </a:lnTo>
                <a:lnTo>
                  <a:pt x="157" y="2400"/>
                </a:lnTo>
                <a:lnTo>
                  <a:pt x="144" y="2397"/>
                </a:lnTo>
                <a:lnTo>
                  <a:pt x="136" y="2390"/>
                </a:lnTo>
                <a:lnTo>
                  <a:pt x="134" y="2390"/>
                </a:lnTo>
                <a:lnTo>
                  <a:pt x="132" y="2390"/>
                </a:lnTo>
                <a:lnTo>
                  <a:pt x="129" y="2389"/>
                </a:lnTo>
                <a:lnTo>
                  <a:pt x="124" y="2387"/>
                </a:lnTo>
                <a:lnTo>
                  <a:pt x="123" y="2387"/>
                </a:lnTo>
                <a:lnTo>
                  <a:pt x="121" y="2386"/>
                </a:lnTo>
                <a:lnTo>
                  <a:pt x="120" y="2386"/>
                </a:lnTo>
                <a:lnTo>
                  <a:pt x="110" y="2381"/>
                </a:lnTo>
                <a:lnTo>
                  <a:pt x="102" y="2378"/>
                </a:lnTo>
                <a:lnTo>
                  <a:pt x="97" y="2376"/>
                </a:lnTo>
                <a:lnTo>
                  <a:pt x="89" y="2376"/>
                </a:lnTo>
                <a:lnTo>
                  <a:pt x="81" y="2378"/>
                </a:lnTo>
                <a:lnTo>
                  <a:pt x="76" y="2378"/>
                </a:lnTo>
                <a:lnTo>
                  <a:pt x="73" y="2378"/>
                </a:lnTo>
                <a:lnTo>
                  <a:pt x="68" y="2376"/>
                </a:lnTo>
                <a:lnTo>
                  <a:pt x="65" y="2374"/>
                </a:lnTo>
                <a:lnTo>
                  <a:pt x="63" y="2373"/>
                </a:lnTo>
                <a:lnTo>
                  <a:pt x="58" y="2371"/>
                </a:lnTo>
                <a:lnTo>
                  <a:pt x="44" y="2366"/>
                </a:lnTo>
                <a:lnTo>
                  <a:pt x="37" y="2363"/>
                </a:lnTo>
                <a:lnTo>
                  <a:pt x="34" y="2361"/>
                </a:lnTo>
                <a:lnTo>
                  <a:pt x="32" y="2361"/>
                </a:lnTo>
                <a:lnTo>
                  <a:pt x="31" y="2361"/>
                </a:lnTo>
                <a:lnTo>
                  <a:pt x="27" y="2361"/>
                </a:lnTo>
                <a:lnTo>
                  <a:pt x="21" y="2365"/>
                </a:lnTo>
                <a:lnTo>
                  <a:pt x="19" y="2365"/>
                </a:lnTo>
                <a:lnTo>
                  <a:pt x="18" y="2365"/>
                </a:lnTo>
                <a:lnTo>
                  <a:pt x="16" y="2368"/>
                </a:lnTo>
                <a:lnTo>
                  <a:pt x="13" y="2370"/>
                </a:lnTo>
                <a:lnTo>
                  <a:pt x="11" y="2371"/>
                </a:lnTo>
                <a:lnTo>
                  <a:pt x="10" y="2373"/>
                </a:lnTo>
                <a:lnTo>
                  <a:pt x="8" y="2373"/>
                </a:lnTo>
                <a:lnTo>
                  <a:pt x="6" y="2373"/>
                </a:lnTo>
                <a:lnTo>
                  <a:pt x="3" y="2371"/>
                </a:lnTo>
                <a:lnTo>
                  <a:pt x="0" y="2371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15">
            <a:extLst>
              <a:ext uri="{FF2B5EF4-FFF2-40B4-BE49-F238E27FC236}">
                <a16:creationId xmlns:a16="http://schemas.microsoft.com/office/drawing/2014/main" id="{C625B8D5-5F34-48EF-C5C5-0474686350AC}"/>
              </a:ext>
            </a:extLst>
          </p:cNvPr>
          <p:cNvSpPr>
            <a:spLocks/>
          </p:cNvSpPr>
          <p:nvPr/>
        </p:nvSpPr>
        <p:spPr bwMode="auto">
          <a:xfrm>
            <a:off x="4544831" y="1419622"/>
            <a:ext cx="4181876" cy="3032001"/>
          </a:xfrm>
          <a:custGeom>
            <a:avLst/>
            <a:gdLst>
              <a:gd name="T0" fmla="*/ 792 w 4466"/>
              <a:gd name="T1" fmla="*/ 1692 h 3238"/>
              <a:gd name="T2" fmla="*/ 1077 w 4466"/>
              <a:gd name="T3" fmla="*/ 1444 h 3238"/>
              <a:gd name="T4" fmla="*/ 1457 w 4466"/>
              <a:gd name="T5" fmla="*/ 1108 h 3238"/>
              <a:gd name="T6" fmla="*/ 1922 w 4466"/>
              <a:gd name="T7" fmla="*/ 715 h 3238"/>
              <a:gd name="T8" fmla="*/ 2214 w 4466"/>
              <a:gd name="T9" fmla="*/ 466 h 3238"/>
              <a:gd name="T10" fmla="*/ 2527 w 4466"/>
              <a:gd name="T11" fmla="*/ 199 h 3238"/>
              <a:gd name="T12" fmla="*/ 2906 w 4466"/>
              <a:gd name="T13" fmla="*/ 134 h 3238"/>
              <a:gd name="T14" fmla="*/ 3048 w 4466"/>
              <a:gd name="T15" fmla="*/ 358 h 3238"/>
              <a:gd name="T16" fmla="*/ 3387 w 4466"/>
              <a:gd name="T17" fmla="*/ 707 h 3238"/>
              <a:gd name="T18" fmla="*/ 3729 w 4466"/>
              <a:gd name="T19" fmla="*/ 1128 h 3238"/>
              <a:gd name="T20" fmla="*/ 3738 w 4466"/>
              <a:gd name="T21" fmla="*/ 1315 h 3238"/>
              <a:gd name="T22" fmla="*/ 3654 w 4466"/>
              <a:gd name="T23" fmla="*/ 1372 h 3238"/>
              <a:gd name="T24" fmla="*/ 3580 w 4466"/>
              <a:gd name="T25" fmla="*/ 1593 h 3238"/>
              <a:gd name="T26" fmla="*/ 3570 w 4466"/>
              <a:gd name="T27" fmla="*/ 1799 h 3238"/>
              <a:gd name="T28" fmla="*/ 3531 w 4466"/>
              <a:gd name="T29" fmla="*/ 1892 h 3238"/>
              <a:gd name="T30" fmla="*/ 3607 w 4466"/>
              <a:gd name="T31" fmla="*/ 2044 h 3238"/>
              <a:gd name="T32" fmla="*/ 3782 w 4466"/>
              <a:gd name="T33" fmla="*/ 2054 h 3238"/>
              <a:gd name="T34" fmla="*/ 3695 w 4466"/>
              <a:gd name="T35" fmla="*/ 2153 h 3238"/>
              <a:gd name="T36" fmla="*/ 3806 w 4466"/>
              <a:gd name="T37" fmla="*/ 2269 h 3238"/>
              <a:gd name="T38" fmla="*/ 3861 w 4466"/>
              <a:gd name="T39" fmla="*/ 2162 h 3238"/>
              <a:gd name="T40" fmla="*/ 3947 w 4466"/>
              <a:gd name="T41" fmla="*/ 2289 h 3238"/>
              <a:gd name="T42" fmla="*/ 3991 w 4466"/>
              <a:gd name="T43" fmla="*/ 2415 h 3238"/>
              <a:gd name="T44" fmla="*/ 4104 w 4466"/>
              <a:gd name="T45" fmla="*/ 2371 h 3238"/>
              <a:gd name="T46" fmla="*/ 4180 w 4466"/>
              <a:gd name="T47" fmla="*/ 2471 h 3238"/>
              <a:gd name="T48" fmla="*/ 4315 w 4466"/>
              <a:gd name="T49" fmla="*/ 2454 h 3238"/>
              <a:gd name="T50" fmla="*/ 4260 w 4466"/>
              <a:gd name="T51" fmla="*/ 2504 h 3238"/>
              <a:gd name="T52" fmla="*/ 4170 w 4466"/>
              <a:gd name="T53" fmla="*/ 2598 h 3238"/>
              <a:gd name="T54" fmla="*/ 4307 w 4466"/>
              <a:gd name="T55" fmla="*/ 2656 h 3238"/>
              <a:gd name="T56" fmla="*/ 4413 w 4466"/>
              <a:gd name="T57" fmla="*/ 2746 h 3238"/>
              <a:gd name="T58" fmla="*/ 4401 w 4466"/>
              <a:gd name="T59" fmla="*/ 2873 h 3238"/>
              <a:gd name="T60" fmla="*/ 4443 w 4466"/>
              <a:gd name="T61" fmla="*/ 2895 h 3238"/>
              <a:gd name="T62" fmla="*/ 4324 w 4466"/>
              <a:gd name="T63" fmla="*/ 2835 h 3238"/>
              <a:gd name="T64" fmla="*/ 4367 w 4466"/>
              <a:gd name="T65" fmla="*/ 2958 h 3238"/>
              <a:gd name="T66" fmla="*/ 4264 w 4466"/>
              <a:gd name="T67" fmla="*/ 3026 h 3238"/>
              <a:gd name="T68" fmla="*/ 4186 w 4466"/>
              <a:gd name="T69" fmla="*/ 3038 h 3238"/>
              <a:gd name="T70" fmla="*/ 4131 w 4466"/>
              <a:gd name="T71" fmla="*/ 3000 h 3238"/>
              <a:gd name="T72" fmla="*/ 4021 w 4466"/>
              <a:gd name="T73" fmla="*/ 2908 h 3238"/>
              <a:gd name="T74" fmla="*/ 3908 w 4466"/>
              <a:gd name="T75" fmla="*/ 2900 h 3238"/>
              <a:gd name="T76" fmla="*/ 3776 w 4466"/>
              <a:gd name="T77" fmla="*/ 2918 h 3238"/>
              <a:gd name="T78" fmla="*/ 3620 w 4466"/>
              <a:gd name="T79" fmla="*/ 2961 h 3238"/>
              <a:gd name="T80" fmla="*/ 3526 w 4466"/>
              <a:gd name="T81" fmla="*/ 3008 h 3238"/>
              <a:gd name="T82" fmla="*/ 3402 w 4466"/>
              <a:gd name="T83" fmla="*/ 3126 h 3238"/>
              <a:gd name="T84" fmla="*/ 3213 w 4466"/>
              <a:gd name="T85" fmla="*/ 3217 h 3238"/>
              <a:gd name="T86" fmla="*/ 3046 w 4466"/>
              <a:gd name="T87" fmla="*/ 3214 h 3238"/>
              <a:gd name="T88" fmla="*/ 2926 w 4466"/>
              <a:gd name="T89" fmla="*/ 3175 h 3238"/>
              <a:gd name="T90" fmla="*/ 2734 w 4466"/>
              <a:gd name="T91" fmla="*/ 3181 h 3238"/>
              <a:gd name="T92" fmla="*/ 2624 w 4466"/>
              <a:gd name="T93" fmla="*/ 3144 h 3238"/>
              <a:gd name="T94" fmla="*/ 2500 w 4466"/>
              <a:gd name="T95" fmla="*/ 3083 h 3238"/>
              <a:gd name="T96" fmla="*/ 2380 w 4466"/>
              <a:gd name="T97" fmla="*/ 3125 h 3238"/>
              <a:gd name="T98" fmla="*/ 2262 w 4466"/>
              <a:gd name="T99" fmla="*/ 3202 h 3238"/>
              <a:gd name="T100" fmla="*/ 2125 w 4466"/>
              <a:gd name="T101" fmla="*/ 3172 h 3238"/>
              <a:gd name="T102" fmla="*/ 2032 w 4466"/>
              <a:gd name="T103" fmla="*/ 3065 h 3238"/>
              <a:gd name="T104" fmla="*/ 1927 w 4466"/>
              <a:gd name="T105" fmla="*/ 2965 h 3238"/>
              <a:gd name="T106" fmla="*/ 1882 w 4466"/>
              <a:gd name="T107" fmla="*/ 2818 h 3238"/>
              <a:gd name="T108" fmla="*/ 1774 w 4466"/>
              <a:gd name="T109" fmla="*/ 2680 h 3238"/>
              <a:gd name="T110" fmla="*/ 1636 w 4466"/>
              <a:gd name="T111" fmla="*/ 2602 h 3238"/>
              <a:gd name="T112" fmla="*/ 1428 w 4466"/>
              <a:gd name="T113" fmla="*/ 2565 h 3238"/>
              <a:gd name="T114" fmla="*/ 1070 w 4466"/>
              <a:gd name="T115" fmla="*/ 2699 h 3238"/>
              <a:gd name="T116" fmla="*/ 666 w 4466"/>
              <a:gd name="T117" fmla="*/ 2822 h 3238"/>
              <a:gd name="T118" fmla="*/ 511 w 4466"/>
              <a:gd name="T119" fmla="*/ 2732 h 3238"/>
              <a:gd name="T120" fmla="*/ 441 w 4466"/>
              <a:gd name="T121" fmla="*/ 2614 h 3238"/>
              <a:gd name="T122" fmla="*/ 276 w 4466"/>
              <a:gd name="T123" fmla="*/ 2491 h 3238"/>
              <a:gd name="T124" fmla="*/ 134 w 4466"/>
              <a:gd name="T125" fmla="*/ 2390 h 32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4466" h="3238">
                <a:moveTo>
                  <a:pt x="0" y="2371"/>
                </a:moveTo>
                <a:lnTo>
                  <a:pt x="27" y="2347"/>
                </a:lnTo>
                <a:lnTo>
                  <a:pt x="47" y="2329"/>
                </a:lnTo>
                <a:lnTo>
                  <a:pt x="81" y="2302"/>
                </a:lnTo>
                <a:lnTo>
                  <a:pt x="120" y="2268"/>
                </a:lnTo>
                <a:lnTo>
                  <a:pt x="189" y="2208"/>
                </a:lnTo>
                <a:lnTo>
                  <a:pt x="197" y="2201"/>
                </a:lnTo>
                <a:lnTo>
                  <a:pt x="289" y="2124"/>
                </a:lnTo>
                <a:lnTo>
                  <a:pt x="310" y="2104"/>
                </a:lnTo>
                <a:lnTo>
                  <a:pt x="312" y="2103"/>
                </a:lnTo>
                <a:lnTo>
                  <a:pt x="314" y="2103"/>
                </a:lnTo>
                <a:lnTo>
                  <a:pt x="314" y="2101"/>
                </a:lnTo>
                <a:lnTo>
                  <a:pt x="362" y="2061"/>
                </a:lnTo>
                <a:lnTo>
                  <a:pt x="364" y="2061"/>
                </a:lnTo>
                <a:lnTo>
                  <a:pt x="364" y="2059"/>
                </a:lnTo>
                <a:lnTo>
                  <a:pt x="365" y="2059"/>
                </a:lnTo>
                <a:lnTo>
                  <a:pt x="365" y="2057"/>
                </a:lnTo>
                <a:lnTo>
                  <a:pt x="377" y="2049"/>
                </a:lnTo>
                <a:lnTo>
                  <a:pt x="419" y="2014"/>
                </a:lnTo>
                <a:lnTo>
                  <a:pt x="472" y="1968"/>
                </a:lnTo>
                <a:lnTo>
                  <a:pt x="491" y="1951"/>
                </a:lnTo>
                <a:lnTo>
                  <a:pt x="493" y="1949"/>
                </a:lnTo>
                <a:lnTo>
                  <a:pt x="504" y="1941"/>
                </a:lnTo>
                <a:lnTo>
                  <a:pt x="512" y="1934"/>
                </a:lnTo>
                <a:lnTo>
                  <a:pt x="520" y="1928"/>
                </a:lnTo>
                <a:lnTo>
                  <a:pt x="534" y="1915"/>
                </a:lnTo>
                <a:lnTo>
                  <a:pt x="548" y="1904"/>
                </a:lnTo>
                <a:lnTo>
                  <a:pt x="566" y="1889"/>
                </a:lnTo>
                <a:lnTo>
                  <a:pt x="582" y="1875"/>
                </a:lnTo>
                <a:lnTo>
                  <a:pt x="592" y="1867"/>
                </a:lnTo>
                <a:lnTo>
                  <a:pt x="601" y="1858"/>
                </a:lnTo>
                <a:lnTo>
                  <a:pt x="605" y="1855"/>
                </a:lnTo>
                <a:lnTo>
                  <a:pt x="618" y="1846"/>
                </a:lnTo>
                <a:lnTo>
                  <a:pt x="648" y="1820"/>
                </a:lnTo>
                <a:lnTo>
                  <a:pt x="679" y="1792"/>
                </a:lnTo>
                <a:lnTo>
                  <a:pt x="707" y="1770"/>
                </a:lnTo>
                <a:lnTo>
                  <a:pt x="734" y="1745"/>
                </a:lnTo>
                <a:lnTo>
                  <a:pt x="737" y="1742"/>
                </a:lnTo>
                <a:lnTo>
                  <a:pt x="740" y="1740"/>
                </a:lnTo>
                <a:lnTo>
                  <a:pt x="742" y="1739"/>
                </a:lnTo>
                <a:lnTo>
                  <a:pt x="745" y="1736"/>
                </a:lnTo>
                <a:lnTo>
                  <a:pt x="747" y="1734"/>
                </a:lnTo>
                <a:lnTo>
                  <a:pt x="748" y="1734"/>
                </a:lnTo>
                <a:lnTo>
                  <a:pt x="748" y="1732"/>
                </a:lnTo>
                <a:lnTo>
                  <a:pt x="753" y="1728"/>
                </a:lnTo>
                <a:lnTo>
                  <a:pt x="758" y="1724"/>
                </a:lnTo>
                <a:lnTo>
                  <a:pt x="763" y="1719"/>
                </a:lnTo>
                <a:lnTo>
                  <a:pt x="773" y="1710"/>
                </a:lnTo>
                <a:lnTo>
                  <a:pt x="779" y="1705"/>
                </a:lnTo>
                <a:lnTo>
                  <a:pt x="784" y="1700"/>
                </a:lnTo>
                <a:lnTo>
                  <a:pt x="791" y="1695"/>
                </a:lnTo>
                <a:lnTo>
                  <a:pt x="792" y="1692"/>
                </a:lnTo>
                <a:lnTo>
                  <a:pt x="800" y="1685"/>
                </a:lnTo>
                <a:lnTo>
                  <a:pt x="803" y="1682"/>
                </a:lnTo>
                <a:lnTo>
                  <a:pt x="807" y="1681"/>
                </a:lnTo>
                <a:lnTo>
                  <a:pt x="812" y="1676"/>
                </a:lnTo>
                <a:lnTo>
                  <a:pt x="817" y="1671"/>
                </a:lnTo>
                <a:lnTo>
                  <a:pt x="828" y="1661"/>
                </a:lnTo>
                <a:lnTo>
                  <a:pt x="841" y="1650"/>
                </a:lnTo>
                <a:lnTo>
                  <a:pt x="844" y="1647"/>
                </a:lnTo>
                <a:lnTo>
                  <a:pt x="855" y="1637"/>
                </a:lnTo>
                <a:lnTo>
                  <a:pt x="857" y="1635"/>
                </a:lnTo>
                <a:lnTo>
                  <a:pt x="860" y="1632"/>
                </a:lnTo>
                <a:lnTo>
                  <a:pt x="865" y="1629"/>
                </a:lnTo>
                <a:lnTo>
                  <a:pt x="870" y="1626"/>
                </a:lnTo>
                <a:lnTo>
                  <a:pt x="873" y="1622"/>
                </a:lnTo>
                <a:lnTo>
                  <a:pt x="881" y="1618"/>
                </a:lnTo>
                <a:lnTo>
                  <a:pt x="891" y="1609"/>
                </a:lnTo>
                <a:lnTo>
                  <a:pt x="892" y="1608"/>
                </a:lnTo>
                <a:lnTo>
                  <a:pt x="894" y="1608"/>
                </a:lnTo>
                <a:lnTo>
                  <a:pt x="894" y="1606"/>
                </a:lnTo>
                <a:lnTo>
                  <a:pt x="897" y="1605"/>
                </a:lnTo>
                <a:lnTo>
                  <a:pt x="899" y="1603"/>
                </a:lnTo>
                <a:lnTo>
                  <a:pt x="910" y="1593"/>
                </a:lnTo>
                <a:lnTo>
                  <a:pt x="913" y="1590"/>
                </a:lnTo>
                <a:lnTo>
                  <a:pt x="920" y="1583"/>
                </a:lnTo>
                <a:lnTo>
                  <a:pt x="933" y="1572"/>
                </a:lnTo>
                <a:lnTo>
                  <a:pt x="938" y="1567"/>
                </a:lnTo>
                <a:lnTo>
                  <a:pt x="939" y="1566"/>
                </a:lnTo>
                <a:lnTo>
                  <a:pt x="941" y="1564"/>
                </a:lnTo>
                <a:lnTo>
                  <a:pt x="944" y="1561"/>
                </a:lnTo>
                <a:lnTo>
                  <a:pt x="946" y="1561"/>
                </a:lnTo>
                <a:lnTo>
                  <a:pt x="946" y="1559"/>
                </a:lnTo>
                <a:lnTo>
                  <a:pt x="947" y="1559"/>
                </a:lnTo>
                <a:lnTo>
                  <a:pt x="947" y="1558"/>
                </a:lnTo>
                <a:lnTo>
                  <a:pt x="959" y="1548"/>
                </a:lnTo>
                <a:lnTo>
                  <a:pt x="993" y="1519"/>
                </a:lnTo>
                <a:lnTo>
                  <a:pt x="999" y="1512"/>
                </a:lnTo>
                <a:lnTo>
                  <a:pt x="1004" y="1508"/>
                </a:lnTo>
                <a:lnTo>
                  <a:pt x="1006" y="1506"/>
                </a:lnTo>
                <a:lnTo>
                  <a:pt x="1007" y="1504"/>
                </a:lnTo>
                <a:lnTo>
                  <a:pt x="1012" y="1501"/>
                </a:lnTo>
                <a:lnTo>
                  <a:pt x="1022" y="1493"/>
                </a:lnTo>
                <a:lnTo>
                  <a:pt x="1023" y="1491"/>
                </a:lnTo>
                <a:lnTo>
                  <a:pt x="1028" y="1487"/>
                </a:lnTo>
                <a:lnTo>
                  <a:pt x="1033" y="1482"/>
                </a:lnTo>
                <a:lnTo>
                  <a:pt x="1035" y="1480"/>
                </a:lnTo>
                <a:lnTo>
                  <a:pt x="1043" y="1473"/>
                </a:lnTo>
                <a:lnTo>
                  <a:pt x="1051" y="1467"/>
                </a:lnTo>
                <a:lnTo>
                  <a:pt x="1057" y="1461"/>
                </a:lnTo>
                <a:lnTo>
                  <a:pt x="1061" y="1457"/>
                </a:lnTo>
                <a:lnTo>
                  <a:pt x="1067" y="1453"/>
                </a:lnTo>
                <a:lnTo>
                  <a:pt x="1070" y="1449"/>
                </a:lnTo>
                <a:lnTo>
                  <a:pt x="1077" y="1444"/>
                </a:lnTo>
                <a:lnTo>
                  <a:pt x="1078" y="1443"/>
                </a:lnTo>
                <a:lnTo>
                  <a:pt x="1078" y="1441"/>
                </a:lnTo>
                <a:lnTo>
                  <a:pt x="1080" y="1440"/>
                </a:lnTo>
                <a:lnTo>
                  <a:pt x="1082" y="1438"/>
                </a:lnTo>
                <a:lnTo>
                  <a:pt x="1096" y="1425"/>
                </a:lnTo>
                <a:lnTo>
                  <a:pt x="1106" y="1415"/>
                </a:lnTo>
                <a:lnTo>
                  <a:pt x="1125" y="1399"/>
                </a:lnTo>
                <a:lnTo>
                  <a:pt x="1127" y="1399"/>
                </a:lnTo>
                <a:lnTo>
                  <a:pt x="1153" y="1378"/>
                </a:lnTo>
                <a:lnTo>
                  <a:pt x="1154" y="1377"/>
                </a:lnTo>
                <a:lnTo>
                  <a:pt x="1154" y="1375"/>
                </a:lnTo>
                <a:lnTo>
                  <a:pt x="1156" y="1375"/>
                </a:lnTo>
                <a:lnTo>
                  <a:pt x="1159" y="1372"/>
                </a:lnTo>
                <a:lnTo>
                  <a:pt x="1161" y="1370"/>
                </a:lnTo>
                <a:lnTo>
                  <a:pt x="1164" y="1367"/>
                </a:lnTo>
                <a:lnTo>
                  <a:pt x="1166" y="1367"/>
                </a:lnTo>
                <a:lnTo>
                  <a:pt x="1195" y="1339"/>
                </a:lnTo>
                <a:lnTo>
                  <a:pt x="1205" y="1331"/>
                </a:lnTo>
                <a:lnTo>
                  <a:pt x="1235" y="1304"/>
                </a:lnTo>
                <a:lnTo>
                  <a:pt x="1250" y="1291"/>
                </a:lnTo>
                <a:lnTo>
                  <a:pt x="1260" y="1281"/>
                </a:lnTo>
                <a:lnTo>
                  <a:pt x="1268" y="1275"/>
                </a:lnTo>
                <a:lnTo>
                  <a:pt x="1269" y="1273"/>
                </a:lnTo>
                <a:lnTo>
                  <a:pt x="1276" y="1267"/>
                </a:lnTo>
                <a:lnTo>
                  <a:pt x="1295" y="1250"/>
                </a:lnTo>
                <a:lnTo>
                  <a:pt x="1306" y="1241"/>
                </a:lnTo>
                <a:lnTo>
                  <a:pt x="1316" y="1233"/>
                </a:lnTo>
                <a:lnTo>
                  <a:pt x="1334" y="1216"/>
                </a:lnTo>
                <a:lnTo>
                  <a:pt x="1339" y="1212"/>
                </a:lnTo>
                <a:lnTo>
                  <a:pt x="1353" y="1200"/>
                </a:lnTo>
                <a:lnTo>
                  <a:pt x="1364" y="1190"/>
                </a:lnTo>
                <a:lnTo>
                  <a:pt x="1366" y="1189"/>
                </a:lnTo>
                <a:lnTo>
                  <a:pt x="1368" y="1189"/>
                </a:lnTo>
                <a:lnTo>
                  <a:pt x="1374" y="1182"/>
                </a:lnTo>
                <a:lnTo>
                  <a:pt x="1395" y="1163"/>
                </a:lnTo>
                <a:lnTo>
                  <a:pt x="1397" y="1161"/>
                </a:lnTo>
                <a:lnTo>
                  <a:pt x="1399" y="1160"/>
                </a:lnTo>
                <a:lnTo>
                  <a:pt x="1400" y="1158"/>
                </a:lnTo>
                <a:lnTo>
                  <a:pt x="1402" y="1157"/>
                </a:lnTo>
                <a:lnTo>
                  <a:pt x="1403" y="1157"/>
                </a:lnTo>
                <a:lnTo>
                  <a:pt x="1403" y="1155"/>
                </a:lnTo>
                <a:lnTo>
                  <a:pt x="1405" y="1155"/>
                </a:lnTo>
                <a:lnTo>
                  <a:pt x="1407" y="1153"/>
                </a:lnTo>
                <a:lnTo>
                  <a:pt x="1411" y="1149"/>
                </a:lnTo>
                <a:lnTo>
                  <a:pt x="1413" y="1147"/>
                </a:lnTo>
                <a:lnTo>
                  <a:pt x="1418" y="1144"/>
                </a:lnTo>
                <a:lnTo>
                  <a:pt x="1428" y="1134"/>
                </a:lnTo>
                <a:lnTo>
                  <a:pt x="1431" y="1132"/>
                </a:lnTo>
                <a:lnTo>
                  <a:pt x="1436" y="1128"/>
                </a:lnTo>
                <a:lnTo>
                  <a:pt x="1437" y="1126"/>
                </a:lnTo>
                <a:lnTo>
                  <a:pt x="1439" y="1124"/>
                </a:lnTo>
                <a:lnTo>
                  <a:pt x="1457" y="1108"/>
                </a:lnTo>
                <a:lnTo>
                  <a:pt x="1468" y="1098"/>
                </a:lnTo>
                <a:lnTo>
                  <a:pt x="1471" y="1097"/>
                </a:lnTo>
                <a:lnTo>
                  <a:pt x="1478" y="1090"/>
                </a:lnTo>
                <a:lnTo>
                  <a:pt x="1476" y="1085"/>
                </a:lnTo>
                <a:lnTo>
                  <a:pt x="1476" y="1084"/>
                </a:lnTo>
                <a:lnTo>
                  <a:pt x="1478" y="1084"/>
                </a:lnTo>
                <a:lnTo>
                  <a:pt x="1479" y="1085"/>
                </a:lnTo>
                <a:lnTo>
                  <a:pt x="1481" y="1087"/>
                </a:lnTo>
                <a:lnTo>
                  <a:pt x="1486" y="1084"/>
                </a:lnTo>
                <a:lnTo>
                  <a:pt x="1486" y="1082"/>
                </a:lnTo>
                <a:lnTo>
                  <a:pt x="1521" y="1055"/>
                </a:lnTo>
                <a:lnTo>
                  <a:pt x="1526" y="1050"/>
                </a:lnTo>
                <a:lnTo>
                  <a:pt x="1536" y="1042"/>
                </a:lnTo>
                <a:lnTo>
                  <a:pt x="1550" y="1029"/>
                </a:lnTo>
                <a:lnTo>
                  <a:pt x="1575" y="1008"/>
                </a:lnTo>
                <a:lnTo>
                  <a:pt x="1583" y="1001"/>
                </a:lnTo>
                <a:lnTo>
                  <a:pt x="1584" y="1000"/>
                </a:lnTo>
                <a:lnTo>
                  <a:pt x="1588" y="998"/>
                </a:lnTo>
                <a:lnTo>
                  <a:pt x="1594" y="993"/>
                </a:lnTo>
                <a:lnTo>
                  <a:pt x="1596" y="992"/>
                </a:lnTo>
                <a:lnTo>
                  <a:pt x="1601" y="987"/>
                </a:lnTo>
                <a:lnTo>
                  <a:pt x="1627" y="964"/>
                </a:lnTo>
                <a:lnTo>
                  <a:pt x="1628" y="964"/>
                </a:lnTo>
                <a:lnTo>
                  <a:pt x="1649" y="946"/>
                </a:lnTo>
                <a:lnTo>
                  <a:pt x="1656" y="941"/>
                </a:lnTo>
                <a:lnTo>
                  <a:pt x="1660" y="937"/>
                </a:lnTo>
                <a:lnTo>
                  <a:pt x="1662" y="935"/>
                </a:lnTo>
                <a:lnTo>
                  <a:pt x="1667" y="932"/>
                </a:lnTo>
                <a:lnTo>
                  <a:pt x="1670" y="929"/>
                </a:lnTo>
                <a:lnTo>
                  <a:pt x="1675" y="925"/>
                </a:lnTo>
                <a:lnTo>
                  <a:pt x="1678" y="921"/>
                </a:lnTo>
                <a:lnTo>
                  <a:pt x="1683" y="917"/>
                </a:lnTo>
                <a:lnTo>
                  <a:pt x="1696" y="906"/>
                </a:lnTo>
                <a:lnTo>
                  <a:pt x="1709" y="895"/>
                </a:lnTo>
                <a:lnTo>
                  <a:pt x="1743" y="867"/>
                </a:lnTo>
                <a:lnTo>
                  <a:pt x="1754" y="856"/>
                </a:lnTo>
                <a:lnTo>
                  <a:pt x="1759" y="853"/>
                </a:lnTo>
                <a:lnTo>
                  <a:pt x="1769" y="845"/>
                </a:lnTo>
                <a:lnTo>
                  <a:pt x="1772" y="843"/>
                </a:lnTo>
                <a:lnTo>
                  <a:pt x="1782" y="835"/>
                </a:lnTo>
                <a:lnTo>
                  <a:pt x="1792" y="825"/>
                </a:lnTo>
                <a:lnTo>
                  <a:pt x="1795" y="823"/>
                </a:lnTo>
                <a:lnTo>
                  <a:pt x="1798" y="820"/>
                </a:lnTo>
                <a:lnTo>
                  <a:pt x="1816" y="806"/>
                </a:lnTo>
                <a:lnTo>
                  <a:pt x="1821" y="802"/>
                </a:lnTo>
                <a:lnTo>
                  <a:pt x="1845" y="781"/>
                </a:lnTo>
                <a:lnTo>
                  <a:pt x="1910" y="727"/>
                </a:lnTo>
                <a:lnTo>
                  <a:pt x="1911" y="725"/>
                </a:lnTo>
                <a:lnTo>
                  <a:pt x="1913" y="723"/>
                </a:lnTo>
                <a:lnTo>
                  <a:pt x="1919" y="718"/>
                </a:lnTo>
                <a:lnTo>
                  <a:pt x="1921" y="717"/>
                </a:lnTo>
                <a:lnTo>
                  <a:pt x="1922" y="715"/>
                </a:lnTo>
                <a:lnTo>
                  <a:pt x="1927" y="712"/>
                </a:lnTo>
                <a:lnTo>
                  <a:pt x="1931" y="709"/>
                </a:lnTo>
                <a:lnTo>
                  <a:pt x="1931" y="707"/>
                </a:lnTo>
                <a:lnTo>
                  <a:pt x="1934" y="705"/>
                </a:lnTo>
                <a:lnTo>
                  <a:pt x="1945" y="696"/>
                </a:lnTo>
                <a:lnTo>
                  <a:pt x="1947" y="694"/>
                </a:lnTo>
                <a:lnTo>
                  <a:pt x="1953" y="688"/>
                </a:lnTo>
                <a:lnTo>
                  <a:pt x="1957" y="686"/>
                </a:lnTo>
                <a:lnTo>
                  <a:pt x="1958" y="683"/>
                </a:lnTo>
                <a:lnTo>
                  <a:pt x="1964" y="678"/>
                </a:lnTo>
                <a:lnTo>
                  <a:pt x="1968" y="675"/>
                </a:lnTo>
                <a:lnTo>
                  <a:pt x="1971" y="672"/>
                </a:lnTo>
                <a:lnTo>
                  <a:pt x="1972" y="670"/>
                </a:lnTo>
                <a:lnTo>
                  <a:pt x="1984" y="662"/>
                </a:lnTo>
                <a:lnTo>
                  <a:pt x="1989" y="658"/>
                </a:lnTo>
                <a:lnTo>
                  <a:pt x="2010" y="639"/>
                </a:lnTo>
                <a:lnTo>
                  <a:pt x="2023" y="628"/>
                </a:lnTo>
                <a:lnTo>
                  <a:pt x="2053" y="602"/>
                </a:lnTo>
                <a:lnTo>
                  <a:pt x="2058" y="597"/>
                </a:lnTo>
                <a:lnTo>
                  <a:pt x="2060" y="595"/>
                </a:lnTo>
                <a:lnTo>
                  <a:pt x="2061" y="594"/>
                </a:lnTo>
                <a:lnTo>
                  <a:pt x="2065" y="592"/>
                </a:lnTo>
                <a:lnTo>
                  <a:pt x="2066" y="591"/>
                </a:lnTo>
                <a:lnTo>
                  <a:pt x="2071" y="587"/>
                </a:lnTo>
                <a:lnTo>
                  <a:pt x="2071" y="586"/>
                </a:lnTo>
                <a:lnTo>
                  <a:pt x="2078" y="582"/>
                </a:lnTo>
                <a:lnTo>
                  <a:pt x="2084" y="576"/>
                </a:lnTo>
                <a:lnTo>
                  <a:pt x="2086" y="576"/>
                </a:lnTo>
                <a:lnTo>
                  <a:pt x="2086" y="574"/>
                </a:lnTo>
                <a:lnTo>
                  <a:pt x="2090" y="571"/>
                </a:lnTo>
                <a:lnTo>
                  <a:pt x="2099" y="565"/>
                </a:lnTo>
                <a:lnTo>
                  <a:pt x="2104" y="560"/>
                </a:lnTo>
                <a:lnTo>
                  <a:pt x="2108" y="557"/>
                </a:lnTo>
                <a:lnTo>
                  <a:pt x="2110" y="553"/>
                </a:lnTo>
                <a:lnTo>
                  <a:pt x="2116" y="548"/>
                </a:lnTo>
                <a:lnTo>
                  <a:pt x="2123" y="542"/>
                </a:lnTo>
                <a:lnTo>
                  <a:pt x="2139" y="529"/>
                </a:lnTo>
                <a:lnTo>
                  <a:pt x="2154" y="516"/>
                </a:lnTo>
                <a:lnTo>
                  <a:pt x="2167" y="505"/>
                </a:lnTo>
                <a:lnTo>
                  <a:pt x="2170" y="503"/>
                </a:lnTo>
                <a:lnTo>
                  <a:pt x="2173" y="500"/>
                </a:lnTo>
                <a:lnTo>
                  <a:pt x="2183" y="493"/>
                </a:lnTo>
                <a:lnTo>
                  <a:pt x="2189" y="485"/>
                </a:lnTo>
                <a:lnTo>
                  <a:pt x="2191" y="484"/>
                </a:lnTo>
                <a:lnTo>
                  <a:pt x="2192" y="484"/>
                </a:lnTo>
                <a:lnTo>
                  <a:pt x="2197" y="479"/>
                </a:lnTo>
                <a:lnTo>
                  <a:pt x="2200" y="476"/>
                </a:lnTo>
                <a:lnTo>
                  <a:pt x="2204" y="474"/>
                </a:lnTo>
                <a:lnTo>
                  <a:pt x="2207" y="471"/>
                </a:lnTo>
                <a:lnTo>
                  <a:pt x="2209" y="469"/>
                </a:lnTo>
                <a:lnTo>
                  <a:pt x="2212" y="468"/>
                </a:lnTo>
                <a:lnTo>
                  <a:pt x="2214" y="466"/>
                </a:lnTo>
                <a:lnTo>
                  <a:pt x="2217" y="461"/>
                </a:lnTo>
                <a:lnTo>
                  <a:pt x="2220" y="460"/>
                </a:lnTo>
                <a:lnTo>
                  <a:pt x="2222" y="458"/>
                </a:lnTo>
                <a:lnTo>
                  <a:pt x="2223" y="456"/>
                </a:lnTo>
                <a:lnTo>
                  <a:pt x="2230" y="452"/>
                </a:lnTo>
                <a:lnTo>
                  <a:pt x="2235" y="447"/>
                </a:lnTo>
                <a:lnTo>
                  <a:pt x="2241" y="442"/>
                </a:lnTo>
                <a:lnTo>
                  <a:pt x="2244" y="437"/>
                </a:lnTo>
                <a:lnTo>
                  <a:pt x="2247" y="435"/>
                </a:lnTo>
                <a:lnTo>
                  <a:pt x="2249" y="434"/>
                </a:lnTo>
                <a:lnTo>
                  <a:pt x="2254" y="429"/>
                </a:lnTo>
                <a:lnTo>
                  <a:pt x="2255" y="427"/>
                </a:lnTo>
                <a:lnTo>
                  <a:pt x="2259" y="424"/>
                </a:lnTo>
                <a:lnTo>
                  <a:pt x="2262" y="421"/>
                </a:lnTo>
                <a:lnTo>
                  <a:pt x="2269" y="416"/>
                </a:lnTo>
                <a:lnTo>
                  <a:pt x="2288" y="400"/>
                </a:lnTo>
                <a:lnTo>
                  <a:pt x="2299" y="388"/>
                </a:lnTo>
                <a:lnTo>
                  <a:pt x="2309" y="380"/>
                </a:lnTo>
                <a:lnTo>
                  <a:pt x="2357" y="337"/>
                </a:lnTo>
                <a:lnTo>
                  <a:pt x="2362" y="332"/>
                </a:lnTo>
                <a:lnTo>
                  <a:pt x="2369" y="327"/>
                </a:lnTo>
                <a:lnTo>
                  <a:pt x="2374" y="324"/>
                </a:lnTo>
                <a:lnTo>
                  <a:pt x="2375" y="321"/>
                </a:lnTo>
                <a:lnTo>
                  <a:pt x="2385" y="313"/>
                </a:lnTo>
                <a:lnTo>
                  <a:pt x="2386" y="311"/>
                </a:lnTo>
                <a:lnTo>
                  <a:pt x="2398" y="301"/>
                </a:lnTo>
                <a:lnTo>
                  <a:pt x="2401" y="298"/>
                </a:lnTo>
                <a:lnTo>
                  <a:pt x="2406" y="295"/>
                </a:lnTo>
                <a:lnTo>
                  <a:pt x="2409" y="293"/>
                </a:lnTo>
                <a:lnTo>
                  <a:pt x="2414" y="288"/>
                </a:lnTo>
                <a:lnTo>
                  <a:pt x="2416" y="288"/>
                </a:lnTo>
                <a:lnTo>
                  <a:pt x="2417" y="287"/>
                </a:lnTo>
                <a:lnTo>
                  <a:pt x="2422" y="283"/>
                </a:lnTo>
                <a:lnTo>
                  <a:pt x="2424" y="282"/>
                </a:lnTo>
                <a:lnTo>
                  <a:pt x="2432" y="277"/>
                </a:lnTo>
                <a:lnTo>
                  <a:pt x="2461" y="254"/>
                </a:lnTo>
                <a:lnTo>
                  <a:pt x="2469" y="248"/>
                </a:lnTo>
                <a:lnTo>
                  <a:pt x="2471" y="248"/>
                </a:lnTo>
                <a:lnTo>
                  <a:pt x="2480" y="240"/>
                </a:lnTo>
                <a:lnTo>
                  <a:pt x="2484" y="236"/>
                </a:lnTo>
                <a:lnTo>
                  <a:pt x="2488" y="233"/>
                </a:lnTo>
                <a:lnTo>
                  <a:pt x="2488" y="232"/>
                </a:lnTo>
                <a:lnTo>
                  <a:pt x="2493" y="228"/>
                </a:lnTo>
                <a:lnTo>
                  <a:pt x="2498" y="223"/>
                </a:lnTo>
                <a:lnTo>
                  <a:pt x="2504" y="219"/>
                </a:lnTo>
                <a:lnTo>
                  <a:pt x="2506" y="217"/>
                </a:lnTo>
                <a:lnTo>
                  <a:pt x="2511" y="212"/>
                </a:lnTo>
                <a:lnTo>
                  <a:pt x="2518" y="207"/>
                </a:lnTo>
                <a:lnTo>
                  <a:pt x="2522" y="203"/>
                </a:lnTo>
                <a:lnTo>
                  <a:pt x="2524" y="201"/>
                </a:lnTo>
                <a:lnTo>
                  <a:pt x="2526" y="201"/>
                </a:lnTo>
                <a:lnTo>
                  <a:pt x="2527" y="199"/>
                </a:lnTo>
                <a:lnTo>
                  <a:pt x="2530" y="196"/>
                </a:lnTo>
                <a:lnTo>
                  <a:pt x="2532" y="194"/>
                </a:lnTo>
                <a:lnTo>
                  <a:pt x="2542" y="185"/>
                </a:lnTo>
                <a:lnTo>
                  <a:pt x="2550" y="177"/>
                </a:lnTo>
                <a:lnTo>
                  <a:pt x="2553" y="175"/>
                </a:lnTo>
                <a:lnTo>
                  <a:pt x="2555" y="173"/>
                </a:lnTo>
                <a:lnTo>
                  <a:pt x="2556" y="172"/>
                </a:lnTo>
                <a:lnTo>
                  <a:pt x="2563" y="167"/>
                </a:lnTo>
                <a:lnTo>
                  <a:pt x="2592" y="146"/>
                </a:lnTo>
                <a:lnTo>
                  <a:pt x="2593" y="144"/>
                </a:lnTo>
                <a:lnTo>
                  <a:pt x="2595" y="144"/>
                </a:lnTo>
                <a:lnTo>
                  <a:pt x="2595" y="143"/>
                </a:lnTo>
                <a:lnTo>
                  <a:pt x="2608" y="133"/>
                </a:lnTo>
                <a:lnTo>
                  <a:pt x="2614" y="126"/>
                </a:lnTo>
                <a:lnTo>
                  <a:pt x="2623" y="120"/>
                </a:lnTo>
                <a:lnTo>
                  <a:pt x="2626" y="117"/>
                </a:lnTo>
                <a:lnTo>
                  <a:pt x="2629" y="114"/>
                </a:lnTo>
                <a:lnTo>
                  <a:pt x="2639" y="105"/>
                </a:lnTo>
                <a:lnTo>
                  <a:pt x="2652" y="96"/>
                </a:lnTo>
                <a:lnTo>
                  <a:pt x="2669" y="81"/>
                </a:lnTo>
                <a:lnTo>
                  <a:pt x="2679" y="73"/>
                </a:lnTo>
                <a:lnTo>
                  <a:pt x="2728" y="33"/>
                </a:lnTo>
                <a:lnTo>
                  <a:pt x="2729" y="31"/>
                </a:lnTo>
                <a:lnTo>
                  <a:pt x="2731" y="29"/>
                </a:lnTo>
                <a:lnTo>
                  <a:pt x="2732" y="29"/>
                </a:lnTo>
                <a:lnTo>
                  <a:pt x="2732" y="28"/>
                </a:lnTo>
                <a:lnTo>
                  <a:pt x="2734" y="26"/>
                </a:lnTo>
                <a:lnTo>
                  <a:pt x="2736" y="26"/>
                </a:lnTo>
                <a:lnTo>
                  <a:pt x="2737" y="24"/>
                </a:lnTo>
                <a:lnTo>
                  <a:pt x="2749" y="15"/>
                </a:lnTo>
                <a:lnTo>
                  <a:pt x="2753" y="10"/>
                </a:lnTo>
                <a:lnTo>
                  <a:pt x="2757" y="8"/>
                </a:lnTo>
                <a:lnTo>
                  <a:pt x="2758" y="7"/>
                </a:lnTo>
                <a:lnTo>
                  <a:pt x="2767" y="0"/>
                </a:lnTo>
                <a:lnTo>
                  <a:pt x="2775" y="10"/>
                </a:lnTo>
                <a:lnTo>
                  <a:pt x="2776" y="12"/>
                </a:lnTo>
                <a:lnTo>
                  <a:pt x="2789" y="23"/>
                </a:lnTo>
                <a:lnTo>
                  <a:pt x="2807" y="42"/>
                </a:lnTo>
                <a:lnTo>
                  <a:pt x="2807" y="44"/>
                </a:lnTo>
                <a:lnTo>
                  <a:pt x="2808" y="57"/>
                </a:lnTo>
                <a:lnTo>
                  <a:pt x="2808" y="60"/>
                </a:lnTo>
                <a:lnTo>
                  <a:pt x="2808" y="63"/>
                </a:lnTo>
                <a:lnTo>
                  <a:pt x="2807" y="71"/>
                </a:lnTo>
                <a:lnTo>
                  <a:pt x="2817" y="81"/>
                </a:lnTo>
                <a:lnTo>
                  <a:pt x="2838" y="102"/>
                </a:lnTo>
                <a:lnTo>
                  <a:pt x="2854" y="109"/>
                </a:lnTo>
                <a:lnTo>
                  <a:pt x="2878" y="120"/>
                </a:lnTo>
                <a:lnTo>
                  <a:pt x="2893" y="126"/>
                </a:lnTo>
                <a:lnTo>
                  <a:pt x="2901" y="131"/>
                </a:lnTo>
                <a:lnTo>
                  <a:pt x="2902" y="133"/>
                </a:lnTo>
                <a:lnTo>
                  <a:pt x="2904" y="133"/>
                </a:lnTo>
                <a:lnTo>
                  <a:pt x="2906" y="134"/>
                </a:lnTo>
                <a:lnTo>
                  <a:pt x="2909" y="134"/>
                </a:lnTo>
                <a:lnTo>
                  <a:pt x="2912" y="138"/>
                </a:lnTo>
                <a:lnTo>
                  <a:pt x="2914" y="139"/>
                </a:lnTo>
                <a:lnTo>
                  <a:pt x="2923" y="149"/>
                </a:lnTo>
                <a:lnTo>
                  <a:pt x="2936" y="209"/>
                </a:lnTo>
                <a:lnTo>
                  <a:pt x="2941" y="220"/>
                </a:lnTo>
                <a:lnTo>
                  <a:pt x="2946" y="227"/>
                </a:lnTo>
                <a:lnTo>
                  <a:pt x="2948" y="227"/>
                </a:lnTo>
                <a:lnTo>
                  <a:pt x="2954" y="230"/>
                </a:lnTo>
                <a:lnTo>
                  <a:pt x="2957" y="230"/>
                </a:lnTo>
                <a:lnTo>
                  <a:pt x="2962" y="232"/>
                </a:lnTo>
                <a:lnTo>
                  <a:pt x="2970" y="235"/>
                </a:lnTo>
                <a:lnTo>
                  <a:pt x="2973" y="240"/>
                </a:lnTo>
                <a:lnTo>
                  <a:pt x="2975" y="240"/>
                </a:lnTo>
                <a:lnTo>
                  <a:pt x="2977" y="243"/>
                </a:lnTo>
                <a:lnTo>
                  <a:pt x="2980" y="244"/>
                </a:lnTo>
                <a:lnTo>
                  <a:pt x="2985" y="248"/>
                </a:lnTo>
                <a:lnTo>
                  <a:pt x="2991" y="251"/>
                </a:lnTo>
                <a:lnTo>
                  <a:pt x="2995" y="253"/>
                </a:lnTo>
                <a:lnTo>
                  <a:pt x="2995" y="254"/>
                </a:lnTo>
                <a:lnTo>
                  <a:pt x="2996" y="256"/>
                </a:lnTo>
                <a:lnTo>
                  <a:pt x="2999" y="266"/>
                </a:lnTo>
                <a:lnTo>
                  <a:pt x="3001" y="269"/>
                </a:lnTo>
                <a:lnTo>
                  <a:pt x="3001" y="272"/>
                </a:lnTo>
                <a:lnTo>
                  <a:pt x="3003" y="275"/>
                </a:lnTo>
                <a:lnTo>
                  <a:pt x="3004" y="277"/>
                </a:lnTo>
                <a:lnTo>
                  <a:pt x="3004" y="278"/>
                </a:lnTo>
                <a:lnTo>
                  <a:pt x="3006" y="282"/>
                </a:lnTo>
                <a:lnTo>
                  <a:pt x="3009" y="285"/>
                </a:lnTo>
                <a:lnTo>
                  <a:pt x="3011" y="288"/>
                </a:lnTo>
                <a:lnTo>
                  <a:pt x="3012" y="291"/>
                </a:lnTo>
                <a:lnTo>
                  <a:pt x="3014" y="295"/>
                </a:lnTo>
                <a:lnTo>
                  <a:pt x="3017" y="298"/>
                </a:lnTo>
                <a:lnTo>
                  <a:pt x="3019" y="303"/>
                </a:lnTo>
                <a:lnTo>
                  <a:pt x="3022" y="306"/>
                </a:lnTo>
                <a:lnTo>
                  <a:pt x="3022" y="308"/>
                </a:lnTo>
                <a:lnTo>
                  <a:pt x="3024" y="309"/>
                </a:lnTo>
                <a:lnTo>
                  <a:pt x="3030" y="322"/>
                </a:lnTo>
                <a:lnTo>
                  <a:pt x="3033" y="327"/>
                </a:lnTo>
                <a:lnTo>
                  <a:pt x="3033" y="328"/>
                </a:lnTo>
                <a:lnTo>
                  <a:pt x="3035" y="330"/>
                </a:lnTo>
                <a:lnTo>
                  <a:pt x="3035" y="332"/>
                </a:lnTo>
                <a:lnTo>
                  <a:pt x="3036" y="333"/>
                </a:lnTo>
                <a:lnTo>
                  <a:pt x="3040" y="340"/>
                </a:lnTo>
                <a:lnTo>
                  <a:pt x="3041" y="343"/>
                </a:lnTo>
                <a:lnTo>
                  <a:pt x="3041" y="345"/>
                </a:lnTo>
                <a:lnTo>
                  <a:pt x="3043" y="348"/>
                </a:lnTo>
                <a:lnTo>
                  <a:pt x="3045" y="350"/>
                </a:lnTo>
                <a:lnTo>
                  <a:pt x="3045" y="351"/>
                </a:lnTo>
                <a:lnTo>
                  <a:pt x="3046" y="354"/>
                </a:lnTo>
                <a:lnTo>
                  <a:pt x="3048" y="356"/>
                </a:lnTo>
                <a:lnTo>
                  <a:pt x="3048" y="358"/>
                </a:lnTo>
                <a:lnTo>
                  <a:pt x="3048" y="359"/>
                </a:lnTo>
                <a:lnTo>
                  <a:pt x="3050" y="364"/>
                </a:lnTo>
                <a:lnTo>
                  <a:pt x="3054" y="380"/>
                </a:lnTo>
                <a:lnTo>
                  <a:pt x="3075" y="414"/>
                </a:lnTo>
                <a:lnTo>
                  <a:pt x="3077" y="419"/>
                </a:lnTo>
                <a:lnTo>
                  <a:pt x="3079" y="423"/>
                </a:lnTo>
                <a:lnTo>
                  <a:pt x="3079" y="426"/>
                </a:lnTo>
                <a:lnTo>
                  <a:pt x="3080" y="429"/>
                </a:lnTo>
                <a:lnTo>
                  <a:pt x="3082" y="432"/>
                </a:lnTo>
                <a:lnTo>
                  <a:pt x="3083" y="435"/>
                </a:lnTo>
                <a:lnTo>
                  <a:pt x="3088" y="448"/>
                </a:lnTo>
                <a:lnTo>
                  <a:pt x="3088" y="452"/>
                </a:lnTo>
                <a:lnTo>
                  <a:pt x="3088" y="453"/>
                </a:lnTo>
                <a:lnTo>
                  <a:pt x="3088" y="458"/>
                </a:lnTo>
                <a:lnTo>
                  <a:pt x="3088" y="466"/>
                </a:lnTo>
                <a:lnTo>
                  <a:pt x="3088" y="472"/>
                </a:lnTo>
                <a:lnTo>
                  <a:pt x="3088" y="477"/>
                </a:lnTo>
                <a:lnTo>
                  <a:pt x="3087" y="477"/>
                </a:lnTo>
                <a:lnTo>
                  <a:pt x="3087" y="479"/>
                </a:lnTo>
                <a:lnTo>
                  <a:pt x="3087" y="485"/>
                </a:lnTo>
                <a:lnTo>
                  <a:pt x="3085" y="505"/>
                </a:lnTo>
                <a:lnTo>
                  <a:pt x="3085" y="510"/>
                </a:lnTo>
                <a:lnTo>
                  <a:pt x="3083" y="518"/>
                </a:lnTo>
                <a:lnTo>
                  <a:pt x="3087" y="526"/>
                </a:lnTo>
                <a:lnTo>
                  <a:pt x="3095" y="552"/>
                </a:lnTo>
                <a:lnTo>
                  <a:pt x="3098" y="562"/>
                </a:lnTo>
                <a:lnTo>
                  <a:pt x="3101" y="566"/>
                </a:lnTo>
                <a:lnTo>
                  <a:pt x="3108" y="573"/>
                </a:lnTo>
                <a:lnTo>
                  <a:pt x="3126" y="597"/>
                </a:lnTo>
                <a:lnTo>
                  <a:pt x="3143" y="605"/>
                </a:lnTo>
                <a:lnTo>
                  <a:pt x="3156" y="613"/>
                </a:lnTo>
                <a:lnTo>
                  <a:pt x="3163" y="617"/>
                </a:lnTo>
                <a:lnTo>
                  <a:pt x="3171" y="621"/>
                </a:lnTo>
                <a:lnTo>
                  <a:pt x="3230" y="636"/>
                </a:lnTo>
                <a:lnTo>
                  <a:pt x="3232" y="636"/>
                </a:lnTo>
                <a:lnTo>
                  <a:pt x="3247" y="642"/>
                </a:lnTo>
                <a:lnTo>
                  <a:pt x="3287" y="657"/>
                </a:lnTo>
                <a:lnTo>
                  <a:pt x="3347" y="684"/>
                </a:lnTo>
                <a:lnTo>
                  <a:pt x="3349" y="686"/>
                </a:lnTo>
                <a:lnTo>
                  <a:pt x="3350" y="686"/>
                </a:lnTo>
                <a:lnTo>
                  <a:pt x="3352" y="686"/>
                </a:lnTo>
                <a:lnTo>
                  <a:pt x="3352" y="688"/>
                </a:lnTo>
                <a:lnTo>
                  <a:pt x="3354" y="688"/>
                </a:lnTo>
                <a:lnTo>
                  <a:pt x="3360" y="691"/>
                </a:lnTo>
                <a:lnTo>
                  <a:pt x="3362" y="691"/>
                </a:lnTo>
                <a:lnTo>
                  <a:pt x="3365" y="692"/>
                </a:lnTo>
                <a:lnTo>
                  <a:pt x="3368" y="694"/>
                </a:lnTo>
                <a:lnTo>
                  <a:pt x="3370" y="696"/>
                </a:lnTo>
                <a:lnTo>
                  <a:pt x="3373" y="697"/>
                </a:lnTo>
                <a:lnTo>
                  <a:pt x="3374" y="697"/>
                </a:lnTo>
                <a:lnTo>
                  <a:pt x="3386" y="707"/>
                </a:lnTo>
                <a:lnTo>
                  <a:pt x="3387" y="707"/>
                </a:lnTo>
                <a:lnTo>
                  <a:pt x="3395" y="712"/>
                </a:lnTo>
                <a:lnTo>
                  <a:pt x="3442" y="736"/>
                </a:lnTo>
                <a:lnTo>
                  <a:pt x="3462" y="747"/>
                </a:lnTo>
                <a:lnTo>
                  <a:pt x="3484" y="757"/>
                </a:lnTo>
                <a:lnTo>
                  <a:pt x="3502" y="765"/>
                </a:lnTo>
                <a:lnTo>
                  <a:pt x="3552" y="778"/>
                </a:lnTo>
                <a:lnTo>
                  <a:pt x="3567" y="781"/>
                </a:lnTo>
                <a:lnTo>
                  <a:pt x="3575" y="788"/>
                </a:lnTo>
                <a:lnTo>
                  <a:pt x="3578" y="790"/>
                </a:lnTo>
                <a:lnTo>
                  <a:pt x="3581" y="791"/>
                </a:lnTo>
                <a:lnTo>
                  <a:pt x="3586" y="794"/>
                </a:lnTo>
                <a:lnTo>
                  <a:pt x="3589" y="796"/>
                </a:lnTo>
                <a:lnTo>
                  <a:pt x="3593" y="799"/>
                </a:lnTo>
                <a:lnTo>
                  <a:pt x="3606" y="807"/>
                </a:lnTo>
                <a:lnTo>
                  <a:pt x="3607" y="807"/>
                </a:lnTo>
                <a:lnTo>
                  <a:pt x="3609" y="811"/>
                </a:lnTo>
                <a:lnTo>
                  <a:pt x="3619" y="820"/>
                </a:lnTo>
                <a:lnTo>
                  <a:pt x="3633" y="836"/>
                </a:lnTo>
                <a:lnTo>
                  <a:pt x="3636" y="843"/>
                </a:lnTo>
                <a:lnTo>
                  <a:pt x="3636" y="845"/>
                </a:lnTo>
                <a:lnTo>
                  <a:pt x="3636" y="846"/>
                </a:lnTo>
                <a:lnTo>
                  <a:pt x="3638" y="848"/>
                </a:lnTo>
                <a:lnTo>
                  <a:pt x="3641" y="854"/>
                </a:lnTo>
                <a:lnTo>
                  <a:pt x="3646" y="867"/>
                </a:lnTo>
                <a:lnTo>
                  <a:pt x="3648" y="867"/>
                </a:lnTo>
                <a:lnTo>
                  <a:pt x="3653" y="880"/>
                </a:lnTo>
                <a:lnTo>
                  <a:pt x="3656" y="886"/>
                </a:lnTo>
                <a:lnTo>
                  <a:pt x="3658" y="891"/>
                </a:lnTo>
                <a:lnTo>
                  <a:pt x="3678" y="943"/>
                </a:lnTo>
                <a:lnTo>
                  <a:pt x="3680" y="948"/>
                </a:lnTo>
                <a:lnTo>
                  <a:pt x="3685" y="963"/>
                </a:lnTo>
                <a:lnTo>
                  <a:pt x="3685" y="964"/>
                </a:lnTo>
                <a:lnTo>
                  <a:pt x="3687" y="964"/>
                </a:lnTo>
                <a:lnTo>
                  <a:pt x="3687" y="966"/>
                </a:lnTo>
                <a:lnTo>
                  <a:pt x="3691" y="979"/>
                </a:lnTo>
                <a:lnTo>
                  <a:pt x="3703" y="998"/>
                </a:lnTo>
                <a:lnTo>
                  <a:pt x="3717" y="1018"/>
                </a:lnTo>
                <a:lnTo>
                  <a:pt x="3732" y="1035"/>
                </a:lnTo>
                <a:lnTo>
                  <a:pt x="3735" y="1042"/>
                </a:lnTo>
                <a:lnTo>
                  <a:pt x="3740" y="1050"/>
                </a:lnTo>
                <a:lnTo>
                  <a:pt x="3742" y="1058"/>
                </a:lnTo>
                <a:lnTo>
                  <a:pt x="3743" y="1066"/>
                </a:lnTo>
                <a:lnTo>
                  <a:pt x="3745" y="1073"/>
                </a:lnTo>
                <a:lnTo>
                  <a:pt x="3745" y="1074"/>
                </a:lnTo>
                <a:lnTo>
                  <a:pt x="3745" y="1089"/>
                </a:lnTo>
                <a:lnTo>
                  <a:pt x="3743" y="1097"/>
                </a:lnTo>
                <a:lnTo>
                  <a:pt x="3737" y="1115"/>
                </a:lnTo>
                <a:lnTo>
                  <a:pt x="3737" y="1116"/>
                </a:lnTo>
                <a:lnTo>
                  <a:pt x="3735" y="1118"/>
                </a:lnTo>
                <a:lnTo>
                  <a:pt x="3735" y="1120"/>
                </a:lnTo>
                <a:lnTo>
                  <a:pt x="3730" y="1126"/>
                </a:lnTo>
                <a:lnTo>
                  <a:pt x="3729" y="1128"/>
                </a:lnTo>
                <a:lnTo>
                  <a:pt x="3724" y="1135"/>
                </a:lnTo>
                <a:lnTo>
                  <a:pt x="3719" y="1140"/>
                </a:lnTo>
                <a:lnTo>
                  <a:pt x="3717" y="1144"/>
                </a:lnTo>
                <a:lnTo>
                  <a:pt x="3716" y="1144"/>
                </a:lnTo>
                <a:lnTo>
                  <a:pt x="3713" y="1147"/>
                </a:lnTo>
                <a:lnTo>
                  <a:pt x="3709" y="1149"/>
                </a:lnTo>
                <a:lnTo>
                  <a:pt x="3701" y="1153"/>
                </a:lnTo>
                <a:lnTo>
                  <a:pt x="3696" y="1157"/>
                </a:lnTo>
                <a:lnTo>
                  <a:pt x="3695" y="1157"/>
                </a:lnTo>
                <a:lnTo>
                  <a:pt x="3690" y="1160"/>
                </a:lnTo>
                <a:lnTo>
                  <a:pt x="3688" y="1160"/>
                </a:lnTo>
                <a:lnTo>
                  <a:pt x="3682" y="1163"/>
                </a:lnTo>
                <a:lnTo>
                  <a:pt x="3677" y="1163"/>
                </a:lnTo>
                <a:lnTo>
                  <a:pt x="3670" y="1165"/>
                </a:lnTo>
                <a:lnTo>
                  <a:pt x="3646" y="1166"/>
                </a:lnTo>
                <a:lnTo>
                  <a:pt x="3640" y="1168"/>
                </a:lnTo>
                <a:lnTo>
                  <a:pt x="3628" y="1169"/>
                </a:lnTo>
                <a:lnTo>
                  <a:pt x="3627" y="1169"/>
                </a:lnTo>
                <a:lnTo>
                  <a:pt x="3627" y="1171"/>
                </a:lnTo>
                <a:lnTo>
                  <a:pt x="3619" y="1173"/>
                </a:lnTo>
                <a:lnTo>
                  <a:pt x="3617" y="1175"/>
                </a:lnTo>
                <a:lnTo>
                  <a:pt x="3604" y="1178"/>
                </a:lnTo>
                <a:lnTo>
                  <a:pt x="3596" y="1182"/>
                </a:lnTo>
                <a:lnTo>
                  <a:pt x="3589" y="1189"/>
                </a:lnTo>
                <a:lnTo>
                  <a:pt x="3588" y="1195"/>
                </a:lnTo>
                <a:lnTo>
                  <a:pt x="3583" y="1204"/>
                </a:lnTo>
                <a:lnTo>
                  <a:pt x="3583" y="1208"/>
                </a:lnTo>
                <a:lnTo>
                  <a:pt x="3581" y="1210"/>
                </a:lnTo>
                <a:lnTo>
                  <a:pt x="3581" y="1212"/>
                </a:lnTo>
                <a:lnTo>
                  <a:pt x="3581" y="1215"/>
                </a:lnTo>
                <a:lnTo>
                  <a:pt x="3581" y="1216"/>
                </a:lnTo>
                <a:lnTo>
                  <a:pt x="3581" y="1218"/>
                </a:lnTo>
                <a:lnTo>
                  <a:pt x="3583" y="1220"/>
                </a:lnTo>
                <a:lnTo>
                  <a:pt x="3586" y="1224"/>
                </a:lnTo>
                <a:lnTo>
                  <a:pt x="3588" y="1229"/>
                </a:lnTo>
                <a:lnTo>
                  <a:pt x="3589" y="1231"/>
                </a:lnTo>
                <a:lnTo>
                  <a:pt x="3593" y="1234"/>
                </a:lnTo>
                <a:lnTo>
                  <a:pt x="3619" y="1257"/>
                </a:lnTo>
                <a:lnTo>
                  <a:pt x="3623" y="1262"/>
                </a:lnTo>
                <a:lnTo>
                  <a:pt x="3636" y="1271"/>
                </a:lnTo>
                <a:lnTo>
                  <a:pt x="3640" y="1273"/>
                </a:lnTo>
                <a:lnTo>
                  <a:pt x="3640" y="1275"/>
                </a:lnTo>
                <a:lnTo>
                  <a:pt x="3641" y="1275"/>
                </a:lnTo>
                <a:lnTo>
                  <a:pt x="3648" y="1284"/>
                </a:lnTo>
                <a:lnTo>
                  <a:pt x="3653" y="1286"/>
                </a:lnTo>
                <a:lnTo>
                  <a:pt x="3656" y="1288"/>
                </a:lnTo>
                <a:lnTo>
                  <a:pt x="3669" y="1296"/>
                </a:lnTo>
                <a:lnTo>
                  <a:pt x="3680" y="1302"/>
                </a:lnTo>
                <a:lnTo>
                  <a:pt x="3719" y="1315"/>
                </a:lnTo>
                <a:lnTo>
                  <a:pt x="3724" y="1314"/>
                </a:lnTo>
                <a:lnTo>
                  <a:pt x="3725" y="1314"/>
                </a:lnTo>
                <a:lnTo>
                  <a:pt x="3738" y="1315"/>
                </a:lnTo>
                <a:lnTo>
                  <a:pt x="3742" y="1315"/>
                </a:lnTo>
                <a:lnTo>
                  <a:pt x="3753" y="1318"/>
                </a:lnTo>
                <a:lnTo>
                  <a:pt x="3754" y="1320"/>
                </a:lnTo>
                <a:lnTo>
                  <a:pt x="3766" y="1325"/>
                </a:lnTo>
                <a:lnTo>
                  <a:pt x="3771" y="1330"/>
                </a:lnTo>
                <a:lnTo>
                  <a:pt x="3771" y="1331"/>
                </a:lnTo>
                <a:lnTo>
                  <a:pt x="3774" y="1336"/>
                </a:lnTo>
                <a:lnTo>
                  <a:pt x="3774" y="1338"/>
                </a:lnTo>
                <a:lnTo>
                  <a:pt x="3774" y="1339"/>
                </a:lnTo>
                <a:lnTo>
                  <a:pt x="3776" y="1343"/>
                </a:lnTo>
                <a:lnTo>
                  <a:pt x="3776" y="1351"/>
                </a:lnTo>
                <a:lnTo>
                  <a:pt x="3776" y="1357"/>
                </a:lnTo>
                <a:lnTo>
                  <a:pt x="3774" y="1362"/>
                </a:lnTo>
                <a:lnTo>
                  <a:pt x="3769" y="1372"/>
                </a:lnTo>
                <a:lnTo>
                  <a:pt x="3768" y="1373"/>
                </a:lnTo>
                <a:lnTo>
                  <a:pt x="3766" y="1380"/>
                </a:lnTo>
                <a:lnTo>
                  <a:pt x="3762" y="1385"/>
                </a:lnTo>
                <a:lnTo>
                  <a:pt x="3758" y="1389"/>
                </a:lnTo>
                <a:lnTo>
                  <a:pt x="3754" y="1394"/>
                </a:lnTo>
                <a:lnTo>
                  <a:pt x="3751" y="1396"/>
                </a:lnTo>
                <a:lnTo>
                  <a:pt x="3750" y="1398"/>
                </a:lnTo>
                <a:lnTo>
                  <a:pt x="3748" y="1398"/>
                </a:lnTo>
                <a:lnTo>
                  <a:pt x="3746" y="1398"/>
                </a:lnTo>
                <a:lnTo>
                  <a:pt x="3743" y="1398"/>
                </a:lnTo>
                <a:lnTo>
                  <a:pt x="3740" y="1398"/>
                </a:lnTo>
                <a:lnTo>
                  <a:pt x="3737" y="1398"/>
                </a:lnTo>
                <a:lnTo>
                  <a:pt x="3735" y="1399"/>
                </a:lnTo>
                <a:lnTo>
                  <a:pt x="3729" y="1401"/>
                </a:lnTo>
                <a:lnTo>
                  <a:pt x="3724" y="1402"/>
                </a:lnTo>
                <a:lnTo>
                  <a:pt x="3717" y="1404"/>
                </a:lnTo>
                <a:lnTo>
                  <a:pt x="3716" y="1404"/>
                </a:lnTo>
                <a:lnTo>
                  <a:pt x="3713" y="1404"/>
                </a:lnTo>
                <a:lnTo>
                  <a:pt x="3709" y="1404"/>
                </a:lnTo>
                <a:lnTo>
                  <a:pt x="3699" y="1404"/>
                </a:lnTo>
                <a:lnTo>
                  <a:pt x="3696" y="1402"/>
                </a:lnTo>
                <a:lnTo>
                  <a:pt x="3695" y="1402"/>
                </a:lnTo>
                <a:lnTo>
                  <a:pt x="3693" y="1401"/>
                </a:lnTo>
                <a:lnTo>
                  <a:pt x="3691" y="1401"/>
                </a:lnTo>
                <a:lnTo>
                  <a:pt x="3683" y="1396"/>
                </a:lnTo>
                <a:lnTo>
                  <a:pt x="3682" y="1394"/>
                </a:lnTo>
                <a:lnTo>
                  <a:pt x="3678" y="1393"/>
                </a:lnTo>
                <a:lnTo>
                  <a:pt x="3677" y="1391"/>
                </a:lnTo>
                <a:lnTo>
                  <a:pt x="3674" y="1389"/>
                </a:lnTo>
                <a:lnTo>
                  <a:pt x="3672" y="1388"/>
                </a:lnTo>
                <a:lnTo>
                  <a:pt x="3669" y="1385"/>
                </a:lnTo>
                <a:lnTo>
                  <a:pt x="3667" y="1385"/>
                </a:lnTo>
                <a:lnTo>
                  <a:pt x="3666" y="1383"/>
                </a:lnTo>
                <a:lnTo>
                  <a:pt x="3662" y="1378"/>
                </a:lnTo>
                <a:lnTo>
                  <a:pt x="3661" y="1377"/>
                </a:lnTo>
                <a:lnTo>
                  <a:pt x="3659" y="1373"/>
                </a:lnTo>
                <a:lnTo>
                  <a:pt x="3658" y="1373"/>
                </a:lnTo>
                <a:lnTo>
                  <a:pt x="3654" y="1372"/>
                </a:lnTo>
                <a:lnTo>
                  <a:pt x="3651" y="1370"/>
                </a:lnTo>
                <a:lnTo>
                  <a:pt x="3651" y="1369"/>
                </a:lnTo>
                <a:lnTo>
                  <a:pt x="3651" y="1367"/>
                </a:lnTo>
                <a:lnTo>
                  <a:pt x="3649" y="1365"/>
                </a:lnTo>
                <a:lnTo>
                  <a:pt x="3649" y="1360"/>
                </a:lnTo>
                <a:lnTo>
                  <a:pt x="3648" y="1355"/>
                </a:lnTo>
                <a:lnTo>
                  <a:pt x="3648" y="1354"/>
                </a:lnTo>
                <a:lnTo>
                  <a:pt x="3649" y="1352"/>
                </a:lnTo>
                <a:lnTo>
                  <a:pt x="3649" y="1351"/>
                </a:lnTo>
                <a:lnTo>
                  <a:pt x="3648" y="1352"/>
                </a:lnTo>
                <a:lnTo>
                  <a:pt x="3646" y="1352"/>
                </a:lnTo>
                <a:lnTo>
                  <a:pt x="3644" y="1352"/>
                </a:lnTo>
                <a:lnTo>
                  <a:pt x="3638" y="1360"/>
                </a:lnTo>
                <a:lnTo>
                  <a:pt x="3636" y="1360"/>
                </a:lnTo>
                <a:lnTo>
                  <a:pt x="3635" y="1362"/>
                </a:lnTo>
                <a:lnTo>
                  <a:pt x="3619" y="1388"/>
                </a:lnTo>
                <a:lnTo>
                  <a:pt x="3607" y="1399"/>
                </a:lnTo>
                <a:lnTo>
                  <a:pt x="3599" y="1404"/>
                </a:lnTo>
                <a:lnTo>
                  <a:pt x="3596" y="1406"/>
                </a:lnTo>
                <a:lnTo>
                  <a:pt x="3589" y="1407"/>
                </a:lnTo>
                <a:lnTo>
                  <a:pt x="3578" y="1409"/>
                </a:lnTo>
                <a:lnTo>
                  <a:pt x="3573" y="1410"/>
                </a:lnTo>
                <a:lnTo>
                  <a:pt x="3562" y="1409"/>
                </a:lnTo>
                <a:lnTo>
                  <a:pt x="3539" y="1402"/>
                </a:lnTo>
                <a:lnTo>
                  <a:pt x="3518" y="1393"/>
                </a:lnTo>
                <a:lnTo>
                  <a:pt x="3517" y="1393"/>
                </a:lnTo>
                <a:lnTo>
                  <a:pt x="3510" y="1389"/>
                </a:lnTo>
                <a:lnTo>
                  <a:pt x="3504" y="1386"/>
                </a:lnTo>
                <a:lnTo>
                  <a:pt x="3502" y="1386"/>
                </a:lnTo>
                <a:lnTo>
                  <a:pt x="3501" y="1386"/>
                </a:lnTo>
                <a:lnTo>
                  <a:pt x="3497" y="1385"/>
                </a:lnTo>
                <a:lnTo>
                  <a:pt x="3494" y="1385"/>
                </a:lnTo>
                <a:lnTo>
                  <a:pt x="3491" y="1386"/>
                </a:lnTo>
                <a:lnTo>
                  <a:pt x="3484" y="1389"/>
                </a:lnTo>
                <a:lnTo>
                  <a:pt x="3475" y="1398"/>
                </a:lnTo>
                <a:lnTo>
                  <a:pt x="3473" y="1402"/>
                </a:lnTo>
                <a:lnTo>
                  <a:pt x="3470" y="1409"/>
                </a:lnTo>
                <a:lnTo>
                  <a:pt x="3468" y="1418"/>
                </a:lnTo>
                <a:lnTo>
                  <a:pt x="3471" y="1428"/>
                </a:lnTo>
                <a:lnTo>
                  <a:pt x="3476" y="1436"/>
                </a:lnTo>
                <a:lnTo>
                  <a:pt x="3479" y="1441"/>
                </a:lnTo>
                <a:lnTo>
                  <a:pt x="3494" y="1454"/>
                </a:lnTo>
                <a:lnTo>
                  <a:pt x="3504" y="1462"/>
                </a:lnTo>
                <a:lnTo>
                  <a:pt x="3514" y="1469"/>
                </a:lnTo>
                <a:lnTo>
                  <a:pt x="3533" y="1480"/>
                </a:lnTo>
                <a:lnTo>
                  <a:pt x="3541" y="1487"/>
                </a:lnTo>
                <a:lnTo>
                  <a:pt x="3556" y="1501"/>
                </a:lnTo>
                <a:lnTo>
                  <a:pt x="3559" y="1506"/>
                </a:lnTo>
                <a:lnTo>
                  <a:pt x="3562" y="1520"/>
                </a:lnTo>
                <a:lnTo>
                  <a:pt x="3565" y="1540"/>
                </a:lnTo>
                <a:lnTo>
                  <a:pt x="3575" y="1580"/>
                </a:lnTo>
                <a:lnTo>
                  <a:pt x="3580" y="1593"/>
                </a:lnTo>
                <a:lnTo>
                  <a:pt x="3581" y="1600"/>
                </a:lnTo>
                <a:lnTo>
                  <a:pt x="3585" y="1606"/>
                </a:lnTo>
                <a:lnTo>
                  <a:pt x="3585" y="1608"/>
                </a:lnTo>
                <a:lnTo>
                  <a:pt x="3586" y="1629"/>
                </a:lnTo>
                <a:lnTo>
                  <a:pt x="3586" y="1637"/>
                </a:lnTo>
                <a:lnTo>
                  <a:pt x="3588" y="1645"/>
                </a:lnTo>
                <a:lnTo>
                  <a:pt x="3589" y="1661"/>
                </a:lnTo>
                <a:lnTo>
                  <a:pt x="3591" y="1671"/>
                </a:lnTo>
                <a:lnTo>
                  <a:pt x="3594" y="1681"/>
                </a:lnTo>
                <a:lnTo>
                  <a:pt x="3594" y="1682"/>
                </a:lnTo>
                <a:lnTo>
                  <a:pt x="3599" y="1689"/>
                </a:lnTo>
                <a:lnTo>
                  <a:pt x="3601" y="1690"/>
                </a:lnTo>
                <a:lnTo>
                  <a:pt x="3601" y="1692"/>
                </a:lnTo>
                <a:lnTo>
                  <a:pt x="3601" y="1693"/>
                </a:lnTo>
                <a:lnTo>
                  <a:pt x="3603" y="1693"/>
                </a:lnTo>
                <a:lnTo>
                  <a:pt x="3604" y="1698"/>
                </a:lnTo>
                <a:lnTo>
                  <a:pt x="3611" y="1707"/>
                </a:lnTo>
                <a:lnTo>
                  <a:pt x="3614" y="1708"/>
                </a:lnTo>
                <a:lnTo>
                  <a:pt x="3617" y="1710"/>
                </a:lnTo>
                <a:lnTo>
                  <a:pt x="3622" y="1713"/>
                </a:lnTo>
                <a:lnTo>
                  <a:pt x="3623" y="1713"/>
                </a:lnTo>
                <a:lnTo>
                  <a:pt x="3633" y="1721"/>
                </a:lnTo>
                <a:lnTo>
                  <a:pt x="3636" y="1723"/>
                </a:lnTo>
                <a:lnTo>
                  <a:pt x="3638" y="1724"/>
                </a:lnTo>
                <a:lnTo>
                  <a:pt x="3638" y="1726"/>
                </a:lnTo>
                <a:lnTo>
                  <a:pt x="3641" y="1728"/>
                </a:lnTo>
                <a:lnTo>
                  <a:pt x="3643" y="1731"/>
                </a:lnTo>
                <a:lnTo>
                  <a:pt x="3644" y="1732"/>
                </a:lnTo>
                <a:lnTo>
                  <a:pt x="3644" y="1736"/>
                </a:lnTo>
                <a:lnTo>
                  <a:pt x="3646" y="1742"/>
                </a:lnTo>
                <a:lnTo>
                  <a:pt x="3646" y="1750"/>
                </a:lnTo>
                <a:lnTo>
                  <a:pt x="3646" y="1753"/>
                </a:lnTo>
                <a:lnTo>
                  <a:pt x="3646" y="1755"/>
                </a:lnTo>
                <a:lnTo>
                  <a:pt x="3644" y="1762"/>
                </a:lnTo>
                <a:lnTo>
                  <a:pt x="3644" y="1763"/>
                </a:lnTo>
                <a:lnTo>
                  <a:pt x="3638" y="1773"/>
                </a:lnTo>
                <a:lnTo>
                  <a:pt x="3632" y="1779"/>
                </a:lnTo>
                <a:lnTo>
                  <a:pt x="3628" y="1782"/>
                </a:lnTo>
                <a:lnTo>
                  <a:pt x="3627" y="1784"/>
                </a:lnTo>
                <a:lnTo>
                  <a:pt x="3622" y="1787"/>
                </a:lnTo>
                <a:lnTo>
                  <a:pt x="3620" y="1789"/>
                </a:lnTo>
                <a:lnTo>
                  <a:pt x="3612" y="1794"/>
                </a:lnTo>
                <a:lnTo>
                  <a:pt x="3606" y="1797"/>
                </a:lnTo>
                <a:lnTo>
                  <a:pt x="3599" y="1802"/>
                </a:lnTo>
                <a:lnTo>
                  <a:pt x="3598" y="1802"/>
                </a:lnTo>
                <a:lnTo>
                  <a:pt x="3596" y="1803"/>
                </a:lnTo>
                <a:lnTo>
                  <a:pt x="3593" y="1803"/>
                </a:lnTo>
                <a:lnTo>
                  <a:pt x="3591" y="1803"/>
                </a:lnTo>
                <a:lnTo>
                  <a:pt x="3585" y="1803"/>
                </a:lnTo>
                <a:lnTo>
                  <a:pt x="3583" y="1803"/>
                </a:lnTo>
                <a:lnTo>
                  <a:pt x="3577" y="1802"/>
                </a:lnTo>
                <a:lnTo>
                  <a:pt x="3570" y="1799"/>
                </a:lnTo>
                <a:lnTo>
                  <a:pt x="3568" y="1799"/>
                </a:lnTo>
                <a:lnTo>
                  <a:pt x="3564" y="1795"/>
                </a:lnTo>
                <a:lnTo>
                  <a:pt x="3562" y="1795"/>
                </a:lnTo>
                <a:lnTo>
                  <a:pt x="3559" y="1791"/>
                </a:lnTo>
                <a:lnTo>
                  <a:pt x="3556" y="1787"/>
                </a:lnTo>
                <a:lnTo>
                  <a:pt x="3552" y="1782"/>
                </a:lnTo>
                <a:lnTo>
                  <a:pt x="3544" y="1774"/>
                </a:lnTo>
                <a:lnTo>
                  <a:pt x="3536" y="1766"/>
                </a:lnTo>
                <a:lnTo>
                  <a:pt x="3533" y="1765"/>
                </a:lnTo>
                <a:lnTo>
                  <a:pt x="3528" y="1762"/>
                </a:lnTo>
                <a:lnTo>
                  <a:pt x="3523" y="1760"/>
                </a:lnTo>
                <a:lnTo>
                  <a:pt x="3520" y="1758"/>
                </a:lnTo>
                <a:lnTo>
                  <a:pt x="3518" y="1758"/>
                </a:lnTo>
                <a:lnTo>
                  <a:pt x="3509" y="1757"/>
                </a:lnTo>
                <a:lnTo>
                  <a:pt x="3502" y="1758"/>
                </a:lnTo>
                <a:lnTo>
                  <a:pt x="3497" y="1758"/>
                </a:lnTo>
                <a:lnTo>
                  <a:pt x="3491" y="1760"/>
                </a:lnTo>
                <a:lnTo>
                  <a:pt x="3484" y="1760"/>
                </a:lnTo>
                <a:lnTo>
                  <a:pt x="3478" y="1763"/>
                </a:lnTo>
                <a:lnTo>
                  <a:pt x="3471" y="1768"/>
                </a:lnTo>
                <a:lnTo>
                  <a:pt x="3468" y="1771"/>
                </a:lnTo>
                <a:lnTo>
                  <a:pt x="3467" y="1773"/>
                </a:lnTo>
                <a:lnTo>
                  <a:pt x="3465" y="1774"/>
                </a:lnTo>
                <a:lnTo>
                  <a:pt x="3463" y="1778"/>
                </a:lnTo>
                <a:lnTo>
                  <a:pt x="3463" y="1779"/>
                </a:lnTo>
                <a:lnTo>
                  <a:pt x="3462" y="1781"/>
                </a:lnTo>
                <a:lnTo>
                  <a:pt x="3460" y="1784"/>
                </a:lnTo>
                <a:lnTo>
                  <a:pt x="3460" y="1786"/>
                </a:lnTo>
                <a:lnTo>
                  <a:pt x="3459" y="1792"/>
                </a:lnTo>
                <a:lnTo>
                  <a:pt x="3459" y="1800"/>
                </a:lnTo>
                <a:lnTo>
                  <a:pt x="3459" y="1803"/>
                </a:lnTo>
                <a:lnTo>
                  <a:pt x="3460" y="1810"/>
                </a:lnTo>
                <a:lnTo>
                  <a:pt x="3460" y="1812"/>
                </a:lnTo>
                <a:lnTo>
                  <a:pt x="3462" y="1820"/>
                </a:lnTo>
                <a:lnTo>
                  <a:pt x="3465" y="1826"/>
                </a:lnTo>
                <a:lnTo>
                  <a:pt x="3470" y="1836"/>
                </a:lnTo>
                <a:lnTo>
                  <a:pt x="3476" y="1844"/>
                </a:lnTo>
                <a:lnTo>
                  <a:pt x="3476" y="1846"/>
                </a:lnTo>
                <a:lnTo>
                  <a:pt x="3481" y="1850"/>
                </a:lnTo>
                <a:lnTo>
                  <a:pt x="3481" y="1852"/>
                </a:lnTo>
                <a:lnTo>
                  <a:pt x="3483" y="1852"/>
                </a:lnTo>
                <a:lnTo>
                  <a:pt x="3483" y="1854"/>
                </a:lnTo>
                <a:lnTo>
                  <a:pt x="3484" y="1855"/>
                </a:lnTo>
                <a:lnTo>
                  <a:pt x="3486" y="1855"/>
                </a:lnTo>
                <a:lnTo>
                  <a:pt x="3489" y="1858"/>
                </a:lnTo>
                <a:lnTo>
                  <a:pt x="3489" y="1860"/>
                </a:lnTo>
                <a:lnTo>
                  <a:pt x="3496" y="1865"/>
                </a:lnTo>
                <a:lnTo>
                  <a:pt x="3499" y="1870"/>
                </a:lnTo>
                <a:lnTo>
                  <a:pt x="3502" y="1873"/>
                </a:lnTo>
                <a:lnTo>
                  <a:pt x="3509" y="1878"/>
                </a:lnTo>
                <a:lnTo>
                  <a:pt x="3510" y="1878"/>
                </a:lnTo>
                <a:lnTo>
                  <a:pt x="3531" y="1892"/>
                </a:lnTo>
                <a:lnTo>
                  <a:pt x="3538" y="1897"/>
                </a:lnTo>
                <a:lnTo>
                  <a:pt x="3539" y="1899"/>
                </a:lnTo>
                <a:lnTo>
                  <a:pt x="3543" y="1902"/>
                </a:lnTo>
                <a:lnTo>
                  <a:pt x="3549" y="1907"/>
                </a:lnTo>
                <a:lnTo>
                  <a:pt x="3556" y="1915"/>
                </a:lnTo>
                <a:lnTo>
                  <a:pt x="3557" y="1918"/>
                </a:lnTo>
                <a:lnTo>
                  <a:pt x="3560" y="1925"/>
                </a:lnTo>
                <a:lnTo>
                  <a:pt x="3560" y="1927"/>
                </a:lnTo>
                <a:lnTo>
                  <a:pt x="3560" y="1928"/>
                </a:lnTo>
                <a:lnTo>
                  <a:pt x="3562" y="1930"/>
                </a:lnTo>
                <a:lnTo>
                  <a:pt x="3562" y="1933"/>
                </a:lnTo>
                <a:lnTo>
                  <a:pt x="3562" y="1934"/>
                </a:lnTo>
                <a:lnTo>
                  <a:pt x="3562" y="1936"/>
                </a:lnTo>
                <a:lnTo>
                  <a:pt x="3562" y="1947"/>
                </a:lnTo>
                <a:lnTo>
                  <a:pt x="3560" y="1949"/>
                </a:lnTo>
                <a:lnTo>
                  <a:pt x="3557" y="1960"/>
                </a:lnTo>
                <a:lnTo>
                  <a:pt x="3554" y="1967"/>
                </a:lnTo>
                <a:lnTo>
                  <a:pt x="3548" y="1977"/>
                </a:lnTo>
                <a:lnTo>
                  <a:pt x="3543" y="1983"/>
                </a:lnTo>
                <a:lnTo>
                  <a:pt x="3538" y="1988"/>
                </a:lnTo>
                <a:lnTo>
                  <a:pt x="3534" y="1991"/>
                </a:lnTo>
                <a:lnTo>
                  <a:pt x="3533" y="1991"/>
                </a:lnTo>
                <a:lnTo>
                  <a:pt x="3533" y="1993"/>
                </a:lnTo>
                <a:lnTo>
                  <a:pt x="3530" y="1996"/>
                </a:lnTo>
                <a:lnTo>
                  <a:pt x="3528" y="1997"/>
                </a:lnTo>
                <a:lnTo>
                  <a:pt x="3523" y="2004"/>
                </a:lnTo>
                <a:lnTo>
                  <a:pt x="3520" y="2009"/>
                </a:lnTo>
                <a:lnTo>
                  <a:pt x="3518" y="2011"/>
                </a:lnTo>
                <a:lnTo>
                  <a:pt x="3517" y="2014"/>
                </a:lnTo>
                <a:lnTo>
                  <a:pt x="3517" y="2017"/>
                </a:lnTo>
                <a:lnTo>
                  <a:pt x="3515" y="2023"/>
                </a:lnTo>
                <a:lnTo>
                  <a:pt x="3515" y="2025"/>
                </a:lnTo>
                <a:lnTo>
                  <a:pt x="3515" y="2030"/>
                </a:lnTo>
                <a:lnTo>
                  <a:pt x="3518" y="2040"/>
                </a:lnTo>
                <a:lnTo>
                  <a:pt x="3526" y="2046"/>
                </a:lnTo>
                <a:lnTo>
                  <a:pt x="3533" y="2051"/>
                </a:lnTo>
                <a:lnTo>
                  <a:pt x="3534" y="2051"/>
                </a:lnTo>
                <a:lnTo>
                  <a:pt x="3541" y="2052"/>
                </a:lnTo>
                <a:lnTo>
                  <a:pt x="3544" y="2052"/>
                </a:lnTo>
                <a:lnTo>
                  <a:pt x="3544" y="2054"/>
                </a:lnTo>
                <a:lnTo>
                  <a:pt x="3546" y="2054"/>
                </a:lnTo>
                <a:lnTo>
                  <a:pt x="3548" y="2054"/>
                </a:lnTo>
                <a:lnTo>
                  <a:pt x="3554" y="2054"/>
                </a:lnTo>
                <a:lnTo>
                  <a:pt x="3560" y="2054"/>
                </a:lnTo>
                <a:lnTo>
                  <a:pt x="3572" y="2054"/>
                </a:lnTo>
                <a:lnTo>
                  <a:pt x="3573" y="2054"/>
                </a:lnTo>
                <a:lnTo>
                  <a:pt x="3578" y="2054"/>
                </a:lnTo>
                <a:lnTo>
                  <a:pt x="3585" y="2052"/>
                </a:lnTo>
                <a:lnTo>
                  <a:pt x="3588" y="2052"/>
                </a:lnTo>
                <a:lnTo>
                  <a:pt x="3593" y="2051"/>
                </a:lnTo>
                <a:lnTo>
                  <a:pt x="3599" y="2049"/>
                </a:lnTo>
                <a:lnTo>
                  <a:pt x="3607" y="2044"/>
                </a:lnTo>
                <a:lnTo>
                  <a:pt x="3617" y="2040"/>
                </a:lnTo>
                <a:lnTo>
                  <a:pt x="3623" y="2038"/>
                </a:lnTo>
                <a:lnTo>
                  <a:pt x="3625" y="2036"/>
                </a:lnTo>
                <a:lnTo>
                  <a:pt x="3628" y="2036"/>
                </a:lnTo>
                <a:lnTo>
                  <a:pt x="3632" y="2035"/>
                </a:lnTo>
                <a:lnTo>
                  <a:pt x="3638" y="2035"/>
                </a:lnTo>
                <a:lnTo>
                  <a:pt x="3641" y="2035"/>
                </a:lnTo>
                <a:lnTo>
                  <a:pt x="3644" y="2035"/>
                </a:lnTo>
                <a:lnTo>
                  <a:pt x="3646" y="2035"/>
                </a:lnTo>
                <a:lnTo>
                  <a:pt x="3653" y="2038"/>
                </a:lnTo>
                <a:lnTo>
                  <a:pt x="3656" y="2038"/>
                </a:lnTo>
                <a:lnTo>
                  <a:pt x="3658" y="2040"/>
                </a:lnTo>
                <a:lnTo>
                  <a:pt x="3661" y="2043"/>
                </a:lnTo>
                <a:lnTo>
                  <a:pt x="3675" y="2064"/>
                </a:lnTo>
                <a:lnTo>
                  <a:pt x="3691" y="2082"/>
                </a:lnTo>
                <a:lnTo>
                  <a:pt x="3693" y="2086"/>
                </a:lnTo>
                <a:lnTo>
                  <a:pt x="3698" y="2088"/>
                </a:lnTo>
                <a:lnTo>
                  <a:pt x="3699" y="2086"/>
                </a:lnTo>
                <a:lnTo>
                  <a:pt x="3703" y="2082"/>
                </a:lnTo>
                <a:lnTo>
                  <a:pt x="3709" y="2077"/>
                </a:lnTo>
                <a:lnTo>
                  <a:pt x="3713" y="2074"/>
                </a:lnTo>
                <a:lnTo>
                  <a:pt x="3714" y="2072"/>
                </a:lnTo>
                <a:lnTo>
                  <a:pt x="3716" y="2070"/>
                </a:lnTo>
                <a:lnTo>
                  <a:pt x="3721" y="2067"/>
                </a:lnTo>
                <a:lnTo>
                  <a:pt x="3724" y="2062"/>
                </a:lnTo>
                <a:lnTo>
                  <a:pt x="3725" y="2059"/>
                </a:lnTo>
                <a:lnTo>
                  <a:pt x="3730" y="2051"/>
                </a:lnTo>
                <a:lnTo>
                  <a:pt x="3733" y="2041"/>
                </a:lnTo>
                <a:lnTo>
                  <a:pt x="3735" y="2036"/>
                </a:lnTo>
                <a:lnTo>
                  <a:pt x="3738" y="2031"/>
                </a:lnTo>
                <a:lnTo>
                  <a:pt x="3742" y="2023"/>
                </a:lnTo>
                <a:lnTo>
                  <a:pt x="3743" y="2022"/>
                </a:lnTo>
                <a:lnTo>
                  <a:pt x="3745" y="2020"/>
                </a:lnTo>
                <a:lnTo>
                  <a:pt x="3746" y="2020"/>
                </a:lnTo>
                <a:lnTo>
                  <a:pt x="3748" y="2019"/>
                </a:lnTo>
                <a:lnTo>
                  <a:pt x="3751" y="2019"/>
                </a:lnTo>
                <a:lnTo>
                  <a:pt x="3756" y="2017"/>
                </a:lnTo>
                <a:lnTo>
                  <a:pt x="3759" y="2017"/>
                </a:lnTo>
                <a:lnTo>
                  <a:pt x="3766" y="2017"/>
                </a:lnTo>
                <a:lnTo>
                  <a:pt x="3771" y="2019"/>
                </a:lnTo>
                <a:lnTo>
                  <a:pt x="3772" y="2019"/>
                </a:lnTo>
                <a:lnTo>
                  <a:pt x="3774" y="2019"/>
                </a:lnTo>
                <a:lnTo>
                  <a:pt x="3776" y="2020"/>
                </a:lnTo>
                <a:lnTo>
                  <a:pt x="3777" y="2020"/>
                </a:lnTo>
                <a:lnTo>
                  <a:pt x="3779" y="2022"/>
                </a:lnTo>
                <a:lnTo>
                  <a:pt x="3782" y="2027"/>
                </a:lnTo>
                <a:lnTo>
                  <a:pt x="3783" y="2031"/>
                </a:lnTo>
                <a:lnTo>
                  <a:pt x="3785" y="2038"/>
                </a:lnTo>
                <a:lnTo>
                  <a:pt x="3785" y="2046"/>
                </a:lnTo>
                <a:lnTo>
                  <a:pt x="3785" y="2051"/>
                </a:lnTo>
                <a:lnTo>
                  <a:pt x="3783" y="2052"/>
                </a:lnTo>
                <a:lnTo>
                  <a:pt x="3782" y="2054"/>
                </a:lnTo>
                <a:lnTo>
                  <a:pt x="3779" y="2059"/>
                </a:lnTo>
                <a:lnTo>
                  <a:pt x="3777" y="2061"/>
                </a:lnTo>
                <a:lnTo>
                  <a:pt x="3776" y="2064"/>
                </a:lnTo>
                <a:lnTo>
                  <a:pt x="3774" y="2064"/>
                </a:lnTo>
                <a:lnTo>
                  <a:pt x="3774" y="2066"/>
                </a:lnTo>
                <a:lnTo>
                  <a:pt x="3772" y="2066"/>
                </a:lnTo>
                <a:lnTo>
                  <a:pt x="3771" y="2066"/>
                </a:lnTo>
                <a:lnTo>
                  <a:pt x="3768" y="2067"/>
                </a:lnTo>
                <a:lnTo>
                  <a:pt x="3766" y="2067"/>
                </a:lnTo>
                <a:lnTo>
                  <a:pt x="3758" y="2069"/>
                </a:lnTo>
                <a:lnTo>
                  <a:pt x="3750" y="2069"/>
                </a:lnTo>
                <a:lnTo>
                  <a:pt x="3745" y="2070"/>
                </a:lnTo>
                <a:lnTo>
                  <a:pt x="3742" y="2070"/>
                </a:lnTo>
                <a:lnTo>
                  <a:pt x="3737" y="2070"/>
                </a:lnTo>
                <a:lnTo>
                  <a:pt x="3735" y="2072"/>
                </a:lnTo>
                <a:lnTo>
                  <a:pt x="3733" y="2072"/>
                </a:lnTo>
                <a:lnTo>
                  <a:pt x="3729" y="2074"/>
                </a:lnTo>
                <a:lnTo>
                  <a:pt x="3727" y="2078"/>
                </a:lnTo>
                <a:lnTo>
                  <a:pt x="3725" y="2082"/>
                </a:lnTo>
                <a:lnTo>
                  <a:pt x="3725" y="2083"/>
                </a:lnTo>
                <a:lnTo>
                  <a:pt x="3724" y="2083"/>
                </a:lnTo>
                <a:lnTo>
                  <a:pt x="3724" y="2085"/>
                </a:lnTo>
                <a:lnTo>
                  <a:pt x="3722" y="2088"/>
                </a:lnTo>
                <a:lnTo>
                  <a:pt x="3722" y="2090"/>
                </a:lnTo>
                <a:lnTo>
                  <a:pt x="3721" y="2093"/>
                </a:lnTo>
                <a:lnTo>
                  <a:pt x="3721" y="2095"/>
                </a:lnTo>
                <a:lnTo>
                  <a:pt x="3721" y="2096"/>
                </a:lnTo>
                <a:lnTo>
                  <a:pt x="3721" y="2098"/>
                </a:lnTo>
                <a:lnTo>
                  <a:pt x="3721" y="2099"/>
                </a:lnTo>
                <a:lnTo>
                  <a:pt x="3721" y="2101"/>
                </a:lnTo>
                <a:lnTo>
                  <a:pt x="3719" y="2101"/>
                </a:lnTo>
                <a:lnTo>
                  <a:pt x="3719" y="2104"/>
                </a:lnTo>
                <a:lnTo>
                  <a:pt x="3716" y="2104"/>
                </a:lnTo>
                <a:lnTo>
                  <a:pt x="3714" y="2106"/>
                </a:lnTo>
                <a:lnTo>
                  <a:pt x="3713" y="2106"/>
                </a:lnTo>
                <a:lnTo>
                  <a:pt x="3713" y="2107"/>
                </a:lnTo>
                <a:lnTo>
                  <a:pt x="3713" y="2109"/>
                </a:lnTo>
                <a:lnTo>
                  <a:pt x="3711" y="2109"/>
                </a:lnTo>
                <a:lnTo>
                  <a:pt x="3709" y="2111"/>
                </a:lnTo>
                <a:lnTo>
                  <a:pt x="3707" y="2114"/>
                </a:lnTo>
                <a:lnTo>
                  <a:pt x="3706" y="2121"/>
                </a:lnTo>
                <a:lnTo>
                  <a:pt x="3704" y="2125"/>
                </a:lnTo>
                <a:lnTo>
                  <a:pt x="3703" y="2130"/>
                </a:lnTo>
                <a:lnTo>
                  <a:pt x="3699" y="2135"/>
                </a:lnTo>
                <a:lnTo>
                  <a:pt x="3698" y="2137"/>
                </a:lnTo>
                <a:lnTo>
                  <a:pt x="3696" y="2141"/>
                </a:lnTo>
                <a:lnTo>
                  <a:pt x="3696" y="2143"/>
                </a:lnTo>
                <a:lnTo>
                  <a:pt x="3695" y="2143"/>
                </a:lnTo>
                <a:lnTo>
                  <a:pt x="3695" y="2145"/>
                </a:lnTo>
                <a:lnTo>
                  <a:pt x="3695" y="2146"/>
                </a:lnTo>
                <a:lnTo>
                  <a:pt x="3695" y="2151"/>
                </a:lnTo>
                <a:lnTo>
                  <a:pt x="3695" y="2153"/>
                </a:lnTo>
                <a:lnTo>
                  <a:pt x="3696" y="2156"/>
                </a:lnTo>
                <a:lnTo>
                  <a:pt x="3699" y="2161"/>
                </a:lnTo>
                <a:lnTo>
                  <a:pt x="3701" y="2162"/>
                </a:lnTo>
                <a:lnTo>
                  <a:pt x="3703" y="2164"/>
                </a:lnTo>
                <a:lnTo>
                  <a:pt x="3707" y="2167"/>
                </a:lnTo>
                <a:lnTo>
                  <a:pt x="3709" y="2169"/>
                </a:lnTo>
                <a:lnTo>
                  <a:pt x="3711" y="2169"/>
                </a:lnTo>
                <a:lnTo>
                  <a:pt x="3716" y="2171"/>
                </a:lnTo>
                <a:lnTo>
                  <a:pt x="3719" y="2171"/>
                </a:lnTo>
                <a:lnTo>
                  <a:pt x="3722" y="2172"/>
                </a:lnTo>
                <a:lnTo>
                  <a:pt x="3722" y="2174"/>
                </a:lnTo>
                <a:lnTo>
                  <a:pt x="3722" y="2176"/>
                </a:lnTo>
                <a:lnTo>
                  <a:pt x="3724" y="2179"/>
                </a:lnTo>
                <a:lnTo>
                  <a:pt x="3727" y="2180"/>
                </a:lnTo>
                <a:lnTo>
                  <a:pt x="3729" y="2180"/>
                </a:lnTo>
                <a:lnTo>
                  <a:pt x="3733" y="2184"/>
                </a:lnTo>
                <a:lnTo>
                  <a:pt x="3740" y="2188"/>
                </a:lnTo>
                <a:lnTo>
                  <a:pt x="3742" y="2190"/>
                </a:lnTo>
                <a:lnTo>
                  <a:pt x="3743" y="2192"/>
                </a:lnTo>
                <a:lnTo>
                  <a:pt x="3750" y="2193"/>
                </a:lnTo>
                <a:lnTo>
                  <a:pt x="3751" y="2195"/>
                </a:lnTo>
                <a:lnTo>
                  <a:pt x="3753" y="2195"/>
                </a:lnTo>
                <a:lnTo>
                  <a:pt x="3761" y="2200"/>
                </a:lnTo>
                <a:lnTo>
                  <a:pt x="3769" y="2203"/>
                </a:lnTo>
                <a:lnTo>
                  <a:pt x="3777" y="2208"/>
                </a:lnTo>
                <a:lnTo>
                  <a:pt x="3782" y="2213"/>
                </a:lnTo>
                <a:lnTo>
                  <a:pt x="3783" y="2214"/>
                </a:lnTo>
                <a:lnTo>
                  <a:pt x="3788" y="2221"/>
                </a:lnTo>
                <a:lnTo>
                  <a:pt x="3788" y="2222"/>
                </a:lnTo>
                <a:lnTo>
                  <a:pt x="3788" y="2224"/>
                </a:lnTo>
                <a:lnTo>
                  <a:pt x="3787" y="2235"/>
                </a:lnTo>
                <a:lnTo>
                  <a:pt x="3785" y="2243"/>
                </a:lnTo>
                <a:lnTo>
                  <a:pt x="3779" y="2253"/>
                </a:lnTo>
                <a:lnTo>
                  <a:pt x="3772" y="2261"/>
                </a:lnTo>
                <a:lnTo>
                  <a:pt x="3766" y="2266"/>
                </a:lnTo>
                <a:lnTo>
                  <a:pt x="3761" y="2268"/>
                </a:lnTo>
                <a:lnTo>
                  <a:pt x="3753" y="2271"/>
                </a:lnTo>
                <a:lnTo>
                  <a:pt x="3746" y="2276"/>
                </a:lnTo>
                <a:lnTo>
                  <a:pt x="3742" y="2284"/>
                </a:lnTo>
                <a:lnTo>
                  <a:pt x="3740" y="2289"/>
                </a:lnTo>
                <a:lnTo>
                  <a:pt x="3740" y="2294"/>
                </a:lnTo>
                <a:lnTo>
                  <a:pt x="3745" y="2298"/>
                </a:lnTo>
                <a:lnTo>
                  <a:pt x="3748" y="2300"/>
                </a:lnTo>
                <a:lnTo>
                  <a:pt x="3754" y="2302"/>
                </a:lnTo>
                <a:lnTo>
                  <a:pt x="3759" y="2302"/>
                </a:lnTo>
                <a:lnTo>
                  <a:pt x="3764" y="2300"/>
                </a:lnTo>
                <a:lnTo>
                  <a:pt x="3772" y="2298"/>
                </a:lnTo>
                <a:lnTo>
                  <a:pt x="3780" y="2294"/>
                </a:lnTo>
                <a:lnTo>
                  <a:pt x="3787" y="2290"/>
                </a:lnTo>
                <a:lnTo>
                  <a:pt x="3797" y="2286"/>
                </a:lnTo>
                <a:lnTo>
                  <a:pt x="3805" y="2277"/>
                </a:lnTo>
                <a:lnTo>
                  <a:pt x="3806" y="2269"/>
                </a:lnTo>
                <a:lnTo>
                  <a:pt x="3806" y="2260"/>
                </a:lnTo>
                <a:lnTo>
                  <a:pt x="3806" y="2250"/>
                </a:lnTo>
                <a:lnTo>
                  <a:pt x="3805" y="2242"/>
                </a:lnTo>
                <a:lnTo>
                  <a:pt x="3805" y="2239"/>
                </a:lnTo>
                <a:lnTo>
                  <a:pt x="3806" y="2232"/>
                </a:lnTo>
                <a:lnTo>
                  <a:pt x="3813" y="2225"/>
                </a:lnTo>
                <a:lnTo>
                  <a:pt x="3817" y="2221"/>
                </a:lnTo>
                <a:lnTo>
                  <a:pt x="3819" y="2219"/>
                </a:lnTo>
                <a:lnTo>
                  <a:pt x="3819" y="2217"/>
                </a:lnTo>
                <a:lnTo>
                  <a:pt x="3822" y="2213"/>
                </a:lnTo>
                <a:lnTo>
                  <a:pt x="3824" y="2211"/>
                </a:lnTo>
                <a:lnTo>
                  <a:pt x="3829" y="2200"/>
                </a:lnTo>
                <a:lnTo>
                  <a:pt x="3830" y="2196"/>
                </a:lnTo>
                <a:lnTo>
                  <a:pt x="3832" y="2193"/>
                </a:lnTo>
                <a:lnTo>
                  <a:pt x="3832" y="2192"/>
                </a:lnTo>
                <a:lnTo>
                  <a:pt x="3834" y="2190"/>
                </a:lnTo>
                <a:lnTo>
                  <a:pt x="3834" y="2188"/>
                </a:lnTo>
                <a:lnTo>
                  <a:pt x="3834" y="2185"/>
                </a:lnTo>
                <a:lnTo>
                  <a:pt x="3834" y="2184"/>
                </a:lnTo>
                <a:lnTo>
                  <a:pt x="3834" y="2179"/>
                </a:lnTo>
                <a:lnTo>
                  <a:pt x="3834" y="2172"/>
                </a:lnTo>
                <a:lnTo>
                  <a:pt x="3834" y="2171"/>
                </a:lnTo>
                <a:lnTo>
                  <a:pt x="3832" y="2164"/>
                </a:lnTo>
                <a:lnTo>
                  <a:pt x="3830" y="2161"/>
                </a:lnTo>
                <a:lnTo>
                  <a:pt x="3829" y="2156"/>
                </a:lnTo>
                <a:lnTo>
                  <a:pt x="3827" y="2153"/>
                </a:lnTo>
                <a:lnTo>
                  <a:pt x="3826" y="2148"/>
                </a:lnTo>
                <a:lnTo>
                  <a:pt x="3826" y="2141"/>
                </a:lnTo>
                <a:lnTo>
                  <a:pt x="3827" y="2140"/>
                </a:lnTo>
                <a:lnTo>
                  <a:pt x="3829" y="2138"/>
                </a:lnTo>
                <a:lnTo>
                  <a:pt x="3837" y="2132"/>
                </a:lnTo>
                <a:lnTo>
                  <a:pt x="3838" y="2132"/>
                </a:lnTo>
                <a:lnTo>
                  <a:pt x="3842" y="2132"/>
                </a:lnTo>
                <a:lnTo>
                  <a:pt x="3843" y="2132"/>
                </a:lnTo>
                <a:lnTo>
                  <a:pt x="3845" y="2132"/>
                </a:lnTo>
                <a:lnTo>
                  <a:pt x="3845" y="2133"/>
                </a:lnTo>
                <a:lnTo>
                  <a:pt x="3847" y="2133"/>
                </a:lnTo>
                <a:lnTo>
                  <a:pt x="3847" y="2135"/>
                </a:lnTo>
                <a:lnTo>
                  <a:pt x="3848" y="2135"/>
                </a:lnTo>
                <a:lnTo>
                  <a:pt x="3848" y="2137"/>
                </a:lnTo>
                <a:lnTo>
                  <a:pt x="3852" y="2140"/>
                </a:lnTo>
                <a:lnTo>
                  <a:pt x="3853" y="2141"/>
                </a:lnTo>
                <a:lnTo>
                  <a:pt x="3853" y="2143"/>
                </a:lnTo>
                <a:lnTo>
                  <a:pt x="3855" y="2143"/>
                </a:lnTo>
                <a:lnTo>
                  <a:pt x="3855" y="2145"/>
                </a:lnTo>
                <a:lnTo>
                  <a:pt x="3855" y="2146"/>
                </a:lnTo>
                <a:lnTo>
                  <a:pt x="3855" y="2148"/>
                </a:lnTo>
                <a:lnTo>
                  <a:pt x="3856" y="2151"/>
                </a:lnTo>
                <a:lnTo>
                  <a:pt x="3856" y="2156"/>
                </a:lnTo>
                <a:lnTo>
                  <a:pt x="3858" y="2159"/>
                </a:lnTo>
                <a:lnTo>
                  <a:pt x="3860" y="2161"/>
                </a:lnTo>
                <a:lnTo>
                  <a:pt x="3861" y="2162"/>
                </a:lnTo>
                <a:lnTo>
                  <a:pt x="3861" y="2164"/>
                </a:lnTo>
                <a:lnTo>
                  <a:pt x="3866" y="2169"/>
                </a:lnTo>
                <a:lnTo>
                  <a:pt x="3868" y="2169"/>
                </a:lnTo>
                <a:lnTo>
                  <a:pt x="3868" y="2171"/>
                </a:lnTo>
                <a:lnTo>
                  <a:pt x="3876" y="2177"/>
                </a:lnTo>
                <a:lnTo>
                  <a:pt x="3877" y="2180"/>
                </a:lnTo>
                <a:lnTo>
                  <a:pt x="3884" y="2187"/>
                </a:lnTo>
                <a:lnTo>
                  <a:pt x="3885" y="2195"/>
                </a:lnTo>
                <a:lnTo>
                  <a:pt x="3887" y="2196"/>
                </a:lnTo>
                <a:lnTo>
                  <a:pt x="3887" y="2198"/>
                </a:lnTo>
                <a:lnTo>
                  <a:pt x="3887" y="2200"/>
                </a:lnTo>
                <a:lnTo>
                  <a:pt x="3885" y="2201"/>
                </a:lnTo>
                <a:lnTo>
                  <a:pt x="3885" y="2203"/>
                </a:lnTo>
                <a:lnTo>
                  <a:pt x="3885" y="2205"/>
                </a:lnTo>
                <a:lnTo>
                  <a:pt x="3885" y="2206"/>
                </a:lnTo>
                <a:lnTo>
                  <a:pt x="3885" y="2208"/>
                </a:lnTo>
                <a:lnTo>
                  <a:pt x="3884" y="2216"/>
                </a:lnTo>
                <a:lnTo>
                  <a:pt x="3882" y="2217"/>
                </a:lnTo>
                <a:lnTo>
                  <a:pt x="3877" y="2222"/>
                </a:lnTo>
                <a:lnTo>
                  <a:pt x="3876" y="2224"/>
                </a:lnTo>
                <a:lnTo>
                  <a:pt x="3872" y="2229"/>
                </a:lnTo>
                <a:lnTo>
                  <a:pt x="3864" y="2235"/>
                </a:lnTo>
                <a:lnTo>
                  <a:pt x="3863" y="2239"/>
                </a:lnTo>
                <a:lnTo>
                  <a:pt x="3861" y="2242"/>
                </a:lnTo>
                <a:lnTo>
                  <a:pt x="3861" y="2245"/>
                </a:lnTo>
                <a:lnTo>
                  <a:pt x="3861" y="2251"/>
                </a:lnTo>
                <a:lnTo>
                  <a:pt x="3866" y="2260"/>
                </a:lnTo>
                <a:lnTo>
                  <a:pt x="3869" y="2263"/>
                </a:lnTo>
                <a:lnTo>
                  <a:pt x="3869" y="2264"/>
                </a:lnTo>
                <a:lnTo>
                  <a:pt x="3876" y="2269"/>
                </a:lnTo>
                <a:lnTo>
                  <a:pt x="3885" y="2274"/>
                </a:lnTo>
                <a:lnTo>
                  <a:pt x="3895" y="2277"/>
                </a:lnTo>
                <a:lnTo>
                  <a:pt x="3900" y="2276"/>
                </a:lnTo>
                <a:lnTo>
                  <a:pt x="3901" y="2274"/>
                </a:lnTo>
                <a:lnTo>
                  <a:pt x="3905" y="2274"/>
                </a:lnTo>
                <a:lnTo>
                  <a:pt x="3910" y="2272"/>
                </a:lnTo>
                <a:lnTo>
                  <a:pt x="3919" y="2269"/>
                </a:lnTo>
                <a:lnTo>
                  <a:pt x="3929" y="2268"/>
                </a:lnTo>
                <a:lnTo>
                  <a:pt x="3937" y="2269"/>
                </a:lnTo>
                <a:lnTo>
                  <a:pt x="3939" y="2269"/>
                </a:lnTo>
                <a:lnTo>
                  <a:pt x="3942" y="2271"/>
                </a:lnTo>
                <a:lnTo>
                  <a:pt x="3944" y="2274"/>
                </a:lnTo>
                <a:lnTo>
                  <a:pt x="3945" y="2274"/>
                </a:lnTo>
                <a:lnTo>
                  <a:pt x="3945" y="2276"/>
                </a:lnTo>
                <a:lnTo>
                  <a:pt x="3947" y="2276"/>
                </a:lnTo>
                <a:lnTo>
                  <a:pt x="3947" y="2277"/>
                </a:lnTo>
                <a:lnTo>
                  <a:pt x="3947" y="2279"/>
                </a:lnTo>
                <a:lnTo>
                  <a:pt x="3948" y="2279"/>
                </a:lnTo>
                <a:lnTo>
                  <a:pt x="3948" y="2280"/>
                </a:lnTo>
                <a:lnTo>
                  <a:pt x="3950" y="2282"/>
                </a:lnTo>
                <a:lnTo>
                  <a:pt x="3950" y="2284"/>
                </a:lnTo>
                <a:lnTo>
                  <a:pt x="3947" y="2289"/>
                </a:lnTo>
                <a:lnTo>
                  <a:pt x="3942" y="2303"/>
                </a:lnTo>
                <a:lnTo>
                  <a:pt x="3942" y="2305"/>
                </a:lnTo>
                <a:lnTo>
                  <a:pt x="3940" y="2306"/>
                </a:lnTo>
                <a:lnTo>
                  <a:pt x="3937" y="2310"/>
                </a:lnTo>
                <a:lnTo>
                  <a:pt x="3936" y="2310"/>
                </a:lnTo>
                <a:lnTo>
                  <a:pt x="3934" y="2313"/>
                </a:lnTo>
                <a:lnTo>
                  <a:pt x="3932" y="2316"/>
                </a:lnTo>
                <a:lnTo>
                  <a:pt x="3924" y="2321"/>
                </a:lnTo>
                <a:lnTo>
                  <a:pt x="3924" y="2323"/>
                </a:lnTo>
                <a:lnTo>
                  <a:pt x="3919" y="2326"/>
                </a:lnTo>
                <a:lnTo>
                  <a:pt x="3918" y="2327"/>
                </a:lnTo>
                <a:lnTo>
                  <a:pt x="3918" y="2329"/>
                </a:lnTo>
                <a:lnTo>
                  <a:pt x="3918" y="2334"/>
                </a:lnTo>
                <a:lnTo>
                  <a:pt x="3919" y="2337"/>
                </a:lnTo>
                <a:lnTo>
                  <a:pt x="3919" y="2339"/>
                </a:lnTo>
                <a:lnTo>
                  <a:pt x="3921" y="2341"/>
                </a:lnTo>
                <a:lnTo>
                  <a:pt x="3924" y="2344"/>
                </a:lnTo>
                <a:lnTo>
                  <a:pt x="3932" y="2345"/>
                </a:lnTo>
                <a:lnTo>
                  <a:pt x="3937" y="2345"/>
                </a:lnTo>
                <a:lnTo>
                  <a:pt x="3942" y="2344"/>
                </a:lnTo>
                <a:lnTo>
                  <a:pt x="3952" y="2337"/>
                </a:lnTo>
                <a:lnTo>
                  <a:pt x="3956" y="2334"/>
                </a:lnTo>
                <a:lnTo>
                  <a:pt x="3965" y="2329"/>
                </a:lnTo>
                <a:lnTo>
                  <a:pt x="3971" y="2324"/>
                </a:lnTo>
                <a:lnTo>
                  <a:pt x="3978" y="2321"/>
                </a:lnTo>
                <a:lnTo>
                  <a:pt x="3982" y="2319"/>
                </a:lnTo>
                <a:lnTo>
                  <a:pt x="3984" y="2319"/>
                </a:lnTo>
                <a:lnTo>
                  <a:pt x="3989" y="2318"/>
                </a:lnTo>
                <a:lnTo>
                  <a:pt x="3995" y="2318"/>
                </a:lnTo>
                <a:lnTo>
                  <a:pt x="4000" y="2319"/>
                </a:lnTo>
                <a:lnTo>
                  <a:pt x="4005" y="2323"/>
                </a:lnTo>
                <a:lnTo>
                  <a:pt x="4005" y="2324"/>
                </a:lnTo>
                <a:lnTo>
                  <a:pt x="4010" y="2329"/>
                </a:lnTo>
                <a:lnTo>
                  <a:pt x="4013" y="2334"/>
                </a:lnTo>
                <a:lnTo>
                  <a:pt x="4013" y="2335"/>
                </a:lnTo>
                <a:lnTo>
                  <a:pt x="4015" y="2341"/>
                </a:lnTo>
                <a:lnTo>
                  <a:pt x="4015" y="2344"/>
                </a:lnTo>
                <a:lnTo>
                  <a:pt x="4015" y="2352"/>
                </a:lnTo>
                <a:lnTo>
                  <a:pt x="4015" y="2353"/>
                </a:lnTo>
                <a:lnTo>
                  <a:pt x="4011" y="2363"/>
                </a:lnTo>
                <a:lnTo>
                  <a:pt x="4010" y="2368"/>
                </a:lnTo>
                <a:lnTo>
                  <a:pt x="4007" y="2373"/>
                </a:lnTo>
                <a:lnTo>
                  <a:pt x="4003" y="2378"/>
                </a:lnTo>
                <a:lnTo>
                  <a:pt x="4000" y="2381"/>
                </a:lnTo>
                <a:lnTo>
                  <a:pt x="3999" y="2382"/>
                </a:lnTo>
                <a:lnTo>
                  <a:pt x="3995" y="2386"/>
                </a:lnTo>
                <a:lnTo>
                  <a:pt x="3992" y="2390"/>
                </a:lnTo>
                <a:lnTo>
                  <a:pt x="3991" y="2392"/>
                </a:lnTo>
                <a:lnTo>
                  <a:pt x="3989" y="2397"/>
                </a:lnTo>
                <a:lnTo>
                  <a:pt x="3987" y="2404"/>
                </a:lnTo>
                <a:lnTo>
                  <a:pt x="3987" y="2407"/>
                </a:lnTo>
                <a:lnTo>
                  <a:pt x="3991" y="2415"/>
                </a:lnTo>
                <a:lnTo>
                  <a:pt x="3994" y="2420"/>
                </a:lnTo>
                <a:lnTo>
                  <a:pt x="3999" y="2425"/>
                </a:lnTo>
                <a:lnTo>
                  <a:pt x="4002" y="2428"/>
                </a:lnTo>
                <a:lnTo>
                  <a:pt x="4005" y="2431"/>
                </a:lnTo>
                <a:lnTo>
                  <a:pt x="4008" y="2434"/>
                </a:lnTo>
                <a:lnTo>
                  <a:pt x="4010" y="2439"/>
                </a:lnTo>
                <a:lnTo>
                  <a:pt x="4011" y="2442"/>
                </a:lnTo>
                <a:lnTo>
                  <a:pt x="4011" y="2449"/>
                </a:lnTo>
                <a:lnTo>
                  <a:pt x="4011" y="2454"/>
                </a:lnTo>
                <a:lnTo>
                  <a:pt x="4011" y="2455"/>
                </a:lnTo>
                <a:lnTo>
                  <a:pt x="4011" y="2457"/>
                </a:lnTo>
                <a:lnTo>
                  <a:pt x="4011" y="2459"/>
                </a:lnTo>
                <a:lnTo>
                  <a:pt x="4011" y="2460"/>
                </a:lnTo>
                <a:lnTo>
                  <a:pt x="4013" y="2460"/>
                </a:lnTo>
                <a:lnTo>
                  <a:pt x="4013" y="2465"/>
                </a:lnTo>
                <a:lnTo>
                  <a:pt x="4015" y="2465"/>
                </a:lnTo>
                <a:lnTo>
                  <a:pt x="4015" y="2468"/>
                </a:lnTo>
                <a:lnTo>
                  <a:pt x="4016" y="2471"/>
                </a:lnTo>
                <a:lnTo>
                  <a:pt x="4020" y="2473"/>
                </a:lnTo>
                <a:lnTo>
                  <a:pt x="4021" y="2475"/>
                </a:lnTo>
                <a:lnTo>
                  <a:pt x="4023" y="2475"/>
                </a:lnTo>
                <a:lnTo>
                  <a:pt x="4028" y="2475"/>
                </a:lnTo>
                <a:lnTo>
                  <a:pt x="4033" y="2473"/>
                </a:lnTo>
                <a:lnTo>
                  <a:pt x="4036" y="2471"/>
                </a:lnTo>
                <a:lnTo>
                  <a:pt x="4039" y="2467"/>
                </a:lnTo>
                <a:lnTo>
                  <a:pt x="4041" y="2465"/>
                </a:lnTo>
                <a:lnTo>
                  <a:pt x="4041" y="2463"/>
                </a:lnTo>
                <a:lnTo>
                  <a:pt x="4044" y="2459"/>
                </a:lnTo>
                <a:lnTo>
                  <a:pt x="4046" y="2459"/>
                </a:lnTo>
                <a:lnTo>
                  <a:pt x="4047" y="2455"/>
                </a:lnTo>
                <a:lnTo>
                  <a:pt x="4050" y="2447"/>
                </a:lnTo>
                <a:lnTo>
                  <a:pt x="4052" y="2442"/>
                </a:lnTo>
                <a:lnTo>
                  <a:pt x="4054" y="2439"/>
                </a:lnTo>
                <a:lnTo>
                  <a:pt x="4055" y="2436"/>
                </a:lnTo>
                <a:lnTo>
                  <a:pt x="4055" y="2434"/>
                </a:lnTo>
                <a:lnTo>
                  <a:pt x="4058" y="2428"/>
                </a:lnTo>
                <a:lnTo>
                  <a:pt x="4060" y="2425"/>
                </a:lnTo>
                <a:lnTo>
                  <a:pt x="4062" y="2423"/>
                </a:lnTo>
                <a:lnTo>
                  <a:pt x="4063" y="2421"/>
                </a:lnTo>
                <a:lnTo>
                  <a:pt x="4066" y="2418"/>
                </a:lnTo>
                <a:lnTo>
                  <a:pt x="4068" y="2416"/>
                </a:lnTo>
                <a:lnTo>
                  <a:pt x="4070" y="2416"/>
                </a:lnTo>
                <a:lnTo>
                  <a:pt x="4071" y="2413"/>
                </a:lnTo>
                <a:lnTo>
                  <a:pt x="4073" y="2412"/>
                </a:lnTo>
                <a:lnTo>
                  <a:pt x="4075" y="2412"/>
                </a:lnTo>
                <a:lnTo>
                  <a:pt x="4076" y="2412"/>
                </a:lnTo>
                <a:lnTo>
                  <a:pt x="4081" y="2405"/>
                </a:lnTo>
                <a:lnTo>
                  <a:pt x="4083" y="2402"/>
                </a:lnTo>
                <a:lnTo>
                  <a:pt x="4088" y="2394"/>
                </a:lnTo>
                <a:lnTo>
                  <a:pt x="4094" y="2386"/>
                </a:lnTo>
                <a:lnTo>
                  <a:pt x="4099" y="2376"/>
                </a:lnTo>
                <a:lnTo>
                  <a:pt x="4104" y="2371"/>
                </a:lnTo>
                <a:lnTo>
                  <a:pt x="4105" y="2370"/>
                </a:lnTo>
                <a:lnTo>
                  <a:pt x="4109" y="2365"/>
                </a:lnTo>
                <a:lnTo>
                  <a:pt x="4113" y="2361"/>
                </a:lnTo>
                <a:lnTo>
                  <a:pt x="4113" y="2360"/>
                </a:lnTo>
                <a:lnTo>
                  <a:pt x="4118" y="2357"/>
                </a:lnTo>
                <a:lnTo>
                  <a:pt x="4123" y="2355"/>
                </a:lnTo>
                <a:lnTo>
                  <a:pt x="4130" y="2353"/>
                </a:lnTo>
                <a:lnTo>
                  <a:pt x="4135" y="2355"/>
                </a:lnTo>
                <a:lnTo>
                  <a:pt x="4138" y="2357"/>
                </a:lnTo>
                <a:lnTo>
                  <a:pt x="4143" y="2357"/>
                </a:lnTo>
                <a:lnTo>
                  <a:pt x="4144" y="2358"/>
                </a:lnTo>
                <a:lnTo>
                  <a:pt x="4144" y="2360"/>
                </a:lnTo>
                <a:lnTo>
                  <a:pt x="4146" y="2361"/>
                </a:lnTo>
                <a:lnTo>
                  <a:pt x="4150" y="2368"/>
                </a:lnTo>
                <a:lnTo>
                  <a:pt x="4150" y="2370"/>
                </a:lnTo>
                <a:lnTo>
                  <a:pt x="4152" y="2371"/>
                </a:lnTo>
                <a:lnTo>
                  <a:pt x="4154" y="2373"/>
                </a:lnTo>
                <a:lnTo>
                  <a:pt x="4154" y="2374"/>
                </a:lnTo>
                <a:lnTo>
                  <a:pt x="4156" y="2376"/>
                </a:lnTo>
                <a:lnTo>
                  <a:pt x="4156" y="2381"/>
                </a:lnTo>
                <a:lnTo>
                  <a:pt x="4157" y="2386"/>
                </a:lnTo>
                <a:lnTo>
                  <a:pt x="4159" y="2395"/>
                </a:lnTo>
                <a:lnTo>
                  <a:pt x="4160" y="2405"/>
                </a:lnTo>
                <a:lnTo>
                  <a:pt x="4160" y="2408"/>
                </a:lnTo>
                <a:lnTo>
                  <a:pt x="4162" y="2413"/>
                </a:lnTo>
                <a:lnTo>
                  <a:pt x="4164" y="2416"/>
                </a:lnTo>
                <a:lnTo>
                  <a:pt x="4164" y="2420"/>
                </a:lnTo>
                <a:lnTo>
                  <a:pt x="4164" y="2423"/>
                </a:lnTo>
                <a:lnTo>
                  <a:pt x="4164" y="2425"/>
                </a:lnTo>
                <a:lnTo>
                  <a:pt x="4164" y="2428"/>
                </a:lnTo>
                <a:lnTo>
                  <a:pt x="4164" y="2431"/>
                </a:lnTo>
                <a:lnTo>
                  <a:pt x="4162" y="2436"/>
                </a:lnTo>
                <a:lnTo>
                  <a:pt x="4162" y="2439"/>
                </a:lnTo>
                <a:lnTo>
                  <a:pt x="4160" y="2442"/>
                </a:lnTo>
                <a:lnTo>
                  <a:pt x="4159" y="2444"/>
                </a:lnTo>
                <a:lnTo>
                  <a:pt x="4159" y="2449"/>
                </a:lnTo>
                <a:lnTo>
                  <a:pt x="4159" y="2450"/>
                </a:lnTo>
                <a:lnTo>
                  <a:pt x="4157" y="2455"/>
                </a:lnTo>
                <a:lnTo>
                  <a:pt x="4157" y="2459"/>
                </a:lnTo>
                <a:lnTo>
                  <a:pt x="4159" y="2463"/>
                </a:lnTo>
                <a:lnTo>
                  <a:pt x="4159" y="2467"/>
                </a:lnTo>
                <a:lnTo>
                  <a:pt x="4159" y="2468"/>
                </a:lnTo>
                <a:lnTo>
                  <a:pt x="4160" y="2471"/>
                </a:lnTo>
                <a:lnTo>
                  <a:pt x="4162" y="2473"/>
                </a:lnTo>
                <a:lnTo>
                  <a:pt x="4162" y="2475"/>
                </a:lnTo>
                <a:lnTo>
                  <a:pt x="4164" y="2476"/>
                </a:lnTo>
                <a:lnTo>
                  <a:pt x="4168" y="2476"/>
                </a:lnTo>
                <a:lnTo>
                  <a:pt x="4170" y="2476"/>
                </a:lnTo>
                <a:lnTo>
                  <a:pt x="4173" y="2476"/>
                </a:lnTo>
                <a:lnTo>
                  <a:pt x="4175" y="2476"/>
                </a:lnTo>
                <a:lnTo>
                  <a:pt x="4176" y="2475"/>
                </a:lnTo>
                <a:lnTo>
                  <a:pt x="4180" y="2471"/>
                </a:lnTo>
                <a:lnTo>
                  <a:pt x="4181" y="2470"/>
                </a:lnTo>
                <a:lnTo>
                  <a:pt x="4183" y="2467"/>
                </a:lnTo>
                <a:lnTo>
                  <a:pt x="4186" y="2463"/>
                </a:lnTo>
                <a:lnTo>
                  <a:pt x="4188" y="2462"/>
                </a:lnTo>
                <a:lnTo>
                  <a:pt x="4190" y="2454"/>
                </a:lnTo>
                <a:lnTo>
                  <a:pt x="4193" y="2447"/>
                </a:lnTo>
                <a:lnTo>
                  <a:pt x="4194" y="2444"/>
                </a:lnTo>
                <a:lnTo>
                  <a:pt x="4196" y="2442"/>
                </a:lnTo>
                <a:lnTo>
                  <a:pt x="4199" y="2441"/>
                </a:lnTo>
                <a:lnTo>
                  <a:pt x="4201" y="2439"/>
                </a:lnTo>
                <a:lnTo>
                  <a:pt x="4204" y="2436"/>
                </a:lnTo>
                <a:lnTo>
                  <a:pt x="4212" y="2431"/>
                </a:lnTo>
                <a:lnTo>
                  <a:pt x="4215" y="2429"/>
                </a:lnTo>
                <a:lnTo>
                  <a:pt x="4217" y="2428"/>
                </a:lnTo>
                <a:lnTo>
                  <a:pt x="4219" y="2425"/>
                </a:lnTo>
                <a:lnTo>
                  <a:pt x="4219" y="2423"/>
                </a:lnTo>
                <a:lnTo>
                  <a:pt x="4220" y="2421"/>
                </a:lnTo>
                <a:lnTo>
                  <a:pt x="4222" y="2416"/>
                </a:lnTo>
                <a:lnTo>
                  <a:pt x="4227" y="2407"/>
                </a:lnTo>
                <a:lnTo>
                  <a:pt x="4228" y="2402"/>
                </a:lnTo>
                <a:lnTo>
                  <a:pt x="4230" y="2399"/>
                </a:lnTo>
                <a:lnTo>
                  <a:pt x="4231" y="2397"/>
                </a:lnTo>
                <a:lnTo>
                  <a:pt x="4235" y="2392"/>
                </a:lnTo>
                <a:lnTo>
                  <a:pt x="4238" y="2390"/>
                </a:lnTo>
                <a:lnTo>
                  <a:pt x="4240" y="2390"/>
                </a:lnTo>
                <a:lnTo>
                  <a:pt x="4244" y="2390"/>
                </a:lnTo>
                <a:lnTo>
                  <a:pt x="4248" y="2390"/>
                </a:lnTo>
                <a:lnTo>
                  <a:pt x="4251" y="2392"/>
                </a:lnTo>
                <a:lnTo>
                  <a:pt x="4254" y="2395"/>
                </a:lnTo>
                <a:lnTo>
                  <a:pt x="4259" y="2400"/>
                </a:lnTo>
                <a:lnTo>
                  <a:pt x="4265" y="2405"/>
                </a:lnTo>
                <a:lnTo>
                  <a:pt x="4267" y="2408"/>
                </a:lnTo>
                <a:lnTo>
                  <a:pt x="4272" y="2410"/>
                </a:lnTo>
                <a:lnTo>
                  <a:pt x="4274" y="2412"/>
                </a:lnTo>
                <a:lnTo>
                  <a:pt x="4275" y="2412"/>
                </a:lnTo>
                <a:lnTo>
                  <a:pt x="4278" y="2413"/>
                </a:lnTo>
                <a:lnTo>
                  <a:pt x="4282" y="2413"/>
                </a:lnTo>
                <a:lnTo>
                  <a:pt x="4283" y="2415"/>
                </a:lnTo>
                <a:lnTo>
                  <a:pt x="4285" y="2415"/>
                </a:lnTo>
                <a:lnTo>
                  <a:pt x="4290" y="2416"/>
                </a:lnTo>
                <a:lnTo>
                  <a:pt x="4291" y="2416"/>
                </a:lnTo>
                <a:lnTo>
                  <a:pt x="4301" y="2423"/>
                </a:lnTo>
                <a:lnTo>
                  <a:pt x="4303" y="2425"/>
                </a:lnTo>
                <a:lnTo>
                  <a:pt x="4306" y="2428"/>
                </a:lnTo>
                <a:lnTo>
                  <a:pt x="4307" y="2431"/>
                </a:lnTo>
                <a:lnTo>
                  <a:pt x="4309" y="2434"/>
                </a:lnTo>
                <a:lnTo>
                  <a:pt x="4312" y="2439"/>
                </a:lnTo>
                <a:lnTo>
                  <a:pt x="4314" y="2442"/>
                </a:lnTo>
                <a:lnTo>
                  <a:pt x="4314" y="2444"/>
                </a:lnTo>
                <a:lnTo>
                  <a:pt x="4315" y="2447"/>
                </a:lnTo>
                <a:lnTo>
                  <a:pt x="4315" y="2452"/>
                </a:lnTo>
                <a:lnTo>
                  <a:pt x="4315" y="2454"/>
                </a:lnTo>
                <a:lnTo>
                  <a:pt x="4315" y="2457"/>
                </a:lnTo>
                <a:lnTo>
                  <a:pt x="4315" y="2459"/>
                </a:lnTo>
                <a:lnTo>
                  <a:pt x="4314" y="2463"/>
                </a:lnTo>
                <a:lnTo>
                  <a:pt x="4312" y="2465"/>
                </a:lnTo>
                <a:lnTo>
                  <a:pt x="4312" y="2467"/>
                </a:lnTo>
                <a:lnTo>
                  <a:pt x="4312" y="2468"/>
                </a:lnTo>
                <a:lnTo>
                  <a:pt x="4311" y="2468"/>
                </a:lnTo>
                <a:lnTo>
                  <a:pt x="4311" y="2470"/>
                </a:lnTo>
                <a:lnTo>
                  <a:pt x="4309" y="2471"/>
                </a:lnTo>
                <a:lnTo>
                  <a:pt x="4306" y="2475"/>
                </a:lnTo>
                <a:lnTo>
                  <a:pt x="4306" y="2476"/>
                </a:lnTo>
                <a:lnTo>
                  <a:pt x="4304" y="2478"/>
                </a:lnTo>
                <a:lnTo>
                  <a:pt x="4303" y="2480"/>
                </a:lnTo>
                <a:lnTo>
                  <a:pt x="4301" y="2480"/>
                </a:lnTo>
                <a:lnTo>
                  <a:pt x="4299" y="2480"/>
                </a:lnTo>
                <a:lnTo>
                  <a:pt x="4296" y="2483"/>
                </a:lnTo>
                <a:lnTo>
                  <a:pt x="4296" y="2484"/>
                </a:lnTo>
                <a:lnTo>
                  <a:pt x="4295" y="2486"/>
                </a:lnTo>
                <a:lnTo>
                  <a:pt x="4293" y="2488"/>
                </a:lnTo>
                <a:lnTo>
                  <a:pt x="4291" y="2488"/>
                </a:lnTo>
                <a:lnTo>
                  <a:pt x="4291" y="2489"/>
                </a:lnTo>
                <a:lnTo>
                  <a:pt x="4288" y="2492"/>
                </a:lnTo>
                <a:lnTo>
                  <a:pt x="4288" y="2494"/>
                </a:lnTo>
                <a:lnTo>
                  <a:pt x="4286" y="2496"/>
                </a:lnTo>
                <a:lnTo>
                  <a:pt x="4286" y="2497"/>
                </a:lnTo>
                <a:lnTo>
                  <a:pt x="4285" y="2502"/>
                </a:lnTo>
                <a:lnTo>
                  <a:pt x="4286" y="2504"/>
                </a:lnTo>
                <a:lnTo>
                  <a:pt x="4286" y="2505"/>
                </a:lnTo>
                <a:lnTo>
                  <a:pt x="4288" y="2509"/>
                </a:lnTo>
                <a:lnTo>
                  <a:pt x="4290" y="2512"/>
                </a:lnTo>
                <a:lnTo>
                  <a:pt x="4290" y="2518"/>
                </a:lnTo>
                <a:lnTo>
                  <a:pt x="4291" y="2520"/>
                </a:lnTo>
                <a:lnTo>
                  <a:pt x="4291" y="2522"/>
                </a:lnTo>
                <a:lnTo>
                  <a:pt x="4293" y="2523"/>
                </a:lnTo>
                <a:lnTo>
                  <a:pt x="4295" y="2528"/>
                </a:lnTo>
                <a:lnTo>
                  <a:pt x="4293" y="2530"/>
                </a:lnTo>
                <a:lnTo>
                  <a:pt x="4291" y="2533"/>
                </a:lnTo>
                <a:lnTo>
                  <a:pt x="4290" y="2535"/>
                </a:lnTo>
                <a:lnTo>
                  <a:pt x="4288" y="2535"/>
                </a:lnTo>
                <a:lnTo>
                  <a:pt x="4285" y="2536"/>
                </a:lnTo>
                <a:lnTo>
                  <a:pt x="4280" y="2533"/>
                </a:lnTo>
                <a:lnTo>
                  <a:pt x="4278" y="2533"/>
                </a:lnTo>
                <a:lnTo>
                  <a:pt x="4275" y="2526"/>
                </a:lnTo>
                <a:lnTo>
                  <a:pt x="4275" y="2525"/>
                </a:lnTo>
                <a:lnTo>
                  <a:pt x="4274" y="2522"/>
                </a:lnTo>
                <a:lnTo>
                  <a:pt x="4272" y="2518"/>
                </a:lnTo>
                <a:lnTo>
                  <a:pt x="4269" y="2514"/>
                </a:lnTo>
                <a:lnTo>
                  <a:pt x="4269" y="2512"/>
                </a:lnTo>
                <a:lnTo>
                  <a:pt x="4265" y="2507"/>
                </a:lnTo>
                <a:lnTo>
                  <a:pt x="4264" y="2505"/>
                </a:lnTo>
                <a:lnTo>
                  <a:pt x="4262" y="2504"/>
                </a:lnTo>
                <a:lnTo>
                  <a:pt x="4260" y="2504"/>
                </a:lnTo>
                <a:lnTo>
                  <a:pt x="4257" y="2500"/>
                </a:lnTo>
                <a:lnTo>
                  <a:pt x="4252" y="2499"/>
                </a:lnTo>
                <a:lnTo>
                  <a:pt x="4249" y="2499"/>
                </a:lnTo>
                <a:lnTo>
                  <a:pt x="4246" y="2499"/>
                </a:lnTo>
                <a:lnTo>
                  <a:pt x="4246" y="2500"/>
                </a:lnTo>
                <a:lnTo>
                  <a:pt x="4244" y="2500"/>
                </a:lnTo>
                <a:lnTo>
                  <a:pt x="4241" y="2500"/>
                </a:lnTo>
                <a:lnTo>
                  <a:pt x="4238" y="2500"/>
                </a:lnTo>
                <a:lnTo>
                  <a:pt x="4236" y="2500"/>
                </a:lnTo>
                <a:lnTo>
                  <a:pt x="4233" y="2500"/>
                </a:lnTo>
                <a:lnTo>
                  <a:pt x="4231" y="2500"/>
                </a:lnTo>
                <a:lnTo>
                  <a:pt x="4230" y="2500"/>
                </a:lnTo>
                <a:lnTo>
                  <a:pt x="4223" y="2502"/>
                </a:lnTo>
                <a:lnTo>
                  <a:pt x="4220" y="2502"/>
                </a:lnTo>
                <a:lnTo>
                  <a:pt x="4217" y="2502"/>
                </a:lnTo>
                <a:lnTo>
                  <a:pt x="4212" y="2505"/>
                </a:lnTo>
                <a:lnTo>
                  <a:pt x="4209" y="2505"/>
                </a:lnTo>
                <a:lnTo>
                  <a:pt x="4202" y="2505"/>
                </a:lnTo>
                <a:lnTo>
                  <a:pt x="4197" y="2505"/>
                </a:lnTo>
                <a:lnTo>
                  <a:pt x="4194" y="2509"/>
                </a:lnTo>
                <a:lnTo>
                  <a:pt x="4191" y="2510"/>
                </a:lnTo>
                <a:lnTo>
                  <a:pt x="4188" y="2514"/>
                </a:lnTo>
                <a:lnTo>
                  <a:pt x="4185" y="2518"/>
                </a:lnTo>
                <a:lnTo>
                  <a:pt x="4181" y="2522"/>
                </a:lnTo>
                <a:lnTo>
                  <a:pt x="4181" y="2525"/>
                </a:lnTo>
                <a:lnTo>
                  <a:pt x="4181" y="2526"/>
                </a:lnTo>
                <a:lnTo>
                  <a:pt x="4180" y="2528"/>
                </a:lnTo>
                <a:lnTo>
                  <a:pt x="4180" y="2530"/>
                </a:lnTo>
                <a:lnTo>
                  <a:pt x="4180" y="2533"/>
                </a:lnTo>
                <a:lnTo>
                  <a:pt x="4180" y="2535"/>
                </a:lnTo>
                <a:lnTo>
                  <a:pt x="4180" y="2538"/>
                </a:lnTo>
                <a:lnTo>
                  <a:pt x="4181" y="2541"/>
                </a:lnTo>
                <a:lnTo>
                  <a:pt x="4183" y="2549"/>
                </a:lnTo>
                <a:lnTo>
                  <a:pt x="4183" y="2552"/>
                </a:lnTo>
                <a:lnTo>
                  <a:pt x="4183" y="2554"/>
                </a:lnTo>
                <a:lnTo>
                  <a:pt x="4183" y="2559"/>
                </a:lnTo>
                <a:lnTo>
                  <a:pt x="4183" y="2560"/>
                </a:lnTo>
                <a:lnTo>
                  <a:pt x="4183" y="2565"/>
                </a:lnTo>
                <a:lnTo>
                  <a:pt x="4183" y="2567"/>
                </a:lnTo>
                <a:lnTo>
                  <a:pt x="4181" y="2569"/>
                </a:lnTo>
                <a:lnTo>
                  <a:pt x="4180" y="2573"/>
                </a:lnTo>
                <a:lnTo>
                  <a:pt x="4180" y="2575"/>
                </a:lnTo>
                <a:lnTo>
                  <a:pt x="4178" y="2577"/>
                </a:lnTo>
                <a:lnTo>
                  <a:pt x="4178" y="2580"/>
                </a:lnTo>
                <a:lnTo>
                  <a:pt x="4176" y="2581"/>
                </a:lnTo>
                <a:lnTo>
                  <a:pt x="4176" y="2585"/>
                </a:lnTo>
                <a:lnTo>
                  <a:pt x="4173" y="2589"/>
                </a:lnTo>
                <a:lnTo>
                  <a:pt x="4172" y="2591"/>
                </a:lnTo>
                <a:lnTo>
                  <a:pt x="4172" y="2593"/>
                </a:lnTo>
                <a:lnTo>
                  <a:pt x="4172" y="2594"/>
                </a:lnTo>
                <a:lnTo>
                  <a:pt x="4170" y="2596"/>
                </a:lnTo>
                <a:lnTo>
                  <a:pt x="4170" y="2598"/>
                </a:lnTo>
                <a:lnTo>
                  <a:pt x="4168" y="2601"/>
                </a:lnTo>
                <a:lnTo>
                  <a:pt x="4168" y="2604"/>
                </a:lnTo>
                <a:lnTo>
                  <a:pt x="4168" y="2607"/>
                </a:lnTo>
                <a:lnTo>
                  <a:pt x="4170" y="2610"/>
                </a:lnTo>
                <a:lnTo>
                  <a:pt x="4172" y="2615"/>
                </a:lnTo>
                <a:lnTo>
                  <a:pt x="4175" y="2620"/>
                </a:lnTo>
                <a:lnTo>
                  <a:pt x="4176" y="2624"/>
                </a:lnTo>
                <a:lnTo>
                  <a:pt x="4178" y="2627"/>
                </a:lnTo>
                <a:lnTo>
                  <a:pt x="4181" y="2632"/>
                </a:lnTo>
                <a:lnTo>
                  <a:pt x="4183" y="2633"/>
                </a:lnTo>
                <a:lnTo>
                  <a:pt x="4186" y="2636"/>
                </a:lnTo>
                <a:lnTo>
                  <a:pt x="4191" y="2641"/>
                </a:lnTo>
                <a:lnTo>
                  <a:pt x="4194" y="2643"/>
                </a:lnTo>
                <a:lnTo>
                  <a:pt x="4197" y="2644"/>
                </a:lnTo>
                <a:lnTo>
                  <a:pt x="4199" y="2644"/>
                </a:lnTo>
                <a:lnTo>
                  <a:pt x="4202" y="2646"/>
                </a:lnTo>
                <a:lnTo>
                  <a:pt x="4205" y="2648"/>
                </a:lnTo>
                <a:lnTo>
                  <a:pt x="4210" y="2651"/>
                </a:lnTo>
                <a:lnTo>
                  <a:pt x="4212" y="2651"/>
                </a:lnTo>
                <a:lnTo>
                  <a:pt x="4215" y="2653"/>
                </a:lnTo>
                <a:lnTo>
                  <a:pt x="4217" y="2653"/>
                </a:lnTo>
                <a:lnTo>
                  <a:pt x="4219" y="2654"/>
                </a:lnTo>
                <a:lnTo>
                  <a:pt x="4225" y="2654"/>
                </a:lnTo>
                <a:lnTo>
                  <a:pt x="4228" y="2656"/>
                </a:lnTo>
                <a:lnTo>
                  <a:pt x="4230" y="2656"/>
                </a:lnTo>
                <a:lnTo>
                  <a:pt x="4231" y="2656"/>
                </a:lnTo>
                <a:lnTo>
                  <a:pt x="4233" y="2656"/>
                </a:lnTo>
                <a:lnTo>
                  <a:pt x="4235" y="2656"/>
                </a:lnTo>
                <a:lnTo>
                  <a:pt x="4238" y="2657"/>
                </a:lnTo>
                <a:lnTo>
                  <a:pt x="4240" y="2657"/>
                </a:lnTo>
                <a:lnTo>
                  <a:pt x="4243" y="2659"/>
                </a:lnTo>
                <a:lnTo>
                  <a:pt x="4246" y="2659"/>
                </a:lnTo>
                <a:lnTo>
                  <a:pt x="4251" y="2659"/>
                </a:lnTo>
                <a:lnTo>
                  <a:pt x="4256" y="2661"/>
                </a:lnTo>
                <a:lnTo>
                  <a:pt x="4259" y="2661"/>
                </a:lnTo>
                <a:lnTo>
                  <a:pt x="4259" y="2662"/>
                </a:lnTo>
                <a:lnTo>
                  <a:pt x="4262" y="2662"/>
                </a:lnTo>
                <a:lnTo>
                  <a:pt x="4265" y="2664"/>
                </a:lnTo>
                <a:lnTo>
                  <a:pt x="4267" y="2664"/>
                </a:lnTo>
                <a:lnTo>
                  <a:pt x="4269" y="2664"/>
                </a:lnTo>
                <a:lnTo>
                  <a:pt x="4270" y="2664"/>
                </a:lnTo>
                <a:lnTo>
                  <a:pt x="4274" y="2664"/>
                </a:lnTo>
                <a:lnTo>
                  <a:pt x="4277" y="2664"/>
                </a:lnTo>
                <a:lnTo>
                  <a:pt x="4282" y="2664"/>
                </a:lnTo>
                <a:lnTo>
                  <a:pt x="4285" y="2664"/>
                </a:lnTo>
                <a:lnTo>
                  <a:pt x="4288" y="2664"/>
                </a:lnTo>
                <a:lnTo>
                  <a:pt x="4290" y="2664"/>
                </a:lnTo>
                <a:lnTo>
                  <a:pt x="4298" y="2661"/>
                </a:lnTo>
                <a:lnTo>
                  <a:pt x="4301" y="2659"/>
                </a:lnTo>
                <a:lnTo>
                  <a:pt x="4306" y="2659"/>
                </a:lnTo>
                <a:lnTo>
                  <a:pt x="4306" y="2657"/>
                </a:lnTo>
                <a:lnTo>
                  <a:pt x="4307" y="2656"/>
                </a:lnTo>
                <a:lnTo>
                  <a:pt x="4312" y="2656"/>
                </a:lnTo>
                <a:lnTo>
                  <a:pt x="4315" y="2656"/>
                </a:lnTo>
                <a:lnTo>
                  <a:pt x="4319" y="2657"/>
                </a:lnTo>
                <a:lnTo>
                  <a:pt x="4319" y="2659"/>
                </a:lnTo>
                <a:lnTo>
                  <a:pt x="4320" y="2659"/>
                </a:lnTo>
                <a:lnTo>
                  <a:pt x="4322" y="2659"/>
                </a:lnTo>
                <a:lnTo>
                  <a:pt x="4322" y="2661"/>
                </a:lnTo>
                <a:lnTo>
                  <a:pt x="4325" y="2664"/>
                </a:lnTo>
                <a:lnTo>
                  <a:pt x="4325" y="2665"/>
                </a:lnTo>
                <a:lnTo>
                  <a:pt x="4327" y="2667"/>
                </a:lnTo>
                <a:lnTo>
                  <a:pt x="4329" y="2670"/>
                </a:lnTo>
                <a:lnTo>
                  <a:pt x="4330" y="2672"/>
                </a:lnTo>
                <a:lnTo>
                  <a:pt x="4332" y="2677"/>
                </a:lnTo>
                <a:lnTo>
                  <a:pt x="4332" y="2683"/>
                </a:lnTo>
                <a:lnTo>
                  <a:pt x="4332" y="2688"/>
                </a:lnTo>
                <a:lnTo>
                  <a:pt x="4332" y="2693"/>
                </a:lnTo>
                <a:lnTo>
                  <a:pt x="4332" y="2694"/>
                </a:lnTo>
                <a:lnTo>
                  <a:pt x="4330" y="2698"/>
                </a:lnTo>
                <a:lnTo>
                  <a:pt x="4330" y="2703"/>
                </a:lnTo>
                <a:lnTo>
                  <a:pt x="4330" y="2704"/>
                </a:lnTo>
                <a:lnTo>
                  <a:pt x="4332" y="2708"/>
                </a:lnTo>
                <a:lnTo>
                  <a:pt x="4332" y="2712"/>
                </a:lnTo>
                <a:lnTo>
                  <a:pt x="4333" y="2714"/>
                </a:lnTo>
                <a:lnTo>
                  <a:pt x="4338" y="2720"/>
                </a:lnTo>
                <a:lnTo>
                  <a:pt x="4341" y="2727"/>
                </a:lnTo>
                <a:lnTo>
                  <a:pt x="4345" y="2730"/>
                </a:lnTo>
                <a:lnTo>
                  <a:pt x="4346" y="2734"/>
                </a:lnTo>
                <a:lnTo>
                  <a:pt x="4349" y="2735"/>
                </a:lnTo>
                <a:lnTo>
                  <a:pt x="4354" y="2738"/>
                </a:lnTo>
                <a:lnTo>
                  <a:pt x="4359" y="2743"/>
                </a:lnTo>
                <a:lnTo>
                  <a:pt x="4361" y="2746"/>
                </a:lnTo>
                <a:lnTo>
                  <a:pt x="4362" y="2749"/>
                </a:lnTo>
                <a:lnTo>
                  <a:pt x="4364" y="2751"/>
                </a:lnTo>
                <a:lnTo>
                  <a:pt x="4367" y="2754"/>
                </a:lnTo>
                <a:lnTo>
                  <a:pt x="4369" y="2758"/>
                </a:lnTo>
                <a:lnTo>
                  <a:pt x="4372" y="2759"/>
                </a:lnTo>
                <a:lnTo>
                  <a:pt x="4374" y="2761"/>
                </a:lnTo>
                <a:lnTo>
                  <a:pt x="4374" y="2763"/>
                </a:lnTo>
                <a:lnTo>
                  <a:pt x="4375" y="2763"/>
                </a:lnTo>
                <a:lnTo>
                  <a:pt x="4377" y="2764"/>
                </a:lnTo>
                <a:lnTo>
                  <a:pt x="4379" y="2764"/>
                </a:lnTo>
                <a:lnTo>
                  <a:pt x="4380" y="2764"/>
                </a:lnTo>
                <a:lnTo>
                  <a:pt x="4382" y="2764"/>
                </a:lnTo>
                <a:lnTo>
                  <a:pt x="4384" y="2763"/>
                </a:lnTo>
                <a:lnTo>
                  <a:pt x="4387" y="2761"/>
                </a:lnTo>
                <a:lnTo>
                  <a:pt x="4388" y="2761"/>
                </a:lnTo>
                <a:lnTo>
                  <a:pt x="4393" y="2761"/>
                </a:lnTo>
                <a:lnTo>
                  <a:pt x="4396" y="2758"/>
                </a:lnTo>
                <a:lnTo>
                  <a:pt x="4398" y="2758"/>
                </a:lnTo>
                <a:lnTo>
                  <a:pt x="4403" y="2753"/>
                </a:lnTo>
                <a:lnTo>
                  <a:pt x="4411" y="2748"/>
                </a:lnTo>
                <a:lnTo>
                  <a:pt x="4413" y="2746"/>
                </a:lnTo>
                <a:lnTo>
                  <a:pt x="4416" y="2745"/>
                </a:lnTo>
                <a:lnTo>
                  <a:pt x="4416" y="2743"/>
                </a:lnTo>
                <a:lnTo>
                  <a:pt x="4422" y="2740"/>
                </a:lnTo>
                <a:lnTo>
                  <a:pt x="4424" y="2740"/>
                </a:lnTo>
                <a:lnTo>
                  <a:pt x="4425" y="2740"/>
                </a:lnTo>
                <a:lnTo>
                  <a:pt x="4427" y="2741"/>
                </a:lnTo>
                <a:lnTo>
                  <a:pt x="4430" y="2743"/>
                </a:lnTo>
                <a:lnTo>
                  <a:pt x="4430" y="2746"/>
                </a:lnTo>
                <a:lnTo>
                  <a:pt x="4432" y="2746"/>
                </a:lnTo>
                <a:lnTo>
                  <a:pt x="4432" y="2748"/>
                </a:lnTo>
                <a:lnTo>
                  <a:pt x="4432" y="2751"/>
                </a:lnTo>
                <a:lnTo>
                  <a:pt x="4432" y="2753"/>
                </a:lnTo>
                <a:lnTo>
                  <a:pt x="4432" y="2754"/>
                </a:lnTo>
                <a:lnTo>
                  <a:pt x="4430" y="2756"/>
                </a:lnTo>
                <a:lnTo>
                  <a:pt x="4430" y="2759"/>
                </a:lnTo>
                <a:lnTo>
                  <a:pt x="4429" y="2759"/>
                </a:lnTo>
                <a:lnTo>
                  <a:pt x="4429" y="2761"/>
                </a:lnTo>
                <a:lnTo>
                  <a:pt x="4429" y="2763"/>
                </a:lnTo>
                <a:lnTo>
                  <a:pt x="4427" y="2763"/>
                </a:lnTo>
                <a:lnTo>
                  <a:pt x="4427" y="2764"/>
                </a:lnTo>
                <a:lnTo>
                  <a:pt x="4427" y="2766"/>
                </a:lnTo>
                <a:lnTo>
                  <a:pt x="4425" y="2769"/>
                </a:lnTo>
                <a:lnTo>
                  <a:pt x="4424" y="2769"/>
                </a:lnTo>
                <a:lnTo>
                  <a:pt x="4424" y="2771"/>
                </a:lnTo>
                <a:lnTo>
                  <a:pt x="4422" y="2772"/>
                </a:lnTo>
                <a:lnTo>
                  <a:pt x="4421" y="2774"/>
                </a:lnTo>
                <a:lnTo>
                  <a:pt x="4417" y="2775"/>
                </a:lnTo>
                <a:lnTo>
                  <a:pt x="4417" y="2777"/>
                </a:lnTo>
                <a:lnTo>
                  <a:pt x="4416" y="2777"/>
                </a:lnTo>
                <a:lnTo>
                  <a:pt x="4414" y="2779"/>
                </a:lnTo>
                <a:lnTo>
                  <a:pt x="4406" y="2785"/>
                </a:lnTo>
                <a:lnTo>
                  <a:pt x="4406" y="2789"/>
                </a:lnTo>
                <a:lnTo>
                  <a:pt x="4404" y="2792"/>
                </a:lnTo>
                <a:lnTo>
                  <a:pt x="4404" y="2796"/>
                </a:lnTo>
                <a:lnTo>
                  <a:pt x="4404" y="2801"/>
                </a:lnTo>
                <a:lnTo>
                  <a:pt x="4404" y="2804"/>
                </a:lnTo>
                <a:lnTo>
                  <a:pt x="4404" y="2809"/>
                </a:lnTo>
                <a:lnTo>
                  <a:pt x="4406" y="2814"/>
                </a:lnTo>
                <a:lnTo>
                  <a:pt x="4408" y="2830"/>
                </a:lnTo>
                <a:lnTo>
                  <a:pt x="4408" y="2832"/>
                </a:lnTo>
                <a:lnTo>
                  <a:pt x="4408" y="2834"/>
                </a:lnTo>
                <a:lnTo>
                  <a:pt x="4408" y="2837"/>
                </a:lnTo>
                <a:lnTo>
                  <a:pt x="4406" y="2842"/>
                </a:lnTo>
                <a:lnTo>
                  <a:pt x="4404" y="2848"/>
                </a:lnTo>
                <a:lnTo>
                  <a:pt x="4404" y="2851"/>
                </a:lnTo>
                <a:lnTo>
                  <a:pt x="4403" y="2856"/>
                </a:lnTo>
                <a:lnTo>
                  <a:pt x="4401" y="2861"/>
                </a:lnTo>
                <a:lnTo>
                  <a:pt x="4401" y="2863"/>
                </a:lnTo>
                <a:lnTo>
                  <a:pt x="4401" y="2864"/>
                </a:lnTo>
                <a:lnTo>
                  <a:pt x="4401" y="2868"/>
                </a:lnTo>
                <a:lnTo>
                  <a:pt x="4401" y="2869"/>
                </a:lnTo>
                <a:lnTo>
                  <a:pt x="4401" y="2873"/>
                </a:lnTo>
                <a:lnTo>
                  <a:pt x="4403" y="2874"/>
                </a:lnTo>
                <a:lnTo>
                  <a:pt x="4403" y="2876"/>
                </a:lnTo>
                <a:lnTo>
                  <a:pt x="4404" y="2877"/>
                </a:lnTo>
                <a:lnTo>
                  <a:pt x="4406" y="2879"/>
                </a:lnTo>
                <a:lnTo>
                  <a:pt x="4408" y="2881"/>
                </a:lnTo>
                <a:lnTo>
                  <a:pt x="4409" y="2881"/>
                </a:lnTo>
                <a:lnTo>
                  <a:pt x="4411" y="2881"/>
                </a:lnTo>
                <a:lnTo>
                  <a:pt x="4413" y="2882"/>
                </a:lnTo>
                <a:lnTo>
                  <a:pt x="4414" y="2882"/>
                </a:lnTo>
                <a:lnTo>
                  <a:pt x="4416" y="2882"/>
                </a:lnTo>
                <a:lnTo>
                  <a:pt x="4417" y="2882"/>
                </a:lnTo>
                <a:lnTo>
                  <a:pt x="4419" y="2881"/>
                </a:lnTo>
                <a:lnTo>
                  <a:pt x="4421" y="2881"/>
                </a:lnTo>
                <a:lnTo>
                  <a:pt x="4422" y="2881"/>
                </a:lnTo>
                <a:lnTo>
                  <a:pt x="4424" y="2881"/>
                </a:lnTo>
                <a:lnTo>
                  <a:pt x="4425" y="2881"/>
                </a:lnTo>
                <a:lnTo>
                  <a:pt x="4427" y="2877"/>
                </a:lnTo>
                <a:lnTo>
                  <a:pt x="4429" y="2877"/>
                </a:lnTo>
                <a:lnTo>
                  <a:pt x="4430" y="2877"/>
                </a:lnTo>
                <a:lnTo>
                  <a:pt x="4430" y="2876"/>
                </a:lnTo>
                <a:lnTo>
                  <a:pt x="4432" y="2876"/>
                </a:lnTo>
                <a:lnTo>
                  <a:pt x="4434" y="2873"/>
                </a:lnTo>
                <a:lnTo>
                  <a:pt x="4435" y="2873"/>
                </a:lnTo>
                <a:lnTo>
                  <a:pt x="4437" y="2869"/>
                </a:lnTo>
                <a:lnTo>
                  <a:pt x="4442" y="2864"/>
                </a:lnTo>
                <a:lnTo>
                  <a:pt x="4445" y="2863"/>
                </a:lnTo>
                <a:lnTo>
                  <a:pt x="4445" y="2861"/>
                </a:lnTo>
                <a:lnTo>
                  <a:pt x="4447" y="2859"/>
                </a:lnTo>
                <a:lnTo>
                  <a:pt x="4448" y="2859"/>
                </a:lnTo>
                <a:lnTo>
                  <a:pt x="4451" y="2858"/>
                </a:lnTo>
                <a:lnTo>
                  <a:pt x="4451" y="2859"/>
                </a:lnTo>
                <a:lnTo>
                  <a:pt x="4453" y="2859"/>
                </a:lnTo>
                <a:lnTo>
                  <a:pt x="4455" y="2859"/>
                </a:lnTo>
                <a:lnTo>
                  <a:pt x="4456" y="2859"/>
                </a:lnTo>
                <a:lnTo>
                  <a:pt x="4459" y="2859"/>
                </a:lnTo>
                <a:lnTo>
                  <a:pt x="4459" y="2861"/>
                </a:lnTo>
                <a:lnTo>
                  <a:pt x="4463" y="2863"/>
                </a:lnTo>
                <a:lnTo>
                  <a:pt x="4464" y="2864"/>
                </a:lnTo>
                <a:lnTo>
                  <a:pt x="4466" y="2866"/>
                </a:lnTo>
                <a:lnTo>
                  <a:pt x="4466" y="2868"/>
                </a:lnTo>
                <a:lnTo>
                  <a:pt x="4466" y="2869"/>
                </a:lnTo>
                <a:lnTo>
                  <a:pt x="4466" y="2871"/>
                </a:lnTo>
                <a:lnTo>
                  <a:pt x="4466" y="2873"/>
                </a:lnTo>
                <a:lnTo>
                  <a:pt x="4466" y="2879"/>
                </a:lnTo>
                <a:lnTo>
                  <a:pt x="4464" y="2881"/>
                </a:lnTo>
                <a:lnTo>
                  <a:pt x="4463" y="2884"/>
                </a:lnTo>
                <a:lnTo>
                  <a:pt x="4459" y="2885"/>
                </a:lnTo>
                <a:lnTo>
                  <a:pt x="4455" y="2889"/>
                </a:lnTo>
                <a:lnTo>
                  <a:pt x="4453" y="2889"/>
                </a:lnTo>
                <a:lnTo>
                  <a:pt x="4450" y="2892"/>
                </a:lnTo>
                <a:lnTo>
                  <a:pt x="4445" y="2895"/>
                </a:lnTo>
                <a:lnTo>
                  <a:pt x="4443" y="2895"/>
                </a:lnTo>
                <a:lnTo>
                  <a:pt x="4439" y="2903"/>
                </a:lnTo>
                <a:lnTo>
                  <a:pt x="4437" y="2903"/>
                </a:lnTo>
                <a:lnTo>
                  <a:pt x="4435" y="2905"/>
                </a:lnTo>
                <a:lnTo>
                  <a:pt x="4432" y="2908"/>
                </a:lnTo>
                <a:lnTo>
                  <a:pt x="4427" y="2914"/>
                </a:lnTo>
                <a:lnTo>
                  <a:pt x="4424" y="2918"/>
                </a:lnTo>
                <a:lnTo>
                  <a:pt x="4421" y="2921"/>
                </a:lnTo>
                <a:lnTo>
                  <a:pt x="4419" y="2921"/>
                </a:lnTo>
                <a:lnTo>
                  <a:pt x="4417" y="2921"/>
                </a:lnTo>
                <a:lnTo>
                  <a:pt x="4417" y="2919"/>
                </a:lnTo>
                <a:lnTo>
                  <a:pt x="4416" y="2921"/>
                </a:lnTo>
                <a:lnTo>
                  <a:pt x="4414" y="2921"/>
                </a:lnTo>
                <a:lnTo>
                  <a:pt x="4413" y="2919"/>
                </a:lnTo>
                <a:lnTo>
                  <a:pt x="4409" y="2918"/>
                </a:lnTo>
                <a:lnTo>
                  <a:pt x="4408" y="2916"/>
                </a:lnTo>
                <a:lnTo>
                  <a:pt x="4404" y="2916"/>
                </a:lnTo>
                <a:lnTo>
                  <a:pt x="4401" y="2913"/>
                </a:lnTo>
                <a:lnTo>
                  <a:pt x="4398" y="2910"/>
                </a:lnTo>
                <a:lnTo>
                  <a:pt x="4396" y="2908"/>
                </a:lnTo>
                <a:lnTo>
                  <a:pt x="4395" y="2906"/>
                </a:lnTo>
                <a:lnTo>
                  <a:pt x="4395" y="2903"/>
                </a:lnTo>
                <a:lnTo>
                  <a:pt x="4393" y="2900"/>
                </a:lnTo>
                <a:lnTo>
                  <a:pt x="4393" y="2897"/>
                </a:lnTo>
                <a:lnTo>
                  <a:pt x="4392" y="2893"/>
                </a:lnTo>
                <a:lnTo>
                  <a:pt x="4392" y="2890"/>
                </a:lnTo>
                <a:lnTo>
                  <a:pt x="4390" y="2889"/>
                </a:lnTo>
                <a:lnTo>
                  <a:pt x="4390" y="2885"/>
                </a:lnTo>
                <a:lnTo>
                  <a:pt x="4388" y="2884"/>
                </a:lnTo>
                <a:lnTo>
                  <a:pt x="4384" y="2877"/>
                </a:lnTo>
                <a:lnTo>
                  <a:pt x="4382" y="2876"/>
                </a:lnTo>
                <a:lnTo>
                  <a:pt x="4380" y="2876"/>
                </a:lnTo>
                <a:lnTo>
                  <a:pt x="4377" y="2873"/>
                </a:lnTo>
                <a:lnTo>
                  <a:pt x="4375" y="2873"/>
                </a:lnTo>
                <a:lnTo>
                  <a:pt x="4374" y="2873"/>
                </a:lnTo>
                <a:lnTo>
                  <a:pt x="4372" y="2873"/>
                </a:lnTo>
                <a:lnTo>
                  <a:pt x="4370" y="2871"/>
                </a:lnTo>
                <a:lnTo>
                  <a:pt x="4369" y="2871"/>
                </a:lnTo>
                <a:lnTo>
                  <a:pt x="4366" y="2871"/>
                </a:lnTo>
                <a:lnTo>
                  <a:pt x="4362" y="2871"/>
                </a:lnTo>
                <a:lnTo>
                  <a:pt x="4361" y="2871"/>
                </a:lnTo>
                <a:lnTo>
                  <a:pt x="4358" y="2869"/>
                </a:lnTo>
                <a:lnTo>
                  <a:pt x="4349" y="2864"/>
                </a:lnTo>
                <a:lnTo>
                  <a:pt x="4345" y="2858"/>
                </a:lnTo>
                <a:lnTo>
                  <a:pt x="4341" y="2850"/>
                </a:lnTo>
                <a:lnTo>
                  <a:pt x="4340" y="2845"/>
                </a:lnTo>
                <a:lnTo>
                  <a:pt x="4338" y="2840"/>
                </a:lnTo>
                <a:lnTo>
                  <a:pt x="4335" y="2837"/>
                </a:lnTo>
                <a:lnTo>
                  <a:pt x="4330" y="2835"/>
                </a:lnTo>
                <a:lnTo>
                  <a:pt x="4329" y="2835"/>
                </a:lnTo>
                <a:lnTo>
                  <a:pt x="4327" y="2835"/>
                </a:lnTo>
                <a:lnTo>
                  <a:pt x="4325" y="2835"/>
                </a:lnTo>
                <a:lnTo>
                  <a:pt x="4324" y="2835"/>
                </a:lnTo>
                <a:lnTo>
                  <a:pt x="4320" y="2835"/>
                </a:lnTo>
                <a:lnTo>
                  <a:pt x="4319" y="2835"/>
                </a:lnTo>
                <a:lnTo>
                  <a:pt x="4309" y="2837"/>
                </a:lnTo>
                <a:lnTo>
                  <a:pt x="4306" y="2838"/>
                </a:lnTo>
                <a:lnTo>
                  <a:pt x="4306" y="2840"/>
                </a:lnTo>
                <a:lnTo>
                  <a:pt x="4304" y="2840"/>
                </a:lnTo>
                <a:lnTo>
                  <a:pt x="4303" y="2842"/>
                </a:lnTo>
                <a:lnTo>
                  <a:pt x="4301" y="2845"/>
                </a:lnTo>
                <a:lnTo>
                  <a:pt x="4301" y="2847"/>
                </a:lnTo>
                <a:lnTo>
                  <a:pt x="4299" y="2848"/>
                </a:lnTo>
                <a:lnTo>
                  <a:pt x="4299" y="2853"/>
                </a:lnTo>
                <a:lnTo>
                  <a:pt x="4298" y="2855"/>
                </a:lnTo>
                <a:lnTo>
                  <a:pt x="4298" y="2858"/>
                </a:lnTo>
                <a:lnTo>
                  <a:pt x="4298" y="2861"/>
                </a:lnTo>
                <a:lnTo>
                  <a:pt x="4298" y="2864"/>
                </a:lnTo>
                <a:lnTo>
                  <a:pt x="4299" y="2869"/>
                </a:lnTo>
                <a:lnTo>
                  <a:pt x="4301" y="2876"/>
                </a:lnTo>
                <a:lnTo>
                  <a:pt x="4306" y="2884"/>
                </a:lnTo>
                <a:lnTo>
                  <a:pt x="4306" y="2887"/>
                </a:lnTo>
                <a:lnTo>
                  <a:pt x="4307" y="2890"/>
                </a:lnTo>
                <a:lnTo>
                  <a:pt x="4309" y="2895"/>
                </a:lnTo>
                <a:lnTo>
                  <a:pt x="4309" y="2900"/>
                </a:lnTo>
                <a:lnTo>
                  <a:pt x="4309" y="2905"/>
                </a:lnTo>
                <a:lnTo>
                  <a:pt x="4311" y="2913"/>
                </a:lnTo>
                <a:lnTo>
                  <a:pt x="4312" y="2914"/>
                </a:lnTo>
                <a:lnTo>
                  <a:pt x="4314" y="2919"/>
                </a:lnTo>
                <a:lnTo>
                  <a:pt x="4314" y="2921"/>
                </a:lnTo>
                <a:lnTo>
                  <a:pt x="4315" y="2923"/>
                </a:lnTo>
                <a:lnTo>
                  <a:pt x="4317" y="2924"/>
                </a:lnTo>
                <a:lnTo>
                  <a:pt x="4319" y="2924"/>
                </a:lnTo>
                <a:lnTo>
                  <a:pt x="4319" y="2926"/>
                </a:lnTo>
                <a:lnTo>
                  <a:pt x="4324" y="2928"/>
                </a:lnTo>
                <a:lnTo>
                  <a:pt x="4327" y="2931"/>
                </a:lnTo>
                <a:lnTo>
                  <a:pt x="4330" y="2931"/>
                </a:lnTo>
                <a:lnTo>
                  <a:pt x="4335" y="2931"/>
                </a:lnTo>
                <a:lnTo>
                  <a:pt x="4340" y="2932"/>
                </a:lnTo>
                <a:lnTo>
                  <a:pt x="4343" y="2932"/>
                </a:lnTo>
                <a:lnTo>
                  <a:pt x="4346" y="2932"/>
                </a:lnTo>
                <a:lnTo>
                  <a:pt x="4349" y="2932"/>
                </a:lnTo>
                <a:lnTo>
                  <a:pt x="4354" y="2932"/>
                </a:lnTo>
                <a:lnTo>
                  <a:pt x="4356" y="2932"/>
                </a:lnTo>
                <a:lnTo>
                  <a:pt x="4359" y="2934"/>
                </a:lnTo>
                <a:lnTo>
                  <a:pt x="4359" y="2936"/>
                </a:lnTo>
                <a:lnTo>
                  <a:pt x="4361" y="2936"/>
                </a:lnTo>
                <a:lnTo>
                  <a:pt x="4364" y="2939"/>
                </a:lnTo>
                <a:lnTo>
                  <a:pt x="4366" y="2939"/>
                </a:lnTo>
                <a:lnTo>
                  <a:pt x="4367" y="2940"/>
                </a:lnTo>
                <a:lnTo>
                  <a:pt x="4369" y="2944"/>
                </a:lnTo>
                <a:lnTo>
                  <a:pt x="4370" y="2947"/>
                </a:lnTo>
                <a:lnTo>
                  <a:pt x="4370" y="2952"/>
                </a:lnTo>
                <a:lnTo>
                  <a:pt x="4369" y="2955"/>
                </a:lnTo>
                <a:lnTo>
                  <a:pt x="4367" y="2958"/>
                </a:lnTo>
                <a:lnTo>
                  <a:pt x="4366" y="2960"/>
                </a:lnTo>
                <a:lnTo>
                  <a:pt x="4364" y="2961"/>
                </a:lnTo>
                <a:lnTo>
                  <a:pt x="4361" y="2963"/>
                </a:lnTo>
                <a:lnTo>
                  <a:pt x="4359" y="2963"/>
                </a:lnTo>
                <a:lnTo>
                  <a:pt x="4356" y="2965"/>
                </a:lnTo>
                <a:lnTo>
                  <a:pt x="4348" y="2968"/>
                </a:lnTo>
                <a:lnTo>
                  <a:pt x="4346" y="2968"/>
                </a:lnTo>
                <a:lnTo>
                  <a:pt x="4345" y="2969"/>
                </a:lnTo>
                <a:lnTo>
                  <a:pt x="4338" y="2974"/>
                </a:lnTo>
                <a:lnTo>
                  <a:pt x="4337" y="2974"/>
                </a:lnTo>
                <a:lnTo>
                  <a:pt x="4333" y="2976"/>
                </a:lnTo>
                <a:lnTo>
                  <a:pt x="4332" y="2976"/>
                </a:lnTo>
                <a:lnTo>
                  <a:pt x="4330" y="2976"/>
                </a:lnTo>
                <a:lnTo>
                  <a:pt x="4327" y="2978"/>
                </a:lnTo>
                <a:lnTo>
                  <a:pt x="4325" y="2979"/>
                </a:lnTo>
                <a:lnTo>
                  <a:pt x="4324" y="2979"/>
                </a:lnTo>
                <a:lnTo>
                  <a:pt x="4322" y="2979"/>
                </a:lnTo>
                <a:lnTo>
                  <a:pt x="4319" y="2979"/>
                </a:lnTo>
                <a:lnTo>
                  <a:pt x="4315" y="2981"/>
                </a:lnTo>
                <a:lnTo>
                  <a:pt x="4314" y="2981"/>
                </a:lnTo>
                <a:lnTo>
                  <a:pt x="4311" y="2979"/>
                </a:lnTo>
                <a:lnTo>
                  <a:pt x="4307" y="2979"/>
                </a:lnTo>
                <a:lnTo>
                  <a:pt x="4301" y="2978"/>
                </a:lnTo>
                <a:lnTo>
                  <a:pt x="4296" y="2978"/>
                </a:lnTo>
                <a:lnTo>
                  <a:pt x="4296" y="2976"/>
                </a:lnTo>
                <a:lnTo>
                  <a:pt x="4291" y="2974"/>
                </a:lnTo>
                <a:lnTo>
                  <a:pt x="4290" y="2976"/>
                </a:lnTo>
                <a:lnTo>
                  <a:pt x="4288" y="2976"/>
                </a:lnTo>
                <a:lnTo>
                  <a:pt x="4285" y="2976"/>
                </a:lnTo>
                <a:lnTo>
                  <a:pt x="4283" y="2976"/>
                </a:lnTo>
                <a:lnTo>
                  <a:pt x="4282" y="2978"/>
                </a:lnTo>
                <a:lnTo>
                  <a:pt x="4277" y="2978"/>
                </a:lnTo>
                <a:lnTo>
                  <a:pt x="4274" y="2979"/>
                </a:lnTo>
                <a:lnTo>
                  <a:pt x="4267" y="2984"/>
                </a:lnTo>
                <a:lnTo>
                  <a:pt x="4267" y="2986"/>
                </a:lnTo>
                <a:lnTo>
                  <a:pt x="4262" y="2989"/>
                </a:lnTo>
                <a:lnTo>
                  <a:pt x="4260" y="2991"/>
                </a:lnTo>
                <a:lnTo>
                  <a:pt x="4260" y="2992"/>
                </a:lnTo>
                <a:lnTo>
                  <a:pt x="4256" y="2999"/>
                </a:lnTo>
                <a:lnTo>
                  <a:pt x="4256" y="3000"/>
                </a:lnTo>
                <a:lnTo>
                  <a:pt x="4257" y="3002"/>
                </a:lnTo>
                <a:lnTo>
                  <a:pt x="4256" y="3003"/>
                </a:lnTo>
                <a:lnTo>
                  <a:pt x="4256" y="3005"/>
                </a:lnTo>
                <a:lnTo>
                  <a:pt x="4254" y="3008"/>
                </a:lnTo>
                <a:lnTo>
                  <a:pt x="4254" y="3010"/>
                </a:lnTo>
                <a:lnTo>
                  <a:pt x="4256" y="3013"/>
                </a:lnTo>
                <a:lnTo>
                  <a:pt x="4257" y="3015"/>
                </a:lnTo>
                <a:lnTo>
                  <a:pt x="4257" y="3018"/>
                </a:lnTo>
                <a:lnTo>
                  <a:pt x="4259" y="3021"/>
                </a:lnTo>
                <a:lnTo>
                  <a:pt x="4260" y="3023"/>
                </a:lnTo>
                <a:lnTo>
                  <a:pt x="4262" y="3026"/>
                </a:lnTo>
                <a:lnTo>
                  <a:pt x="4264" y="3026"/>
                </a:lnTo>
                <a:lnTo>
                  <a:pt x="4264" y="3028"/>
                </a:lnTo>
                <a:lnTo>
                  <a:pt x="4264" y="3031"/>
                </a:lnTo>
                <a:lnTo>
                  <a:pt x="4264" y="3032"/>
                </a:lnTo>
                <a:lnTo>
                  <a:pt x="4265" y="3032"/>
                </a:lnTo>
                <a:lnTo>
                  <a:pt x="4265" y="3034"/>
                </a:lnTo>
                <a:lnTo>
                  <a:pt x="4264" y="3034"/>
                </a:lnTo>
                <a:lnTo>
                  <a:pt x="4264" y="3036"/>
                </a:lnTo>
                <a:lnTo>
                  <a:pt x="4262" y="3038"/>
                </a:lnTo>
                <a:lnTo>
                  <a:pt x="4262" y="3039"/>
                </a:lnTo>
                <a:lnTo>
                  <a:pt x="4260" y="3041"/>
                </a:lnTo>
                <a:lnTo>
                  <a:pt x="4259" y="3041"/>
                </a:lnTo>
                <a:lnTo>
                  <a:pt x="4256" y="3041"/>
                </a:lnTo>
                <a:lnTo>
                  <a:pt x="4254" y="3041"/>
                </a:lnTo>
                <a:lnTo>
                  <a:pt x="4254" y="3042"/>
                </a:lnTo>
                <a:lnTo>
                  <a:pt x="4252" y="3042"/>
                </a:lnTo>
                <a:lnTo>
                  <a:pt x="4252" y="3044"/>
                </a:lnTo>
                <a:lnTo>
                  <a:pt x="4251" y="3044"/>
                </a:lnTo>
                <a:lnTo>
                  <a:pt x="4249" y="3044"/>
                </a:lnTo>
                <a:lnTo>
                  <a:pt x="4248" y="3042"/>
                </a:lnTo>
                <a:lnTo>
                  <a:pt x="4246" y="3042"/>
                </a:lnTo>
                <a:lnTo>
                  <a:pt x="4244" y="3042"/>
                </a:lnTo>
                <a:lnTo>
                  <a:pt x="4241" y="3042"/>
                </a:lnTo>
                <a:lnTo>
                  <a:pt x="4238" y="3042"/>
                </a:lnTo>
                <a:lnTo>
                  <a:pt x="4236" y="3042"/>
                </a:lnTo>
                <a:lnTo>
                  <a:pt x="4235" y="3044"/>
                </a:lnTo>
                <a:lnTo>
                  <a:pt x="4231" y="3047"/>
                </a:lnTo>
                <a:lnTo>
                  <a:pt x="4230" y="3049"/>
                </a:lnTo>
                <a:lnTo>
                  <a:pt x="4228" y="3049"/>
                </a:lnTo>
                <a:lnTo>
                  <a:pt x="4227" y="3047"/>
                </a:lnTo>
                <a:lnTo>
                  <a:pt x="4225" y="3047"/>
                </a:lnTo>
                <a:lnTo>
                  <a:pt x="4222" y="3049"/>
                </a:lnTo>
                <a:lnTo>
                  <a:pt x="4220" y="3049"/>
                </a:lnTo>
                <a:lnTo>
                  <a:pt x="4217" y="3047"/>
                </a:lnTo>
                <a:lnTo>
                  <a:pt x="4215" y="3047"/>
                </a:lnTo>
                <a:lnTo>
                  <a:pt x="4214" y="3049"/>
                </a:lnTo>
                <a:lnTo>
                  <a:pt x="4212" y="3049"/>
                </a:lnTo>
                <a:lnTo>
                  <a:pt x="4210" y="3049"/>
                </a:lnTo>
                <a:lnTo>
                  <a:pt x="4209" y="3049"/>
                </a:lnTo>
                <a:lnTo>
                  <a:pt x="4207" y="3049"/>
                </a:lnTo>
                <a:lnTo>
                  <a:pt x="4207" y="3047"/>
                </a:lnTo>
                <a:lnTo>
                  <a:pt x="4204" y="3047"/>
                </a:lnTo>
                <a:lnTo>
                  <a:pt x="4204" y="3046"/>
                </a:lnTo>
                <a:lnTo>
                  <a:pt x="4202" y="3046"/>
                </a:lnTo>
                <a:lnTo>
                  <a:pt x="4201" y="3044"/>
                </a:lnTo>
                <a:lnTo>
                  <a:pt x="4199" y="3044"/>
                </a:lnTo>
                <a:lnTo>
                  <a:pt x="4197" y="3042"/>
                </a:lnTo>
                <a:lnTo>
                  <a:pt x="4196" y="3042"/>
                </a:lnTo>
                <a:lnTo>
                  <a:pt x="4193" y="3041"/>
                </a:lnTo>
                <a:lnTo>
                  <a:pt x="4193" y="3039"/>
                </a:lnTo>
                <a:lnTo>
                  <a:pt x="4191" y="3038"/>
                </a:lnTo>
                <a:lnTo>
                  <a:pt x="4190" y="3036"/>
                </a:lnTo>
                <a:lnTo>
                  <a:pt x="4186" y="3038"/>
                </a:lnTo>
                <a:lnTo>
                  <a:pt x="4185" y="3038"/>
                </a:lnTo>
                <a:lnTo>
                  <a:pt x="4183" y="3038"/>
                </a:lnTo>
                <a:lnTo>
                  <a:pt x="4183" y="3036"/>
                </a:lnTo>
                <a:lnTo>
                  <a:pt x="4181" y="3034"/>
                </a:lnTo>
                <a:lnTo>
                  <a:pt x="4180" y="3034"/>
                </a:lnTo>
                <a:lnTo>
                  <a:pt x="4180" y="3032"/>
                </a:lnTo>
                <a:lnTo>
                  <a:pt x="4178" y="3032"/>
                </a:lnTo>
                <a:lnTo>
                  <a:pt x="4178" y="3031"/>
                </a:lnTo>
                <a:lnTo>
                  <a:pt x="4176" y="3031"/>
                </a:lnTo>
                <a:lnTo>
                  <a:pt x="4175" y="3031"/>
                </a:lnTo>
                <a:lnTo>
                  <a:pt x="4173" y="3031"/>
                </a:lnTo>
                <a:lnTo>
                  <a:pt x="4173" y="3032"/>
                </a:lnTo>
                <a:lnTo>
                  <a:pt x="4172" y="3032"/>
                </a:lnTo>
                <a:lnTo>
                  <a:pt x="4170" y="3032"/>
                </a:lnTo>
                <a:lnTo>
                  <a:pt x="4168" y="3032"/>
                </a:lnTo>
                <a:lnTo>
                  <a:pt x="4167" y="3031"/>
                </a:lnTo>
                <a:lnTo>
                  <a:pt x="4167" y="3029"/>
                </a:lnTo>
                <a:lnTo>
                  <a:pt x="4165" y="3029"/>
                </a:lnTo>
                <a:lnTo>
                  <a:pt x="4165" y="3028"/>
                </a:lnTo>
                <a:lnTo>
                  <a:pt x="4164" y="3026"/>
                </a:lnTo>
                <a:lnTo>
                  <a:pt x="4162" y="3026"/>
                </a:lnTo>
                <a:lnTo>
                  <a:pt x="4160" y="3026"/>
                </a:lnTo>
                <a:lnTo>
                  <a:pt x="4159" y="3026"/>
                </a:lnTo>
                <a:lnTo>
                  <a:pt x="4157" y="3026"/>
                </a:lnTo>
                <a:lnTo>
                  <a:pt x="4157" y="3024"/>
                </a:lnTo>
                <a:lnTo>
                  <a:pt x="4156" y="3024"/>
                </a:lnTo>
                <a:lnTo>
                  <a:pt x="4156" y="3023"/>
                </a:lnTo>
                <a:lnTo>
                  <a:pt x="4154" y="3023"/>
                </a:lnTo>
                <a:lnTo>
                  <a:pt x="4154" y="3021"/>
                </a:lnTo>
                <a:lnTo>
                  <a:pt x="4154" y="3020"/>
                </a:lnTo>
                <a:lnTo>
                  <a:pt x="4154" y="3018"/>
                </a:lnTo>
                <a:lnTo>
                  <a:pt x="4154" y="3016"/>
                </a:lnTo>
                <a:lnTo>
                  <a:pt x="4152" y="3016"/>
                </a:lnTo>
                <a:lnTo>
                  <a:pt x="4150" y="3016"/>
                </a:lnTo>
                <a:lnTo>
                  <a:pt x="4149" y="3016"/>
                </a:lnTo>
                <a:lnTo>
                  <a:pt x="4149" y="3015"/>
                </a:lnTo>
                <a:lnTo>
                  <a:pt x="4149" y="3013"/>
                </a:lnTo>
                <a:lnTo>
                  <a:pt x="4147" y="3012"/>
                </a:lnTo>
                <a:lnTo>
                  <a:pt x="4147" y="3010"/>
                </a:lnTo>
                <a:lnTo>
                  <a:pt x="4146" y="3010"/>
                </a:lnTo>
                <a:lnTo>
                  <a:pt x="4144" y="3010"/>
                </a:lnTo>
                <a:lnTo>
                  <a:pt x="4143" y="3010"/>
                </a:lnTo>
                <a:lnTo>
                  <a:pt x="4141" y="3010"/>
                </a:lnTo>
                <a:lnTo>
                  <a:pt x="4139" y="3008"/>
                </a:lnTo>
                <a:lnTo>
                  <a:pt x="4139" y="3007"/>
                </a:lnTo>
                <a:lnTo>
                  <a:pt x="4139" y="3005"/>
                </a:lnTo>
                <a:lnTo>
                  <a:pt x="4138" y="3005"/>
                </a:lnTo>
                <a:lnTo>
                  <a:pt x="4138" y="3003"/>
                </a:lnTo>
                <a:lnTo>
                  <a:pt x="4136" y="3003"/>
                </a:lnTo>
                <a:lnTo>
                  <a:pt x="4135" y="3000"/>
                </a:lnTo>
                <a:lnTo>
                  <a:pt x="4133" y="3000"/>
                </a:lnTo>
                <a:lnTo>
                  <a:pt x="4131" y="3000"/>
                </a:lnTo>
                <a:lnTo>
                  <a:pt x="4128" y="3000"/>
                </a:lnTo>
                <a:lnTo>
                  <a:pt x="4125" y="2999"/>
                </a:lnTo>
                <a:lnTo>
                  <a:pt x="4123" y="2997"/>
                </a:lnTo>
                <a:lnTo>
                  <a:pt x="4120" y="2995"/>
                </a:lnTo>
                <a:lnTo>
                  <a:pt x="4118" y="2994"/>
                </a:lnTo>
                <a:lnTo>
                  <a:pt x="4118" y="2991"/>
                </a:lnTo>
                <a:lnTo>
                  <a:pt x="4117" y="2989"/>
                </a:lnTo>
                <a:lnTo>
                  <a:pt x="4117" y="2987"/>
                </a:lnTo>
                <a:lnTo>
                  <a:pt x="4115" y="2984"/>
                </a:lnTo>
                <a:lnTo>
                  <a:pt x="4115" y="2983"/>
                </a:lnTo>
                <a:lnTo>
                  <a:pt x="4113" y="2983"/>
                </a:lnTo>
                <a:lnTo>
                  <a:pt x="4110" y="2983"/>
                </a:lnTo>
                <a:lnTo>
                  <a:pt x="4109" y="2983"/>
                </a:lnTo>
                <a:lnTo>
                  <a:pt x="4107" y="2983"/>
                </a:lnTo>
                <a:lnTo>
                  <a:pt x="4104" y="2979"/>
                </a:lnTo>
                <a:lnTo>
                  <a:pt x="4104" y="2978"/>
                </a:lnTo>
                <a:lnTo>
                  <a:pt x="4101" y="2974"/>
                </a:lnTo>
                <a:lnTo>
                  <a:pt x="4101" y="2973"/>
                </a:lnTo>
                <a:lnTo>
                  <a:pt x="4097" y="2971"/>
                </a:lnTo>
                <a:lnTo>
                  <a:pt x="4096" y="2969"/>
                </a:lnTo>
                <a:lnTo>
                  <a:pt x="4094" y="2968"/>
                </a:lnTo>
                <a:lnTo>
                  <a:pt x="4092" y="2966"/>
                </a:lnTo>
                <a:lnTo>
                  <a:pt x="4091" y="2965"/>
                </a:lnTo>
                <a:lnTo>
                  <a:pt x="4089" y="2961"/>
                </a:lnTo>
                <a:lnTo>
                  <a:pt x="4089" y="2960"/>
                </a:lnTo>
                <a:lnTo>
                  <a:pt x="4086" y="2957"/>
                </a:lnTo>
                <a:lnTo>
                  <a:pt x="4083" y="2957"/>
                </a:lnTo>
                <a:lnTo>
                  <a:pt x="4081" y="2955"/>
                </a:lnTo>
                <a:lnTo>
                  <a:pt x="4080" y="2953"/>
                </a:lnTo>
                <a:lnTo>
                  <a:pt x="4076" y="2950"/>
                </a:lnTo>
                <a:lnTo>
                  <a:pt x="4075" y="2948"/>
                </a:lnTo>
                <a:lnTo>
                  <a:pt x="4073" y="2947"/>
                </a:lnTo>
                <a:lnTo>
                  <a:pt x="4071" y="2945"/>
                </a:lnTo>
                <a:lnTo>
                  <a:pt x="4070" y="2942"/>
                </a:lnTo>
                <a:lnTo>
                  <a:pt x="4068" y="2940"/>
                </a:lnTo>
                <a:lnTo>
                  <a:pt x="4063" y="2937"/>
                </a:lnTo>
                <a:lnTo>
                  <a:pt x="4062" y="2934"/>
                </a:lnTo>
                <a:lnTo>
                  <a:pt x="4058" y="2928"/>
                </a:lnTo>
                <a:lnTo>
                  <a:pt x="4057" y="2926"/>
                </a:lnTo>
                <a:lnTo>
                  <a:pt x="4055" y="2924"/>
                </a:lnTo>
                <a:lnTo>
                  <a:pt x="4054" y="2921"/>
                </a:lnTo>
                <a:lnTo>
                  <a:pt x="4050" y="2919"/>
                </a:lnTo>
                <a:lnTo>
                  <a:pt x="4049" y="2918"/>
                </a:lnTo>
                <a:lnTo>
                  <a:pt x="4044" y="2913"/>
                </a:lnTo>
                <a:lnTo>
                  <a:pt x="4041" y="2911"/>
                </a:lnTo>
                <a:lnTo>
                  <a:pt x="4037" y="2911"/>
                </a:lnTo>
                <a:lnTo>
                  <a:pt x="4036" y="2910"/>
                </a:lnTo>
                <a:lnTo>
                  <a:pt x="4034" y="2910"/>
                </a:lnTo>
                <a:lnTo>
                  <a:pt x="4029" y="2910"/>
                </a:lnTo>
                <a:lnTo>
                  <a:pt x="4028" y="2910"/>
                </a:lnTo>
                <a:lnTo>
                  <a:pt x="4026" y="2910"/>
                </a:lnTo>
                <a:lnTo>
                  <a:pt x="4021" y="2908"/>
                </a:lnTo>
                <a:lnTo>
                  <a:pt x="4020" y="2908"/>
                </a:lnTo>
                <a:lnTo>
                  <a:pt x="4015" y="2905"/>
                </a:lnTo>
                <a:lnTo>
                  <a:pt x="4011" y="2905"/>
                </a:lnTo>
                <a:lnTo>
                  <a:pt x="4011" y="2903"/>
                </a:lnTo>
                <a:lnTo>
                  <a:pt x="4010" y="2903"/>
                </a:lnTo>
                <a:lnTo>
                  <a:pt x="4007" y="2900"/>
                </a:lnTo>
                <a:lnTo>
                  <a:pt x="4002" y="2895"/>
                </a:lnTo>
                <a:lnTo>
                  <a:pt x="4000" y="2895"/>
                </a:lnTo>
                <a:lnTo>
                  <a:pt x="3999" y="2895"/>
                </a:lnTo>
                <a:lnTo>
                  <a:pt x="3995" y="2893"/>
                </a:lnTo>
                <a:lnTo>
                  <a:pt x="3994" y="2893"/>
                </a:lnTo>
                <a:lnTo>
                  <a:pt x="3992" y="2893"/>
                </a:lnTo>
                <a:lnTo>
                  <a:pt x="3991" y="2893"/>
                </a:lnTo>
                <a:lnTo>
                  <a:pt x="3989" y="2893"/>
                </a:lnTo>
                <a:lnTo>
                  <a:pt x="3984" y="2892"/>
                </a:lnTo>
                <a:lnTo>
                  <a:pt x="3982" y="2892"/>
                </a:lnTo>
                <a:lnTo>
                  <a:pt x="3981" y="2892"/>
                </a:lnTo>
                <a:lnTo>
                  <a:pt x="3979" y="2890"/>
                </a:lnTo>
                <a:lnTo>
                  <a:pt x="3979" y="2889"/>
                </a:lnTo>
                <a:lnTo>
                  <a:pt x="3976" y="2885"/>
                </a:lnTo>
                <a:lnTo>
                  <a:pt x="3974" y="2885"/>
                </a:lnTo>
                <a:lnTo>
                  <a:pt x="3973" y="2885"/>
                </a:lnTo>
                <a:lnTo>
                  <a:pt x="3971" y="2885"/>
                </a:lnTo>
                <a:lnTo>
                  <a:pt x="3970" y="2885"/>
                </a:lnTo>
                <a:lnTo>
                  <a:pt x="3968" y="2885"/>
                </a:lnTo>
                <a:lnTo>
                  <a:pt x="3965" y="2887"/>
                </a:lnTo>
                <a:lnTo>
                  <a:pt x="3965" y="2889"/>
                </a:lnTo>
                <a:lnTo>
                  <a:pt x="3963" y="2890"/>
                </a:lnTo>
                <a:lnTo>
                  <a:pt x="3962" y="2892"/>
                </a:lnTo>
                <a:lnTo>
                  <a:pt x="3962" y="2895"/>
                </a:lnTo>
                <a:lnTo>
                  <a:pt x="3962" y="2897"/>
                </a:lnTo>
                <a:lnTo>
                  <a:pt x="3960" y="2898"/>
                </a:lnTo>
                <a:lnTo>
                  <a:pt x="3958" y="2898"/>
                </a:lnTo>
                <a:lnTo>
                  <a:pt x="3958" y="2900"/>
                </a:lnTo>
                <a:lnTo>
                  <a:pt x="3955" y="2900"/>
                </a:lnTo>
                <a:lnTo>
                  <a:pt x="3953" y="2900"/>
                </a:lnTo>
                <a:lnTo>
                  <a:pt x="3952" y="2900"/>
                </a:lnTo>
                <a:lnTo>
                  <a:pt x="3950" y="2900"/>
                </a:lnTo>
                <a:lnTo>
                  <a:pt x="3948" y="2900"/>
                </a:lnTo>
                <a:lnTo>
                  <a:pt x="3947" y="2900"/>
                </a:lnTo>
                <a:lnTo>
                  <a:pt x="3944" y="2902"/>
                </a:lnTo>
                <a:lnTo>
                  <a:pt x="3942" y="2902"/>
                </a:lnTo>
                <a:lnTo>
                  <a:pt x="3939" y="2903"/>
                </a:lnTo>
                <a:lnTo>
                  <a:pt x="3934" y="2900"/>
                </a:lnTo>
                <a:lnTo>
                  <a:pt x="3931" y="2900"/>
                </a:lnTo>
                <a:lnTo>
                  <a:pt x="3927" y="2898"/>
                </a:lnTo>
                <a:lnTo>
                  <a:pt x="3924" y="2898"/>
                </a:lnTo>
                <a:lnTo>
                  <a:pt x="3921" y="2900"/>
                </a:lnTo>
                <a:lnTo>
                  <a:pt x="3916" y="2902"/>
                </a:lnTo>
                <a:lnTo>
                  <a:pt x="3915" y="2902"/>
                </a:lnTo>
                <a:lnTo>
                  <a:pt x="3910" y="2902"/>
                </a:lnTo>
                <a:lnTo>
                  <a:pt x="3908" y="2900"/>
                </a:lnTo>
                <a:lnTo>
                  <a:pt x="3907" y="2900"/>
                </a:lnTo>
                <a:lnTo>
                  <a:pt x="3903" y="2897"/>
                </a:lnTo>
                <a:lnTo>
                  <a:pt x="3897" y="2895"/>
                </a:lnTo>
                <a:lnTo>
                  <a:pt x="3890" y="2897"/>
                </a:lnTo>
                <a:lnTo>
                  <a:pt x="3889" y="2897"/>
                </a:lnTo>
                <a:lnTo>
                  <a:pt x="3887" y="2897"/>
                </a:lnTo>
                <a:lnTo>
                  <a:pt x="3884" y="2895"/>
                </a:lnTo>
                <a:lnTo>
                  <a:pt x="3879" y="2892"/>
                </a:lnTo>
                <a:lnTo>
                  <a:pt x="3877" y="2892"/>
                </a:lnTo>
                <a:lnTo>
                  <a:pt x="3872" y="2890"/>
                </a:lnTo>
                <a:lnTo>
                  <a:pt x="3871" y="2890"/>
                </a:lnTo>
                <a:lnTo>
                  <a:pt x="3869" y="2890"/>
                </a:lnTo>
                <a:lnTo>
                  <a:pt x="3868" y="2890"/>
                </a:lnTo>
                <a:lnTo>
                  <a:pt x="3864" y="2890"/>
                </a:lnTo>
                <a:lnTo>
                  <a:pt x="3861" y="2890"/>
                </a:lnTo>
                <a:lnTo>
                  <a:pt x="3858" y="2890"/>
                </a:lnTo>
                <a:lnTo>
                  <a:pt x="3853" y="2890"/>
                </a:lnTo>
                <a:lnTo>
                  <a:pt x="3852" y="2890"/>
                </a:lnTo>
                <a:lnTo>
                  <a:pt x="3847" y="2890"/>
                </a:lnTo>
                <a:lnTo>
                  <a:pt x="3845" y="2892"/>
                </a:lnTo>
                <a:lnTo>
                  <a:pt x="3842" y="2893"/>
                </a:lnTo>
                <a:lnTo>
                  <a:pt x="3840" y="2893"/>
                </a:lnTo>
                <a:lnTo>
                  <a:pt x="3835" y="2893"/>
                </a:lnTo>
                <a:lnTo>
                  <a:pt x="3834" y="2895"/>
                </a:lnTo>
                <a:lnTo>
                  <a:pt x="3832" y="2897"/>
                </a:lnTo>
                <a:lnTo>
                  <a:pt x="3830" y="2898"/>
                </a:lnTo>
                <a:lnTo>
                  <a:pt x="3829" y="2900"/>
                </a:lnTo>
                <a:lnTo>
                  <a:pt x="3827" y="2900"/>
                </a:lnTo>
                <a:lnTo>
                  <a:pt x="3827" y="2902"/>
                </a:lnTo>
                <a:lnTo>
                  <a:pt x="3826" y="2903"/>
                </a:lnTo>
                <a:lnTo>
                  <a:pt x="3824" y="2903"/>
                </a:lnTo>
                <a:lnTo>
                  <a:pt x="3822" y="2903"/>
                </a:lnTo>
                <a:lnTo>
                  <a:pt x="3822" y="2905"/>
                </a:lnTo>
                <a:lnTo>
                  <a:pt x="3821" y="2905"/>
                </a:lnTo>
                <a:lnTo>
                  <a:pt x="3819" y="2905"/>
                </a:lnTo>
                <a:lnTo>
                  <a:pt x="3816" y="2903"/>
                </a:lnTo>
                <a:lnTo>
                  <a:pt x="3814" y="2903"/>
                </a:lnTo>
                <a:lnTo>
                  <a:pt x="3814" y="2905"/>
                </a:lnTo>
                <a:lnTo>
                  <a:pt x="3813" y="2905"/>
                </a:lnTo>
                <a:lnTo>
                  <a:pt x="3813" y="2906"/>
                </a:lnTo>
                <a:lnTo>
                  <a:pt x="3811" y="2908"/>
                </a:lnTo>
                <a:lnTo>
                  <a:pt x="3809" y="2910"/>
                </a:lnTo>
                <a:lnTo>
                  <a:pt x="3808" y="2910"/>
                </a:lnTo>
                <a:lnTo>
                  <a:pt x="3808" y="2911"/>
                </a:lnTo>
                <a:lnTo>
                  <a:pt x="3805" y="2913"/>
                </a:lnTo>
                <a:lnTo>
                  <a:pt x="3803" y="2913"/>
                </a:lnTo>
                <a:lnTo>
                  <a:pt x="3801" y="2914"/>
                </a:lnTo>
                <a:lnTo>
                  <a:pt x="3793" y="2914"/>
                </a:lnTo>
                <a:lnTo>
                  <a:pt x="3783" y="2918"/>
                </a:lnTo>
                <a:lnTo>
                  <a:pt x="3782" y="2918"/>
                </a:lnTo>
                <a:lnTo>
                  <a:pt x="3777" y="2918"/>
                </a:lnTo>
                <a:lnTo>
                  <a:pt x="3776" y="2918"/>
                </a:lnTo>
                <a:lnTo>
                  <a:pt x="3774" y="2918"/>
                </a:lnTo>
                <a:lnTo>
                  <a:pt x="3771" y="2918"/>
                </a:lnTo>
                <a:lnTo>
                  <a:pt x="3769" y="2916"/>
                </a:lnTo>
                <a:lnTo>
                  <a:pt x="3759" y="2913"/>
                </a:lnTo>
                <a:lnTo>
                  <a:pt x="3758" y="2913"/>
                </a:lnTo>
                <a:lnTo>
                  <a:pt x="3756" y="2913"/>
                </a:lnTo>
                <a:lnTo>
                  <a:pt x="3754" y="2913"/>
                </a:lnTo>
                <a:lnTo>
                  <a:pt x="3753" y="2913"/>
                </a:lnTo>
                <a:lnTo>
                  <a:pt x="3751" y="2913"/>
                </a:lnTo>
                <a:lnTo>
                  <a:pt x="3745" y="2913"/>
                </a:lnTo>
                <a:lnTo>
                  <a:pt x="3743" y="2913"/>
                </a:lnTo>
                <a:lnTo>
                  <a:pt x="3742" y="2913"/>
                </a:lnTo>
                <a:lnTo>
                  <a:pt x="3740" y="2913"/>
                </a:lnTo>
                <a:lnTo>
                  <a:pt x="3735" y="2913"/>
                </a:lnTo>
                <a:lnTo>
                  <a:pt x="3733" y="2913"/>
                </a:lnTo>
                <a:lnTo>
                  <a:pt x="3730" y="2914"/>
                </a:lnTo>
                <a:lnTo>
                  <a:pt x="3724" y="2918"/>
                </a:lnTo>
                <a:lnTo>
                  <a:pt x="3722" y="2918"/>
                </a:lnTo>
                <a:lnTo>
                  <a:pt x="3719" y="2919"/>
                </a:lnTo>
                <a:lnTo>
                  <a:pt x="3717" y="2919"/>
                </a:lnTo>
                <a:lnTo>
                  <a:pt x="3713" y="2921"/>
                </a:lnTo>
                <a:lnTo>
                  <a:pt x="3711" y="2921"/>
                </a:lnTo>
                <a:lnTo>
                  <a:pt x="3707" y="2921"/>
                </a:lnTo>
                <a:lnTo>
                  <a:pt x="3706" y="2921"/>
                </a:lnTo>
                <a:lnTo>
                  <a:pt x="3704" y="2921"/>
                </a:lnTo>
                <a:lnTo>
                  <a:pt x="3703" y="2921"/>
                </a:lnTo>
                <a:lnTo>
                  <a:pt x="3699" y="2921"/>
                </a:lnTo>
                <a:lnTo>
                  <a:pt x="3695" y="2923"/>
                </a:lnTo>
                <a:lnTo>
                  <a:pt x="3685" y="2926"/>
                </a:lnTo>
                <a:lnTo>
                  <a:pt x="3675" y="2929"/>
                </a:lnTo>
                <a:lnTo>
                  <a:pt x="3670" y="2929"/>
                </a:lnTo>
                <a:lnTo>
                  <a:pt x="3664" y="2931"/>
                </a:lnTo>
                <a:lnTo>
                  <a:pt x="3662" y="2931"/>
                </a:lnTo>
                <a:lnTo>
                  <a:pt x="3659" y="2932"/>
                </a:lnTo>
                <a:lnTo>
                  <a:pt x="3658" y="2932"/>
                </a:lnTo>
                <a:lnTo>
                  <a:pt x="3654" y="2932"/>
                </a:lnTo>
                <a:lnTo>
                  <a:pt x="3649" y="2936"/>
                </a:lnTo>
                <a:lnTo>
                  <a:pt x="3648" y="2939"/>
                </a:lnTo>
                <a:lnTo>
                  <a:pt x="3646" y="2940"/>
                </a:lnTo>
                <a:lnTo>
                  <a:pt x="3643" y="2942"/>
                </a:lnTo>
                <a:lnTo>
                  <a:pt x="3641" y="2944"/>
                </a:lnTo>
                <a:lnTo>
                  <a:pt x="3641" y="2945"/>
                </a:lnTo>
                <a:lnTo>
                  <a:pt x="3640" y="2947"/>
                </a:lnTo>
                <a:lnTo>
                  <a:pt x="3638" y="2948"/>
                </a:lnTo>
                <a:lnTo>
                  <a:pt x="3636" y="2948"/>
                </a:lnTo>
                <a:lnTo>
                  <a:pt x="3635" y="2950"/>
                </a:lnTo>
                <a:lnTo>
                  <a:pt x="3633" y="2952"/>
                </a:lnTo>
                <a:lnTo>
                  <a:pt x="3628" y="2958"/>
                </a:lnTo>
                <a:lnTo>
                  <a:pt x="3625" y="2960"/>
                </a:lnTo>
                <a:lnTo>
                  <a:pt x="3623" y="2960"/>
                </a:lnTo>
                <a:lnTo>
                  <a:pt x="3622" y="2961"/>
                </a:lnTo>
                <a:lnTo>
                  <a:pt x="3620" y="2961"/>
                </a:lnTo>
                <a:lnTo>
                  <a:pt x="3619" y="2961"/>
                </a:lnTo>
                <a:lnTo>
                  <a:pt x="3619" y="2963"/>
                </a:lnTo>
                <a:lnTo>
                  <a:pt x="3617" y="2963"/>
                </a:lnTo>
                <a:lnTo>
                  <a:pt x="3615" y="2963"/>
                </a:lnTo>
                <a:lnTo>
                  <a:pt x="3614" y="2963"/>
                </a:lnTo>
                <a:lnTo>
                  <a:pt x="3611" y="2963"/>
                </a:lnTo>
                <a:lnTo>
                  <a:pt x="3609" y="2963"/>
                </a:lnTo>
                <a:lnTo>
                  <a:pt x="3607" y="2963"/>
                </a:lnTo>
                <a:lnTo>
                  <a:pt x="3606" y="2963"/>
                </a:lnTo>
                <a:lnTo>
                  <a:pt x="3604" y="2963"/>
                </a:lnTo>
                <a:lnTo>
                  <a:pt x="3603" y="2963"/>
                </a:lnTo>
                <a:lnTo>
                  <a:pt x="3601" y="2963"/>
                </a:lnTo>
                <a:lnTo>
                  <a:pt x="3599" y="2963"/>
                </a:lnTo>
                <a:lnTo>
                  <a:pt x="3598" y="2963"/>
                </a:lnTo>
                <a:lnTo>
                  <a:pt x="3594" y="2965"/>
                </a:lnTo>
                <a:lnTo>
                  <a:pt x="3593" y="2966"/>
                </a:lnTo>
                <a:lnTo>
                  <a:pt x="3591" y="2966"/>
                </a:lnTo>
                <a:lnTo>
                  <a:pt x="3589" y="2966"/>
                </a:lnTo>
                <a:lnTo>
                  <a:pt x="3588" y="2968"/>
                </a:lnTo>
                <a:lnTo>
                  <a:pt x="3586" y="2968"/>
                </a:lnTo>
                <a:lnTo>
                  <a:pt x="3581" y="2969"/>
                </a:lnTo>
                <a:lnTo>
                  <a:pt x="3580" y="2969"/>
                </a:lnTo>
                <a:lnTo>
                  <a:pt x="3573" y="2971"/>
                </a:lnTo>
                <a:lnTo>
                  <a:pt x="3568" y="2973"/>
                </a:lnTo>
                <a:lnTo>
                  <a:pt x="3567" y="2974"/>
                </a:lnTo>
                <a:lnTo>
                  <a:pt x="3564" y="2976"/>
                </a:lnTo>
                <a:lnTo>
                  <a:pt x="3559" y="2979"/>
                </a:lnTo>
                <a:lnTo>
                  <a:pt x="3557" y="2981"/>
                </a:lnTo>
                <a:lnTo>
                  <a:pt x="3556" y="2981"/>
                </a:lnTo>
                <a:lnTo>
                  <a:pt x="3554" y="2981"/>
                </a:lnTo>
                <a:lnTo>
                  <a:pt x="3551" y="2981"/>
                </a:lnTo>
                <a:lnTo>
                  <a:pt x="3549" y="2983"/>
                </a:lnTo>
                <a:lnTo>
                  <a:pt x="3548" y="2983"/>
                </a:lnTo>
                <a:lnTo>
                  <a:pt x="3548" y="2984"/>
                </a:lnTo>
                <a:lnTo>
                  <a:pt x="3546" y="2984"/>
                </a:lnTo>
                <a:lnTo>
                  <a:pt x="3544" y="2984"/>
                </a:lnTo>
                <a:lnTo>
                  <a:pt x="3544" y="2986"/>
                </a:lnTo>
                <a:lnTo>
                  <a:pt x="3543" y="2986"/>
                </a:lnTo>
                <a:lnTo>
                  <a:pt x="3539" y="2989"/>
                </a:lnTo>
                <a:lnTo>
                  <a:pt x="3538" y="2991"/>
                </a:lnTo>
                <a:lnTo>
                  <a:pt x="3536" y="2992"/>
                </a:lnTo>
                <a:lnTo>
                  <a:pt x="3536" y="2994"/>
                </a:lnTo>
                <a:lnTo>
                  <a:pt x="3533" y="2997"/>
                </a:lnTo>
                <a:lnTo>
                  <a:pt x="3531" y="2997"/>
                </a:lnTo>
                <a:lnTo>
                  <a:pt x="3530" y="2999"/>
                </a:lnTo>
                <a:lnTo>
                  <a:pt x="3528" y="3000"/>
                </a:lnTo>
                <a:lnTo>
                  <a:pt x="3528" y="3002"/>
                </a:lnTo>
                <a:lnTo>
                  <a:pt x="3526" y="3002"/>
                </a:lnTo>
                <a:lnTo>
                  <a:pt x="3526" y="3003"/>
                </a:lnTo>
                <a:lnTo>
                  <a:pt x="3526" y="3005"/>
                </a:lnTo>
                <a:lnTo>
                  <a:pt x="3526" y="3007"/>
                </a:lnTo>
                <a:lnTo>
                  <a:pt x="3526" y="3008"/>
                </a:lnTo>
                <a:lnTo>
                  <a:pt x="3526" y="3010"/>
                </a:lnTo>
                <a:lnTo>
                  <a:pt x="3528" y="3012"/>
                </a:lnTo>
                <a:lnTo>
                  <a:pt x="3530" y="3013"/>
                </a:lnTo>
                <a:lnTo>
                  <a:pt x="3530" y="3015"/>
                </a:lnTo>
                <a:lnTo>
                  <a:pt x="3530" y="3018"/>
                </a:lnTo>
                <a:lnTo>
                  <a:pt x="3526" y="3020"/>
                </a:lnTo>
                <a:lnTo>
                  <a:pt x="3525" y="3021"/>
                </a:lnTo>
                <a:lnTo>
                  <a:pt x="3522" y="3024"/>
                </a:lnTo>
                <a:lnTo>
                  <a:pt x="3522" y="3026"/>
                </a:lnTo>
                <a:lnTo>
                  <a:pt x="3520" y="3028"/>
                </a:lnTo>
                <a:lnTo>
                  <a:pt x="3518" y="3031"/>
                </a:lnTo>
                <a:lnTo>
                  <a:pt x="3514" y="3038"/>
                </a:lnTo>
                <a:lnTo>
                  <a:pt x="3510" y="3039"/>
                </a:lnTo>
                <a:lnTo>
                  <a:pt x="3509" y="3039"/>
                </a:lnTo>
                <a:lnTo>
                  <a:pt x="3505" y="3042"/>
                </a:lnTo>
                <a:lnTo>
                  <a:pt x="3504" y="3044"/>
                </a:lnTo>
                <a:lnTo>
                  <a:pt x="3501" y="3046"/>
                </a:lnTo>
                <a:lnTo>
                  <a:pt x="3497" y="3047"/>
                </a:lnTo>
                <a:lnTo>
                  <a:pt x="3493" y="3049"/>
                </a:lnTo>
                <a:lnTo>
                  <a:pt x="3491" y="3050"/>
                </a:lnTo>
                <a:lnTo>
                  <a:pt x="3488" y="3055"/>
                </a:lnTo>
                <a:lnTo>
                  <a:pt x="3486" y="3058"/>
                </a:lnTo>
                <a:lnTo>
                  <a:pt x="3483" y="3063"/>
                </a:lnTo>
                <a:lnTo>
                  <a:pt x="3479" y="3067"/>
                </a:lnTo>
                <a:lnTo>
                  <a:pt x="3467" y="3078"/>
                </a:lnTo>
                <a:lnTo>
                  <a:pt x="3462" y="3083"/>
                </a:lnTo>
                <a:lnTo>
                  <a:pt x="3460" y="3086"/>
                </a:lnTo>
                <a:lnTo>
                  <a:pt x="3459" y="3086"/>
                </a:lnTo>
                <a:lnTo>
                  <a:pt x="3455" y="3087"/>
                </a:lnTo>
                <a:lnTo>
                  <a:pt x="3454" y="3089"/>
                </a:lnTo>
                <a:lnTo>
                  <a:pt x="3449" y="3091"/>
                </a:lnTo>
                <a:lnTo>
                  <a:pt x="3447" y="3091"/>
                </a:lnTo>
                <a:lnTo>
                  <a:pt x="3446" y="3093"/>
                </a:lnTo>
                <a:lnTo>
                  <a:pt x="3444" y="3094"/>
                </a:lnTo>
                <a:lnTo>
                  <a:pt x="3441" y="3097"/>
                </a:lnTo>
                <a:lnTo>
                  <a:pt x="3434" y="3105"/>
                </a:lnTo>
                <a:lnTo>
                  <a:pt x="3433" y="3107"/>
                </a:lnTo>
                <a:lnTo>
                  <a:pt x="3431" y="3109"/>
                </a:lnTo>
                <a:lnTo>
                  <a:pt x="3429" y="3109"/>
                </a:lnTo>
                <a:lnTo>
                  <a:pt x="3428" y="3112"/>
                </a:lnTo>
                <a:lnTo>
                  <a:pt x="3426" y="3112"/>
                </a:lnTo>
                <a:lnTo>
                  <a:pt x="3424" y="3113"/>
                </a:lnTo>
                <a:lnTo>
                  <a:pt x="3418" y="3118"/>
                </a:lnTo>
                <a:lnTo>
                  <a:pt x="3417" y="3120"/>
                </a:lnTo>
                <a:lnTo>
                  <a:pt x="3415" y="3120"/>
                </a:lnTo>
                <a:lnTo>
                  <a:pt x="3412" y="3122"/>
                </a:lnTo>
                <a:lnTo>
                  <a:pt x="3410" y="3123"/>
                </a:lnTo>
                <a:lnTo>
                  <a:pt x="3409" y="3123"/>
                </a:lnTo>
                <a:lnTo>
                  <a:pt x="3407" y="3123"/>
                </a:lnTo>
                <a:lnTo>
                  <a:pt x="3405" y="3125"/>
                </a:lnTo>
                <a:lnTo>
                  <a:pt x="3404" y="3125"/>
                </a:lnTo>
                <a:lnTo>
                  <a:pt x="3402" y="3126"/>
                </a:lnTo>
                <a:lnTo>
                  <a:pt x="3392" y="3130"/>
                </a:lnTo>
                <a:lnTo>
                  <a:pt x="3389" y="3131"/>
                </a:lnTo>
                <a:lnTo>
                  <a:pt x="3383" y="3136"/>
                </a:lnTo>
                <a:lnTo>
                  <a:pt x="3378" y="3138"/>
                </a:lnTo>
                <a:lnTo>
                  <a:pt x="3368" y="3139"/>
                </a:lnTo>
                <a:lnTo>
                  <a:pt x="3366" y="3139"/>
                </a:lnTo>
                <a:lnTo>
                  <a:pt x="3362" y="3141"/>
                </a:lnTo>
                <a:lnTo>
                  <a:pt x="3355" y="3144"/>
                </a:lnTo>
                <a:lnTo>
                  <a:pt x="3347" y="3148"/>
                </a:lnTo>
                <a:lnTo>
                  <a:pt x="3345" y="3149"/>
                </a:lnTo>
                <a:lnTo>
                  <a:pt x="3344" y="3149"/>
                </a:lnTo>
                <a:lnTo>
                  <a:pt x="3342" y="3151"/>
                </a:lnTo>
                <a:lnTo>
                  <a:pt x="3337" y="3159"/>
                </a:lnTo>
                <a:lnTo>
                  <a:pt x="3331" y="3170"/>
                </a:lnTo>
                <a:lnTo>
                  <a:pt x="3328" y="3173"/>
                </a:lnTo>
                <a:lnTo>
                  <a:pt x="3326" y="3175"/>
                </a:lnTo>
                <a:lnTo>
                  <a:pt x="3321" y="3177"/>
                </a:lnTo>
                <a:lnTo>
                  <a:pt x="3318" y="3178"/>
                </a:lnTo>
                <a:lnTo>
                  <a:pt x="3315" y="3178"/>
                </a:lnTo>
                <a:lnTo>
                  <a:pt x="3311" y="3178"/>
                </a:lnTo>
                <a:lnTo>
                  <a:pt x="3308" y="3180"/>
                </a:lnTo>
                <a:lnTo>
                  <a:pt x="3305" y="3180"/>
                </a:lnTo>
                <a:lnTo>
                  <a:pt x="3303" y="3181"/>
                </a:lnTo>
                <a:lnTo>
                  <a:pt x="3297" y="3186"/>
                </a:lnTo>
                <a:lnTo>
                  <a:pt x="3295" y="3188"/>
                </a:lnTo>
                <a:lnTo>
                  <a:pt x="3294" y="3189"/>
                </a:lnTo>
                <a:lnTo>
                  <a:pt x="3290" y="3191"/>
                </a:lnTo>
                <a:lnTo>
                  <a:pt x="3287" y="3193"/>
                </a:lnTo>
                <a:lnTo>
                  <a:pt x="3284" y="3196"/>
                </a:lnTo>
                <a:lnTo>
                  <a:pt x="3281" y="3196"/>
                </a:lnTo>
                <a:lnTo>
                  <a:pt x="3279" y="3197"/>
                </a:lnTo>
                <a:lnTo>
                  <a:pt x="3276" y="3199"/>
                </a:lnTo>
                <a:lnTo>
                  <a:pt x="3274" y="3201"/>
                </a:lnTo>
                <a:lnTo>
                  <a:pt x="3273" y="3201"/>
                </a:lnTo>
                <a:lnTo>
                  <a:pt x="3268" y="3201"/>
                </a:lnTo>
                <a:lnTo>
                  <a:pt x="3263" y="3199"/>
                </a:lnTo>
                <a:lnTo>
                  <a:pt x="3261" y="3199"/>
                </a:lnTo>
                <a:lnTo>
                  <a:pt x="3260" y="3199"/>
                </a:lnTo>
                <a:lnTo>
                  <a:pt x="3253" y="3201"/>
                </a:lnTo>
                <a:lnTo>
                  <a:pt x="3253" y="3202"/>
                </a:lnTo>
                <a:lnTo>
                  <a:pt x="3252" y="3202"/>
                </a:lnTo>
                <a:lnTo>
                  <a:pt x="3248" y="3202"/>
                </a:lnTo>
                <a:lnTo>
                  <a:pt x="3240" y="3204"/>
                </a:lnTo>
                <a:lnTo>
                  <a:pt x="3235" y="3206"/>
                </a:lnTo>
                <a:lnTo>
                  <a:pt x="3229" y="3207"/>
                </a:lnTo>
                <a:lnTo>
                  <a:pt x="3227" y="3209"/>
                </a:lnTo>
                <a:lnTo>
                  <a:pt x="3224" y="3211"/>
                </a:lnTo>
                <a:lnTo>
                  <a:pt x="3221" y="3211"/>
                </a:lnTo>
                <a:lnTo>
                  <a:pt x="3218" y="3214"/>
                </a:lnTo>
                <a:lnTo>
                  <a:pt x="3216" y="3215"/>
                </a:lnTo>
                <a:lnTo>
                  <a:pt x="3214" y="3217"/>
                </a:lnTo>
                <a:lnTo>
                  <a:pt x="3213" y="3217"/>
                </a:lnTo>
                <a:lnTo>
                  <a:pt x="3210" y="3219"/>
                </a:lnTo>
                <a:lnTo>
                  <a:pt x="3208" y="3219"/>
                </a:lnTo>
                <a:lnTo>
                  <a:pt x="3208" y="3220"/>
                </a:lnTo>
                <a:lnTo>
                  <a:pt x="3206" y="3222"/>
                </a:lnTo>
                <a:lnTo>
                  <a:pt x="3206" y="3223"/>
                </a:lnTo>
                <a:lnTo>
                  <a:pt x="3205" y="3223"/>
                </a:lnTo>
                <a:lnTo>
                  <a:pt x="3203" y="3223"/>
                </a:lnTo>
                <a:lnTo>
                  <a:pt x="3200" y="3223"/>
                </a:lnTo>
                <a:lnTo>
                  <a:pt x="3198" y="3223"/>
                </a:lnTo>
                <a:lnTo>
                  <a:pt x="3197" y="3225"/>
                </a:lnTo>
                <a:lnTo>
                  <a:pt x="3193" y="3228"/>
                </a:lnTo>
                <a:lnTo>
                  <a:pt x="3190" y="3232"/>
                </a:lnTo>
                <a:lnTo>
                  <a:pt x="3190" y="3235"/>
                </a:lnTo>
                <a:lnTo>
                  <a:pt x="3187" y="3236"/>
                </a:lnTo>
                <a:lnTo>
                  <a:pt x="3187" y="3238"/>
                </a:lnTo>
                <a:lnTo>
                  <a:pt x="3184" y="3238"/>
                </a:lnTo>
                <a:lnTo>
                  <a:pt x="3174" y="3235"/>
                </a:lnTo>
                <a:lnTo>
                  <a:pt x="3167" y="3233"/>
                </a:lnTo>
                <a:lnTo>
                  <a:pt x="3163" y="3232"/>
                </a:lnTo>
                <a:lnTo>
                  <a:pt x="3159" y="3232"/>
                </a:lnTo>
                <a:lnTo>
                  <a:pt x="3156" y="3232"/>
                </a:lnTo>
                <a:lnTo>
                  <a:pt x="3153" y="3230"/>
                </a:lnTo>
                <a:lnTo>
                  <a:pt x="3138" y="3227"/>
                </a:lnTo>
                <a:lnTo>
                  <a:pt x="3137" y="3225"/>
                </a:lnTo>
                <a:lnTo>
                  <a:pt x="3135" y="3223"/>
                </a:lnTo>
                <a:lnTo>
                  <a:pt x="3134" y="3223"/>
                </a:lnTo>
                <a:lnTo>
                  <a:pt x="3130" y="3223"/>
                </a:lnTo>
                <a:lnTo>
                  <a:pt x="3129" y="3223"/>
                </a:lnTo>
                <a:lnTo>
                  <a:pt x="3127" y="3223"/>
                </a:lnTo>
                <a:lnTo>
                  <a:pt x="3122" y="3222"/>
                </a:lnTo>
                <a:lnTo>
                  <a:pt x="3120" y="3220"/>
                </a:lnTo>
                <a:lnTo>
                  <a:pt x="3119" y="3220"/>
                </a:lnTo>
                <a:lnTo>
                  <a:pt x="3116" y="3222"/>
                </a:lnTo>
                <a:lnTo>
                  <a:pt x="3112" y="3223"/>
                </a:lnTo>
                <a:lnTo>
                  <a:pt x="3106" y="3228"/>
                </a:lnTo>
                <a:lnTo>
                  <a:pt x="3103" y="3230"/>
                </a:lnTo>
                <a:lnTo>
                  <a:pt x="3101" y="3230"/>
                </a:lnTo>
                <a:lnTo>
                  <a:pt x="3100" y="3232"/>
                </a:lnTo>
                <a:lnTo>
                  <a:pt x="3098" y="3232"/>
                </a:lnTo>
                <a:lnTo>
                  <a:pt x="3093" y="3230"/>
                </a:lnTo>
                <a:lnTo>
                  <a:pt x="3091" y="3230"/>
                </a:lnTo>
                <a:lnTo>
                  <a:pt x="3090" y="3230"/>
                </a:lnTo>
                <a:lnTo>
                  <a:pt x="3088" y="3230"/>
                </a:lnTo>
                <a:lnTo>
                  <a:pt x="3083" y="3228"/>
                </a:lnTo>
                <a:lnTo>
                  <a:pt x="3080" y="3227"/>
                </a:lnTo>
                <a:lnTo>
                  <a:pt x="3077" y="3225"/>
                </a:lnTo>
                <a:lnTo>
                  <a:pt x="3069" y="3222"/>
                </a:lnTo>
                <a:lnTo>
                  <a:pt x="3062" y="3219"/>
                </a:lnTo>
                <a:lnTo>
                  <a:pt x="3053" y="3215"/>
                </a:lnTo>
                <a:lnTo>
                  <a:pt x="3050" y="3214"/>
                </a:lnTo>
                <a:lnTo>
                  <a:pt x="3048" y="3214"/>
                </a:lnTo>
                <a:lnTo>
                  <a:pt x="3046" y="3214"/>
                </a:lnTo>
                <a:lnTo>
                  <a:pt x="3043" y="3211"/>
                </a:lnTo>
                <a:lnTo>
                  <a:pt x="3041" y="3207"/>
                </a:lnTo>
                <a:lnTo>
                  <a:pt x="3040" y="3206"/>
                </a:lnTo>
                <a:lnTo>
                  <a:pt x="3040" y="3204"/>
                </a:lnTo>
                <a:lnTo>
                  <a:pt x="3038" y="3202"/>
                </a:lnTo>
                <a:lnTo>
                  <a:pt x="3036" y="3201"/>
                </a:lnTo>
                <a:lnTo>
                  <a:pt x="3036" y="3199"/>
                </a:lnTo>
                <a:lnTo>
                  <a:pt x="3035" y="3199"/>
                </a:lnTo>
                <a:lnTo>
                  <a:pt x="3033" y="3199"/>
                </a:lnTo>
                <a:lnTo>
                  <a:pt x="3033" y="3197"/>
                </a:lnTo>
                <a:lnTo>
                  <a:pt x="3030" y="3197"/>
                </a:lnTo>
                <a:lnTo>
                  <a:pt x="3027" y="3197"/>
                </a:lnTo>
                <a:lnTo>
                  <a:pt x="3024" y="3197"/>
                </a:lnTo>
                <a:lnTo>
                  <a:pt x="3020" y="3199"/>
                </a:lnTo>
                <a:lnTo>
                  <a:pt x="3019" y="3199"/>
                </a:lnTo>
                <a:lnTo>
                  <a:pt x="3017" y="3199"/>
                </a:lnTo>
                <a:lnTo>
                  <a:pt x="3016" y="3199"/>
                </a:lnTo>
                <a:lnTo>
                  <a:pt x="3014" y="3199"/>
                </a:lnTo>
                <a:lnTo>
                  <a:pt x="3012" y="3196"/>
                </a:lnTo>
                <a:lnTo>
                  <a:pt x="3011" y="3196"/>
                </a:lnTo>
                <a:lnTo>
                  <a:pt x="3009" y="3196"/>
                </a:lnTo>
                <a:lnTo>
                  <a:pt x="3007" y="3196"/>
                </a:lnTo>
                <a:lnTo>
                  <a:pt x="3006" y="3196"/>
                </a:lnTo>
                <a:lnTo>
                  <a:pt x="3004" y="3194"/>
                </a:lnTo>
                <a:lnTo>
                  <a:pt x="2999" y="3196"/>
                </a:lnTo>
                <a:lnTo>
                  <a:pt x="2998" y="3196"/>
                </a:lnTo>
                <a:lnTo>
                  <a:pt x="2996" y="3196"/>
                </a:lnTo>
                <a:lnTo>
                  <a:pt x="2995" y="3194"/>
                </a:lnTo>
                <a:lnTo>
                  <a:pt x="2991" y="3194"/>
                </a:lnTo>
                <a:lnTo>
                  <a:pt x="2988" y="3191"/>
                </a:lnTo>
                <a:lnTo>
                  <a:pt x="2985" y="3189"/>
                </a:lnTo>
                <a:lnTo>
                  <a:pt x="2983" y="3189"/>
                </a:lnTo>
                <a:lnTo>
                  <a:pt x="2981" y="3189"/>
                </a:lnTo>
                <a:lnTo>
                  <a:pt x="2980" y="3188"/>
                </a:lnTo>
                <a:lnTo>
                  <a:pt x="2978" y="3188"/>
                </a:lnTo>
                <a:lnTo>
                  <a:pt x="2978" y="3189"/>
                </a:lnTo>
                <a:lnTo>
                  <a:pt x="2977" y="3189"/>
                </a:lnTo>
                <a:lnTo>
                  <a:pt x="2973" y="3189"/>
                </a:lnTo>
                <a:lnTo>
                  <a:pt x="2970" y="3189"/>
                </a:lnTo>
                <a:lnTo>
                  <a:pt x="2962" y="3186"/>
                </a:lnTo>
                <a:lnTo>
                  <a:pt x="2957" y="3183"/>
                </a:lnTo>
                <a:lnTo>
                  <a:pt x="2954" y="3183"/>
                </a:lnTo>
                <a:lnTo>
                  <a:pt x="2951" y="3181"/>
                </a:lnTo>
                <a:lnTo>
                  <a:pt x="2951" y="3180"/>
                </a:lnTo>
                <a:lnTo>
                  <a:pt x="2949" y="3178"/>
                </a:lnTo>
                <a:lnTo>
                  <a:pt x="2948" y="3178"/>
                </a:lnTo>
                <a:lnTo>
                  <a:pt x="2946" y="3177"/>
                </a:lnTo>
                <a:lnTo>
                  <a:pt x="2941" y="3177"/>
                </a:lnTo>
                <a:lnTo>
                  <a:pt x="2938" y="3175"/>
                </a:lnTo>
                <a:lnTo>
                  <a:pt x="2933" y="3173"/>
                </a:lnTo>
                <a:lnTo>
                  <a:pt x="2928" y="3173"/>
                </a:lnTo>
                <a:lnTo>
                  <a:pt x="2926" y="3175"/>
                </a:lnTo>
                <a:lnTo>
                  <a:pt x="2925" y="3177"/>
                </a:lnTo>
                <a:lnTo>
                  <a:pt x="2923" y="3178"/>
                </a:lnTo>
                <a:lnTo>
                  <a:pt x="2922" y="3178"/>
                </a:lnTo>
                <a:lnTo>
                  <a:pt x="2918" y="3177"/>
                </a:lnTo>
                <a:lnTo>
                  <a:pt x="2915" y="3173"/>
                </a:lnTo>
                <a:lnTo>
                  <a:pt x="2914" y="3172"/>
                </a:lnTo>
                <a:lnTo>
                  <a:pt x="2912" y="3170"/>
                </a:lnTo>
                <a:lnTo>
                  <a:pt x="2909" y="3170"/>
                </a:lnTo>
                <a:lnTo>
                  <a:pt x="2906" y="3170"/>
                </a:lnTo>
                <a:lnTo>
                  <a:pt x="2902" y="3172"/>
                </a:lnTo>
                <a:lnTo>
                  <a:pt x="2897" y="3172"/>
                </a:lnTo>
                <a:lnTo>
                  <a:pt x="2894" y="3173"/>
                </a:lnTo>
                <a:lnTo>
                  <a:pt x="2888" y="3175"/>
                </a:lnTo>
                <a:lnTo>
                  <a:pt x="2881" y="3177"/>
                </a:lnTo>
                <a:lnTo>
                  <a:pt x="2878" y="3180"/>
                </a:lnTo>
                <a:lnTo>
                  <a:pt x="2873" y="3181"/>
                </a:lnTo>
                <a:lnTo>
                  <a:pt x="2865" y="3180"/>
                </a:lnTo>
                <a:lnTo>
                  <a:pt x="2857" y="3181"/>
                </a:lnTo>
                <a:lnTo>
                  <a:pt x="2854" y="3181"/>
                </a:lnTo>
                <a:lnTo>
                  <a:pt x="2852" y="3181"/>
                </a:lnTo>
                <a:lnTo>
                  <a:pt x="2851" y="3181"/>
                </a:lnTo>
                <a:lnTo>
                  <a:pt x="2847" y="3178"/>
                </a:lnTo>
                <a:lnTo>
                  <a:pt x="2844" y="3177"/>
                </a:lnTo>
                <a:lnTo>
                  <a:pt x="2842" y="3175"/>
                </a:lnTo>
                <a:lnTo>
                  <a:pt x="2839" y="3177"/>
                </a:lnTo>
                <a:lnTo>
                  <a:pt x="2836" y="3175"/>
                </a:lnTo>
                <a:lnTo>
                  <a:pt x="2834" y="3175"/>
                </a:lnTo>
                <a:lnTo>
                  <a:pt x="2831" y="3173"/>
                </a:lnTo>
                <a:lnTo>
                  <a:pt x="2830" y="3172"/>
                </a:lnTo>
                <a:lnTo>
                  <a:pt x="2826" y="3172"/>
                </a:lnTo>
                <a:lnTo>
                  <a:pt x="2825" y="3172"/>
                </a:lnTo>
                <a:lnTo>
                  <a:pt x="2822" y="3172"/>
                </a:lnTo>
                <a:lnTo>
                  <a:pt x="2817" y="3173"/>
                </a:lnTo>
                <a:lnTo>
                  <a:pt x="2813" y="3175"/>
                </a:lnTo>
                <a:lnTo>
                  <a:pt x="2807" y="3178"/>
                </a:lnTo>
                <a:lnTo>
                  <a:pt x="2802" y="3177"/>
                </a:lnTo>
                <a:lnTo>
                  <a:pt x="2797" y="3177"/>
                </a:lnTo>
                <a:lnTo>
                  <a:pt x="2794" y="3180"/>
                </a:lnTo>
                <a:lnTo>
                  <a:pt x="2792" y="3181"/>
                </a:lnTo>
                <a:lnTo>
                  <a:pt x="2789" y="3185"/>
                </a:lnTo>
                <a:lnTo>
                  <a:pt x="2786" y="3186"/>
                </a:lnTo>
                <a:lnTo>
                  <a:pt x="2783" y="3189"/>
                </a:lnTo>
                <a:lnTo>
                  <a:pt x="2781" y="3191"/>
                </a:lnTo>
                <a:lnTo>
                  <a:pt x="2778" y="3189"/>
                </a:lnTo>
                <a:lnTo>
                  <a:pt x="2773" y="3189"/>
                </a:lnTo>
                <a:lnTo>
                  <a:pt x="2765" y="3188"/>
                </a:lnTo>
                <a:lnTo>
                  <a:pt x="2758" y="3189"/>
                </a:lnTo>
                <a:lnTo>
                  <a:pt x="2747" y="3185"/>
                </a:lnTo>
                <a:lnTo>
                  <a:pt x="2744" y="3183"/>
                </a:lnTo>
                <a:lnTo>
                  <a:pt x="2742" y="3181"/>
                </a:lnTo>
                <a:lnTo>
                  <a:pt x="2737" y="3183"/>
                </a:lnTo>
                <a:lnTo>
                  <a:pt x="2734" y="3181"/>
                </a:lnTo>
                <a:lnTo>
                  <a:pt x="2731" y="3180"/>
                </a:lnTo>
                <a:lnTo>
                  <a:pt x="2729" y="3178"/>
                </a:lnTo>
                <a:lnTo>
                  <a:pt x="2724" y="3178"/>
                </a:lnTo>
                <a:lnTo>
                  <a:pt x="2720" y="3177"/>
                </a:lnTo>
                <a:lnTo>
                  <a:pt x="2718" y="3175"/>
                </a:lnTo>
                <a:lnTo>
                  <a:pt x="2715" y="3172"/>
                </a:lnTo>
                <a:lnTo>
                  <a:pt x="2713" y="3170"/>
                </a:lnTo>
                <a:lnTo>
                  <a:pt x="2712" y="3170"/>
                </a:lnTo>
                <a:lnTo>
                  <a:pt x="2708" y="3172"/>
                </a:lnTo>
                <a:lnTo>
                  <a:pt x="2705" y="3172"/>
                </a:lnTo>
                <a:lnTo>
                  <a:pt x="2702" y="3173"/>
                </a:lnTo>
                <a:lnTo>
                  <a:pt x="2700" y="3172"/>
                </a:lnTo>
                <a:lnTo>
                  <a:pt x="2697" y="3170"/>
                </a:lnTo>
                <a:lnTo>
                  <a:pt x="2695" y="3168"/>
                </a:lnTo>
                <a:lnTo>
                  <a:pt x="2694" y="3168"/>
                </a:lnTo>
                <a:lnTo>
                  <a:pt x="2690" y="3167"/>
                </a:lnTo>
                <a:lnTo>
                  <a:pt x="2689" y="3165"/>
                </a:lnTo>
                <a:lnTo>
                  <a:pt x="2687" y="3165"/>
                </a:lnTo>
                <a:lnTo>
                  <a:pt x="2686" y="3167"/>
                </a:lnTo>
                <a:lnTo>
                  <a:pt x="2686" y="3164"/>
                </a:lnTo>
                <a:lnTo>
                  <a:pt x="2684" y="3164"/>
                </a:lnTo>
                <a:lnTo>
                  <a:pt x="2683" y="3164"/>
                </a:lnTo>
                <a:lnTo>
                  <a:pt x="2679" y="3164"/>
                </a:lnTo>
                <a:lnTo>
                  <a:pt x="2676" y="3164"/>
                </a:lnTo>
                <a:lnTo>
                  <a:pt x="2674" y="3164"/>
                </a:lnTo>
                <a:lnTo>
                  <a:pt x="2673" y="3160"/>
                </a:lnTo>
                <a:lnTo>
                  <a:pt x="2671" y="3159"/>
                </a:lnTo>
                <a:lnTo>
                  <a:pt x="2669" y="3157"/>
                </a:lnTo>
                <a:lnTo>
                  <a:pt x="2666" y="3156"/>
                </a:lnTo>
                <a:lnTo>
                  <a:pt x="2665" y="3154"/>
                </a:lnTo>
                <a:lnTo>
                  <a:pt x="2663" y="3154"/>
                </a:lnTo>
                <a:lnTo>
                  <a:pt x="2661" y="3156"/>
                </a:lnTo>
                <a:lnTo>
                  <a:pt x="2660" y="3156"/>
                </a:lnTo>
                <a:lnTo>
                  <a:pt x="2660" y="3157"/>
                </a:lnTo>
                <a:lnTo>
                  <a:pt x="2658" y="3159"/>
                </a:lnTo>
                <a:lnTo>
                  <a:pt x="2653" y="3154"/>
                </a:lnTo>
                <a:lnTo>
                  <a:pt x="2652" y="3152"/>
                </a:lnTo>
                <a:lnTo>
                  <a:pt x="2650" y="3152"/>
                </a:lnTo>
                <a:lnTo>
                  <a:pt x="2647" y="3154"/>
                </a:lnTo>
                <a:lnTo>
                  <a:pt x="2645" y="3154"/>
                </a:lnTo>
                <a:lnTo>
                  <a:pt x="2643" y="3152"/>
                </a:lnTo>
                <a:lnTo>
                  <a:pt x="2642" y="3152"/>
                </a:lnTo>
                <a:lnTo>
                  <a:pt x="2642" y="3151"/>
                </a:lnTo>
                <a:lnTo>
                  <a:pt x="2640" y="3149"/>
                </a:lnTo>
                <a:lnTo>
                  <a:pt x="2639" y="3148"/>
                </a:lnTo>
                <a:lnTo>
                  <a:pt x="2637" y="3146"/>
                </a:lnTo>
                <a:lnTo>
                  <a:pt x="2636" y="3146"/>
                </a:lnTo>
                <a:lnTo>
                  <a:pt x="2634" y="3146"/>
                </a:lnTo>
                <a:lnTo>
                  <a:pt x="2631" y="3144"/>
                </a:lnTo>
                <a:lnTo>
                  <a:pt x="2628" y="3146"/>
                </a:lnTo>
                <a:lnTo>
                  <a:pt x="2626" y="3146"/>
                </a:lnTo>
                <a:lnTo>
                  <a:pt x="2624" y="3144"/>
                </a:lnTo>
                <a:lnTo>
                  <a:pt x="2623" y="3144"/>
                </a:lnTo>
                <a:lnTo>
                  <a:pt x="2621" y="3144"/>
                </a:lnTo>
                <a:lnTo>
                  <a:pt x="2618" y="3142"/>
                </a:lnTo>
                <a:lnTo>
                  <a:pt x="2616" y="3144"/>
                </a:lnTo>
                <a:lnTo>
                  <a:pt x="2614" y="3144"/>
                </a:lnTo>
                <a:lnTo>
                  <a:pt x="2614" y="3142"/>
                </a:lnTo>
                <a:lnTo>
                  <a:pt x="2613" y="3141"/>
                </a:lnTo>
                <a:lnTo>
                  <a:pt x="2608" y="3141"/>
                </a:lnTo>
                <a:lnTo>
                  <a:pt x="2606" y="3139"/>
                </a:lnTo>
                <a:lnTo>
                  <a:pt x="2602" y="3138"/>
                </a:lnTo>
                <a:lnTo>
                  <a:pt x="2600" y="3134"/>
                </a:lnTo>
                <a:lnTo>
                  <a:pt x="2600" y="3131"/>
                </a:lnTo>
                <a:lnTo>
                  <a:pt x="2598" y="3131"/>
                </a:lnTo>
                <a:lnTo>
                  <a:pt x="2597" y="3130"/>
                </a:lnTo>
                <a:lnTo>
                  <a:pt x="2595" y="3128"/>
                </a:lnTo>
                <a:lnTo>
                  <a:pt x="2593" y="3128"/>
                </a:lnTo>
                <a:lnTo>
                  <a:pt x="2592" y="3126"/>
                </a:lnTo>
                <a:lnTo>
                  <a:pt x="2590" y="3125"/>
                </a:lnTo>
                <a:lnTo>
                  <a:pt x="2589" y="3125"/>
                </a:lnTo>
                <a:lnTo>
                  <a:pt x="2587" y="3126"/>
                </a:lnTo>
                <a:lnTo>
                  <a:pt x="2585" y="3128"/>
                </a:lnTo>
                <a:lnTo>
                  <a:pt x="2584" y="3130"/>
                </a:lnTo>
                <a:lnTo>
                  <a:pt x="2582" y="3130"/>
                </a:lnTo>
                <a:lnTo>
                  <a:pt x="2581" y="3128"/>
                </a:lnTo>
                <a:lnTo>
                  <a:pt x="2579" y="3128"/>
                </a:lnTo>
                <a:lnTo>
                  <a:pt x="2579" y="3123"/>
                </a:lnTo>
                <a:lnTo>
                  <a:pt x="2573" y="3122"/>
                </a:lnTo>
                <a:lnTo>
                  <a:pt x="2571" y="3120"/>
                </a:lnTo>
                <a:lnTo>
                  <a:pt x="2569" y="3117"/>
                </a:lnTo>
                <a:lnTo>
                  <a:pt x="2566" y="3113"/>
                </a:lnTo>
                <a:lnTo>
                  <a:pt x="2563" y="3113"/>
                </a:lnTo>
                <a:lnTo>
                  <a:pt x="2561" y="3112"/>
                </a:lnTo>
                <a:lnTo>
                  <a:pt x="2558" y="3110"/>
                </a:lnTo>
                <a:lnTo>
                  <a:pt x="2556" y="3110"/>
                </a:lnTo>
                <a:lnTo>
                  <a:pt x="2551" y="3109"/>
                </a:lnTo>
                <a:lnTo>
                  <a:pt x="2547" y="3105"/>
                </a:lnTo>
                <a:lnTo>
                  <a:pt x="2545" y="3105"/>
                </a:lnTo>
                <a:lnTo>
                  <a:pt x="2542" y="3105"/>
                </a:lnTo>
                <a:lnTo>
                  <a:pt x="2540" y="3104"/>
                </a:lnTo>
                <a:lnTo>
                  <a:pt x="2539" y="3104"/>
                </a:lnTo>
                <a:lnTo>
                  <a:pt x="2535" y="3101"/>
                </a:lnTo>
                <a:lnTo>
                  <a:pt x="2534" y="3099"/>
                </a:lnTo>
                <a:lnTo>
                  <a:pt x="2527" y="3097"/>
                </a:lnTo>
                <a:lnTo>
                  <a:pt x="2527" y="3096"/>
                </a:lnTo>
                <a:lnTo>
                  <a:pt x="2524" y="3094"/>
                </a:lnTo>
                <a:lnTo>
                  <a:pt x="2521" y="3096"/>
                </a:lnTo>
                <a:lnTo>
                  <a:pt x="2519" y="3096"/>
                </a:lnTo>
                <a:lnTo>
                  <a:pt x="2518" y="3094"/>
                </a:lnTo>
                <a:lnTo>
                  <a:pt x="2509" y="3091"/>
                </a:lnTo>
                <a:lnTo>
                  <a:pt x="2504" y="3087"/>
                </a:lnTo>
                <a:lnTo>
                  <a:pt x="2503" y="3086"/>
                </a:lnTo>
                <a:lnTo>
                  <a:pt x="2500" y="3083"/>
                </a:lnTo>
                <a:lnTo>
                  <a:pt x="2498" y="3081"/>
                </a:lnTo>
                <a:lnTo>
                  <a:pt x="2496" y="3081"/>
                </a:lnTo>
                <a:lnTo>
                  <a:pt x="2493" y="3083"/>
                </a:lnTo>
                <a:lnTo>
                  <a:pt x="2492" y="3083"/>
                </a:lnTo>
                <a:lnTo>
                  <a:pt x="2492" y="3084"/>
                </a:lnTo>
                <a:lnTo>
                  <a:pt x="2490" y="3084"/>
                </a:lnTo>
                <a:lnTo>
                  <a:pt x="2488" y="3086"/>
                </a:lnTo>
                <a:lnTo>
                  <a:pt x="2487" y="3086"/>
                </a:lnTo>
                <a:lnTo>
                  <a:pt x="2487" y="3087"/>
                </a:lnTo>
                <a:lnTo>
                  <a:pt x="2485" y="3089"/>
                </a:lnTo>
                <a:lnTo>
                  <a:pt x="2482" y="3091"/>
                </a:lnTo>
                <a:lnTo>
                  <a:pt x="2479" y="3093"/>
                </a:lnTo>
                <a:lnTo>
                  <a:pt x="2474" y="3094"/>
                </a:lnTo>
                <a:lnTo>
                  <a:pt x="2469" y="3096"/>
                </a:lnTo>
                <a:lnTo>
                  <a:pt x="2466" y="3097"/>
                </a:lnTo>
                <a:lnTo>
                  <a:pt x="2461" y="3099"/>
                </a:lnTo>
                <a:lnTo>
                  <a:pt x="2459" y="3101"/>
                </a:lnTo>
                <a:lnTo>
                  <a:pt x="2454" y="3101"/>
                </a:lnTo>
                <a:lnTo>
                  <a:pt x="2449" y="3101"/>
                </a:lnTo>
                <a:lnTo>
                  <a:pt x="2445" y="3102"/>
                </a:lnTo>
                <a:lnTo>
                  <a:pt x="2441" y="3104"/>
                </a:lnTo>
                <a:lnTo>
                  <a:pt x="2435" y="3105"/>
                </a:lnTo>
                <a:lnTo>
                  <a:pt x="2429" y="3107"/>
                </a:lnTo>
                <a:lnTo>
                  <a:pt x="2427" y="3107"/>
                </a:lnTo>
                <a:lnTo>
                  <a:pt x="2425" y="3109"/>
                </a:lnTo>
                <a:lnTo>
                  <a:pt x="2425" y="3110"/>
                </a:lnTo>
                <a:lnTo>
                  <a:pt x="2424" y="3110"/>
                </a:lnTo>
                <a:lnTo>
                  <a:pt x="2424" y="3112"/>
                </a:lnTo>
                <a:lnTo>
                  <a:pt x="2422" y="3112"/>
                </a:lnTo>
                <a:lnTo>
                  <a:pt x="2420" y="3112"/>
                </a:lnTo>
                <a:lnTo>
                  <a:pt x="2419" y="3112"/>
                </a:lnTo>
                <a:lnTo>
                  <a:pt x="2417" y="3112"/>
                </a:lnTo>
                <a:lnTo>
                  <a:pt x="2416" y="3112"/>
                </a:lnTo>
                <a:lnTo>
                  <a:pt x="2414" y="3113"/>
                </a:lnTo>
                <a:lnTo>
                  <a:pt x="2414" y="3115"/>
                </a:lnTo>
                <a:lnTo>
                  <a:pt x="2412" y="3115"/>
                </a:lnTo>
                <a:lnTo>
                  <a:pt x="2411" y="3115"/>
                </a:lnTo>
                <a:lnTo>
                  <a:pt x="2409" y="3115"/>
                </a:lnTo>
                <a:lnTo>
                  <a:pt x="2408" y="3115"/>
                </a:lnTo>
                <a:lnTo>
                  <a:pt x="2406" y="3115"/>
                </a:lnTo>
                <a:lnTo>
                  <a:pt x="2404" y="3115"/>
                </a:lnTo>
                <a:lnTo>
                  <a:pt x="2403" y="3115"/>
                </a:lnTo>
                <a:lnTo>
                  <a:pt x="2401" y="3117"/>
                </a:lnTo>
                <a:lnTo>
                  <a:pt x="2399" y="3117"/>
                </a:lnTo>
                <a:lnTo>
                  <a:pt x="2396" y="3117"/>
                </a:lnTo>
                <a:lnTo>
                  <a:pt x="2394" y="3117"/>
                </a:lnTo>
                <a:lnTo>
                  <a:pt x="2393" y="3117"/>
                </a:lnTo>
                <a:lnTo>
                  <a:pt x="2391" y="3117"/>
                </a:lnTo>
                <a:lnTo>
                  <a:pt x="2391" y="3118"/>
                </a:lnTo>
                <a:lnTo>
                  <a:pt x="2390" y="3118"/>
                </a:lnTo>
                <a:lnTo>
                  <a:pt x="2386" y="3123"/>
                </a:lnTo>
                <a:lnTo>
                  <a:pt x="2380" y="3125"/>
                </a:lnTo>
                <a:lnTo>
                  <a:pt x="2374" y="3131"/>
                </a:lnTo>
                <a:lnTo>
                  <a:pt x="2372" y="3133"/>
                </a:lnTo>
                <a:lnTo>
                  <a:pt x="2369" y="3136"/>
                </a:lnTo>
                <a:lnTo>
                  <a:pt x="2362" y="3139"/>
                </a:lnTo>
                <a:lnTo>
                  <a:pt x="2361" y="3141"/>
                </a:lnTo>
                <a:lnTo>
                  <a:pt x="2361" y="3142"/>
                </a:lnTo>
                <a:lnTo>
                  <a:pt x="2361" y="3146"/>
                </a:lnTo>
                <a:lnTo>
                  <a:pt x="2361" y="3148"/>
                </a:lnTo>
                <a:lnTo>
                  <a:pt x="2359" y="3149"/>
                </a:lnTo>
                <a:lnTo>
                  <a:pt x="2359" y="3151"/>
                </a:lnTo>
                <a:lnTo>
                  <a:pt x="2356" y="3152"/>
                </a:lnTo>
                <a:lnTo>
                  <a:pt x="2353" y="3152"/>
                </a:lnTo>
                <a:lnTo>
                  <a:pt x="2349" y="3151"/>
                </a:lnTo>
                <a:lnTo>
                  <a:pt x="2346" y="3152"/>
                </a:lnTo>
                <a:lnTo>
                  <a:pt x="2345" y="3152"/>
                </a:lnTo>
                <a:lnTo>
                  <a:pt x="2343" y="3156"/>
                </a:lnTo>
                <a:lnTo>
                  <a:pt x="2338" y="3160"/>
                </a:lnTo>
                <a:lnTo>
                  <a:pt x="2336" y="3162"/>
                </a:lnTo>
                <a:lnTo>
                  <a:pt x="2330" y="3164"/>
                </a:lnTo>
                <a:lnTo>
                  <a:pt x="2323" y="3167"/>
                </a:lnTo>
                <a:lnTo>
                  <a:pt x="2322" y="3168"/>
                </a:lnTo>
                <a:lnTo>
                  <a:pt x="2320" y="3170"/>
                </a:lnTo>
                <a:lnTo>
                  <a:pt x="2317" y="3173"/>
                </a:lnTo>
                <a:lnTo>
                  <a:pt x="2314" y="3175"/>
                </a:lnTo>
                <a:lnTo>
                  <a:pt x="2314" y="3177"/>
                </a:lnTo>
                <a:lnTo>
                  <a:pt x="2312" y="3177"/>
                </a:lnTo>
                <a:lnTo>
                  <a:pt x="2310" y="3177"/>
                </a:lnTo>
                <a:lnTo>
                  <a:pt x="2310" y="3178"/>
                </a:lnTo>
                <a:lnTo>
                  <a:pt x="2307" y="3180"/>
                </a:lnTo>
                <a:lnTo>
                  <a:pt x="2306" y="3180"/>
                </a:lnTo>
                <a:lnTo>
                  <a:pt x="2304" y="3181"/>
                </a:lnTo>
                <a:lnTo>
                  <a:pt x="2302" y="3183"/>
                </a:lnTo>
                <a:lnTo>
                  <a:pt x="2298" y="3183"/>
                </a:lnTo>
                <a:lnTo>
                  <a:pt x="2296" y="3183"/>
                </a:lnTo>
                <a:lnTo>
                  <a:pt x="2294" y="3185"/>
                </a:lnTo>
                <a:lnTo>
                  <a:pt x="2293" y="3185"/>
                </a:lnTo>
                <a:lnTo>
                  <a:pt x="2290" y="3186"/>
                </a:lnTo>
                <a:lnTo>
                  <a:pt x="2288" y="3186"/>
                </a:lnTo>
                <a:lnTo>
                  <a:pt x="2286" y="3186"/>
                </a:lnTo>
                <a:lnTo>
                  <a:pt x="2283" y="3186"/>
                </a:lnTo>
                <a:lnTo>
                  <a:pt x="2281" y="3186"/>
                </a:lnTo>
                <a:lnTo>
                  <a:pt x="2277" y="3188"/>
                </a:lnTo>
                <a:lnTo>
                  <a:pt x="2277" y="3189"/>
                </a:lnTo>
                <a:lnTo>
                  <a:pt x="2275" y="3191"/>
                </a:lnTo>
                <a:lnTo>
                  <a:pt x="2275" y="3193"/>
                </a:lnTo>
                <a:lnTo>
                  <a:pt x="2272" y="3196"/>
                </a:lnTo>
                <a:lnTo>
                  <a:pt x="2270" y="3197"/>
                </a:lnTo>
                <a:lnTo>
                  <a:pt x="2269" y="3197"/>
                </a:lnTo>
                <a:lnTo>
                  <a:pt x="2269" y="3199"/>
                </a:lnTo>
                <a:lnTo>
                  <a:pt x="2265" y="3201"/>
                </a:lnTo>
                <a:lnTo>
                  <a:pt x="2262" y="3201"/>
                </a:lnTo>
                <a:lnTo>
                  <a:pt x="2262" y="3202"/>
                </a:lnTo>
                <a:lnTo>
                  <a:pt x="2260" y="3204"/>
                </a:lnTo>
                <a:lnTo>
                  <a:pt x="2259" y="3206"/>
                </a:lnTo>
                <a:lnTo>
                  <a:pt x="2257" y="3207"/>
                </a:lnTo>
                <a:lnTo>
                  <a:pt x="2255" y="3207"/>
                </a:lnTo>
                <a:lnTo>
                  <a:pt x="2254" y="3206"/>
                </a:lnTo>
                <a:lnTo>
                  <a:pt x="2251" y="3204"/>
                </a:lnTo>
                <a:lnTo>
                  <a:pt x="2247" y="3206"/>
                </a:lnTo>
                <a:lnTo>
                  <a:pt x="2246" y="3206"/>
                </a:lnTo>
                <a:lnTo>
                  <a:pt x="2243" y="3206"/>
                </a:lnTo>
                <a:lnTo>
                  <a:pt x="2238" y="3206"/>
                </a:lnTo>
                <a:lnTo>
                  <a:pt x="2236" y="3206"/>
                </a:lnTo>
                <a:lnTo>
                  <a:pt x="2235" y="3206"/>
                </a:lnTo>
                <a:lnTo>
                  <a:pt x="2233" y="3206"/>
                </a:lnTo>
                <a:lnTo>
                  <a:pt x="2230" y="3206"/>
                </a:lnTo>
                <a:lnTo>
                  <a:pt x="2228" y="3206"/>
                </a:lnTo>
                <a:lnTo>
                  <a:pt x="2226" y="3207"/>
                </a:lnTo>
                <a:lnTo>
                  <a:pt x="2225" y="3207"/>
                </a:lnTo>
                <a:lnTo>
                  <a:pt x="2223" y="3207"/>
                </a:lnTo>
                <a:lnTo>
                  <a:pt x="2220" y="3207"/>
                </a:lnTo>
                <a:lnTo>
                  <a:pt x="2218" y="3209"/>
                </a:lnTo>
                <a:lnTo>
                  <a:pt x="2209" y="3207"/>
                </a:lnTo>
                <a:lnTo>
                  <a:pt x="2194" y="3204"/>
                </a:lnTo>
                <a:lnTo>
                  <a:pt x="2181" y="3202"/>
                </a:lnTo>
                <a:lnTo>
                  <a:pt x="2180" y="3202"/>
                </a:lnTo>
                <a:lnTo>
                  <a:pt x="2175" y="3199"/>
                </a:lnTo>
                <a:lnTo>
                  <a:pt x="2173" y="3197"/>
                </a:lnTo>
                <a:lnTo>
                  <a:pt x="2170" y="3196"/>
                </a:lnTo>
                <a:lnTo>
                  <a:pt x="2168" y="3196"/>
                </a:lnTo>
                <a:lnTo>
                  <a:pt x="2167" y="3196"/>
                </a:lnTo>
                <a:lnTo>
                  <a:pt x="2162" y="3196"/>
                </a:lnTo>
                <a:lnTo>
                  <a:pt x="2159" y="3196"/>
                </a:lnTo>
                <a:lnTo>
                  <a:pt x="2157" y="3196"/>
                </a:lnTo>
                <a:lnTo>
                  <a:pt x="2155" y="3193"/>
                </a:lnTo>
                <a:lnTo>
                  <a:pt x="2154" y="3193"/>
                </a:lnTo>
                <a:lnTo>
                  <a:pt x="2152" y="3193"/>
                </a:lnTo>
                <a:lnTo>
                  <a:pt x="2151" y="3193"/>
                </a:lnTo>
                <a:lnTo>
                  <a:pt x="2149" y="3193"/>
                </a:lnTo>
                <a:lnTo>
                  <a:pt x="2147" y="3191"/>
                </a:lnTo>
                <a:lnTo>
                  <a:pt x="2145" y="3189"/>
                </a:lnTo>
                <a:lnTo>
                  <a:pt x="2145" y="3188"/>
                </a:lnTo>
                <a:lnTo>
                  <a:pt x="2144" y="3188"/>
                </a:lnTo>
                <a:lnTo>
                  <a:pt x="2144" y="3186"/>
                </a:lnTo>
                <a:lnTo>
                  <a:pt x="2141" y="3185"/>
                </a:lnTo>
                <a:lnTo>
                  <a:pt x="2137" y="3183"/>
                </a:lnTo>
                <a:lnTo>
                  <a:pt x="2134" y="3181"/>
                </a:lnTo>
                <a:lnTo>
                  <a:pt x="2131" y="3180"/>
                </a:lnTo>
                <a:lnTo>
                  <a:pt x="2128" y="3178"/>
                </a:lnTo>
                <a:lnTo>
                  <a:pt x="2126" y="3178"/>
                </a:lnTo>
                <a:lnTo>
                  <a:pt x="2126" y="3177"/>
                </a:lnTo>
                <a:lnTo>
                  <a:pt x="2126" y="3175"/>
                </a:lnTo>
                <a:lnTo>
                  <a:pt x="2126" y="3173"/>
                </a:lnTo>
                <a:lnTo>
                  <a:pt x="2125" y="3172"/>
                </a:lnTo>
                <a:lnTo>
                  <a:pt x="2123" y="3170"/>
                </a:lnTo>
                <a:lnTo>
                  <a:pt x="2121" y="3170"/>
                </a:lnTo>
                <a:lnTo>
                  <a:pt x="2120" y="3168"/>
                </a:lnTo>
                <a:lnTo>
                  <a:pt x="2116" y="3159"/>
                </a:lnTo>
                <a:lnTo>
                  <a:pt x="2115" y="3157"/>
                </a:lnTo>
                <a:lnTo>
                  <a:pt x="2113" y="3156"/>
                </a:lnTo>
                <a:lnTo>
                  <a:pt x="2108" y="3156"/>
                </a:lnTo>
                <a:lnTo>
                  <a:pt x="2107" y="3154"/>
                </a:lnTo>
                <a:lnTo>
                  <a:pt x="2105" y="3152"/>
                </a:lnTo>
                <a:lnTo>
                  <a:pt x="2104" y="3149"/>
                </a:lnTo>
                <a:lnTo>
                  <a:pt x="2102" y="3148"/>
                </a:lnTo>
                <a:lnTo>
                  <a:pt x="2100" y="3146"/>
                </a:lnTo>
                <a:lnTo>
                  <a:pt x="2099" y="3141"/>
                </a:lnTo>
                <a:lnTo>
                  <a:pt x="2094" y="3138"/>
                </a:lnTo>
                <a:lnTo>
                  <a:pt x="2094" y="3136"/>
                </a:lnTo>
                <a:lnTo>
                  <a:pt x="2092" y="3133"/>
                </a:lnTo>
                <a:lnTo>
                  <a:pt x="2090" y="3130"/>
                </a:lnTo>
                <a:lnTo>
                  <a:pt x="2090" y="3128"/>
                </a:lnTo>
                <a:lnTo>
                  <a:pt x="2092" y="3125"/>
                </a:lnTo>
                <a:lnTo>
                  <a:pt x="2090" y="3123"/>
                </a:lnTo>
                <a:lnTo>
                  <a:pt x="2090" y="3120"/>
                </a:lnTo>
                <a:lnTo>
                  <a:pt x="2090" y="3117"/>
                </a:lnTo>
                <a:lnTo>
                  <a:pt x="2092" y="3115"/>
                </a:lnTo>
                <a:lnTo>
                  <a:pt x="2090" y="3113"/>
                </a:lnTo>
                <a:lnTo>
                  <a:pt x="2087" y="3110"/>
                </a:lnTo>
                <a:lnTo>
                  <a:pt x="2086" y="3109"/>
                </a:lnTo>
                <a:lnTo>
                  <a:pt x="2084" y="3107"/>
                </a:lnTo>
                <a:lnTo>
                  <a:pt x="2084" y="3105"/>
                </a:lnTo>
                <a:lnTo>
                  <a:pt x="2086" y="3101"/>
                </a:lnTo>
                <a:lnTo>
                  <a:pt x="2082" y="3099"/>
                </a:lnTo>
                <a:lnTo>
                  <a:pt x="2078" y="3094"/>
                </a:lnTo>
                <a:lnTo>
                  <a:pt x="2076" y="3093"/>
                </a:lnTo>
                <a:lnTo>
                  <a:pt x="2073" y="3091"/>
                </a:lnTo>
                <a:lnTo>
                  <a:pt x="2071" y="3091"/>
                </a:lnTo>
                <a:lnTo>
                  <a:pt x="2068" y="3091"/>
                </a:lnTo>
                <a:lnTo>
                  <a:pt x="2066" y="3091"/>
                </a:lnTo>
                <a:lnTo>
                  <a:pt x="2065" y="3093"/>
                </a:lnTo>
                <a:lnTo>
                  <a:pt x="2063" y="3091"/>
                </a:lnTo>
                <a:lnTo>
                  <a:pt x="2060" y="3089"/>
                </a:lnTo>
                <a:lnTo>
                  <a:pt x="2058" y="3087"/>
                </a:lnTo>
                <a:lnTo>
                  <a:pt x="2057" y="3084"/>
                </a:lnTo>
                <a:lnTo>
                  <a:pt x="2055" y="3081"/>
                </a:lnTo>
                <a:lnTo>
                  <a:pt x="2052" y="3081"/>
                </a:lnTo>
                <a:lnTo>
                  <a:pt x="2052" y="3079"/>
                </a:lnTo>
                <a:lnTo>
                  <a:pt x="2049" y="3079"/>
                </a:lnTo>
                <a:lnTo>
                  <a:pt x="2045" y="3078"/>
                </a:lnTo>
                <a:lnTo>
                  <a:pt x="2041" y="3076"/>
                </a:lnTo>
                <a:lnTo>
                  <a:pt x="2039" y="3075"/>
                </a:lnTo>
                <a:lnTo>
                  <a:pt x="2036" y="3071"/>
                </a:lnTo>
                <a:lnTo>
                  <a:pt x="2034" y="3070"/>
                </a:lnTo>
                <a:lnTo>
                  <a:pt x="2032" y="3068"/>
                </a:lnTo>
                <a:lnTo>
                  <a:pt x="2032" y="3065"/>
                </a:lnTo>
                <a:lnTo>
                  <a:pt x="2031" y="3062"/>
                </a:lnTo>
                <a:lnTo>
                  <a:pt x="2027" y="3060"/>
                </a:lnTo>
                <a:lnTo>
                  <a:pt x="2024" y="3058"/>
                </a:lnTo>
                <a:lnTo>
                  <a:pt x="2023" y="3057"/>
                </a:lnTo>
                <a:lnTo>
                  <a:pt x="2021" y="3055"/>
                </a:lnTo>
                <a:lnTo>
                  <a:pt x="2018" y="3054"/>
                </a:lnTo>
                <a:lnTo>
                  <a:pt x="2015" y="3050"/>
                </a:lnTo>
                <a:lnTo>
                  <a:pt x="2013" y="3050"/>
                </a:lnTo>
                <a:lnTo>
                  <a:pt x="2011" y="3049"/>
                </a:lnTo>
                <a:lnTo>
                  <a:pt x="2010" y="3047"/>
                </a:lnTo>
                <a:lnTo>
                  <a:pt x="2008" y="3044"/>
                </a:lnTo>
                <a:lnTo>
                  <a:pt x="2006" y="3042"/>
                </a:lnTo>
                <a:lnTo>
                  <a:pt x="2003" y="3041"/>
                </a:lnTo>
                <a:lnTo>
                  <a:pt x="2000" y="3039"/>
                </a:lnTo>
                <a:lnTo>
                  <a:pt x="1997" y="3038"/>
                </a:lnTo>
                <a:lnTo>
                  <a:pt x="1995" y="3034"/>
                </a:lnTo>
                <a:lnTo>
                  <a:pt x="1992" y="3031"/>
                </a:lnTo>
                <a:lnTo>
                  <a:pt x="1989" y="3029"/>
                </a:lnTo>
                <a:lnTo>
                  <a:pt x="1987" y="3028"/>
                </a:lnTo>
                <a:lnTo>
                  <a:pt x="1984" y="3026"/>
                </a:lnTo>
                <a:lnTo>
                  <a:pt x="1982" y="3026"/>
                </a:lnTo>
                <a:lnTo>
                  <a:pt x="1977" y="3028"/>
                </a:lnTo>
                <a:lnTo>
                  <a:pt x="1976" y="3028"/>
                </a:lnTo>
                <a:lnTo>
                  <a:pt x="1972" y="3026"/>
                </a:lnTo>
                <a:lnTo>
                  <a:pt x="1969" y="3024"/>
                </a:lnTo>
                <a:lnTo>
                  <a:pt x="1966" y="3021"/>
                </a:lnTo>
                <a:lnTo>
                  <a:pt x="1963" y="3020"/>
                </a:lnTo>
                <a:lnTo>
                  <a:pt x="1960" y="3016"/>
                </a:lnTo>
                <a:lnTo>
                  <a:pt x="1957" y="3015"/>
                </a:lnTo>
                <a:lnTo>
                  <a:pt x="1953" y="3015"/>
                </a:lnTo>
                <a:lnTo>
                  <a:pt x="1951" y="3013"/>
                </a:lnTo>
                <a:lnTo>
                  <a:pt x="1950" y="3013"/>
                </a:lnTo>
                <a:lnTo>
                  <a:pt x="1947" y="3012"/>
                </a:lnTo>
                <a:lnTo>
                  <a:pt x="1945" y="3012"/>
                </a:lnTo>
                <a:lnTo>
                  <a:pt x="1940" y="3010"/>
                </a:lnTo>
                <a:lnTo>
                  <a:pt x="1940" y="3007"/>
                </a:lnTo>
                <a:lnTo>
                  <a:pt x="1942" y="3005"/>
                </a:lnTo>
                <a:lnTo>
                  <a:pt x="1942" y="3003"/>
                </a:lnTo>
                <a:lnTo>
                  <a:pt x="1942" y="3002"/>
                </a:lnTo>
                <a:lnTo>
                  <a:pt x="1942" y="3000"/>
                </a:lnTo>
                <a:lnTo>
                  <a:pt x="1940" y="3000"/>
                </a:lnTo>
                <a:lnTo>
                  <a:pt x="1939" y="2999"/>
                </a:lnTo>
                <a:lnTo>
                  <a:pt x="1937" y="2997"/>
                </a:lnTo>
                <a:lnTo>
                  <a:pt x="1935" y="2995"/>
                </a:lnTo>
                <a:lnTo>
                  <a:pt x="1935" y="2994"/>
                </a:lnTo>
                <a:lnTo>
                  <a:pt x="1935" y="2991"/>
                </a:lnTo>
                <a:lnTo>
                  <a:pt x="1937" y="2983"/>
                </a:lnTo>
                <a:lnTo>
                  <a:pt x="1937" y="2979"/>
                </a:lnTo>
                <a:lnTo>
                  <a:pt x="1934" y="2973"/>
                </a:lnTo>
                <a:lnTo>
                  <a:pt x="1932" y="2969"/>
                </a:lnTo>
                <a:lnTo>
                  <a:pt x="1931" y="2969"/>
                </a:lnTo>
                <a:lnTo>
                  <a:pt x="1927" y="2965"/>
                </a:lnTo>
                <a:lnTo>
                  <a:pt x="1927" y="2963"/>
                </a:lnTo>
                <a:lnTo>
                  <a:pt x="1926" y="2957"/>
                </a:lnTo>
                <a:lnTo>
                  <a:pt x="1926" y="2953"/>
                </a:lnTo>
                <a:lnTo>
                  <a:pt x="1926" y="2952"/>
                </a:lnTo>
                <a:lnTo>
                  <a:pt x="1924" y="2948"/>
                </a:lnTo>
                <a:lnTo>
                  <a:pt x="1922" y="2944"/>
                </a:lnTo>
                <a:lnTo>
                  <a:pt x="1921" y="2940"/>
                </a:lnTo>
                <a:lnTo>
                  <a:pt x="1921" y="2939"/>
                </a:lnTo>
                <a:lnTo>
                  <a:pt x="1919" y="2936"/>
                </a:lnTo>
                <a:lnTo>
                  <a:pt x="1916" y="2931"/>
                </a:lnTo>
                <a:lnTo>
                  <a:pt x="1914" y="2926"/>
                </a:lnTo>
                <a:lnTo>
                  <a:pt x="1914" y="2923"/>
                </a:lnTo>
                <a:lnTo>
                  <a:pt x="1914" y="2921"/>
                </a:lnTo>
                <a:lnTo>
                  <a:pt x="1914" y="2919"/>
                </a:lnTo>
                <a:lnTo>
                  <a:pt x="1913" y="2916"/>
                </a:lnTo>
                <a:lnTo>
                  <a:pt x="1911" y="2911"/>
                </a:lnTo>
                <a:lnTo>
                  <a:pt x="1910" y="2910"/>
                </a:lnTo>
                <a:lnTo>
                  <a:pt x="1908" y="2906"/>
                </a:lnTo>
                <a:lnTo>
                  <a:pt x="1905" y="2905"/>
                </a:lnTo>
                <a:lnTo>
                  <a:pt x="1902" y="2902"/>
                </a:lnTo>
                <a:lnTo>
                  <a:pt x="1900" y="2900"/>
                </a:lnTo>
                <a:lnTo>
                  <a:pt x="1900" y="2897"/>
                </a:lnTo>
                <a:lnTo>
                  <a:pt x="1900" y="2892"/>
                </a:lnTo>
                <a:lnTo>
                  <a:pt x="1902" y="2887"/>
                </a:lnTo>
                <a:lnTo>
                  <a:pt x="1903" y="2882"/>
                </a:lnTo>
                <a:lnTo>
                  <a:pt x="1905" y="2876"/>
                </a:lnTo>
                <a:lnTo>
                  <a:pt x="1906" y="2873"/>
                </a:lnTo>
                <a:lnTo>
                  <a:pt x="1906" y="2868"/>
                </a:lnTo>
                <a:lnTo>
                  <a:pt x="1908" y="2868"/>
                </a:lnTo>
                <a:lnTo>
                  <a:pt x="1905" y="2861"/>
                </a:lnTo>
                <a:lnTo>
                  <a:pt x="1905" y="2858"/>
                </a:lnTo>
                <a:lnTo>
                  <a:pt x="1902" y="2858"/>
                </a:lnTo>
                <a:lnTo>
                  <a:pt x="1902" y="2856"/>
                </a:lnTo>
                <a:lnTo>
                  <a:pt x="1898" y="2850"/>
                </a:lnTo>
                <a:lnTo>
                  <a:pt x="1900" y="2847"/>
                </a:lnTo>
                <a:lnTo>
                  <a:pt x="1900" y="2845"/>
                </a:lnTo>
                <a:lnTo>
                  <a:pt x="1902" y="2843"/>
                </a:lnTo>
                <a:lnTo>
                  <a:pt x="1902" y="2838"/>
                </a:lnTo>
                <a:lnTo>
                  <a:pt x="1902" y="2835"/>
                </a:lnTo>
                <a:lnTo>
                  <a:pt x="1900" y="2834"/>
                </a:lnTo>
                <a:lnTo>
                  <a:pt x="1900" y="2832"/>
                </a:lnTo>
                <a:lnTo>
                  <a:pt x="1898" y="2832"/>
                </a:lnTo>
                <a:lnTo>
                  <a:pt x="1897" y="2830"/>
                </a:lnTo>
                <a:lnTo>
                  <a:pt x="1895" y="2829"/>
                </a:lnTo>
                <a:lnTo>
                  <a:pt x="1893" y="2827"/>
                </a:lnTo>
                <a:lnTo>
                  <a:pt x="1893" y="2826"/>
                </a:lnTo>
                <a:lnTo>
                  <a:pt x="1892" y="2824"/>
                </a:lnTo>
                <a:lnTo>
                  <a:pt x="1890" y="2824"/>
                </a:lnTo>
                <a:lnTo>
                  <a:pt x="1888" y="2822"/>
                </a:lnTo>
                <a:lnTo>
                  <a:pt x="1885" y="2822"/>
                </a:lnTo>
                <a:lnTo>
                  <a:pt x="1884" y="2821"/>
                </a:lnTo>
                <a:lnTo>
                  <a:pt x="1882" y="2818"/>
                </a:lnTo>
                <a:lnTo>
                  <a:pt x="1880" y="2813"/>
                </a:lnTo>
                <a:lnTo>
                  <a:pt x="1879" y="2809"/>
                </a:lnTo>
                <a:lnTo>
                  <a:pt x="1879" y="2808"/>
                </a:lnTo>
                <a:lnTo>
                  <a:pt x="1877" y="2803"/>
                </a:lnTo>
                <a:lnTo>
                  <a:pt x="1876" y="2798"/>
                </a:lnTo>
                <a:lnTo>
                  <a:pt x="1876" y="2795"/>
                </a:lnTo>
                <a:lnTo>
                  <a:pt x="1876" y="2792"/>
                </a:lnTo>
                <a:lnTo>
                  <a:pt x="1876" y="2789"/>
                </a:lnTo>
                <a:lnTo>
                  <a:pt x="1876" y="2787"/>
                </a:lnTo>
                <a:lnTo>
                  <a:pt x="1877" y="2784"/>
                </a:lnTo>
                <a:lnTo>
                  <a:pt x="1877" y="2780"/>
                </a:lnTo>
                <a:lnTo>
                  <a:pt x="1877" y="2777"/>
                </a:lnTo>
                <a:lnTo>
                  <a:pt x="1877" y="2775"/>
                </a:lnTo>
                <a:lnTo>
                  <a:pt x="1874" y="2771"/>
                </a:lnTo>
                <a:lnTo>
                  <a:pt x="1872" y="2764"/>
                </a:lnTo>
                <a:lnTo>
                  <a:pt x="1869" y="2759"/>
                </a:lnTo>
                <a:lnTo>
                  <a:pt x="1869" y="2749"/>
                </a:lnTo>
                <a:lnTo>
                  <a:pt x="1869" y="2748"/>
                </a:lnTo>
                <a:lnTo>
                  <a:pt x="1869" y="2746"/>
                </a:lnTo>
                <a:lnTo>
                  <a:pt x="1869" y="2745"/>
                </a:lnTo>
                <a:lnTo>
                  <a:pt x="1869" y="2743"/>
                </a:lnTo>
                <a:lnTo>
                  <a:pt x="1863" y="2738"/>
                </a:lnTo>
                <a:lnTo>
                  <a:pt x="1856" y="2734"/>
                </a:lnTo>
                <a:lnTo>
                  <a:pt x="1853" y="2732"/>
                </a:lnTo>
                <a:lnTo>
                  <a:pt x="1847" y="2729"/>
                </a:lnTo>
                <a:lnTo>
                  <a:pt x="1840" y="2727"/>
                </a:lnTo>
                <a:lnTo>
                  <a:pt x="1837" y="2724"/>
                </a:lnTo>
                <a:lnTo>
                  <a:pt x="1833" y="2716"/>
                </a:lnTo>
                <a:lnTo>
                  <a:pt x="1832" y="2716"/>
                </a:lnTo>
                <a:lnTo>
                  <a:pt x="1832" y="2714"/>
                </a:lnTo>
                <a:lnTo>
                  <a:pt x="1832" y="2712"/>
                </a:lnTo>
                <a:lnTo>
                  <a:pt x="1829" y="2711"/>
                </a:lnTo>
                <a:lnTo>
                  <a:pt x="1827" y="2711"/>
                </a:lnTo>
                <a:lnTo>
                  <a:pt x="1827" y="2709"/>
                </a:lnTo>
                <a:lnTo>
                  <a:pt x="1825" y="2709"/>
                </a:lnTo>
                <a:lnTo>
                  <a:pt x="1822" y="2708"/>
                </a:lnTo>
                <a:lnTo>
                  <a:pt x="1821" y="2706"/>
                </a:lnTo>
                <a:lnTo>
                  <a:pt x="1817" y="2704"/>
                </a:lnTo>
                <a:lnTo>
                  <a:pt x="1814" y="2699"/>
                </a:lnTo>
                <a:lnTo>
                  <a:pt x="1808" y="2694"/>
                </a:lnTo>
                <a:lnTo>
                  <a:pt x="1806" y="2693"/>
                </a:lnTo>
                <a:lnTo>
                  <a:pt x="1803" y="2691"/>
                </a:lnTo>
                <a:lnTo>
                  <a:pt x="1801" y="2691"/>
                </a:lnTo>
                <a:lnTo>
                  <a:pt x="1800" y="2688"/>
                </a:lnTo>
                <a:lnTo>
                  <a:pt x="1798" y="2688"/>
                </a:lnTo>
                <a:lnTo>
                  <a:pt x="1796" y="2688"/>
                </a:lnTo>
                <a:lnTo>
                  <a:pt x="1792" y="2687"/>
                </a:lnTo>
                <a:lnTo>
                  <a:pt x="1783" y="2682"/>
                </a:lnTo>
                <a:lnTo>
                  <a:pt x="1778" y="2680"/>
                </a:lnTo>
                <a:lnTo>
                  <a:pt x="1777" y="2680"/>
                </a:lnTo>
                <a:lnTo>
                  <a:pt x="1775" y="2680"/>
                </a:lnTo>
                <a:lnTo>
                  <a:pt x="1774" y="2680"/>
                </a:lnTo>
                <a:lnTo>
                  <a:pt x="1762" y="2677"/>
                </a:lnTo>
                <a:lnTo>
                  <a:pt x="1759" y="2677"/>
                </a:lnTo>
                <a:lnTo>
                  <a:pt x="1754" y="2677"/>
                </a:lnTo>
                <a:lnTo>
                  <a:pt x="1749" y="2677"/>
                </a:lnTo>
                <a:lnTo>
                  <a:pt x="1741" y="2679"/>
                </a:lnTo>
                <a:lnTo>
                  <a:pt x="1737" y="2679"/>
                </a:lnTo>
                <a:lnTo>
                  <a:pt x="1733" y="2677"/>
                </a:lnTo>
                <a:lnTo>
                  <a:pt x="1723" y="2675"/>
                </a:lnTo>
                <a:lnTo>
                  <a:pt x="1722" y="2679"/>
                </a:lnTo>
                <a:lnTo>
                  <a:pt x="1720" y="2679"/>
                </a:lnTo>
                <a:lnTo>
                  <a:pt x="1719" y="2677"/>
                </a:lnTo>
                <a:lnTo>
                  <a:pt x="1717" y="2677"/>
                </a:lnTo>
                <a:lnTo>
                  <a:pt x="1714" y="2677"/>
                </a:lnTo>
                <a:lnTo>
                  <a:pt x="1712" y="2675"/>
                </a:lnTo>
                <a:lnTo>
                  <a:pt x="1711" y="2674"/>
                </a:lnTo>
                <a:lnTo>
                  <a:pt x="1709" y="2674"/>
                </a:lnTo>
                <a:lnTo>
                  <a:pt x="1709" y="2672"/>
                </a:lnTo>
                <a:lnTo>
                  <a:pt x="1707" y="2670"/>
                </a:lnTo>
                <a:lnTo>
                  <a:pt x="1707" y="2667"/>
                </a:lnTo>
                <a:lnTo>
                  <a:pt x="1706" y="2665"/>
                </a:lnTo>
                <a:lnTo>
                  <a:pt x="1701" y="2664"/>
                </a:lnTo>
                <a:lnTo>
                  <a:pt x="1699" y="2662"/>
                </a:lnTo>
                <a:lnTo>
                  <a:pt x="1696" y="2661"/>
                </a:lnTo>
                <a:lnTo>
                  <a:pt x="1694" y="2661"/>
                </a:lnTo>
                <a:lnTo>
                  <a:pt x="1691" y="2659"/>
                </a:lnTo>
                <a:lnTo>
                  <a:pt x="1690" y="2656"/>
                </a:lnTo>
                <a:lnTo>
                  <a:pt x="1688" y="2654"/>
                </a:lnTo>
                <a:lnTo>
                  <a:pt x="1685" y="2651"/>
                </a:lnTo>
                <a:lnTo>
                  <a:pt x="1683" y="2648"/>
                </a:lnTo>
                <a:lnTo>
                  <a:pt x="1683" y="2646"/>
                </a:lnTo>
                <a:lnTo>
                  <a:pt x="1680" y="2644"/>
                </a:lnTo>
                <a:lnTo>
                  <a:pt x="1678" y="2643"/>
                </a:lnTo>
                <a:lnTo>
                  <a:pt x="1673" y="2641"/>
                </a:lnTo>
                <a:lnTo>
                  <a:pt x="1672" y="2641"/>
                </a:lnTo>
                <a:lnTo>
                  <a:pt x="1668" y="2639"/>
                </a:lnTo>
                <a:lnTo>
                  <a:pt x="1665" y="2638"/>
                </a:lnTo>
                <a:lnTo>
                  <a:pt x="1664" y="2636"/>
                </a:lnTo>
                <a:lnTo>
                  <a:pt x="1659" y="2630"/>
                </a:lnTo>
                <a:lnTo>
                  <a:pt x="1657" y="2627"/>
                </a:lnTo>
                <a:lnTo>
                  <a:pt x="1656" y="2622"/>
                </a:lnTo>
                <a:lnTo>
                  <a:pt x="1652" y="2619"/>
                </a:lnTo>
                <a:lnTo>
                  <a:pt x="1651" y="2617"/>
                </a:lnTo>
                <a:lnTo>
                  <a:pt x="1649" y="2615"/>
                </a:lnTo>
                <a:lnTo>
                  <a:pt x="1646" y="2612"/>
                </a:lnTo>
                <a:lnTo>
                  <a:pt x="1643" y="2609"/>
                </a:lnTo>
                <a:lnTo>
                  <a:pt x="1641" y="2609"/>
                </a:lnTo>
                <a:lnTo>
                  <a:pt x="1641" y="2607"/>
                </a:lnTo>
                <a:lnTo>
                  <a:pt x="1639" y="2607"/>
                </a:lnTo>
                <a:lnTo>
                  <a:pt x="1638" y="2606"/>
                </a:lnTo>
                <a:lnTo>
                  <a:pt x="1636" y="2606"/>
                </a:lnTo>
                <a:lnTo>
                  <a:pt x="1636" y="2604"/>
                </a:lnTo>
                <a:lnTo>
                  <a:pt x="1636" y="2602"/>
                </a:lnTo>
                <a:lnTo>
                  <a:pt x="1636" y="2601"/>
                </a:lnTo>
                <a:lnTo>
                  <a:pt x="1635" y="2599"/>
                </a:lnTo>
                <a:lnTo>
                  <a:pt x="1635" y="2596"/>
                </a:lnTo>
                <a:lnTo>
                  <a:pt x="1635" y="2594"/>
                </a:lnTo>
                <a:lnTo>
                  <a:pt x="1633" y="2593"/>
                </a:lnTo>
                <a:lnTo>
                  <a:pt x="1633" y="2591"/>
                </a:lnTo>
                <a:lnTo>
                  <a:pt x="1633" y="2589"/>
                </a:lnTo>
                <a:lnTo>
                  <a:pt x="1631" y="2588"/>
                </a:lnTo>
                <a:lnTo>
                  <a:pt x="1631" y="2586"/>
                </a:lnTo>
                <a:lnTo>
                  <a:pt x="1630" y="2586"/>
                </a:lnTo>
                <a:lnTo>
                  <a:pt x="1630" y="2585"/>
                </a:lnTo>
                <a:lnTo>
                  <a:pt x="1628" y="2585"/>
                </a:lnTo>
                <a:lnTo>
                  <a:pt x="1627" y="2581"/>
                </a:lnTo>
                <a:lnTo>
                  <a:pt x="1627" y="2580"/>
                </a:lnTo>
                <a:lnTo>
                  <a:pt x="1627" y="2578"/>
                </a:lnTo>
                <a:lnTo>
                  <a:pt x="1627" y="2573"/>
                </a:lnTo>
                <a:lnTo>
                  <a:pt x="1627" y="2569"/>
                </a:lnTo>
                <a:lnTo>
                  <a:pt x="1625" y="2565"/>
                </a:lnTo>
                <a:lnTo>
                  <a:pt x="1623" y="2560"/>
                </a:lnTo>
                <a:lnTo>
                  <a:pt x="1620" y="2555"/>
                </a:lnTo>
                <a:lnTo>
                  <a:pt x="1618" y="2554"/>
                </a:lnTo>
                <a:lnTo>
                  <a:pt x="1615" y="2547"/>
                </a:lnTo>
                <a:lnTo>
                  <a:pt x="1613" y="2544"/>
                </a:lnTo>
                <a:lnTo>
                  <a:pt x="1612" y="2543"/>
                </a:lnTo>
                <a:lnTo>
                  <a:pt x="1610" y="2543"/>
                </a:lnTo>
                <a:lnTo>
                  <a:pt x="1609" y="2541"/>
                </a:lnTo>
                <a:lnTo>
                  <a:pt x="1607" y="2539"/>
                </a:lnTo>
                <a:lnTo>
                  <a:pt x="1602" y="2538"/>
                </a:lnTo>
                <a:lnTo>
                  <a:pt x="1594" y="2536"/>
                </a:lnTo>
                <a:lnTo>
                  <a:pt x="1576" y="2536"/>
                </a:lnTo>
                <a:lnTo>
                  <a:pt x="1570" y="2533"/>
                </a:lnTo>
                <a:lnTo>
                  <a:pt x="1560" y="2528"/>
                </a:lnTo>
                <a:lnTo>
                  <a:pt x="1558" y="2528"/>
                </a:lnTo>
                <a:lnTo>
                  <a:pt x="1552" y="2528"/>
                </a:lnTo>
                <a:lnTo>
                  <a:pt x="1544" y="2528"/>
                </a:lnTo>
                <a:lnTo>
                  <a:pt x="1541" y="2528"/>
                </a:lnTo>
                <a:lnTo>
                  <a:pt x="1539" y="2528"/>
                </a:lnTo>
                <a:lnTo>
                  <a:pt x="1531" y="2528"/>
                </a:lnTo>
                <a:lnTo>
                  <a:pt x="1528" y="2530"/>
                </a:lnTo>
                <a:lnTo>
                  <a:pt x="1525" y="2530"/>
                </a:lnTo>
                <a:lnTo>
                  <a:pt x="1523" y="2530"/>
                </a:lnTo>
                <a:lnTo>
                  <a:pt x="1510" y="2535"/>
                </a:lnTo>
                <a:lnTo>
                  <a:pt x="1505" y="2536"/>
                </a:lnTo>
                <a:lnTo>
                  <a:pt x="1492" y="2541"/>
                </a:lnTo>
                <a:lnTo>
                  <a:pt x="1488" y="2543"/>
                </a:lnTo>
                <a:lnTo>
                  <a:pt x="1454" y="2555"/>
                </a:lnTo>
                <a:lnTo>
                  <a:pt x="1450" y="2557"/>
                </a:lnTo>
                <a:lnTo>
                  <a:pt x="1441" y="2560"/>
                </a:lnTo>
                <a:lnTo>
                  <a:pt x="1437" y="2562"/>
                </a:lnTo>
                <a:lnTo>
                  <a:pt x="1431" y="2564"/>
                </a:lnTo>
                <a:lnTo>
                  <a:pt x="1429" y="2565"/>
                </a:lnTo>
                <a:lnTo>
                  <a:pt x="1428" y="2565"/>
                </a:lnTo>
                <a:lnTo>
                  <a:pt x="1426" y="2565"/>
                </a:lnTo>
                <a:lnTo>
                  <a:pt x="1418" y="2570"/>
                </a:lnTo>
                <a:lnTo>
                  <a:pt x="1416" y="2570"/>
                </a:lnTo>
                <a:lnTo>
                  <a:pt x="1415" y="2570"/>
                </a:lnTo>
                <a:lnTo>
                  <a:pt x="1415" y="2572"/>
                </a:lnTo>
                <a:lnTo>
                  <a:pt x="1413" y="2572"/>
                </a:lnTo>
                <a:lnTo>
                  <a:pt x="1411" y="2572"/>
                </a:lnTo>
                <a:lnTo>
                  <a:pt x="1407" y="2575"/>
                </a:lnTo>
                <a:lnTo>
                  <a:pt x="1405" y="2575"/>
                </a:lnTo>
                <a:lnTo>
                  <a:pt x="1402" y="2577"/>
                </a:lnTo>
                <a:lnTo>
                  <a:pt x="1400" y="2577"/>
                </a:lnTo>
                <a:lnTo>
                  <a:pt x="1390" y="2580"/>
                </a:lnTo>
                <a:lnTo>
                  <a:pt x="1390" y="2581"/>
                </a:lnTo>
                <a:lnTo>
                  <a:pt x="1389" y="2581"/>
                </a:lnTo>
                <a:lnTo>
                  <a:pt x="1387" y="2581"/>
                </a:lnTo>
                <a:lnTo>
                  <a:pt x="1363" y="2591"/>
                </a:lnTo>
                <a:lnTo>
                  <a:pt x="1361" y="2591"/>
                </a:lnTo>
                <a:lnTo>
                  <a:pt x="1361" y="2593"/>
                </a:lnTo>
                <a:lnTo>
                  <a:pt x="1360" y="2593"/>
                </a:lnTo>
                <a:lnTo>
                  <a:pt x="1356" y="2593"/>
                </a:lnTo>
                <a:lnTo>
                  <a:pt x="1352" y="2594"/>
                </a:lnTo>
                <a:lnTo>
                  <a:pt x="1334" y="2601"/>
                </a:lnTo>
                <a:lnTo>
                  <a:pt x="1323" y="2606"/>
                </a:lnTo>
                <a:lnTo>
                  <a:pt x="1316" y="2607"/>
                </a:lnTo>
                <a:lnTo>
                  <a:pt x="1290" y="2615"/>
                </a:lnTo>
                <a:lnTo>
                  <a:pt x="1260" y="2628"/>
                </a:lnTo>
                <a:lnTo>
                  <a:pt x="1258" y="2628"/>
                </a:lnTo>
                <a:lnTo>
                  <a:pt x="1256" y="2628"/>
                </a:lnTo>
                <a:lnTo>
                  <a:pt x="1256" y="2627"/>
                </a:lnTo>
                <a:lnTo>
                  <a:pt x="1256" y="2628"/>
                </a:lnTo>
                <a:lnTo>
                  <a:pt x="1255" y="2628"/>
                </a:lnTo>
                <a:lnTo>
                  <a:pt x="1255" y="2630"/>
                </a:lnTo>
                <a:lnTo>
                  <a:pt x="1253" y="2630"/>
                </a:lnTo>
                <a:lnTo>
                  <a:pt x="1242" y="2632"/>
                </a:lnTo>
                <a:lnTo>
                  <a:pt x="1238" y="2635"/>
                </a:lnTo>
                <a:lnTo>
                  <a:pt x="1238" y="2636"/>
                </a:lnTo>
                <a:lnTo>
                  <a:pt x="1238" y="2638"/>
                </a:lnTo>
                <a:lnTo>
                  <a:pt x="1237" y="2638"/>
                </a:lnTo>
                <a:lnTo>
                  <a:pt x="1234" y="2639"/>
                </a:lnTo>
                <a:lnTo>
                  <a:pt x="1229" y="2639"/>
                </a:lnTo>
                <a:lnTo>
                  <a:pt x="1217" y="2644"/>
                </a:lnTo>
                <a:lnTo>
                  <a:pt x="1216" y="2644"/>
                </a:lnTo>
                <a:lnTo>
                  <a:pt x="1195" y="2651"/>
                </a:lnTo>
                <a:lnTo>
                  <a:pt x="1174" y="2659"/>
                </a:lnTo>
                <a:lnTo>
                  <a:pt x="1146" y="2670"/>
                </a:lnTo>
                <a:lnTo>
                  <a:pt x="1114" y="2683"/>
                </a:lnTo>
                <a:lnTo>
                  <a:pt x="1099" y="2688"/>
                </a:lnTo>
                <a:lnTo>
                  <a:pt x="1093" y="2691"/>
                </a:lnTo>
                <a:lnTo>
                  <a:pt x="1090" y="2691"/>
                </a:lnTo>
                <a:lnTo>
                  <a:pt x="1086" y="2693"/>
                </a:lnTo>
                <a:lnTo>
                  <a:pt x="1075" y="2698"/>
                </a:lnTo>
                <a:lnTo>
                  <a:pt x="1070" y="2699"/>
                </a:lnTo>
                <a:lnTo>
                  <a:pt x="1069" y="2699"/>
                </a:lnTo>
                <a:lnTo>
                  <a:pt x="1067" y="2701"/>
                </a:lnTo>
                <a:lnTo>
                  <a:pt x="1057" y="2704"/>
                </a:lnTo>
                <a:lnTo>
                  <a:pt x="1023" y="2716"/>
                </a:lnTo>
                <a:lnTo>
                  <a:pt x="1012" y="2720"/>
                </a:lnTo>
                <a:lnTo>
                  <a:pt x="1011" y="2720"/>
                </a:lnTo>
                <a:lnTo>
                  <a:pt x="1007" y="2722"/>
                </a:lnTo>
                <a:lnTo>
                  <a:pt x="1006" y="2722"/>
                </a:lnTo>
                <a:lnTo>
                  <a:pt x="1002" y="2724"/>
                </a:lnTo>
                <a:lnTo>
                  <a:pt x="997" y="2725"/>
                </a:lnTo>
                <a:lnTo>
                  <a:pt x="975" y="2735"/>
                </a:lnTo>
                <a:lnTo>
                  <a:pt x="967" y="2737"/>
                </a:lnTo>
                <a:lnTo>
                  <a:pt x="957" y="2740"/>
                </a:lnTo>
                <a:lnTo>
                  <a:pt x="931" y="2749"/>
                </a:lnTo>
                <a:lnTo>
                  <a:pt x="922" y="2753"/>
                </a:lnTo>
                <a:lnTo>
                  <a:pt x="910" y="2758"/>
                </a:lnTo>
                <a:lnTo>
                  <a:pt x="905" y="2759"/>
                </a:lnTo>
                <a:lnTo>
                  <a:pt x="881" y="2769"/>
                </a:lnTo>
                <a:lnTo>
                  <a:pt x="854" y="2779"/>
                </a:lnTo>
                <a:lnTo>
                  <a:pt x="837" y="2785"/>
                </a:lnTo>
                <a:lnTo>
                  <a:pt x="826" y="2790"/>
                </a:lnTo>
                <a:lnTo>
                  <a:pt x="791" y="2804"/>
                </a:lnTo>
                <a:lnTo>
                  <a:pt x="777" y="2808"/>
                </a:lnTo>
                <a:lnTo>
                  <a:pt x="777" y="2809"/>
                </a:lnTo>
                <a:lnTo>
                  <a:pt x="770" y="2813"/>
                </a:lnTo>
                <a:lnTo>
                  <a:pt x="740" y="2824"/>
                </a:lnTo>
                <a:lnTo>
                  <a:pt x="731" y="2829"/>
                </a:lnTo>
                <a:lnTo>
                  <a:pt x="729" y="2829"/>
                </a:lnTo>
                <a:lnTo>
                  <a:pt x="728" y="2829"/>
                </a:lnTo>
                <a:lnTo>
                  <a:pt x="719" y="2829"/>
                </a:lnTo>
                <a:lnTo>
                  <a:pt x="718" y="2829"/>
                </a:lnTo>
                <a:lnTo>
                  <a:pt x="715" y="2827"/>
                </a:lnTo>
                <a:lnTo>
                  <a:pt x="707" y="2824"/>
                </a:lnTo>
                <a:lnTo>
                  <a:pt x="705" y="2822"/>
                </a:lnTo>
                <a:lnTo>
                  <a:pt x="703" y="2824"/>
                </a:lnTo>
                <a:lnTo>
                  <a:pt x="697" y="2824"/>
                </a:lnTo>
                <a:lnTo>
                  <a:pt x="695" y="2826"/>
                </a:lnTo>
                <a:lnTo>
                  <a:pt x="693" y="2826"/>
                </a:lnTo>
                <a:lnTo>
                  <a:pt x="692" y="2826"/>
                </a:lnTo>
                <a:lnTo>
                  <a:pt x="690" y="2827"/>
                </a:lnTo>
                <a:lnTo>
                  <a:pt x="689" y="2827"/>
                </a:lnTo>
                <a:lnTo>
                  <a:pt x="685" y="2827"/>
                </a:lnTo>
                <a:lnTo>
                  <a:pt x="684" y="2827"/>
                </a:lnTo>
                <a:lnTo>
                  <a:pt x="682" y="2827"/>
                </a:lnTo>
                <a:lnTo>
                  <a:pt x="681" y="2827"/>
                </a:lnTo>
                <a:lnTo>
                  <a:pt x="679" y="2827"/>
                </a:lnTo>
                <a:lnTo>
                  <a:pt x="676" y="2826"/>
                </a:lnTo>
                <a:lnTo>
                  <a:pt x="676" y="2824"/>
                </a:lnTo>
                <a:lnTo>
                  <a:pt x="674" y="2824"/>
                </a:lnTo>
                <a:lnTo>
                  <a:pt x="673" y="2824"/>
                </a:lnTo>
                <a:lnTo>
                  <a:pt x="671" y="2824"/>
                </a:lnTo>
                <a:lnTo>
                  <a:pt x="666" y="2822"/>
                </a:lnTo>
                <a:lnTo>
                  <a:pt x="664" y="2822"/>
                </a:lnTo>
                <a:lnTo>
                  <a:pt x="663" y="2822"/>
                </a:lnTo>
                <a:lnTo>
                  <a:pt x="661" y="2821"/>
                </a:lnTo>
                <a:lnTo>
                  <a:pt x="655" y="2818"/>
                </a:lnTo>
                <a:lnTo>
                  <a:pt x="653" y="2816"/>
                </a:lnTo>
                <a:lnTo>
                  <a:pt x="652" y="2814"/>
                </a:lnTo>
                <a:lnTo>
                  <a:pt x="650" y="2814"/>
                </a:lnTo>
                <a:lnTo>
                  <a:pt x="642" y="2813"/>
                </a:lnTo>
                <a:lnTo>
                  <a:pt x="640" y="2811"/>
                </a:lnTo>
                <a:lnTo>
                  <a:pt x="637" y="2811"/>
                </a:lnTo>
                <a:lnTo>
                  <a:pt x="632" y="2803"/>
                </a:lnTo>
                <a:lnTo>
                  <a:pt x="630" y="2801"/>
                </a:lnTo>
                <a:lnTo>
                  <a:pt x="629" y="2800"/>
                </a:lnTo>
                <a:lnTo>
                  <a:pt x="627" y="2800"/>
                </a:lnTo>
                <a:lnTo>
                  <a:pt x="624" y="2796"/>
                </a:lnTo>
                <a:lnTo>
                  <a:pt x="622" y="2796"/>
                </a:lnTo>
                <a:lnTo>
                  <a:pt x="621" y="2795"/>
                </a:lnTo>
                <a:lnTo>
                  <a:pt x="621" y="2793"/>
                </a:lnTo>
                <a:lnTo>
                  <a:pt x="618" y="2792"/>
                </a:lnTo>
                <a:lnTo>
                  <a:pt x="618" y="2790"/>
                </a:lnTo>
                <a:lnTo>
                  <a:pt x="616" y="2790"/>
                </a:lnTo>
                <a:lnTo>
                  <a:pt x="616" y="2789"/>
                </a:lnTo>
                <a:lnTo>
                  <a:pt x="614" y="2787"/>
                </a:lnTo>
                <a:lnTo>
                  <a:pt x="613" y="2785"/>
                </a:lnTo>
                <a:lnTo>
                  <a:pt x="611" y="2784"/>
                </a:lnTo>
                <a:lnTo>
                  <a:pt x="609" y="2784"/>
                </a:lnTo>
                <a:lnTo>
                  <a:pt x="608" y="2782"/>
                </a:lnTo>
                <a:lnTo>
                  <a:pt x="603" y="2780"/>
                </a:lnTo>
                <a:lnTo>
                  <a:pt x="598" y="2779"/>
                </a:lnTo>
                <a:lnTo>
                  <a:pt x="592" y="2774"/>
                </a:lnTo>
                <a:lnTo>
                  <a:pt x="585" y="2772"/>
                </a:lnTo>
                <a:lnTo>
                  <a:pt x="580" y="2771"/>
                </a:lnTo>
                <a:lnTo>
                  <a:pt x="575" y="2767"/>
                </a:lnTo>
                <a:lnTo>
                  <a:pt x="574" y="2767"/>
                </a:lnTo>
                <a:lnTo>
                  <a:pt x="574" y="2766"/>
                </a:lnTo>
                <a:lnTo>
                  <a:pt x="571" y="2763"/>
                </a:lnTo>
                <a:lnTo>
                  <a:pt x="569" y="2761"/>
                </a:lnTo>
                <a:lnTo>
                  <a:pt x="567" y="2759"/>
                </a:lnTo>
                <a:lnTo>
                  <a:pt x="564" y="2759"/>
                </a:lnTo>
                <a:lnTo>
                  <a:pt x="561" y="2761"/>
                </a:lnTo>
                <a:lnTo>
                  <a:pt x="558" y="2763"/>
                </a:lnTo>
                <a:lnTo>
                  <a:pt x="556" y="2763"/>
                </a:lnTo>
                <a:lnTo>
                  <a:pt x="554" y="2763"/>
                </a:lnTo>
                <a:lnTo>
                  <a:pt x="551" y="2759"/>
                </a:lnTo>
                <a:lnTo>
                  <a:pt x="543" y="2761"/>
                </a:lnTo>
                <a:lnTo>
                  <a:pt x="542" y="2759"/>
                </a:lnTo>
                <a:lnTo>
                  <a:pt x="534" y="2754"/>
                </a:lnTo>
                <a:lnTo>
                  <a:pt x="530" y="2751"/>
                </a:lnTo>
                <a:lnTo>
                  <a:pt x="530" y="2745"/>
                </a:lnTo>
                <a:lnTo>
                  <a:pt x="525" y="2740"/>
                </a:lnTo>
                <a:lnTo>
                  <a:pt x="519" y="2735"/>
                </a:lnTo>
                <a:lnTo>
                  <a:pt x="511" y="2732"/>
                </a:lnTo>
                <a:lnTo>
                  <a:pt x="509" y="2732"/>
                </a:lnTo>
                <a:lnTo>
                  <a:pt x="508" y="2732"/>
                </a:lnTo>
                <a:lnTo>
                  <a:pt x="501" y="2737"/>
                </a:lnTo>
                <a:lnTo>
                  <a:pt x="499" y="2737"/>
                </a:lnTo>
                <a:lnTo>
                  <a:pt x="496" y="2735"/>
                </a:lnTo>
                <a:lnTo>
                  <a:pt x="491" y="2737"/>
                </a:lnTo>
                <a:lnTo>
                  <a:pt x="490" y="2735"/>
                </a:lnTo>
                <a:lnTo>
                  <a:pt x="488" y="2735"/>
                </a:lnTo>
                <a:lnTo>
                  <a:pt x="487" y="2734"/>
                </a:lnTo>
                <a:lnTo>
                  <a:pt x="485" y="2734"/>
                </a:lnTo>
                <a:lnTo>
                  <a:pt x="485" y="2732"/>
                </a:lnTo>
                <a:lnTo>
                  <a:pt x="483" y="2729"/>
                </a:lnTo>
                <a:lnTo>
                  <a:pt x="482" y="2729"/>
                </a:lnTo>
                <a:lnTo>
                  <a:pt x="482" y="2727"/>
                </a:lnTo>
                <a:lnTo>
                  <a:pt x="480" y="2727"/>
                </a:lnTo>
                <a:lnTo>
                  <a:pt x="479" y="2725"/>
                </a:lnTo>
                <a:lnTo>
                  <a:pt x="477" y="2725"/>
                </a:lnTo>
                <a:lnTo>
                  <a:pt x="477" y="2724"/>
                </a:lnTo>
                <a:lnTo>
                  <a:pt x="477" y="2722"/>
                </a:lnTo>
                <a:lnTo>
                  <a:pt x="479" y="2722"/>
                </a:lnTo>
                <a:lnTo>
                  <a:pt x="480" y="2722"/>
                </a:lnTo>
                <a:lnTo>
                  <a:pt x="482" y="2720"/>
                </a:lnTo>
                <a:lnTo>
                  <a:pt x="480" y="2717"/>
                </a:lnTo>
                <a:lnTo>
                  <a:pt x="477" y="2716"/>
                </a:lnTo>
                <a:lnTo>
                  <a:pt x="475" y="2711"/>
                </a:lnTo>
                <a:lnTo>
                  <a:pt x="472" y="2708"/>
                </a:lnTo>
                <a:lnTo>
                  <a:pt x="472" y="2706"/>
                </a:lnTo>
                <a:lnTo>
                  <a:pt x="470" y="2701"/>
                </a:lnTo>
                <a:lnTo>
                  <a:pt x="470" y="2699"/>
                </a:lnTo>
                <a:lnTo>
                  <a:pt x="472" y="2696"/>
                </a:lnTo>
                <a:lnTo>
                  <a:pt x="473" y="2691"/>
                </a:lnTo>
                <a:lnTo>
                  <a:pt x="475" y="2687"/>
                </a:lnTo>
                <a:lnTo>
                  <a:pt x="475" y="2682"/>
                </a:lnTo>
                <a:lnTo>
                  <a:pt x="473" y="2674"/>
                </a:lnTo>
                <a:lnTo>
                  <a:pt x="472" y="2670"/>
                </a:lnTo>
                <a:lnTo>
                  <a:pt x="469" y="2662"/>
                </a:lnTo>
                <a:lnTo>
                  <a:pt x="467" y="2661"/>
                </a:lnTo>
                <a:lnTo>
                  <a:pt x="465" y="2656"/>
                </a:lnTo>
                <a:lnTo>
                  <a:pt x="461" y="2651"/>
                </a:lnTo>
                <a:lnTo>
                  <a:pt x="456" y="2648"/>
                </a:lnTo>
                <a:lnTo>
                  <a:pt x="451" y="2644"/>
                </a:lnTo>
                <a:lnTo>
                  <a:pt x="449" y="2638"/>
                </a:lnTo>
                <a:lnTo>
                  <a:pt x="449" y="2633"/>
                </a:lnTo>
                <a:lnTo>
                  <a:pt x="449" y="2630"/>
                </a:lnTo>
                <a:lnTo>
                  <a:pt x="448" y="2625"/>
                </a:lnTo>
                <a:lnTo>
                  <a:pt x="448" y="2624"/>
                </a:lnTo>
                <a:lnTo>
                  <a:pt x="448" y="2622"/>
                </a:lnTo>
                <a:lnTo>
                  <a:pt x="446" y="2622"/>
                </a:lnTo>
                <a:lnTo>
                  <a:pt x="446" y="2620"/>
                </a:lnTo>
                <a:lnTo>
                  <a:pt x="444" y="2619"/>
                </a:lnTo>
                <a:lnTo>
                  <a:pt x="444" y="2615"/>
                </a:lnTo>
                <a:lnTo>
                  <a:pt x="441" y="2614"/>
                </a:lnTo>
                <a:lnTo>
                  <a:pt x="436" y="2612"/>
                </a:lnTo>
                <a:lnTo>
                  <a:pt x="435" y="2609"/>
                </a:lnTo>
                <a:lnTo>
                  <a:pt x="430" y="2606"/>
                </a:lnTo>
                <a:lnTo>
                  <a:pt x="427" y="2598"/>
                </a:lnTo>
                <a:lnTo>
                  <a:pt x="425" y="2596"/>
                </a:lnTo>
                <a:lnTo>
                  <a:pt x="422" y="2589"/>
                </a:lnTo>
                <a:lnTo>
                  <a:pt x="415" y="2583"/>
                </a:lnTo>
                <a:lnTo>
                  <a:pt x="414" y="2581"/>
                </a:lnTo>
                <a:lnTo>
                  <a:pt x="409" y="2577"/>
                </a:lnTo>
                <a:lnTo>
                  <a:pt x="407" y="2575"/>
                </a:lnTo>
                <a:lnTo>
                  <a:pt x="401" y="2572"/>
                </a:lnTo>
                <a:lnTo>
                  <a:pt x="396" y="2565"/>
                </a:lnTo>
                <a:lnTo>
                  <a:pt x="391" y="2562"/>
                </a:lnTo>
                <a:lnTo>
                  <a:pt x="388" y="2557"/>
                </a:lnTo>
                <a:lnTo>
                  <a:pt x="386" y="2557"/>
                </a:lnTo>
                <a:lnTo>
                  <a:pt x="383" y="2555"/>
                </a:lnTo>
                <a:lnTo>
                  <a:pt x="378" y="2552"/>
                </a:lnTo>
                <a:lnTo>
                  <a:pt x="377" y="2549"/>
                </a:lnTo>
                <a:lnTo>
                  <a:pt x="375" y="2546"/>
                </a:lnTo>
                <a:lnTo>
                  <a:pt x="372" y="2543"/>
                </a:lnTo>
                <a:lnTo>
                  <a:pt x="370" y="2541"/>
                </a:lnTo>
                <a:lnTo>
                  <a:pt x="369" y="2541"/>
                </a:lnTo>
                <a:lnTo>
                  <a:pt x="365" y="2543"/>
                </a:lnTo>
                <a:lnTo>
                  <a:pt x="364" y="2538"/>
                </a:lnTo>
                <a:lnTo>
                  <a:pt x="360" y="2535"/>
                </a:lnTo>
                <a:lnTo>
                  <a:pt x="360" y="2531"/>
                </a:lnTo>
                <a:lnTo>
                  <a:pt x="359" y="2528"/>
                </a:lnTo>
                <a:lnTo>
                  <a:pt x="357" y="2526"/>
                </a:lnTo>
                <a:lnTo>
                  <a:pt x="352" y="2523"/>
                </a:lnTo>
                <a:lnTo>
                  <a:pt x="351" y="2522"/>
                </a:lnTo>
                <a:lnTo>
                  <a:pt x="349" y="2522"/>
                </a:lnTo>
                <a:lnTo>
                  <a:pt x="341" y="2518"/>
                </a:lnTo>
                <a:lnTo>
                  <a:pt x="340" y="2515"/>
                </a:lnTo>
                <a:lnTo>
                  <a:pt x="331" y="2512"/>
                </a:lnTo>
                <a:lnTo>
                  <a:pt x="323" y="2505"/>
                </a:lnTo>
                <a:lnTo>
                  <a:pt x="310" y="2504"/>
                </a:lnTo>
                <a:lnTo>
                  <a:pt x="309" y="2504"/>
                </a:lnTo>
                <a:lnTo>
                  <a:pt x="301" y="2500"/>
                </a:lnTo>
                <a:lnTo>
                  <a:pt x="299" y="2500"/>
                </a:lnTo>
                <a:lnTo>
                  <a:pt x="296" y="2496"/>
                </a:lnTo>
                <a:lnTo>
                  <a:pt x="293" y="2496"/>
                </a:lnTo>
                <a:lnTo>
                  <a:pt x="291" y="2497"/>
                </a:lnTo>
                <a:lnTo>
                  <a:pt x="289" y="2497"/>
                </a:lnTo>
                <a:lnTo>
                  <a:pt x="288" y="2499"/>
                </a:lnTo>
                <a:lnTo>
                  <a:pt x="286" y="2500"/>
                </a:lnTo>
                <a:lnTo>
                  <a:pt x="285" y="2502"/>
                </a:lnTo>
                <a:lnTo>
                  <a:pt x="285" y="2500"/>
                </a:lnTo>
                <a:lnTo>
                  <a:pt x="283" y="2500"/>
                </a:lnTo>
                <a:lnTo>
                  <a:pt x="281" y="2494"/>
                </a:lnTo>
                <a:lnTo>
                  <a:pt x="280" y="2492"/>
                </a:lnTo>
                <a:lnTo>
                  <a:pt x="278" y="2492"/>
                </a:lnTo>
                <a:lnTo>
                  <a:pt x="276" y="2491"/>
                </a:lnTo>
                <a:lnTo>
                  <a:pt x="275" y="2491"/>
                </a:lnTo>
                <a:lnTo>
                  <a:pt x="273" y="2491"/>
                </a:lnTo>
                <a:lnTo>
                  <a:pt x="271" y="2492"/>
                </a:lnTo>
                <a:lnTo>
                  <a:pt x="271" y="2494"/>
                </a:lnTo>
                <a:lnTo>
                  <a:pt x="268" y="2496"/>
                </a:lnTo>
                <a:lnTo>
                  <a:pt x="267" y="2496"/>
                </a:lnTo>
                <a:lnTo>
                  <a:pt x="265" y="2496"/>
                </a:lnTo>
                <a:lnTo>
                  <a:pt x="263" y="2489"/>
                </a:lnTo>
                <a:lnTo>
                  <a:pt x="260" y="2486"/>
                </a:lnTo>
                <a:lnTo>
                  <a:pt x="259" y="2486"/>
                </a:lnTo>
                <a:lnTo>
                  <a:pt x="257" y="2481"/>
                </a:lnTo>
                <a:lnTo>
                  <a:pt x="257" y="2480"/>
                </a:lnTo>
                <a:lnTo>
                  <a:pt x="259" y="2476"/>
                </a:lnTo>
                <a:lnTo>
                  <a:pt x="257" y="2475"/>
                </a:lnTo>
                <a:lnTo>
                  <a:pt x="255" y="2471"/>
                </a:lnTo>
                <a:lnTo>
                  <a:pt x="249" y="2465"/>
                </a:lnTo>
                <a:lnTo>
                  <a:pt x="241" y="2459"/>
                </a:lnTo>
                <a:lnTo>
                  <a:pt x="238" y="2457"/>
                </a:lnTo>
                <a:lnTo>
                  <a:pt x="236" y="2457"/>
                </a:lnTo>
                <a:lnTo>
                  <a:pt x="234" y="2455"/>
                </a:lnTo>
                <a:lnTo>
                  <a:pt x="230" y="2452"/>
                </a:lnTo>
                <a:lnTo>
                  <a:pt x="228" y="2450"/>
                </a:lnTo>
                <a:lnTo>
                  <a:pt x="226" y="2450"/>
                </a:lnTo>
                <a:lnTo>
                  <a:pt x="225" y="2447"/>
                </a:lnTo>
                <a:lnTo>
                  <a:pt x="221" y="2444"/>
                </a:lnTo>
                <a:lnTo>
                  <a:pt x="215" y="2437"/>
                </a:lnTo>
                <a:lnTo>
                  <a:pt x="213" y="2436"/>
                </a:lnTo>
                <a:lnTo>
                  <a:pt x="210" y="2436"/>
                </a:lnTo>
                <a:lnTo>
                  <a:pt x="210" y="2434"/>
                </a:lnTo>
                <a:lnTo>
                  <a:pt x="208" y="2434"/>
                </a:lnTo>
                <a:lnTo>
                  <a:pt x="207" y="2434"/>
                </a:lnTo>
                <a:lnTo>
                  <a:pt x="205" y="2433"/>
                </a:lnTo>
                <a:lnTo>
                  <a:pt x="202" y="2431"/>
                </a:lnTo>
                <a:lnTo>
                  <a:pt x="200" y="2429"/>
                </a:lnTo>
                <a:lnTo>
                  <a:pt x="195" y="2425"/>
                </a:lnTo>
                <a:lnTo>
                  <a:pt x="192" y="2421"/>
                </a:lnTo>
                <a:lnTo>
                  <a:pt x="191" y="2421"/>
                </a:lnTo>
                <a:lnTo>
                  <a:pt x="189" y="2418"/>
                </a:lnTo>
                <a:lnTo>
                  <a:pt x="187" y="2416"/>
                </a:lnTo>
                <a:lnTo>
                  <a:pt x="186" y="2415"/>
                </a:lnTo>
                <a:lnTo>
                  <a:pt x="183" y="2413"/>
                </a:lnTo>
                <a:lnTo>
                  <a:pt x="181" y="2413"/>
                </a:lnTo>
                <a:lnTo>
                  <a:pt x="179" y="2410"/>
                </a:lnTo>
                <a:lnTo>
                  <a:pt x="176" y="2408"/>
                </a:lnTo>
                <a:lnTo>
                  <a:pt x="171" y="2407"/>
                </a:lnTo>
                <a:lnTo>
                  <a:pt x="168" y="2405"/>
                </a:lnTo>
                <a:lnTo>
                  <a:pt x="163" y="2402"/>
                </a:lnTo>
                <a:lnTo>
                  <a:pt x="158" y="2400"/>
                </a:lnTo>
                <a:lnTo>
                  <a:pt x="157" y="2400"/>
                </a:lnTo>
                <a:lnTo>
                  <a:pt x="144" y="2397"/>
                </a:lnTo>
                <a:lnTo>
                  <a:pt x="136" y="2390"/>
                </a:lnTo>
                <a:lnTo>
                  <a:pt x="134" y="2390"/>
                </a:lnTo>
                <a:lnTo>
                  <a:pt x="132" y="2390"/>
                </a:lnTo>
                <a:lnTo>
                  <a:pt x="129" y="2389"/>
                </a:lnTo>
                <a:lnTo>
                  <a:pt x="124" y="2387"/>
                </a:lnTo>
                <a:lnTo>
                  <a:pt x="123" y="2387"/>
                </a:lnTo>
                <a:lnTo>
                  <a:pt x="121" y="2386"/>
                </a:lnTo>
                <a:lnTo>
                  <a:pt x="120" y="2386"/>
                </a:lnTo>
                <a:lnTo>
                  <a:pt x="110" y="2381"/>
                </a:lnTo>
                <a:lnTo>
                  <a:pt x="102" y="2378"/>
                </a:lnTo>
                <a:lnTo>
                  <a:pt x="97" y="2376"/>
                </a:lnTo>
                <a:lnTo>
                  <a:pt x="89" y="2376"/>
                </a:lnTo>
                <a:lnTo>
                  <a:pt x="81" y="2378"/>
                </a:lnTo>
                <a:lnTo>
                  <a:pt x="76" y="2378"/>
                </a:lnTo>
                <a:lnTo>
                  <a:pt x="73" y="2378"/>
                </a:lnTo>
                <a:lnTo>
                  <a:pt x="68" y="2376"/>
                </a:lnTo>
                <a:lnTo>
                  <a:pt x="65" y="2374"/>
                </a:lnTo>
                <a:lnTo>
                  <a:pt x="63" y="2373"/>
                </a:lnTo>
                <a:lnTo>
                  <a:pt x="58" y="2371"/>
                </a:lnTo>
                <a:lnTo>
                  <a:pt x="44" y="2366"/>
                </a:lnTo>
                <a:lnTo>
                  <a:pt x="37" y="2363"/>
                </a:lnTo>
                <a:lnTo>
                  <a:pt x="34" y="2361"/>
                </a:lnTo>
                <a:lnTo>
                  <a:pt x="32" y="2361"/>
                </a:lnTo>
                <a:lnTo>
                  <a:pt x="31" y="2361"/>
                </a:lnTo>
                <a:lnTo>
                  <a:pt x="27" y="2361"/>
                </a:lnTo>
                <a:lnTo>
                  <a:pt x="21" y="2365"/>
                </a:lnTo>
                <a:lnTo>
                  <a:pt x="19" y="2365"/>
                </a:lnTo>
                <a:lnTo>
                  <a:pt x="18" y="2365"/>
                </a:lnTo>
                <a:lnTo>
                  <a:pt x="16" y="2368"/>
                </a:lnTo>
                <a:lnTo>
                  <a:pt x="13" y="2370"/>
                </a:lnTo>
                <a:lnTo>
                  <a:pt x="11" y="2371"/>
                </a:lnTo>
                <a:lnTo>
                  <a:pt x="10" y="2373"/>
                </a:lnTo>
                <a:lnTo>
                  <a:pt x="8" y="2373"/>
                </a:lnTo>
                <a:lnTo>
                  <a:pt x="6" y="2373"/>
                </a:lnTo>
                <a:lnTo>
                  <a:pt x="3" y="2371"/>
                </a:lnTo>
                <a:lnTo>
                  <a:pt x="0" y="2371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43766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D5B28-ABAF-EB26-0A85-0686E23AF0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Indianapolis city, Indiana State</a:t>
            </a:r>
          </a:p>
        </p:txBody>
      </p:sp>
      <p:sp>
        <p:nvSpPr>
          <p:cNvPr id="26" name="Freeform 20">
            <a:extLst>
              <a:ext uri="{FF2B5EF4-FFF2-40B4-BE49-F238E27FC236}">
                <a16:creationId xmlns:a16="http://schemas.microsoft.com/office/drawing/2014/main" id="{945AC07D-0901-FA29-2262-F563952C166A}"/>
              </a:ext>
            </a:extLst>
          </p:cNvPr>
          <p:cNvSpPr>
            <a:spLocks noEditPoints="1"/>
          </p:cNvSpPr>
          <p:nvPr/>
        </p:nvSpPr>
        <p:spPr bwMode="auto">
          <a:xfrm>
            <a:off x="962644" y="1203598"/>
            <a:ext cx="3586354" cy="3528392"/>
          </a:xfrm>
          <a:custGeom>
            <a:avLst/>
            <a:gdLst>
              <a:gd name="T0" fmla="*/ 12 w 2475"/>
              <a:gd name="T1" fmla="*/ 173 h 2435"/>
              <a:gd name="T2" fmla="*/ 86 w 2475"/>
              <a:gd name="T3" fmla="*/ 26 h 2435"/>
              <a:gd name="T4" fmla="*/ 365 w 2475"/>
              <a:gd name="T5" fmla="*/ 21 h 2435"/>
              <a:gd name="T6" fmla="*/ 577 w 2475"/>
              <a:gd name="T7" fmla="*/ 11 h 2435"/>
              <a:gd name="T8" fmla="*/ 721 w 2475"/>
              <a:gd name="T9" fmla="*/ 8 h 2435"/>
              <a:gd name="T10" fmla="*/ 924 w 2475"/>
              <a:gd name="T11" fmla="*/ 5 h 2435"/>
              <a:gd name="T12" fmla="*/ 1154 w 2475"/>
              <a:gd name="T13" fmla="*/ 2 h 2435"/>
              <a:gd name="T14" fmla="*/ 1331 w 2475"/>
              <a:gd name="T15" fmla="*/ 4 h 2435"/>
              <a:gd name="T16" fmla="*/ 1576 w 2475"/>
              <a:gd name="T17" fmla="*/ 4 h 2435"/>
              <a:gd name="T18" fmla="*/ 1725 w 2475"/>
              <a:gd name="T19" fmla="*/ 3 h 2435"/>
              <a:gd name="T20" fmla="*/ 1964 w 2475"/>
              <a:gd name="T21" fmla="*/ 1 h 2435"/>
              <a:gd name="T22" fmla="*/ 2164 w 2475"/>
              <a:gd name="T23" fmla="*/ 3 h 2435"/>
              <a:gd name="T24" fmla="*/ 2420 w 2475"/>
              <a:gd name="T25" fmla="*/ 3 h 2435"/>
              <a:gd name="T26" fmla="*/ 2471 w 2475"/>
              <a:gd name="T27" fmla="*/ 79 h 2435"/>
              <a:gd name="T28" fmla="*/ 2320 w 2475"/>
              <a:gd name="T29" fmla="*/ 209 h 2435"/>
              <a:gd name="T30" fmla="*/ 2138 w 2475"/>
              <a:gd name="T31" fmla="*/ 242 h 2435"/>
              <a:gd name="T32" fmla="*/ 2081 w 2475"/>
              <a:gd name="T33" fmla="*/ 294 h 2435"/>
              <a:gd name="T34" fmla="*/ 2045 w 2475"/>
              <a:gd name="T35" fmla="*/ 401 h 2435"/>
              <a:gd name="T36" fmla="*/ 1852 w 2475"/>
              <a:gd name="T37" fmla="*/ 426 h 2435"/>
              <a:gd name="T38" fmla="*/ 1828 w 2475"/>
              <a:gd name="T39" fmla="*/ 483 h 2435"/>
              <a:gd name="T40" fmla="*/ 1782 w 2475"/>
              <a:gd name="T41" fmla="*/ 566 h 2435"/>
              <a:gd name="T42" fmla="*/ 1788 w 2475"/>
              <a:gd name="T43" fmla="*/ 793 h 2435"/>
              <a:gd name="T44" fmla="*/ 1905 w 2475"/>
              <a:gd name="T45" fmla="*/ 779 h 2435"/>
              <a:gd name="T46" fmla="*/ 2026 w 2475"/>
              <a:gd name="T47" fmla="*/ 754 h 2435"/>
              <a:gd name="T48" fmla="*/ 2374 w 2475"/>
              <a:gd name="T49" fmla="*/ 718 h 2435"/>
              <a:gd name="T50" fmla="*/ 2380 w 2475"/>
              <a:gd name="T51" fmla="*/ 1136 h 2435"/>
              <a:gd name="T52" fmla="*/ 2381 w 2475"/>
              <a:gd name="T53" fmla="*/ 1284 h 2435"/>
              <a:gd name="T54" fmla="*/ 2384 w 2475"/>
              <a:gd name="T55" fmla="*/ 1577 h 2435"/>
              <a:gd name="T56" fmla="*/ 2385 w 2475"/>
              <a:gd name="T57" fmla="*/ 1897 h 2435"/>
              <a:gd name="T58" fmla="*/ 2383 w 2475"/>
              <a:gd name="T59" fmla="*/ 2134 h 2435"/>
              <a:gd name="T60" fmla="*/ 2031 w 2475"/>
              <a:gd name="T61" fmla="*/ 2390 h 2435"/>
              <a:gd name="T62" fmla="*/ 1593 w 2475"/>
              <a:gd name="T63" fmla="*/ 2399 h 2435"/>
              <a:gd name="T64" fmla="*/ 1371 w 2475"/>
              <a:gd name="T65" fmla="*/ 2405 h 2435"/>
              <a:gd name="T66" fmla="*/ 1195 w 2475"/>
              <a:gd name="T67" fmla="*/ 2408 h 2435"/>
              <a:gd name="T68" fmla="*/ 996 w 2475"/>
              <a:gd name="T69" fmla="*/ 2413 h 2435"/>
              <a:gd name="T70" fmla="*/ 596 w 2475"/>
              <a:gd name="T71" fmla="*/ 2420 h 2435"/>
              <a:gd name="T72" fmla="*/ 232 w 2475"/>
              <a:gd name="T73" fmla="*/ 2429 h 2435"/>
              <a:gd name="T74" fmla="*/ 14 w 2475"/>
              <a:gd name="T75" fmla="*/ 2434 h 2435"/>
              <a:gd name="T76" fmla="*/ 11 w 2475"/>
              <a:gd name="T77" fmla="*/ 2298 h 2435"/>
              <a:gd name="T78" fmla="*/ 10 w 2475"/>
              <a:gd name="T79" fmla="*/ 2027 h 2435"/>
              <a:gd name="T80" fmla="*/ 10 w 2475"/>
              <a:gd name="T81" fmla="*/ 1712 h 2435"/>
              <a:gd name="T82" fmla="*/ 9 w 2475"/>
              <a:gd name="T83" fmla="*/ 1472 h 2435"/>
              <a:gd name="T84" fmla="*/ 8 w 2475"/>
              <a:gd name="T85" fmla="*/ 1331 h 2435"/>
              <a:gd name="T86" fmla="*/ 10 w 2475"/>
              <a:gd name="T87" fmla="*/ 1163 h 2435"/>
              <a:gd name="T88" fmla="*/ 6 w 2475"/>
              <a:gd name="T89" fmla="*/ 986 h 2435"/>
              <a:gd name="T90" fmla="*/ 3 w 2475"/>
              <a:gd name="T91" fmla="*/ 768 h 2435"/>
              <a:gd name="T92" fmla="*/ 334 w 2475"/>
              <a:gd name="T93" fmla="*/ 1008 h 2435"/>
              <a:gd name="T94" fmla="*/ 363 w 2475"/>
              <a:gd name="T95" fmla="*/ 1070 h 2435"/>
              <a:gd name="T96" fmla="*/ 442 w 2475"/>
              <a:gd name="T97" fmla="*/ 1216 h 2435"/>
              <a:gd name="T98" fmla="*/ 593 w 2475"/>
              <a:gd name="T99" fmla="*/ 1267 h 2435"/>
              <a:gd name="T100" fmla="*/ 614 w 2475"/>
              <a:gd name="T101" fmla="*/ 1215 h 2435"/>
              <a:gd name="T102" fmla="*/ 617 w 2475"/>
              <a:gd name="T103" fmla="*/ 1037 h 2435"/>
              <a:gd name="T104" fmla="*/ 515 w 2475"/>
              <a:gd name="T105" fmla="*/ 976 h 2435"/>
              <a:gd name="T106" fmla="*/ 1293 w 2475"/>
              <a:gd name="T107" fmla="*/ 2195 h 2435"/>
              <a:gd name="T108" fmla="*/ 1342 w 2475"/>
              <a:gd name="T109" fmla="*/ 2156 h 2435"/>
              <a:gd name="T110" fmla="*/ 1438 w 2475"/>
              <a:gd name="T111" fmla="*/ 1781 h 2435"/>
              <a:gd name="T112" fmla="*/ 1472 w 2475"/>
              <a:gd name="T113" fmla="*/ 1869 h 2435"/>
              <a:gd name="T114" fmla="*/ 1555 w 2475"/>
              <a:gd name="T115" fmla="*/ 1866 h 2435"/>
              <a:gd name="T116" fmla="*/ 1642 w 2475"/>
              <a:gd name="T117" fmla="*/ 1834 h 2435"/>
              <a:gd name="T118" fmla="*/ 1694 w 2475"/>
              <a:gd name="T119" fmla="*/ 1801 h 2435"/>
              <a:gd name="T120" fmla="*/ 1614 w 2475"/>
              <a:gd name="T121" fmla="*/ 1678 h 2435"/>
              <a:gd name="T122" fmla="*/ 1493 w 2475"/>
              <a:gd name="T123" fmla="*/ 1592 h 2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75" h="2435">
                <a:moveTo>
                  <a:pt x="0" y="506"/>
                </a:moveTo>
                <a:lnTo>
                  <a:pt x="8" y="506"/>
                </a:lnTo>
                <a:lnTo>
                  <a:pt x="13" y="506"/>
                </a:lnTo>
                <a:lnTo>
                  <a:pt x="17" y="506"/>
                </a:lnTo>
                <a:lnTo>
                  <a:pt x="17" y="501"/>
                </a:lnTo>
                <a:lnTo>
                  <a:pt x="15" y="485"/>
                </a:lnTo>
                <a:lnTo>
                  <a:pt x="14" y="472"/>
                </a:lnTo>
                <a:lnTo>
                  <a:pt x="14" y="461"/>
                </a:lnTo>
                <a:lnTo>
                  <a:pt x="13" y="459"/>
                </a:lnTo>
                <a:lnTo>
                  <a:pt x="13" y="456"/>
                </a:lnTo>
                <a:lnTo>
                  <a:pt x="13" y="455"/>
                </a:lnTo>
                <a:lnTo>
                  <a:pt x="13" y="453"/>
                </a:lnTo>
                <a:lnTo>
                  <a:pt x="13" y="445"/>
                </a:lnTo>
                <a:lnTo>
                  <a:pt x="13" y="441"/>
                </a:lnTo>
                <a:lnTo>
                  <a:pt x="13" y="433"/>
                </a:lnTo>
                <a:lnTo>
                  <a:pt x="13" y="416"/>
                </a:lnTo>
                <a:lnTo>
                  <a:pt x="13" y="391"/>
                </a:lnTo>
                <a:lnTo>
                  <a:pt x="13" y="385"/>
                </a:lnTo>
                <a:lnTo>
                  <a:pt x="13" y="375"/>
                </a:lnTo>
                <a:lnTo>
                  <a:pt x="13" y="374"/>
                </a:lnTo>
                <a:lnTo>
                  <a:pt x="13" y="373"/>
                </a:lnTo>
                <a:lnTo>
                  <a:pt x="13" y="350"/>
                </a:lnTo>
                <a:lnTo>
                  <a:pt x="13" y="327"/>
                </a:lnTo>
                <a:lnTo>
                  <a:pt x="13" y="300"/>
                </a:lnTo>
                <a:lnTo>
                  <a:pt x="13" y="297"/>
                </a:lnTo>
                <a:lnTo>
                  <a:pt x="12" y="231"/>
                </a:lnTo>
                <a:lnTo>
                  <a:pt x="12" y="227"/>
                </a:lnTo>
                <a:lnTo>
                  <a:pt x="12" y="209"/>
                </a:lnTo>
                <a:lnTo>
                  <a:pt x="12" y="207"/>
                </a:lnTo>
                <a:lnTo>
                  <a:pt x="12" y="205"/>
                </a:lnTo>
                <a:lnTo>
                  <a:pt x="12" y="202"/>
                </a:lnTo>
                <a:lnTo>
                  <a:pt x="12" y="200"/>
                </a:lnTo>
                <a:lnTo>
                  <a:pt x="12" y="191"/>
                </a:lnTo>
                <a:lnTo>
                  <a:pt x="12" y="189"/>
                </a:lnTo>
                <a:lnTo>
                  <a:pt x="12" y="188"/>
                </a:lnTo>
                <a:lnTo>
                  <a:pt x="12" y="177"/>
                </a:lnTo>
                <a:lnTo>
                  <a:pt x="12" y="173"/>
                </a:lnTo>
                <a:lnTo>
                  <a:pt x="12" y="155"/>
                </a:lnTo>
                <a:lnTo>
                  <a:pt x="12" y="150"/>
                </a:lnTo>
                <a:lnTo>
                  <a:pt x="12" y="147"/>
                </a:lnTo>
                <a:lnTo>
                  <a:pt x="12" y="138"/>
                </a:lnTo>
                <a:lnTo>
                  <a:pt x="12" y="133"/>
                </a:lnTo>
                <a:lnTo>
                  <a:pt x="12" y="131"/>
                </a:lnTo>
                <a:lnTo>
                  <a:pt x="12" y="129"/>
                </a:lnTo>
                <a:lnTo>
                  <a:pt x="11" y="115"/>
                </a:lnTo>
                <a:lnTo>
                  <a:pt x="11" y="114"/>
                </a:lnTo>
                <a:lnTo>
                  <a:pt x="11" y="110"/>
                </a:lnTo>
                <a:lnTo>
                  <a:pt x="12" y="108"/>
                </a:lnTo>
                <a:lnTo>
                  <a:pt x="12" y="106"/>
                </a:lnTo>
                <a:lnTo>
                  <a:pt x="12" y="100"/>
                </a:lnTo>
                <a:lnTo>
                  <a:pt x="12" y="98"/>
                </a:lnTo>
                <a:lnTo>
                  <a:pt x="12" y="97"/>
                </a:lnTo>
                <a:lnTo>
                  <a:pt x="11" y="85"/>
                </a:lnTo>
                <a:lnTo>
                  <a:pt x="11" y="84"/>
                </a:lnTo>
                <a:lnTo>
                  <a:pt x="11" y="83"/>
                </a:lnTo>
                <a:lnTo>
                  <a:pt x="11" y="69"/>
                </a:lnTo>
                <a:lnTo>
                  <a:pt x="11" y="62"/>
                </a:lnTo>
                <a:lnTo>
                  <a:pt x="11" y="54"/>
                </a:lnTo>
                <a:lnTo>
                  <a:pt x="11" y="53"/>
                </a:lnTo>
                <a:lnTo>
                  <a:pt x="11" y="52"/>
                </a:lnTo>
                <a:lnTo>
                  <a:pt x="11" y="46"/>
                </a:lnTo>
                <a:lnTo>
                  <a:pt x="11" y="28"/>
                </a:lnTo>
                <a:lnTo>
                  <a:pt x="40" y="27"/>
                </a:lnTo>
                <a:lnTo>
                  <a:pt x="42" y="27"/>
                </a:lnTo>
                <a:lnTo>
                  <a:pt x="55" y="27"/>
                </a:lnTo>
                <a:lnTo>
                  <a:pt x="57" y="27"/>
                </a:lnTo>
                <a:lnTo>
                  <a:pt x="58" y="27"/>
                </a:lnTo>
                <a:lnTo>
                  <a:pt x="63" y="27"/>
                </a:lnTo>
                <a:lnTo>
                  <a:pt x="64" y="27"/>
                </a:lnTo>
                <a:lnTo>
                  <a:pt x="67" y="27"/>
                </a:lnTo>
                <a:lnTo>
                  <a:pt x="72" y="27"/>
                </a:lnTo>
                <a:lnTo>
                  <a:pt x="76" y="27"/>
                </a:lnTo>
                <a:lnTo>
                  <a:pt x="77" y="27"/>
                </a:lnTo>
                <a:lnTo>
                  <a:pt x="86" y="26"/>
                </a:lnTo>
                <a:lnTo>
                  <a:pt x="111" y="26"/>
                </a:lnTo>
                <a:lnTo>
                  <a:pt x="119" y="26"/>
                </a:lnTo>
                <a:lnTo>
                  <a:pt x="132" y="25"/>
                </a:lnTo>
                <a:lnTo>
                  <a:pt x="152" y="25"/>
                </a:lnTo>
                <a:lnTo>
                  <a:pt x="153" y="25"/>
                </a:lnTo>
                <a:lnTo>
                  <a:pt x="156" y="25"/>
                </a:lnTo>
                <a:lnTo>
                  <a:pt x="163" y="25"/>
                </a:lnTo>
                <a:lnTo>
                  <a:pt x="168" y="25"/>
                </a:lnTo>
                <a:lnTo>
                  <a:pt x="185" y="25"/>
                </a:lnTo>
                <a:lnTo>
                  <a:pt x="191" y="23"/>
                </a:lnTo>
                <a:lnTo>
                  <a:pt x="196" y="23"/>
                </a:lnTo>
                <a:lnTo>
                  <a:pt x="207" y="23"/>
                </a:lnTo>
                <a:lnTo>
                  <a:pt x="218" y="23"/>
                </a:lnTo>
                <a:lnTo>
                  <a:pt x="224" y="23"/>
                </a:lnTo>
                <a:lnTo>
                  <a:pt x="225" y="23"/>
                </a:lnTo>
                <a:lnTo>
                  <a:pt x="236" y="23"/>
                </a:lnTo>
                <a:lnTo>
                  <a:pt x="240" y="23"/>
                </a:lnTo>
                <a:lnTo>
                  <a:pt x="248" y="23"/>
                </a:lnTo>
                <a:lnTo>
                  <a:pt x="267" y="23"/>
                </a:lnTo>
                <a:lnTo>
                  <a:pt x="280" y="23"/>
                </a:lnTo>
                <a:lnTo>
                  <a:pt x="291" y="23"/>
                </a:lnTo>
                <a:lnTo>
                  <a:pt x="292" y="23"/>
                </a:lnTo>
                <a:lnTo>
                  <a:pt x="293" y="23"/>
                </a:lnTo>
                <a:lnTo>
                  <a:pt x="296" y="23"/>
                </a:lnTo>
                <a:lnTo>
                  <a:pt x="297" y="23"/>
                </a:lnTo>
                <a:lnTo>
                  <a:pt x="304" y="22"/>
                </a:lnTo>
                <a:lnTo>
                  <a:pt x="307" y="22"/>
                </a:lnTo>
                <a:lnTo>
                  <a:pt x="314" y="22"/>
                </a:lnTo>
                <a:lnTo>
                  <a:pt x="320" y="22"/>
                </a:lnTo>
                <a:lnTo>
                  <a:pt x="321" y="22"/>
                </a:lnTo>
                <a:lnTo>
                  <a:pt x="332" y="21"/>
                </a:lnTo>
                <a:lnTo>
                  <a:pt x="337" y="21"/>
                </a:lnTo>
                <a:lnTo>
                  <a:pt x="338" y="21"/>
                </a:lnTo>
                <a:lnTo>
                  <a:pt x="350" y="21"/>
                </a:lnTo>
                <a:lnTo>
                  <a:pt x="359" y="21"/>
                </a:lnTo>
                <a:lnTo>
                  <a:pt x="362" y="21"/>
                </a:lnTo>
                <a:lnTo>
                  <a:pt x="365" y="21"/>
                </a:lnTo>
                <a:lnTo>
                  <a:pt x="375" y="21"/>
                </a:lnTo>
                <a:lnTo>
                  <a:pt x="378" y="21"/>
                </a:lnTo>
                <a:lnTo>
                  <a:pt x="381" y="21"/>
                </a:lnTo>
                <a:lnTo>
                  <a:pt x="383" y="20"/>
                </a:lnTo>
                <a:lnTo>
                  <a:pt x="385" y="20"/>
                </a:lnTo>
                <a:lnTo>
                  <a:pt x="388" y="20"/>
                </a:lnTo>
                <a:lnTo>
                  <a:pt x="392" y="20"/>
                </a:lnTo>
                <a:lnTo>
                  <a:pt x="400" y="19"/>
                </a:lnTo>
                <a:lnTo>
                  <a:pt x="405" y="19"/>
                </a:lnTo>
                <a:lnTo>
                  <a:pt x="416" y="19"/>
                </a:lnTo>
                <a:lnTo>
                  <a:pt x="425" y="19"/>
                </a:lnTo>
                <a:lnTo>
                  <a:pt x="430" y="20"/>
                </a:lnTo>
                <a:lnTo>
                  <a:pt x="433" y="20"/>
                </a:lnTo>
                <a:lnTo>
                  <a:pt x="433" y="19"/>
                </a:lnTo>
                <a:lnTo>
                  <a:pt x="459" y="18"/>
                </a:lnTo>
                <a:lnTo>
                  <a:pt x="463" y="17"/>
                </a:lnTo>
                <a:lnTo>
                  <a:pt x="481" y="15"/>
                </a:lnTo>
                <a:lnTo>
                  <a:pt x="484" y="15"/>
                </a:lnTo>
                <a:lnTo>
                  <a:pt x="486" y="15"/>
                </a:lnTo>
                <a:lnTo>
                  <a:pt x="490" y="15"/>
                </a:lnTo>
                <a:lnTo>
                  <a:pt x="492" y="15"/>
                </a:lnTo>
                <a:lnTo>
                  <a:pt x="497" y="14"/>
                </a:lnTo>
                <a:lnTo>
                  <a:pt x="505" y="14"/>
                </a:lnTo>
                <a:lnTo>
                  <a:pt x="506" y="14"/>
                </a:lnTo>
                <a:lnTo>
                  <a:pt x="515" y="13"/>
                </a:lnTo>
                <a:lnTo>
                  <a:pt x="549" y="11"/>
                </a:lnTo>
                <a:lnTo>
                  <a:pt x="550" y="11"/>
                </a:lnTo>
                <a:lnTo>
                  <a:pt x="551" y="11"/>
                </a:lnTo>
                <a:lnTo>
                  <a:pt x="553" y="11"/>
                </a:lnTo>
                <a:lnTo>
                  <a:pt x="554" y="11"/>
                </a:lnTo>
                <a:lnTo>
                  <a:pt x="555" y="11"/>
                </a:lnTo>
                <a:lnTo>
                  <a:pt x="560" y="11"/>
                </a:lnTo>
                <a:lnTo>
                  <a:pt x="563" y="11"/>
                </a:lnTo>
                <a:lnTo>
                  <a:pt x="568" y="11"/>
                </a:lnTo>
                <a:lnTo>
                  <a:pt x="571" y="11"/>
                </a:lnTo>
                <a:lnTo>
                  <a:pt x="575" y="11"/>
                </a:lnTo>
                <a:lnTo>
                  <a:pt x="577" y="11"/>
                </a:lnTo>
                <a:lnTo>
                  <a:pt x="587" y="11"/>
                </a:lnTo>
                <a:lnTo>
                  <a:pt x="600" y="11"/>
                </a:lnTo>
                <a:lnTo>
                  <a:pt x="602" y="11"/>
                </a:lnTo>
                <a:lnTo>
                  <a:pt x="604" y="11"/>
                </a:lnTo>
                <a:lnTo>
                  <a:pt x="605" y="11"/>
                </a:lnTo>
                <a:lnTo>
                  <a:pt x="606" y="11"/>
                </a:lnTo>
                <a:lnTo>
                  <a:pt x="607" y="11"/>
                </a:lnTo>
                <a:lnTo>
                  <a:pt x="609" y="11"/>
                </a:lnTo>
                <a:lnTo>
                  <a:pt x="611" y="11"/>
                </a:lnTo>
                <a:lnTo>
                  <a:pt x="624" y="10"/>
                </a:lnTo>
                <a:lnTo>
                  <a:pt x="629" y="10"/>
                </a:lnTo>
                <a:lnTo>
                  <a:pt x="637" y="10"/>
                </a:lnTo>
                <a:lnTo>
                  <a:pt x="643" y="10"/>
                </a:lnTo>
                <a:lnTo>
                  <a:pt x="647" y="10"/>
                </a:lnTo>
                <a:lnTo>
                  <a:pt x="650" y="10"/>
                </a:lnTo>
                <a:lnTo>
                  <a:pt x="652" y="10"/>
                </a:lnTo>
                <a:lnTo>
                  <a:pt x="654" y="10"/>
                </a:lnTo>
                <a:lnTo>
                  <a:pt x="657" y="10"/>
                </a:lnTo>
                <a:lnTo>
                  <a:pt x="660" y="10"/>
                </a:lnTo>
                <a:lnTo>
                  <a:pt x="664" y="10"/>
                </a:lnTo>
                <a:lnTo>
                  <a:pt x="666" y="10"/>
                </a:lnTo>
                <a:lnTo>
                  <a:pt x="669" y="10"/>
                </a:lnTo>
                <a:lnTo>
                  <a:pt x="671" y="10"/>
                </a:lnTo>
                <a:lnTo>
                  <a:pt x="672" y="10"/>
                </a:lnTo>
                <a:lnTo>
                  <a:pt x="678" y="9"/>
                </a:lnTo>
                <a:lnTo>
                  <a:pt x="682" y="9"/>
                </a:lnTo>
                <a:lnTo>
                  <a:pt x="685" y="9"/>
                </a:lnTo>
                <a:lnTo>
                  <a:pt x="687" y="9"/>
                </a:lnTo>
                <a:lnTo>
                  <a:pt x="690" y="9"/>
                </a:lnTo>
                <a:lnTo>
                  <a:pt x="691" y="9"/>
                </a:lnTo>
                <a:lnTo>
                  <a:pt x="694" y="9"/>
                </a:lnTo>
                <a:lnTo>
                  <a:pt x="695" y="9"/>
                </a:lnTo>
                <a:lnTo>
                  <a:pt x="709" y="9"/>
                </a:lnTo>
                <a:lnTo>
                  <a:pt x="710" y="9"/>
                </a:lnTo>
                <a:lnTo>
                  <a:pt x="717" y="9"/>
                </a:lnTo>
                <a:lnTo>
                  <a:pt x="720" y="8"/>
                </a:lnTo>
                <a:lnTo>
                  <a:pt x="721" y="8"/>
                </a:lnTo>
                <a:lnTo>
                  <a:pt x="725" y="8"/>
                </a:lnTo>
                <a:lnTo>
                  <a:pt x="732" y="8"/>
                </a:lnTo>
                <a:lnTo>
                  <a:pt x="736" y="8"/>
                </a:lnTo>
                <a:lnTo>
                  <a:pt x="738" y="8"/>
                </a:lnTo>
                <a:lnTo>
                  <a:pt x="739" y="8"/>
                </a:lnTo>
                <a:lnTo>
                  <a:pt x="744" y="8"/>
                </a:lnTo>
                <a:lnTo>
                  <a:pt x="745" y="8"/>
                </a:lnTo>
                <a:lnTo>
                  <a:pt x="752" y="8"/>
                </a:lnTo>
                <a:lnTo>
                  <a:pt x="757" y="8"/>
                </a:lnTo>
                <a:lnTo>
                  <a:pt x="767" y="8"/>
                </a:lnTo>
                <a:lnTo>
                  <a:pt x="780" y="6"/>
                </a:lnTo>
                <a:lnTo>
                  <a:pt x="789" y="6"/>
                </a:lnTo>
                <a:lnTo>
                  <a:pt x="790" y="6"/>
                </a:lnTo>
                <a:lnTo>
                  <a:pt x="791" y="6"/>
                </a:lnTo>
                <a:lnTo>
                  <a:pt x="792" y="6"/>
                </a:lnTo>
                <a:lnTo>
                  <a:pt x="793" y="6"/>
                </a:lnTo>
                <a:lnTo>
                  <a:pt x="799" y="6"/>
                </a:lnTo>
                <a:lnTo>
                  <a:pt x="806" y="6"/>
                </a:lnTo>
                <a:lnTo>
                  <a:pt x="815" y="6"/>
                </a:lnTo>
                <a:lnTo>
                  <a:pt x="817" y="6"/>
                </a:lnTo>
                <a:lnTo>
                  <a:pt x="818" y="6"/>
                </a:lnTo>
                <a:lnTo>
                  <a:pt x="826" y="6"/>
                </a:lnTo>
                <a:lnTo>
                  <a:pt x="843" y="5"/>
                </a:lnTo>
                <a:lnTo>
                  <a:pt x="845" y="5"/>
                </a:lnTo>
                <a:lnTo>
                  <a:pt x="846" y="5"/>
                </a:lnTo>
                <a:lnTo>
                  <a:pt x="851" y="5"/>
                </a:lnTo>
                <a:lnTo>
                  <a:pt x="855" y="5"/>
                </a:lnTo>
                <a:lnTo>
                  <a:pt x="860" y="5"/>
                </a:lnTo>
                <a:lnTo>
                  <a:pt x="869" y="5"/>
                </a:lnTo>
                <a:lnTo>
                  <a:pt x="884" y="5"/>
                </a:lnTo>
                <a:lnTo>
                  <a:pt x="889" y="5"/>
                </a:lnTo>
                <a:lnTo>
                  <a:pt x="902" y="5"/>
                </a:lnTo>
                <a:lnTo>
                  <a:pt x="909" y="5"/>
                </a:lnTo>
                <a:lnTo>
                  <a:pt x="913" y="5"/>
                </a:lnTo>
                <a:lnTo>
                  <a:pt x="915" y="5"/>
                </a:lnTo>
                <a:lnTo>
                  <a:pt x="922" y="5"/>
                </a:lnTo>
                <a:lnTo>
                  <a:pt x="924" y="5"/>
                </a:lnTo>
                <a:lnTo>
                  <a:pt x="934" y="5"/>
                </a:lnTo>
                <a:lnTo>
                  <a:pt x="942" y="5"/>
                </a:lnTo>
                <a:lnTo>
                  <a:pt x="946" y="5"/>
                </a:lnTo>
                <a:lnTo>
                  <a:pt x="948" y="5"/>
                </a:lnTo>
                <a:lnTo>
                  <a:pt x="953" y="5"/>
                </a:lnTo>
                <a:lnTo>
                  <a:pt x="957" y="5"/>
                </a:lnTo>
                <a:lnTo>
                  <a:pt x="963" y="4"/>
                </a:lnTo>
                <a:lnTo>
                  <a:pt x="966" y="4"/>
                </a:lnTo>
                <a:lnTo>
                  <a:pt x="972" y="4"/>
                </a:lnTo>
                <a:lnTo>
                  <a:pt x="974" y="4"/>
                </a:lnTo>
                <a:lnTo>
                  <a:pt x="977" y="4"/>
                </a:lnTo>
                <a:lnTo>
                  <a:pt x="987" y="4"/>
                </a:lnTo>
                <a:lnTo>
                  <a:pt x="988" y="4"/>
                </a:lnTo>
                <a:lnTo>
                  <a:pt x="1006" y="4"/>
                </a:lnTo>
                <a:lnTo>
                  <a:pt x="1029" y="4"/>
                </a:lnTo>
                <a:lnTo>
                  <a:pt x="1032" y="4"/>
                </a:lnTo>
                <a:lnTo>
                  <a:pt x="1040" y="4"/>
                </a:lnTo>
                <a:lnTo>
                  <a:pt x="1046" y="4"/>
                </a:lnTo>
                <a:lnTo>
                  <a:pt x="1058" y="4"/>
                </a:lnTo>
                <a:lnTo>
                  <a:pt x="1064" y="4"/>
                </a:lnTo>
                <a:lnTo>
                  <a:pt x="1070" y="4"/>
                </a:lnTo>
                <a:lnTo>
                  <a:pt x="1071" y="4"/>
                </a:lnTo>
                <a:lnTo>
                  <a:pt x="1078" y="3"/>
                </a:lnTo>
                <a:lnTo>
                  <a:pt x="1079" y="3"/>
                </a:lnTo>
                <a:lnTo>
                  <a:pt x="1085" y="3"/>
                </a:lnTo>
                <a:lnTo>
                  <a:pt x="1088" y="3"/>
                </a:lnTo>
                <a:lnTo>
                  <a:pt x="1094" y="3"/>
                </a:lnTo>
                <a:lnTo>
                  <a:pt x="1097" y="3"/>
                </a:lnTo>
                <a:lnTo>
                  <a:pt x="1103" y="3"/>
                </a:lnTo>
                <a:lnTo>
                  <a:pt x="1108" y="3"/>
                </a:lnTo>
                <a:lnTo>
                  <a:pt x="1114" y="3"/>
                </a:lnTo>
                <a:lnTo>
                  <a:pt x="1124" y="3"/>
                </a:lnTo>
                <a:lnTo>
                  <a:pt x="1134" y="2"/>
                </a:lnTo>
                <a:lnTo>
                  <a:pt x="1137" y="2"/>
                </a:lnTo>
                <a:lnTo>
                  <a:pt x="1140" y="2"/>
                </a:lnTo>
                <a:lnTo>
                  <a:pt x="1144" y="2"/>
                </a:lnTo>
                <a:lnTo>
                  <a:pt x="1154" y="2"/>
                </a:lnTo>
                <a:lnTo>
                  <a:pt x="1159" y="2"/>
                </a:lnTo>
                <a:lnTo>
                  <a:pt x="1162" y="2"/>
                </a:lnTo>
                <a:lnTo>
                  <a:pt x="1166" y="2"/>
                </a:lnTo>
                <a:lnTo>
                  <a:pt x="1177" y="2"/>
                </a:lnTo>
                <a:lnTo>
                  <a:pt x="1180" y="2"/>
                </a:lnTo>
                <a:lnTo>
                  <a:pt x="1196" y="3"/>
                </a:lnTo>
                <a:lnTo>
                  <a:pt x="1200" y="3"/>
                </a:lnTo>
                <a:lnTo>
                  <a:pt x="1205" y="3"/>
                </a:lnTo>
                <a:lnTo>
                  <a:pt x="1215" y="3"/>
                </a:lnTo>
                <a:lnTo>
                  <a:pt x="1225" y="3"/>
                </a:lnTo>
                <a:lnTo>
                  <a:pt x="1227" y="3"/>
                </a:lnTo>
                <a:lnTo>
                  <a:pt x="1230" y="3"/>
                </a:lnTo>
                <a:lnTo>
                  <a:pt x="1231" y="3"/>
                </a:lnTo>
                <a:lnTo>
                  <a:pt x="1232" y="3"/>
                </a:lnTo>
                <a:lnTo>
                  <a:pt x="1233" y="4"/>
                </a:lnTo>
                <a:lnTo>
                  <a:pt x="1234" y="4"/>
                </a:lnTo>
                <a:lnTo>
                  <a:pt x="1235" y="4"/>
                </a:lnTo>
                <a:lnTo>
                  <a:pt x="1236" y="4"/>
                </a:lnTo>
                <a:lnTo>
                  <a:pt x="1238" y="4"/>
                </a:lnTo>
                <a:lnTo>
                  <a:pt x="1243" y="4"/>
                </a:lnTo>
                <a:lnTo>
                  <a:pt x="1245" y="4"/>
                </a:lnTo>
                <a:lnTo>
                  <a:pt x="1251" y="4"/>
                </a:lnTo>
                <a:lnTo>
                  <a:pt x="1253" y="4"/>
                </a:lnTo>
                <a:lnTo>
                  <a:pt x="1262" y="4"/>
                </a:lnTo>
                <a:lnTo>
                  <a:pt x="1272" y="4"/>
                </a:lnTo>
                <a:lnTo>
                  <a:pt x="1274" y="4"/>
                </a:lnTo>
                <a:lnTo>
                  <a:pt x="1275" y="4"/>
                </a:lnTo>
                <a:lnTo>
                  <a:pt x="1276" y="4"/>
                </a:lnTo>
                <a:lnTo>
                  <a:pt x="1285" y="4"/>
                </a:lnTo>
                <a:lnTo>
                  <a:pt x="1291" y="4"/>
                </a:lnTo>
                <a:lnTo>
                  <a:pt x="1295" y="4"/>
                </a:lnTo>
                <a:lnTo>
                  <a:pt x="1301" y="4"/>
                </a:lnTo>
                <a:lnTo>
                  <a:pt x="1311" y="4"/>
                </a:lnTo>
                <a:lnTo>
                  <a:pt x="1322" y="4"/>
                </a:lnTo>
                <a:lnTo>
                  <a:pt x="1323" y="4"/>
                </a:lnTo>
                <a:lnTo>
                  <a:pt x="1324" y="4"/>
                </a:lnTo>
                <a:lnTo>
                  <a:pt x="1331" y="4"/>
                </a:lnTo>
                <a:lnTo>
                  <a:pt x="1336" y="4"/>
                </a:lnTo>
                <a:lnTo>
                  <a:pt x="1341" y="4"/>
                </a:lnTo>
                <a:lnTo>
                  <a:pt x="1349" y="4"/>
                </a:lnTo>
                <a:lnTo>
                  <a:pt x="1353" y="4"/>
                </a:lnTo>
                <a:lnTo>
                  <a:pt x="1359" y="4"/>
                </a:lnTo>
                <a:lnTo>
                  <a:pt x="1362" y="4"/>
                </a:lnTo>
                <a:lnTo>
                  <a:pt x="1364" y="4"/>
                </a:lnTo>
                <a:lnTo>
                  <a:pt x="1366" y="4"/>
                </a:lnTo>
                <a:lnTo>
                  <a:pt x="1368" y="4"/>
                </a:lnTo>
                <a:lnTo>
                  <a:pt x="1372" y="4"/>
                </a:lnTo>
                <a:lnTo>
                  <a:pt x="1377" y="4"/>
                </a:lnTo>
                <a:lnTo>
                  <a:pt x="1383" y="4"/>
                </a:lnTo>
                <a:lnTo>
                  <a:pt x="1394" y="4"/>
                </a:lnTo>
                <a:lnTo>
                  <a:pt x="1395" y="4"/>
                </a:lnTo>
                <a:lnTo>
                  <a:pt x="1402" y="4"/>
                </a:lnTo>
                <a:lnTo>
                  <a:pt x="1403" y="4"/>
                </a:lnTo>
                <a:lnTo>
                  <a:pt x="1410" y="4"/>
                </a:lnTo>
                <a:lnTo>
                  <a:pt x="1415" y="4"/>
                </a:lnTo>
                <a:lnTo>
                  <a:pt x="1422" y="4"/>
                </a:lnTo>
                <a:lnTo>
                  <a:pt x="1442" y="4"/>
                </a:lnTo>
                <a:lnTo>
                  <a:pt x="1448" y="4"/>
                </a:lnTo>
                <a:lnTo>
                  <a:pt x="1456" y="4"/>
                </a:lnTo>
                <a:lnTo>
                  <a:pt x="1468" y="4"/>
                </a:lnTo>
                <a:lnTo>
                  <a:pt x="1472" y="4"/>
                </a:lnTo>
                <a:lnTo>
                  <a:pt x="1478" y="4"/>
                </a:lnTo>
                <a:lnTo>
                  <a:pt x="1480" y="4"/>
                </a:lnTo>
                <a:lnTo>
                  <a:pt x="1481" y="4"/>
                </a:lnTo>
                <a:lnTo>
                  <a:pt x="1501" y="4"/>
                </a:lnTo>
                <a:lnTo>
                  <a:pt x="1517" y="4"/>
                </a:lnTo>
                <a:lnTo>
                  <a:pt x="1519" y="4"/>
                </a:lnTo>
                <a:lnTo>
                  <a:pt x="1524" y="4"/>
                </a:lnTo>
                <a:lnTo>
                  <a:pt x="1545" y="4"/>
                </a:lnTo>
                <a:lnTo>
                  <a:pt x="1551" y="4"/>
                </a:lnTo>
                <a:lnTo>
                  <a:pt x="1558" y="4"/>
                </a:lnTo>
                <a:lnTo>
                  <a:pt x="1563" y="4"/>
                </a:lnTo>
                <a:lnTo>
                  <a:pt x="1567" y="4"/>
                </a:lnTo>
                <a:lnTo>
                  <a:pt x="1576" y="4"/>
                </a:lnTo>
                <a:lnTo>
                  <a:pt x="1578" y="4"/>
                </a:lnTo>
                <a:lnTo>
                  <a:pt x="1589" y="4"/>
                </a:lnTo>
                <a:lnTo>
                  <a:pt x="1592" y="4"/>
                </a:lnTo>
                <a:lnTo>
                  <a:pt x="1593" y="4"/>
                </a:lnTo>
                <a:lnTo>
                  <a:pt x="1594" y="4"/>
                </a:lnTo>
                <a:lnTo>
                  <a:pt x="1595" y="4"/>
                </a:lnTo>
                <a:lnTo>
                  <a:pt x="1596" y="4"/>
                </a:lnTo>
                <a:lnTo>
                  <a:pt x="1597" y="4"/>
                </a:lnTo>
                <a:lnTo>
                  <a:pt x="1598" y="4"/>
                </a:lnTo>
                <a:lnTo>
                  <a:pt x="1604" y="4"/>
                </a:lnTo>
                <a:lnTo>
                  <a:pt x="1623" y="4"/>
                </a:lnTo>
                <a:lnTo>
                  <a:pt x="1632" y="3"/>
                </a:lnTo>
                <a:lnTo>
                  <a:pt x="1637" y="3"/>
                </a:lnTo>
                <a:lnTo>
                  <a:pt x="1638" y="3"/>
                </a:lnTo>
                <a:lnTo>
                  <a:pt x="1640" y="3"/>
                </a:lnTo>
                <a:lnTo>
                  <a:pt x="1643" y="3"/>
                </a:lnTo>
                <a:lnTo>
                  <a:pt x="1646" y="3"/>
                </a:lnTo>
                <a:lnTo>
                  <a:pt x="1651" y="3"/>
                </a:lnTo>
                <a:lnTo>
                  <a:pt x="1658" y="3"/>
                </a:lnTo>
                <a:lnTo>
                  <a:pt x="1659" y="3"/>
                </a:lnTo>
                <a:lnTo>
                  <a:pt x="1666" y="3"/>
                </a:lnTo>
                <a:lnTo>
                  <a:pt x="1673" y="3"/>
                </a:lnTo>
                <a:lnTo>
                  <a:pt x="1675" y="3"/>
                </a:lnTo>
                <a:lnTo>
                  <a:pt x="1676" y="3"/>
                </a:lnTo>
                <a:lnTo>
                  <a:pt x="1679" y="3"/>
                </a:lnTo>
                <a:lnTo>
                  <a:pt x="1686" y="3"/>
                </a:lnTo>
                <a:lnTo>
                  <a:pt x="1687" y="3"/>
                </a:lnTo>
                <a:lnTo>
                  <a:pt x="1690" y="3"/>
                </a:lnTo>
                <a:lnTo>
                  <a:pt x="1695" y="3"/>
                </a:lnTo>
                <a:lnTo>
                  <a:pt x="1696" y="3"/>
                </a:lnTo>
                <a:lnTo>
                  <a:pt x="1699" y="3"/>
                </a:lnTo>
                <a:lnTo>
                  <a:pt x="1700" y="3"/>
                </a:lnTo>
                <a:lnTo>
                  <a:pt x="1705" y="3"/>
                </a:lnTo>
                <a:lnTo>
                  <a:pt x="1712" y="3"/>
                </a:lnTo>
                <a:lnTo>
                  <a:pt x="1717" y="3"/>
                </a:lnTo>
                <a:lnTo>
                  <a:pt x="1724" y="3"/>
                </a:lnTo>
                <a:lnTo>
                  <a:pt x="1725" y="3"/>
                </a:lnTo>
                <a:lnTo>
                  <a:pt x="1727" y="3"/>
                </a:lnTo>
                <a:lnTo>
                  <a:pt x="1733" y="3"/>
                </a:lnTo>
                <a:lnTo>
                  <a:pt x="1735" y="3"/>
                </a:lnTo>
                <a:lnTo>
                  <a:pt x="1738" y="3"/>
                </a:lnTo>
                <a:lnTo>
                  <a:pt x="1751" y="3"/>
                </a:lnTo>
                <a:lnTo>
                  <a:pt x="1757" y="3"/>
                </a:lnTo>
                <a:lnTo>
                  <a:pt x="1764" y="3"/>
                </a:lnTo>
                <a:lnTo>
                  <a:pt x="1766" y="3"/>
                </a:lnTo>
                <a:lnTo>
                  <a:pt x="1767" y="3"/>
                </a:lnTo>
                <a:lnTo>
                  <a:pt x="1771" y="3"/>
                </a:lnTo>
                <a:lnTo>
                  <a:pt x="1776" y="3"/>
                </a:lnTo>
                <a:lnTo>
                  <a:pt x="1779" y="3"/>
                </a:lnTo>
                <a:lnTo>
                  <a:pt x="1781" y="3"/>
                </a:lnTo>
                <a:lnTo>
                  <a:pt x="1785" y="3"/>
                </a:lnTo>
                <a:lnTo>
                  <a:pt x="1791" y="3"/>
                </a:lnTo>
                <a:lnTo>
                  <a:pt x="1826" y="3"/>
                </a:lnTo>
                <a:lnTo>
                  <a:pt x="1846" y="3"/>
                </a:lnTo>
                <a:lnTo>
                  <a:pt x="1855" y="3"/>
                </a:lnTo>
                <a:lnTo>
                  <a:pt x="1858" y="3"/>
                </a:lnTo>
                <a:lnTo>
                  <a:pt x="1863" y="3"/>
                </a:lnTo>
                <a:lnTo>
                  <a:pt x="1870" y="3"/>
                </a:lnTo>
                <a:lnTo>
                  <a:pt x="1882" y="3"/>
                </a:lnTo>
                <a:lnTo>
                  <a:pt x="1890" y="3"/>
                </a:lnTo>
                <a:lnTo>
                  <a:pt x="1891" y="3"/>
                </a:lnTo>
                <a:lnTo>
                  <a:pt x="1896" y="2"/>
                </a:lnTo>
                <a:lnTo>
                  <a:pt x="1899" y="2"/>
                </a:lnTo>
                <a:lnTo>
                  <a:pt x="1904" y="2"/>
                </a:lnTo>
                <a:lnTo>
                  <a:pt x="1912" y="2"/>
                </a:lnTo>
                <a:lnTo>
                  <a:pt x="1914" y="2"/>
                </a:lnTo>
                <a:lnTo>
                  <a:pt x="1918" y="2"/>
                </a:lnTo>
                <a:lnTo>
                  <a:pt x="1940" y="2"/>
                </a:lnTo>
                <a:lnTo>
                  <a:pt x="1941" y="2"/>
                </a:lnTo>
                <a:lnTo>
                  <a:pt x="1946" y="2"/>
                </a:lnTo>
                <a:lnTo>
                  <a:pt x="1948" y="1"/>
                </a:lnTo>
                <a:lnTo>
                  <a:pt x="1955" y="1"/>
                </a:lnTo>
                <a:lnTo>
                  <a:pt x="1957" y="1"/>
                </a:lnTo>
                <a:lnTo>
                  <a:pt x="1964" y="1"/>
                </a:lnTo>
                <a:lnTo>
                  <a:pt x="1966" y="1"/>
                </a:lnTo>
                <a:lnTo>
                  <a:pt x="1972" y="1"/>
                </a:lnTo>
                <a:lnTo>
                  <a:pt x="1979" y="1"/>
                </a:lnTo>
                <a:lnTo>
                  <a:pt x="1987" y="1"/>
                </a:lnTo>
                <a:lnTo>
                  <a:pt x="1988" y="1"/>
                </a:lnTo>
                <a:lnTo>
                  <a:pt x="1991" y="0"/>
                </a:lnTo>
                <a:lnTo>
                  <a:pt x="1992" y="0"/>
                </a:lnTo>
                <a:lnTo>
                  <a:pt x="1993" y="1"/>
                </a:lnTo>
                <a:lnTo>
                  <a:pt x="1994" y="1"/>
                </a:lnTo>
                <a:lnTo>
                  <a:pt x="1996" y="1"/>
                </a:lnTo>
                <a:lnTo>
                  <a:pt x="1997" y="1"/>
                </a:lnTo>
                <a:lnTo>
                  <a:pt x="2000" y="1"/>
                </a:lnTo>
                <a:lnTo>
                  <a:pt x="2008" y="2"/>
                </a:lnTo>
                <a:lnTo>
                  <a:pt x="2009" y="2"/>
                </a:lnTo>
                <a:lnTo>
                  <a:pt x="2010" y="2"/>
                </a:lnTo>
                <a:lnTo>
                  <a:pt x="2014" y="2"/>
                </a:lnTo>
                <a:lnTo>
                  <a:pt x="2016" y="2"/>
                </a:lnTo>
                <a:lnTo>
                  <a:pt x="2024" y="3"/>
                </a:lnTo>
                <a:lnTo>
                  <a:pt x="2031" y="3"/>
                </a:lnTo>
                <a:lnTo>
                  <a:pt x="2035" y="3"/>
                </a:lnTo>
                <a:lnTo>
                  <a:pt x="2038" y="3"/>
                </a:lnTo>
                <a:lnTo>
                  <a:pt x="2050" y="3"/>
                </a:lnTo>
                <a:lnTo>
                  <a:pt x="2057" y="3"/>
                </a:lnTo>
                <a:lnTo>
                  <a:pt x="2066" y="3"/>
                </a:lnTo>
                <a:lnTo>
                  <a:pt x="2068" y="3"/>
                </a:lnTo>
                <a:lnTo>
                  <a:pt x="2070" y="3"/>
                </a:lnTo>
                <a:lnTo>
                  <a:pt x="2110" y="3"/>
                </a:lnTo>
                <a:lnTo>
                  <a:pt x="2122" y="3"/>
                </a:lnTo>
                <a:lnTo>
                  <a:pt x="2133" y="3"/>
                </a:lnTo>
                <a:lnTo>
                  <a:pt x="2144" y="3"/>
                </a:lnTo>
                <a:lnTo>
                  <a:pt x="2147" y="3"/>
                </a:lnTo>
                <a:lnTo>
                  <a:pt x="2150" y="3"/>
                </a:lnTo>
                <a:lnTo>
                  <a:pt x="2151" y="3"/>
                </a:lnTo>
                <a:lnTo>
                  <a:pt x="2155" y="3"/>
                </a:lnTo>
                <a:lnTo>
                  <a:pt x="2158" y="3"/>
                </a:lnTo>
                <a:lnTo>
                  <a:pt x="2159" y="3"/>
                </a:lnTo>
                <a:lnTo>
                  <a:pt x="2164" y="3"/>
                </a:lnTo>
                <a:lnTo>
                  <a:pt x="2172" y="3"/>
                </a:lnTo>
                <a:lnTo>
                  <a:pt x="2177" y="3"/>
                </a:lnTo>
                <a:lnTo>
                  <a:pt x="2183" y="3"/>
                </a:lnTo>
                <a:lnTo>
                  <a:pt x="2186" y="3"/>
                </a:lnTo>
                <a:lnTo>
                  <a:pt x="2190" y="3"/>
                </a:lnTo>
                <a:lnTo>
                  <a:pt x="2191" y="3"/>
                </a:lnTo>
                <a:lnTo>
                  <a:pt x="2197" y="3"/>
                </a:lnTo>
                <a:lnTo>
                  <a:pt x="2200" y="3"/>
                </a:lnTo>
                <a:lnTo>
                  <a:pt x="2212" y="2"/>
                </a:lnTo>
                <a:lnTo>
                  <a:pt x="2215" y="2"/>
                </a:lnTo>
                <a:lnTo>
                  <a:pt x="2227" y="2"/>
                </a:lnTo>
                <a:lnTo>
                  <a:pt x="2229" y="2"/>
                </a:lnTo>
                <a:lnTo>
                  <a:pt x="2230" y="2"/>
                </a:lnTo>
                <a:lnTo>
                  <a:pt x="2231" y="2"/>
                </a:lnTo>
                <a:lnTo>
                  <a:pt x="2232" y="3"/>
                </a:lnTo>
                <a:lnTo>
                  <a:pt x="2233" y="3"/>
                </a:lnTo>
                <a:lnTo>
                  <a:pt x="2234" y="4"/>
                </a:lnTo>
                <a:lnTo>
                  <a:pt x="2235" y="4"/>
                </a:lnTo>
                <a:lnTo>
                  <a:pt x="2247" y="5"/>
                </a:lnTo>
                <a:lnTo>
                  <a:pt x="2250" y="5"/>
                </a:lnTo>
                <a:lnTo>
                  <a:pt x="2252" y="5"/>
                </a:lnTo>
                <a:lnTo>
                  <a:pt x="2256" y="5"/>
                </a:lnTo>
                <a:lnTo>
                  <a:pt x="2261" y="4"/>
                </a:lnTo>
                <a:lnTo>
                  <a:pt x="2268" y="4"/>
                </a:lnTo>
                <a:lnTo>
                  <a:pt x="2292" y="4"/>
                </a:lnTo>
                <a:lnTo>
                  <a:pt x="2337" y="4"/>
                </a:lnTo>
                <a:lnTo>
                  <a:pt x="2382" y="3"/>
                </a:lnTo>
                <a:lnTo>
                  <a:pt x="2393" y="3"/>
                </a:lnTo>
                <a:lnTo>
                  <a:pt x="2395" y="3"/>
                </a:lnTo>
                <a:lnTo>
                  <a:pt x="2404" y="3"/>
                </a:lnTo>
                <a:lnTo>
                  <a:pt x="2408" y="3"/>
                </a:lnTo>
                <a:lnTo>
                  <a:pt x="2409" y="3"/>
                </a:lnTo>
                <a:lnTo>
                  <a:pt x="2411" y="3"/>
                </a:lnTo>
                <a:lnTo>
                  <a:pt x="2412" y="3"/>
                </a:lnTo>
                <a:lnTo>
                  <a:pt x="2416" y="3"/>
                </a:lnTo>
                <a:lnTo>
                  <a:pt x="2418" y="3"/>
                </a:lnTo>
                <a:lnTo>
                  <a:pt x="2420" y="3"/>
                </a:lnTo>
                <a:lnTo>
                  <a:pt x="2421" y="3"/>
                </a:lnTo>
                <a:lnTo>
                  <a:pt x="2424" y="3"/>
                </a:lnTo>
                <a:lnTo>
                  <a:pt x="2438" y="3"/>
                </a:lnTo>
                <a:lnTo>
                  <a:pt x="2441" y="3"/>
                </a:lnTo>
                <a:lnTo>
                  <a:pt x="2452" y="3"/>
                </a:lnTo>
                <a:lnTo>
                  <a:pt x="2463" y="3"/>
                </a:lnTo>
                <a:lnTo>
                  <a:pt x="2473" y="3"/>
                </a:lnTo>
                <a:lnTo>
                  <a:pt x="2474" y="3"/>
                </a:lnTo>
                <a:lnTo>
                  <a:pt x="2474" y="2"/>
                </a:lnTo>
                <a:lnTo>
                  <a:pt x="2474" y="3"/>
                </a:lnTo>
                <a:lnTo>
                  <a:pt x="2473" y="3"/>
                </a:lnTo>
                <a:lnTo>
                  <a:pt x="2471" y="3"/>
                </a:lnTo>
                <a:lnTo>
                  <a:pt x="2471" y="4"/>
                </a:lnTo>
                <a:lnTo>
                  <a:pt x="2471" y="5"/>
                </a:lnTo>
                <a:lnTo>
                  <a:pt x="2471" y="6"/>
                </a:lnTo>
                <a:lnTo>
                  <a:pt x="2471" y="8"/>
                </a:lnTo>
                <a:lnTo>
                  <a:pt x="2475" y="9"/>
                </a:lnTo>
                <a:lnTo>
                  <a:pt x="2475" y="13"/>
                </a:lnTo>
                <a:lnTo>
                  <a:pt x="2475" y="23"/>
                </a:lnTo>
                <a:lnTo>
                  <a:pt x="2474" y="25"/>
                </a:lnTo>
                <a:lnTo>
                  <a:pt x="2473" y="26"/>
                </a:lnTo>
                <a:lnTo>
                  <a:pt x="2473" y="28"/>
                </a:lnTo>
                <a:lnTo>
                  <a:pt x="2472" y="29"/>
                </a:lnTo>
                <a:lnTo>
                  <a:pt x="2472" y="30"/>
                </a:lnTo>
                <a:lnTo>
                  <a:pt x="2471" y="31"/>
                </a:lnTo>
                <a:lnTo>
                  <a:pt x="2471" y="34"/>
                </a:lnTo>
                <a:lnTo>
                  <a:pt x="2471" y="35"/>
                </a:lnTo>
                <a:lnTo>
                  <a:pt x="2471" y="37"/>
                </a:lnTo>
                <a:lnTo>
                  <a:pt x="2471" y="38"/>
                </a:lnTo>
                <a:lnTo>
                  <a:pt x="2471" y="43"/>
                </a:lnTo>
                <a:lnTo>
                  <a:pt x="2471" y="48"/>
                </a:lnTo>
                <a:lnTo>
                  <a:pt x="2471" y="49"/>
                </a:lnTo>
                <a:lnTo>
                  <a:pt x="2471" y="52"/>
                </a:lnTo>
                <a:lnTo>
                  <a:pt x="2471" y="57"/>
                </a:lnTo>
                <a:lnTo>
                  <a:pt x="2471" y="58"/>
                </a:lnTo>
                <a:lnTo>
                  <a:pt x="2471" y="69"/>
                </a:lnTo>
                <a:lnTo>
                  <a:pt x="2471" y="79"/>
                </a:lnTo>
                <a:lnTo>
                  <a:pt x="2471" y="82"/>
                </a:lnTo>
                <a:lnTo>
                  <a:pt x="2471" y="84"/>
                </a:lnTo>
                <a:lnTo>
                  <a:pt x="2471" y="85"/>
                </a:lnTo>
                <a:lnTo>
                  <a:pt x="2471" y="88"/>
                </a:lnTo>
                <a:lnTo>
                  <a:pt x="2471" y="111"/>
                </a:lnTo>
                <a:lnTo>
                  <a:pt x="2471" y="117"/>
                </a:lnTo>
                <a:lnTo>
                  <a:pt x="2471" y="119"/>
                </a:lnTo>
                <a:lnTo>
                  <a:pt x="2462" y="119"/>
                </a:lnTo>
                <a:lnTo>
                  <a:pt x="2459" y="118"/>
                </a:lnTo>
                <a:lnTo>
                  <a:pt x="2454" y="118"/>
                </a:lnTo>
                <a:lnTo>
                  <a:pt x="2446" y="119"/>
                </a:lnTo>
                <a:lnTo>
                  <a:pt x="2443" y="119"/>
                </a:lnTo>
                <a:lnTo>
                  <a:pt x="2425" y="119"/>
                </a:lnTo>
                <a:lnTo>
                  <a:pt x="2400" y="119"/>
                </a:lnTo>
                <a:lnTo>
                  <a:pt x="2387" y="120"/>
                </a:lnTo>
                <a:lnTo>
                  <a:pt x="2382" y="120"/>
                </a:lnTo>
                <a:lnTo>
                  <a:pt x="2377" y="120"/>
                </a:lnTo>
                <a:lnTo>
                  <a:pt x="2355" y="120"/>
                </a:lnTo>
                <a:lnTo>
                  <a:pt x="2351" y="120"/>
                </a:lnTo>
                <a:lnTo>
                  <a:pt x="2350" y="121"/>
                </a:lnTo>
                <a:lnTo>
                  <a:pt x="2350" y="123"/>
                </a:lnTo>
                <a:lnTo>
                  <a:pt x="2350" y="124"/>
                </a:lnTo>
                <a:lnTo>
                  <a:pt x="2350" y="125"/>
                </a:lnTo>
                <a:lnTo>
                  <a:pt x="2350" y="141"/>
                </a:lnTo>
                <a:lnTo>
                  <a:pt x="2350" y="169"/>
                </a:lnTo>
                <a:lnTo>
                  <a:pt x="2350" y="180"/>
                </a:lnTo>
                <a:lnTo>
                  <a:pt x="2350" y="206"/>
                </a:lnTo>
                <a:lnTo>
                  <a:pt x="2340" y="207"/>
                </a:lnTo>
                <a:lnTo>
                  <a:pt x="2337" y="207"/>
                </a:lnTo>
                <a:lnTo>
                  <a:pt x="2335" y="208"/>
                </a:lnTo>
                <a:lnTo>
                  <a:pt x="2328" y="209"/>
                </a:lnTo>
                <a:lnTo>
                  <a:pt x="2327" y="209"/>
                </a:lnTo>
                <a:lnTo>
                  <a:pt x="2325" y="209"/>
                </a:lnTo>
                <a:lnTo>
                  <a:pt x="2324" y="209"/>
                </a:lnTo>
                <a:lnTo>
                  <a:pt x="2323" y="209"/>
                </a:lnTo>
                <a:lnTo>
                  <a:pt x="2321" y="209"/>
                </a:lnTo>
                <a:lnTo>
                  <a:pt x="2320" y="209"/>
                </a:lnTo>
                <a:lnTo>
                  <a:pt x="2319" y="211"/>
                </a:lnTo>
                <a:lnTo>
                  <a:pt x="2318" y="211"/>
                </a:lnTo>
                <a:lnTo>
                  <a:pt x="2316" y="211"/>
                </a:lnTo>
                <a:lnTo>
                  <a:pt x="2315" y="211"/>
                </a:lnTo>
                <a:lnTo>
                  <a:pt x="2314" y="211"/>
                </a:lnTo>
                <a:lnTo>
                  <a:pt x="2313" y="211"/>
                </a:lnTo>
                <a:lnTo>
                  <a:pt x="2308" y="211"/>
                </a:lnTo>
                <a:lnTo>
                  <a:pt x="2306" y="211"/>
                </a:lnTo>
                <a:lnTo>
                  <a:pt x="2297" y="211"/>
                </a:lnTo>
                <a:lnTo>
                  <a:pt x="2292" y="211"/>
                </a:lnTo>
                <a:lnTo>
                  <a:pt x="2290" y="211"/>
                </a:lnTo>
                <a:lnTo>
                  <a:pt x="2286" y="211"/>
                </a:lnTo>
                <a:lnTo>
                  <a:pt x="2266" y="211"/>
                </a:lnTo>
                <a:lnTo>
                  <a:pt x="2258" y="211"/>
                </a:lnTo>
                <a:lnTo>
                  <a:pt x="2253" y="211"/>
                </a:lnTo>
                <a:lnTo>
                  <a:pt x="2249" y="211"/>
                </a:lnTo>
                <a:lnTo>
                  <a:pt x="2236" y="212"/>
                </a:lnTo>
                <a:lnTo>
                  <a:pt x="2235" y="212"/>
                </a:lnTo>
                <a:lnTo>
                  <a:pt x="2234" y="212"/>
                </a:lnTo>
                <a:lnTo>
                  <a:pt x="2233" y="212"/>
                </a:lnTo>
                <a:lnTo>
                  <a:pt x="2233" y="213"/>
                </a:lnTo>
                <a:lnTo>
                  <a:pt x="2232" y="213"/>
                </a:lnTo>
                <a:lnTo>
                  <a:pt x="2232" y="214"/>
                </a:lnTo>
                <a:lnTo>
                  <a:pt x="2231" y="214"/>
                </a:lnTo>
                <a:lnTo>
                  <a:pt x="2231" y="215"/>
                </a:lnTo>
                <a:lnTo>
                  <a:pt x="2231" y="216"/>
                </a:lnTo>
                <a:lnTo>
                  <a:pt x="2230" y="216"/>
                </a:lnTo>
                <a:lnTo>
                  <a:pt x="2230" y="217"/>
                </a:lnTo>
                <a:lnTo>
                  <a:pt x="2230" y="218"/>
                </a:lnTo>
                <a:lnTo>
                  <a:pt x="2230" y="241"/>
                </a:lnTo>
                <a:lnTo>
                  <a:pt x="2214" y="241"/>
                </a:lnTo>
                <a:lnTo>
                  <a:pt x="2202" y="241"/>
                </a:lnTo>
                <a:lnTo>
                  <a:pt x="2193" y="241"/>
                </a:lnTo>
                <a:lnTo>
                  <a:pt x="2170" y="241"/>
                </a:lnTo>
                <a:lnTo>
                  <a:pt x="2145" y="242"/>
                </a:lnTo>
                <a:lnTo>
                  <a:pt x="2139" y="242"/>
                </a:lnTo>
                <a:lnTo>
                  <a:pt x="2138" y="242"/>
                </a:lnTo>
                <a:lnTo>
                  <a:pt x="2134" y="242"/>
                </a:lnTo>
                <a:lnTo>
                  <a:pt x="2129" y="242"/>
                </a:lnTo>
                <a:lnTo>
                  <a:pt x="2128" y="242"/>
                </a:lnTo>
                <a:lnTo>
                  <a:pt x="2127" y="242"/>
                </a:lnTo>
                <a:lnTo>
                  <a:pt x="2127" y="241"/>
                </a:lnTo>
                <a:lnTo>
                  <a:pt x="2125" y="241"/>
                </a:lnTo>
                <a:lnTo>
                  <a:pt x="2124" y="240"/>
                </a:lnTo>
                <a:lnTo>
                  <a:pt x="2123" y="240"/>
                </a:lnTo>
                <a:lnTo>
                  <a:pt x="2123" y="239"/>
                </a:lnTo>
                <a:lnTo>
                  <a:pt x="2122" y="239"/>
                </a:lnTo>
                <a:lnTo>
                  <a:pt x="2122" y="238"/>
                </a:lnTo>
                <a:lnTo>
                  <a:pt x="2120" y="238"/>
                </a:lnTo>
                <a:lnTo>
                  <a:pt x="2120" y="237"/>
                </a:lnTo>
                <a:lnTo>
                  <a:pt x="2117" y="231"/>
                </a:lnTo>
                <a:lnTo>
                  <a:pt x="2116" y="230"/>
                </a:lnTo>
                <a:lnTo>
                  <a:pt x="2115" y="229"/>
                </a:lnTo>
                <a:lnTo>
                  <a:pt x="2114" y="227"/>
                </a:lnTo>
                <a:lnTo>
                  <a:pt x="2112" y="227"/>
                </a:lnTo>
                <a:lnTo>
                  <a:pt x="2106" y="239"/>
                </a:lnTo>
                <a:lnTo>
                  <a:pt x="2106" y="240"/>
                </a:lnTo>
                <a:lnTo>
                  <a:pt x="2104" y="240"/>
                </a:lnTo>
                <a:lnTo>
                  <a:pt x="2104" y="241"/>
                </a:lnTo>
                <a:lnTo>
                  <a:pt x="2102" y="246"/>
                </a:lnTo>
                <a:lnTo>
                  <a:pt x="2099" y="252"/>
                </a:lnTo>
                <a:lnTo>
                  <a:pt x="2098" y="255"/>
                </a:lnTo>
                <a:lnTo>
                  <a:pt x="2097" y="256"/>
                </a:lnTo>
                <a:lnTo>
                  <a:pt x="2097" y="257"/>
                </a:lnTo>
                <a:lnTo>
                  <a:pt x="2097" y="258"/>
                </a:lnTo>
                <a:lnTo>
                  <a:pt x="2089" y="276"/>
                </a:lnTo>
                <a:lnTo>
                  <a:pt x="2089" y="277"/>
                </a:lnTo>
                <a:lnTo>
                  <a:pt x="2085" y="286"/>
                </a:lnTo>
                <a:lnTo>
                  <a:pt x="2085" y="287"/>
                </a:lnTo>
                <a:lnTo>
                  <a:pt x="2085" y="288"/>
                </a:lnTo>
                <a:lnTo>
                  <a:pt x="2084" y="288"/>
                </a:lnTo>
                <a:lnTo>
                  <a:pt x="2084" y="289"/>
                </a:lnTo>
                <a:lnTo>
                  <a:pt x="2083" y="292"/>
                </a:lnTo>
                <a:lnTo>
                  <a:pt x="2081" y="294"/>
                </a:lnTo>
                <a:lnTo>
                  <a:pt x="2081" y="302"/>
                </a:lnTo>
                <a:lnTo>
                  <a:pt x="2079" y="303"/>
                </a:lnTo>
                <a:lnTo>
                  <a:pt x="2077" y="305"/>
                </a:lnTo>
                <a:lnTo>
                  <a:pt x="2075" y="309"/>
                </a:lnTo>
                <a:lnTo>
                  <a:pt x="2074" y="311"/>
                </a:lnTo>
                <a:lnTo>
                  <a:pt x="2074" y="313"/>
                </a:lnTo>
                <a:lnTo>
                  <a:pt x="2073" y="317"/>
                </a:lnTo>
                <a:lnTo>
                  <a:pt x="2071" y="320"/>
                </a:lnTo>
                <a:lnTo>
                  <a:pt x="2070" y="323"/>
                </a:lnTo>
                <a:lnTo>
                  <a:pt x="2070" y="328"/>
                </a:lnTo>
                <a:lnTo>
                  <a:pt x="2071" y="331"/>
                </a:lnTo>
                <a:lnTo>
                  <a:pt x="2071" y="332"/>
                </a:lnTo>
                <a:lnTo>
                  <a:pt x="2072" y="335"/>
                </a:lnTo>
                <a:lnTo>
                  <a:pt x="2071" y="341"/>
                </a:lnTo>
                <a:lnTo>
                  <a:pt x="2066" y="345"/>
                </a:lnTo>
                <a:lnTo>
                  <a:pt x="2064" y="345"/>
                </a:lnTo>
                <a:lnTo>
                  <a:pt x="2061" y="345"/>
                </a:lnTo>
                <a:lnTo>
                  <a:pt x="2059" y="347"/>
                </a:lnTo>
                <a:lnTo>
                  <a:pt x="2057" y="349"/>
                </a:lnTo>
                <a:lnTo>
                  <a:pt x="2056" y="352"/>
                </a:lnTo>
                <a:lnTo>
                  <a:pt x="2054" y="353"/>
                </a:lnTo>
                <a:lnTo>
                  <a:pt x="2050" y="356"/>
                </a:lnTo>
                <a:lnTo>
                  <a:pt x="2050" y="362"/>
                </a:lnTo>
                <a:lnTo>
                  <a:pt x="2050" y="365"/>
                </a:lnTo>
                <a:lnTo>
                  <a:pt x="2056" y="369"/>
                </a:lnTo>
                <a:lnTo>
                  <a:pt x="2059" y="372"/>
                </a:lnTo>
                <a:lnTo>
                  <a:pt x="2059" y="377"/>
                </a:lnTo>
                <a:lnTo>
                  <a:pt x="2058" y="383"/>
                </a:lnTo>
                <a:lnTo>
                  <a:pt x="2055" y="387"/>
                </a:lnTo>
                <a:lnTo>
                  <a:pt x="2055" y="385"/>
                </a:lnTo>
                <a:lnTo>
                  <a:pt x="2053" y="385"/>
                </a:lnTo>
                <a:lnTo>
                  <a:pt x="2050" y="388"/>
                </a:lnTo>
                <a:lnTo>
                  <a:pt x="2053" y="391"/>
                </a:lnTo>
                <a:lnTo>
                  <a:pt x="2055" y="393"/>
                </a:lnTo>
                <a:lnTo>
                  <a:pt x="2055" y="397"/>
                </a:lnTo>
                <a:lnTo>
                  <a:pt x="2049" y="399"/>
                </a:lnTo>
                <a:lnTo>
                  <a:pt x="2045" y="401"/>
                </a:lnTo>
                <a:lnTo>
                  <a:pt x="2031" y="399"/>
                </a:lnTo>
                <a:lnTo>
                  <a:pt x="2017" y="395"/>
                </a:lnTo>
                <a:lnTo>
                  <a:pt x="2011" y="395"/>
                </a:lnTo>
                <a:lnTo>
                  <a:pt x="1996" y="403"/>
                </a:lnTo>
                <a:lnTo>
                  <a:pt x="1993" y="409"/>
                </a:lnTo>
                <a:lnTo>
                  <a:pt x="1992" y="410"/>
                </a:lnTo>
                <a:lnTo>
                  <a:pt x="1992" y="412"/>
                </a:lnTo>
                <a:lnTo>
                  <a:pt x="1992" y="416"/>
                </a:lnTo>
                <a:lnTo>
                  <a:pt x="1993" y="418"/>
                </a:lnTo>
                <a:lnTo>
                  <a:pt x="1995" y="419"/>
                </a:lnTo>
                <a:lnTo>
                  <a:pt x="1996" y="424"/>
                </a:lnTo>
                <a:lnTo>
                  <a:pt x="1994" y="425"/>
                </a:lnTo>
                <a:lnTo>
                  <a:pt x="1991" y="425"/>
                </a:lnTo>
                <a:lnTo>
                  <a:pt x="1990" y="425"/>
                </a:lnTo>
                <a:lnTo>
                  <a:pt x="1988" y="425"/>
                </a:lnTo>
                <a:lnTo>
                  <a:pt x="1987" y="425"/>
                </a:lnTo>
                <a:lnTo>
                  <a:pt x="1983" y="426"/>
                </a:lnTo>
                <a:lnTo>
                  <a:pt x="1976" y="426"/>
                </a:lnTo>
                <a:lnTo>
                  <a:pt x="1975" y="416"/>
                </a:lnTo>
                <a:lnTo>
                  <a:pt x="1975" y="392"/>
                </a:lnTo>
                <a:lnTo>
                  <a:pt x="1968" y="394"/>
                </a:lnTo>
                <a:lnTo>
                  <a:pt x="1962" y="397"/>
                </a:lnTo>
                <a:lnTo>
                  <a:pt x="1952" y="399"/>
                </a:lnTo>
                <a:lnTo>
                  <a:pt x="1950" y="400"/>
                </a:lnTo>
                <a:lnTo>
                  <a:pt x="1948" y="402"/>
                </a:lnTo>
                <a:lnTo>
                  <a:pt x="1948" y="403"/>
                </a:lnTo>
                <a:lnTo>
                  <a:pt x="1946" y="423"/>
                </a:lnTo>
                <a:lnTo>
                  <a:pt x="1938" y="423"/>
                </a:lnTo>
                <a:lnTo>
                  <a:pt x="1925" y="424"/>
                </a:lnTo>
                <a:lnTo>
                  <a:pt x="1921" y="424"/>
                </a:lnTo>
                <a:lnTo>
                  <a:pt x="1870" y="423"/>
                </a:lnTo>
                <a:lnTo>
                  <a:pt x="1854" y="423"/>
                </a:lnTo>
                <a:lnTo>
                  <a:pt x="1854" y="424"/>
                </a:lnTo>
                <a:lnTo>
                  <a:pt x="1853" y="424"/>
                </a:lnTo>
                <a:lnTo>
                  <a:pt x="1853" y="425"/>
                </a:lnTo>
                <a:lnTo>
                  <a:pt x="1853" y="426"/>
                </a:lnTo>
                <a:lnTo>
                  <a:pt x="1852" y="426"/>
                </a:lnTo>
                <a:lnTo>
                  <a:pt x="1852" y="427"/>
                </a:lnTo>
                <a:lnTo>
                  <a:pt x="1851" y="427"/>
                </a:lnTo>
                <a:lnTo>
                  <a:pt x="1851" y="428"/>
                </a:lnTo>
                <a:lnTo>
                  <a:pt x="1850" y="428"/>
                </a:lnTo>
                <a:lnTo>
                  <a:pt x="1850" y="429"/>
                </a:lnTo>
                <a:lnTo>
                  <a:pt x="1846" y="432"/>
                </a:lnTo>
                <a:lnTo>
                  <a:pt x="1838" y="437"/>
                </a:lnTo>
                <a:lnTo>
                  <a:pt x="1838" y="438"/>
                </a:lnTo>
                <a:lnTo>
                  <a:pt x="1837" y="438"/>
                </a:lnTo>
                <a:lnTo>
                  <a:pt x="1837" y="439"/>
                </a:lnTo>
                <a:lnTo>
                  <a:pt x="1836" y="439"/>
                </a:lnTo>
                <a:lnTo>
                  <a:pt x="1836" y="442"/>
                </a:lnTo>
                <a:lnTo>
                  <a:pt x="1832" y="448"/>
                </a:lnTo>
                <a:lnTo>
                  <a:pt x="1832" y="450"/>
                </a:lnTo>
                <a:lnTo>
                  <a:pt x="1831" y="450"/>
                </a:lnTo>
                <a:lnTo>
                  <a:pt x="1831" y="451"/>
                </a:lnTo>
                <a:lnTo>
                  <a:pt x="1831" y="452"/>
                </a:lnTo>
                <a:lnTo>
                  <a:pt x="1831" y="453"/>
                </a:lnTo>
                <a:lnTo>
                  <a:pt x="1830" y="453"/>
                </a:lnTo>
                <a:lnTo>
                  <a:pt x="1830" y="454"/>
                </a:lnTo>
                <a:lnTo>
                  <a:pt x="1830" y="455"/>
                </a:lnTo>
                <a:lnTo>
                  <a:pt x="1831" y="456"/>
                </a:lnTo>
                <a:lnTo>
                  <a:pt x="1831" y="458"/>
                </a:lnTo>
                <a:lnTo>
                  <a:pt x="1833" y="465"/>
                </a:lnTo>
                <a:lnTo>
                  <a:pt x="1834" y="468"/>
                </a:lnTo>
                <a:lnTo>
                  <a:pt x="1834" y="470"/>
                </a:lnTo>
                <a:lnTo>
                  <a:pt x="1835" y="470"/>
                </a:lnTo>
                <a:lnTo>
                  <a:pt x="1835" y="471"/>
                </a:lnTo>
                <a:lnTo>
                  <a:pt x="1835" y="472"/>
                </a:lnTo>
                <a:lnTo>
                  <a:pt x="1835" y="473"/>
                </a:lnTo>
                <a:lnTo>
                  <a:pt x="1834" y="473"/>
                </a:lnTo>
                <a:lnTo>
                  <a:pt x="1834" y="474"/>
                </a:lnTo>
                <a:lnTo>
                  <a:pt x="1832" y="479"/>
                </a:lnTo>
                <a:lnTo>
                  <a:pt x="1832" y="480"/>
                </a:lnTo>
                <a:lnTo>
                  <a:pt x="1832" y="481"/>
                </a:lnTo>
                <a:lnTo>
                  <a:pt x="1831" y="481"/>
                </a:lnTo>
                <a:lnTo>
                  <a:pt x="1828" y="483"/>
                </a:lnTo>
                <a:lnTo>
                  <a:pt x="1811" y="495"/>
                </a:lnTo>
                <a:lnTo>
                  <a:pt x="1810" y="495"/>
                </a:lnTo>
                <a:lnTo>
                  <a:pt x="1810" y="496"/>
                </a:lnTo>
                <a:lnTo>
                  <a:pt x="1809" y="496"/>
                </a:lnTo>
                <a:lnTo>
                  <a:pt x="1808" y="496"/>
                </a:lnTo>
                <a:lnTo>
                  <a:pt x="1807" y="497"/>
                </a:lnTo>
                <a:lnTo>
                  <a:pt x="1806" y="497"/>
                </a:lnTo>
                <a:lnTo>
                  <a:pt x="1806" y="498"/>
                </a:lnTo>
                <a:lnTo>
                  <a:pt x="1806" y="499"/>
                </a:lnTo>
                <a:lnTo>
                  <a:pt x="1801" y="501"/>
                </a:lnTo>
                <a:lnTo>
                  <a:pt x="1800" y="503"/>
                </a:lnTo>
                <a:lnTo>
                  <a:pt x="1799" y="503"/>
                </a:lnTo>
                <a:lnTo>
                  <a:pt x="1797" y="504"/>
                </a:lnTo>
                <a:lnTo>
                  <a:pt x="1796" y="505"/>
                </a:lnTo>
                <a:lnTo>
                  <a:pt x="1795" y="505"/>
                </a:lnTo>
                <a:lnTo>
                  <a:pt x="1793" y="506"/>
                </a:lnTo>
                <a:lnTo>
                  <a:pt x="1792" y="506"/>
                </a:lnTo>
                <a:lnTo>
                  <a:pt x="1791" y="506"/>
                </a:lnTo>
                <a:lnTo>
                  <a:pt x="1790" y="507"/>
                </a:lnTo>
                <a:lnTo>
                  <a:pt x="1788" y="507"/>
                </a:lnTo>
                <a:lnTo>
                  <a:pt x="1788" y="515"/>
                </a:lnTo>
                <a:lnTo>
                  <a:pt x="1788" y="516"/>
                </a:lnTo>
                <a:lnTo>
                  <a:pt x="1787" y="521"/>
                </a:lnTo>
                <a:lnTo>
                  <a:pt x="1787" y="525"/>
                </a:lnTo>
                <a:lnTo>
                  <a:pt x="1787" y="527"/>
                </a:lnTo>
                <a:lnTo>
                  <a:pt x="1787" y="530"/>
                </a:lnTo>
                <a:lnTo>
                  <a:pt x="1785" y="532"/>
                </a:lnTo>
                <a:lnTo>
                  <a:pt x="1784" y="534"/>
                </a:lnTo>
                <a:lnTo>
                  <a:pt x="1784" y="535"/>
                </a:lnTo>
                <a:lnTo>
                  <a:pt x="1785" y="538"/>
                </a:lnTo>
                <a:lnTo>
                  <a:pt x="1785" y="540"/>
                </a:lnTo>
                <a:lnTo>
                  <a:pt x="1784" y="542"/>
                </a:lnTo>
                <a:lnTo>
                  <a:pt x="1784" y="545"/>
                </a:lnTo>
                <a:lnTo>
                  <a:pt x="1783" y="550"/>
                </a:lnTo>
                <a:lnTo>
                  <a:pt x="1783" y="554"/>
                </a:lnTo>
                <a:lnTo>
                  <a:pt x="1783" y="560"/>
                </a:lnTo>
                <a:lnTo>
                  <a:pt x="1782" y="566"/>
                </a:lnTo>
                <a:lnTo>
                  <a:pt x="1781" y="562"/>
                </a:lnTo>
                <a:lnTo>
                  <a:pt x="1780" y="559"/>
                </a:lnTo>
                <a:lnTo>
                  <a:pt x="1780" y="572"/>
                </a:lnTo>
                <a:lnTo>
                  <a:pt x="1780" y="593"/>
                </a:lnTo>
                <a:lnTo>
                  <a:pt x="1780" y="597"/>
                </a:lnTo>
                <a:lnTo>
                  <a:pt x="1779" y="597"/>
                </a:lnTo>
                <a:lnTo>
                  <a:pt x="1767" y="597"/>
                </a:lnTo>
                <a:lnTo>
                  <a:pt x="1757" y="597"/>
                </a:lnTo>
                <a:lnTo>
                  <a:pt x="1755" y="597"/>
                </a:lnTo>
                <a:lnTo>
                  <a:pt x="1755" y="598"/>
                </a:lnTo>
                <a:lnTo>
                  <a:pt x="1755" y="600"/>
                </a:lnTo>
                <a:lnTo>
                  <a:pt x="1755" y="601"/>
                </a:lnTo>
                <a:lnTo>
                  <a:pt x="1755" y="607"/>
                </a:lnTo>
                <a:lnTo>
                  <a:pt x="1756" y="628"/>
                </a:lnTo>
                <a:lnTo>
                  <a:pt x="1756" y="658"/>
                </a:lnTo>
                <a:lnTo>
                  <a:pt x="1752" y="658"/>
                </a:lnTo>
                <a:lnTo>
                  <a:pt x="1727" y="658"/>
                </a:lnTo>
                <a:lnTo>
                  <a:pt x="1726" y="658"/>
                </a:lnTo>
                <a:lnTo>
                  <a:pt x="1726" y="662"/>
                </a:lnTo>
                <a:lnTo>
                  <a:pt x="1727" y="683"/>
                </a:lnTo>
                <a:lnTo>
                  <a:pt x="1727" y="704"/>
                </a:lnTo>
                <a:lnTo>
                  <a:pt x="1727" y="718"/>
                </a:lnTo>
                <a:lnTo>
                  <a:pt x="1727" y="719"/>
                </a:lnTo>
                <a:lnTo>
                  <a:pt x="1730" y="719"/>
                </a:lnTo>
                <a:lnTo>
                  <a:pt x="1748" y="719"/>
                </a:lnTo>
                <a:lnTo>
                  <a:pt x="1752" y="719"/>
                </a:lnTo>
                <a:lnTo>
                  <a:pt x="1754" y="719"/>
                </a:lnTo>
                <a:lnTo>
                  <a:pt x="1761" y="719"/>
                </a:lnTo>
                <a:lnTo>
                  <a:pt x="1769" y="719"/>
                </a:lnTo>
                <a:lnTo>
                  <a:pt x="1787" y="719"/>
                </a:lnTo>
                <a:lnTo>
                  <a:pt x="1787" y="739"/>
                </a:lnTo>
                <a:lnTo>
                  <a:pt x="1788" y="750"/>
                </a:lnTo>
                <a:lnTo>
                  <a:pt x="1788" y="761"/>
                </a:lnTo>
                <a:lnTo>
                  <a:pt x="1788" y="769"/>
                </a:lnTo>
                <a:lnTo>
                  <a:pt x="1788" y="772"/>
                </a:lnTo>
                <a:lnTo>
                  <a:pt x="1788" y="779"/>
                </a:lnTo>
                <a:lnTo>
                  <a:pt x="1788" y="793"/>
                </a:lnTo>
                <a:lnTo>
                  <a:pt x="1788" y="797"/>
                </a:lnTo>
                <a:lnTo>
                  <a:pt x="1788" y="800"/>
                </a:lnTo>
                <a:lnTo>
                  <a:pt x="1788" y="823"/>
                </a:lnTo>
                <a:lnTo>
                  <a:pt x="1788" y="825"/>
                </a:lnTo>
                <a:lnTo>
                  <a:pt x="1788" y="826"/>
                </a:lnTo>
                <a:lnTo>
                  <a:pt x="1797" y="822"/>
                </a:lnTo>
                <a:lnTo>
                  <a:pt x="1805" y="816"/>
                </a:lnTo>
                <a:lnTo>
                  <a:pt x="1809" y="814"/>
                </a:lnTo>
                <a:lnTo>
                  <a:pt x="1813" y="812"/>
                </a:lnTo>
                <a:lnTo>
                  <a:pt x="1814" y="810"/>
                </a:lnTo>
                <a:lnTo>
                  <a:pt x="1824" y="804"/>
                </a:lnTo>
                <a:lnTo>
                  <a:pt x="1832" y="799"/>
                </a:lnTo>
                <a:lnTo>
                  <a:pt x="1836" y="797"/>
                </a:lnTo>
                <a:lnTo>
                  <a:pt x="1837" y="796"/>
                </a:lnTo>
                <a:lnTo>
                  <a:pt x="1838" y="795"/>
                </a:lnTo>
                <a:lnTo>
                  <a:pt x="1844" y="791"/>
                </a:lnTo>
                <a:lnTo>
                  <a:pt x="1846" y="790"/>
                </a:lnTo>
                <a:lnTo>
                  <a:pt x="1851" y="787"/>
                </a:lnTo>
                <a:lnTo>
                  <a:pt x="1852" y="786"/>
                </a:lnTo>
                <a:lnTo>
                  <a:pt x="1858" y="782"/>
                </a:lnTo>
                <a:lnTo>
                  <a:pt x="1860" y="781"/>
                </a:lnTo>
                <a:lnTo>
                  <a:pt x="1862" y="780"/>
                </a:lnTo>
                <a:lnTo>
                  <a:pt x="1867" y="777"/>
                </a:lnTo>
                <a:lnTo>
                  <a:pt x="1869" y="777"/>
                </a:lnTo>
                <a:lnTo>
                  <a:pt x="1870" y="777"/>
                </a:lnTo>
                <a:lnTo>
                  <a:pt x="1872" y="778"/>
                </a:lnTo>
                <a:lnTo>
                  <a:pt x="1873" y="778"/>
                </a:lnTo>
                <a:lnTo>
                  <a:pt x="1873" y="779"/>
                </a:lnTo>
                <a:lnTo>
                  <a:pt x="1875" y="779"/>
                </a:lnTo>
                <a:lnTo>
                  <a:pt x="1876" y="779"/>
                </a:lnTo>
                <a:lnTo>
                  <a:pt x="1878" y="779"/>
                </a:lnTo>
                <a:lnTo>
                  <a:pt x="1881" y="779"/>
                </a:lnTo>
                <a:lnTo>
                  <a:pt x="1882" y="779"/>
                </a:lnTo>
                <a:lnTo>
                  <a:pt x="1884" y="779"/>
                </a:lnTo>
                <a:lnTo>
                  <a:pt x="1886" y="779"/>
                </a:lnTo>
                <a:lnTo>
                  <a:pt x="1891" y="779"/>
                </a:lnTo>
                <a:lnTo>
                  <a:pt x="1905" y="779"/>
                </a:lnTo>
                <a:lnTo>
                  <a:pt x="1906" y="779"/>
                </a:lnTo>
                <a:lnTo>
                  <a:pt x="1906" y="778"/>
                </a:lnTo>
                <a:lnTo>
                  <a:pt x="1907" y="778"/>
                </a:lnTo>
                <a:lnTo>
                  <a:pt x="1907" y="780"/>
                </a:lnTo>
                <a:lnTo>
                  <a:pt x="1912" y="780"/>
                </a:lnTo>
                <a:lnTo>
                  <a:pt x="1913" y="780"/>
                </a:lnTo>
                <a:lnTo>
                  <a:pt x="1914" y="779"/>
                </a:lnTo>
                <a:lnTo>
                  <a:pt x="1915" y="779"/>
                </a:lnTo>
                <a:lnTo>
                  <a:pt x="1916" y="779"/>
                </a:lnTo>
                <a:lnTo>
                  <a:pt x="1917" y="778"/>
                </a:lnTo>
                <a:lnTo>
                  <a:pt x="1918" y="778"/>
                </a:lnTo>
                <a:lnTo>
                  <a:pt x="1920" y="778"/>
                </a:lnTo>
                <a:lnTo>
                  <a:pt x="1922" y="778"/>
                </a:lnTo>
                <a:lnTo>
                  <a:pt x="1931" y="778"/>
                </a:lnTo>
                <a:lnTo>
                  <a:pt x="1931" y="770"/>
                </a:lnTo>
                <a:lnTo>
                  <a:pt x="1931" y="753"/>
                </a:lnTo>
                <a:lnTo>
                  <a:pt x="1955" y="738"/>
                </a:lnTo>
                <a:lnTo>
                  <a:pt x="1957" y="738"/>
                </a:lnTo>
                <a:lnTo>
                  <a:pt x="1958" y="738"/>
                </a:lnTo>
                <a:lnTo>
                  <a:pt x="1976" y="738"/>
                </a:lnTo>
                <a:lnTo>
                  <a:pt x="1976" y="742"/>
                </a:lnTo>
                <a:lnTo>
                  <a:pt x="1976" y="745"/>
                </a:lnTo>
                <a:lnTo>
                  <a:pt x="1976" y="758"/>
                </a:lnTo>
                <a:lnTo>
                  <a:pt x="1977" y="777"/>
                </a:lnTo>
                <a:lnTo>
                  <a:pt x="1978" y="777"/>
                </a:lnTo>
                <a:lnTo>
                  <a:pt x="1994" y="777"/>
                </a:lnTo>
                <a:lnTo>
                  <a:pt x="2003" y="777"/>
                </a:lnTo>
                <a:lnTo>
                  <a:pt x="2011" y="777"/>
                </a:lnTo>
                <a:lnTo>
                  <a:pt x="2014" y="777"/>
                </a:lnTo>
                <a:lnTo>
                  <a:pt x="2014" y="766"/>
                </a:lnTo>
                <a:lnTo>
                  <a:pt x="2014" y="761"/>
                </a:lnTo>
                <a:lnTo>
                  <a:pt x="2014" y="757"/>
                </a:lnTo>
                <a:lnTo>
                  <a:pt x="2019" y="757"/>
                </a:lnTo>
                <a:lnTo>
                  <a:pt x="2019" y="755"/>
                </a:lnTo>
                <a:lnTo>
                  <a:pt x="2019" y="754"/>
                </a:lnTo>
                <a:lnTo>
                  <a:pt x="2019" y="755"/>
                </a:lnTo>
                <a:lnTo>
                  <a:pt x="2026" y="754"/>
                </a:lnTo>
                <a:lnTo>
                  <a:pt x="2026" y="753"/>
                </a:lnTo>
                <a:lnTo>
                  <a:pt x="2044" y="753"/>
                </a:lnTo>
                <a:lnTo>
                  <a:pt x="2044" y="746"/>
                </a:lnTo>
                <a:lnTo>
                  <a:pt x="2045" y="746"/>
                </a:lnTo>
                <a:lnTo>
                  <a:pt x="2045" y="737"/>
                </a:lnTo>
                <a:lnTo>
                  <a:pt x="2057" y="736"/>
                </a:lnTo>
                <a:lnTo>
                  <a:pt x="2068" y="736"/>
                </a:lnTo>
                <a:lnTo>
                  <a:pt x="2073" y="738"/>
                </a:lnTo>
                <a:lnTo>
                  <a:pt x="2080" y="738"/>
                </a:lnTo>
                <a:lnTo>
                  <a:pt x="2081" y="736"/>
                </a:lnTo>
                <a:lnTo>
                  <a:pt x="2083" y="735"/>
                </a:lnTo>
                <a:lnTo>
                  <a:pt x="2085" y="733"/>
                </a:lnTo>
                <a:lnTo>
                  <a:pt x="2088" y="731"/>
                </a:lnTo>
                <a:lnTo>
                  <a:pt x="2092" y="731"/>
                </a:lnTo>
                <a:lnTo>
                  <a:pt x="2097" y="731"/>
                </a:lnTo>
                <a:lnTo>
                  <a:pt x="2104" y="731"/>
                </a:lnTo>
                <a:lnTo>
                  <a:pt x="2104" y="737"/>
                </a:lnTo>
                <a:lnTo>
                  <a:pt x="2106" y="737"/>
                </a:lnTo>
                <a:lnTo>
                  <a:pt x="2110" y="737"/>
                </a:lnTo>
                <a:lnTo>
                  <a:pt x="2133" y="736"/>
                </a:lnTo>
                <a:lnTo>
                  <a:pt x="2134" y="736"/>
                </a:lnTo>
                <a:lnTo>
                  <a:pt x="2134" y="735"/>
                </a:lnTo>
                <a:lnTo>
                  <a:pt x="2134" y="734"/>
                </a:lnTo>
                <a:lnTo>
                  <a:pt x="2134" y="713"/>
                </a:lnTo>
                <a:lnTo>
                  <a:pt x="2147" y="713"/>
                </a:lnTo>
                <a:lnTo>
                  <a:pt x="2152" y="713"/>
                </a:lnTo>
                <a:lnTo>
                  <a:pt x="2177" y="713"/>
                </a:lnTo>
                <a:lnTo>
                  <a:pt x="2194" y="712"/>
                </a:lnTo>
                <a:lnTo>
                  <a:pt x="2238" y="712"/>
                </a:lnTo>
                <a:lnTo>
                  <a:pt x="2253" y="712"/>
                </a:lnTo>
                <a:lnTo>
                  <a:pt x="2271" y="712"/>
                </a:lnTo>
                <a:lnTo>
                  <a:pt x="2313" y="711"/>
                </a:lnTo>
                <a:lnTo>
                  <a:pt x="2316" y="711"/>
                </a:lnTo>
                <a:lnTo>
                  <a:pt x="2322" y="711"/>
                </a:lnTo>
                <a:lnTo>
                  <a:pt x="2374" y="710"/>
                </a:lnTo>
                <a:lnTo>
                  <a:pt x="2374" y="716"/>
                </a:lnTo>
                <a:lnTo>
                  <a:pt x="2374" y="718"/>
                </a:lnTo>
                <a:lnTo>
                  <a:pt x="2374" y="719"/>
                </a:lnTo>
                <a:lnTo>
                  <a:pt x="2374" y="725"/>
                </a:lnTo>
                <a:lnTo>
                  <a:pt x="2374" y="736"/>
                </a:lnTo>
                <a:lnTo>
                  <a:pt x="2374" y="742"/>
                </a:lnTo>
                <a:lnTo>
                  <a:pt x="2374" y="751"/>
                </a:lnTo>
                <a:lnTo>
                  <a:pt x="2374" y="771"/>
                </a:lnTo>
                <a:lnTo>
                  <a:pt x="2375" y="780"/>
                </a:lnTo>
                <a:lnTo>
                  <a:pt x="2375" y="793"/>
                </a:lnTo>
                <a:lnTo>
                  <a:pt x="2375" y="825"/>
                </a:lnTo>
                <a:lnTo>
                  <a:pt x="2376" y="831"/>
                </a:lnTo>
                <a:lnTo>
                  <a:pt x="2376" y="844"/>
                </a:lnTo>
                <a:lnTo>
                  <a:pt x="2376" y="849"/>
                </a:lnTo>
                <a:lnTo>
                  <a:pt x="2376" y="850"/>
                </a:lnTo>
                <a:lnTo>
                  <a:pt x="2376" y="855"/>
                </a:lnTo>
                <a:lnTo>
                  <a:pt x="2376" y="862"/>
                </a:lnTo>
                <a:lnTo>
                  <a:pt x="2376" y="883"/>
                </a:lnTo>
                <a:lnTo>
                  <a:pt x="2376" y="884"/>
                </a:lnTo>
                <a:lnTo>
                  <a:pt x="2376" y="890"/>
                </a:lnTo>
                <a:lnTo>
                  <a:pt x="2376" y="914"/>
                </a:lnTo>
                <a:lnTo>
                  <a:pt x="2377" y="953"/>
                </a:lnTo>
                <a:lnTo>
                  <a:pt x="2376" y="977"/>
                </a:lnTo>
                <a:lnTo>
                  <a:pt x="2376" y="983"/>
                </a:lnTo>
                <a:lnTo>
                  <a:pt x="2377" y="993"/>
                </a:lnTo>
                <a:lnTo>
                  <a:pt x="2377" y="994"/>
                </a:lnTo>
                <a:lnTo>
                  <a:pt x="2377" y="996"/>
                </a:lnTo>
                <a:lnTo>
                  <a:pt x="2377" y="999"/>
                </a:lnTo>
                <a:lnTo>
                  <a:pt x="2377" y="1000"/>
                </a:lnTo>
                <a:lnTo>
                  <a:pt x="2377" y="1005"/>
                </a:lnTo>
                <a:lnTo>
                  <a:pt x="2377" y="1012"/>
                </a:lnTo>
                <a:lnTo>
                  <a:pt x="2377" y="1024"/>
                </a:lnTo>
                <a:lnTo>
                  <a:pt x="2377" y="1025"/>
                </a:lnTo>
                <a:lnTo>
                  <a:pt x="2379" y="1031"/>
                </a:lnTo>
                <a:lnTo>
                  <a:pt x="2379" y="1038"/>
                </a:lnTo>
                <a:lnTo>
                  <a:pt x="2380" y="1073"/>
                </a:lnTo>
                <a:lnTo>
                  <a:pt x="2380" y="1075"/>
                </a:lnTo>
                <a:lnTo>
                  <a:pt x="2380" y="1076"/>
                </a:lnTo>
                <a:lnTo>
                  <a:pt x="2380" y="1136"/>
                </a:lnTo>
                <a:lnTo>
                  <a:pt x="2380" y="1137"/>
                </a:lnTo>
                <a:lnTo>
                  <a:pt x="2380" y="1150"/>
                </a:lnTo>
                <a:lnTo>
                  <a:pt x="2380" y="1154"/>
                </a:lnTo>
                <a:lnTo>
                  <a:pt x="2380" y="1156"/>
                </a:lnTo>
                <a:lnTo>
                  <a:pt x="2380" y="1158"/>
                </a:lnTo>
                <a:lnTo>
                  <a:pt x="2381" y="1173"/>
                </a:lnTo>
                <a:lnTo>
                  <a:pt x="2381" y="1175"/>
                </a:lnTo>
                <a:lnTo>
                  <a:pt x="2381" y="1180"/>
                </a:lnTo>
                <a:lnTo>
                  <a:pt x="2381" y="1182"/>
                </a:lnTo>
                <a:lnTo>
                  <a:pt x="2381" y="1191"/>
                </a:lnTo>
                <a:lnTo>
                  <a:pt x="2381" y="1193"/>
                </a:lnTo>
                <a:lnTo>
                  <a:pt x="2381" y="1194"/>
                </a:lnTo>
                <a:lnTo>
                  <a:pt x="2381" y="1195"/>
                </a:lnTo>
                <a:lnTo>
                  <a:pt x="2381" y="1199"/>
                </a:lnTo>
                <a:lnTo>
                  <a:pt x="2381" y="1208"/>
                </a:lnTo>
                <a:lnTo>
                  <a:pt x="2381" y="1212"/>
                </a:lnTo>
                <a:lnTo>
                  <a:pt x="2381" y="1224"/>
                </a:lnTo>
                <a:lnTo>
                  <a:pt x="2381" y="1225"/>
                </a:lnTo>
                <a:lnTo>
                  <a:pt x="2381" y="1226"/>
                </a:lnTo>
                <a:lnTo>
                  <a:pt x="2380" y="1243"/>
                </a:lnTo>
                <a:lnTo>
                  <a:pt x="2380" y="1244"/>
                </a:lnTo>
                <a:lnTo>
                  <a:pt x="2380" y="1246"/>
                </a:lnTo>
                <a:lnTo>
                  <a:pt x="2381" y="1247"/>
                </a:lnTo>
                <a:lnTo>
                  <a:pt x="2381" y="1248"/>
                </a:lnTo>
                <a:lnTo>
                  <a:pt x="2381" y="1250"/>
                </a:lnTo>
                <a:lnTo>
                  <a:pt x="2381" y="1251"/>
                </a:lnTo>
                <a:lnTo>
                  <a:pt x="2381" y="1253"/>
                </a:lnTo>
                <a:lnTo>
                  <a:pt x="2381" y="1256"/>
                </a:lnTo>
                <a:lnTo>
                  <a:pt x="2381" y="1261"/>
                </a:lnTo>
                <a:lnTo>
                  <a:pt x="2381" y="1264"/>
                </a:lnTo>
                <a:lnTo>
                  <a:pt x="2381" y="1265"/>
                </a:lnTo>
                <a:lnTo>
                  <a:pt x="2381" y="1268"/>
                </a:lnTo>
                <a:lnTo>
                  <a:pt x="2381" y="1270"/>
                </a:lnTo>
                <a:lnTo>
                  <a:pt x="2381" y="1276"/>
                </a:lnTo>
                <a:lnTo>
                  <a:pt x="2381" y="1278"/>
                </a:lnTo>
                <a:lnTo>
                  <a:pt x="2381" y="1283"/>
                </a:lnTo>
                <a:lnTo>
                  <a:pt x="2381" y="1284"/>
                </a:lnTo>
                <a:lnTo>
                  <a:pt x="2381" y="1285"/>
                </a:lnTo>
                <a:lnTo>
                  <a:pt x="2381" y="1291"/>
                </a:lnTo>
                <a:lnTo>
                  <a:pt x="2381" y="1297"/>
                </a:lnTo>
                <a:lnTo>
                  <a:pt x="2381" y="1301"/>
                </a:lnTo>
                <a:lnTo>
                  <a:pt x="2381" y="1310"/>
                </a:lnTo>
                <a:lnTo>
                  <a:pt x="2381" y="1312"/>
                </a:lnTo>
                <a:lnTo>
                  <a:pt x="2381" y="1330"/>
                </a:lnTo>
                <a:lnTo>
                  <a:pt x="2381" y="1334"/>
                </a:lnTo>
                <a:lnTo>
                  <a:pt x="2381" y="1336"/>
                </a:lnTo>
                <a:lnTo>
                  <a:pt x="2382" y="1356"/>
                </a:lnTo>
                <a:lnTo>
                  <a:pt x="2382" y="1359"/>
                </a:lnTo>
                <a:lnTo>
                  <a:pt x="2382" y="1395"/>
                </a:lnTo>
                <a:lnTo>
                  <a:pt x="2382" y="1408"/>
                </a:lnTo>
                <a:lnTo>
                  <a:pt x="2382" y="1416"/>
                </a:lnTo>
                <a:lnTo>
                  <a:pt x="2382" y="1418"/>
                </a:lnTo>
                <a:lnTo>
                  <a:pt x="2382" y="1423"/>
                </a:lnTo>
                <a:lnTo>
                  <a:pt x="2382" y="1426"/>
                </a:lnTo>
                <a:lnTo>
                  <a:pt x="2382" y="1438"/>
                </a:lnTo>
                <a:lnTo>
                  <a:pt x="2382" y="1441"/>
                </a:lnTo>
                <a:lnTo>
                  <a:pt x="2382" y="1443"/>
                </a:lnTo>
                <a:lnTo>
                  <a:pt x="2382" y="1462"/>
                </a:lnTo>
                <a:lnTo>
                  <a:pt x="2383" y="1467"/>
                </a:lnTo>
                <a:lnTo>
                  <a:pt x="2383" y="1484"/>
                </a:lnTo>
                <a:lnTo>
                  <a:pt x="2383" y="1509"/>
                </a:lnTo>
                <a:lnTo>
                  <a:pt x="2384" y="1525"/>
                </a:lnTo>
                <a:lnTo>
                  <a:pt x="2384" y="1532"/>
                </a:lnTo>
                <a:lnTo>
                  <a:pt x="2384" y="1539"/>
                </a:lnTo>
                <a:lnTo>
                  <a:pt x="2384" y="1542"/>
                </a:lnTo>
                <a:lnTo>
                  <a:pt x="2384" y="1543"/>
                </a:lnTo>
                <a:lnTo>
                  <a:pt x="2384" y="1547"/>
                </a:lnTo>
                <a:lnTo>
                  <a:pt x="2384" y="1555"/>
                </a:lnTo>
                <a:lnTo>
                  <a:pt x="2384" y="1564"/>
                </a:lnTo>
                <a:lnTo>
                  <a:pt x="2384" y="1568"/>
                </a:lnTo>
                <a:lnTo>
                  <a:pt x="2384" y="1570"/>
                </a:lnTo>
                <a:lnTo>
                  <a:pt x="2384" y="1574"/>
                </a:lnTo>
                <a:lnTo>
                  <a:pt x="2384" y="1576"/>
                </a:lnTo>
                <a:lnTo>
                  <a:pt x="2384" y="1577"/>
                </a:lnTo>
                <a:lnTo>
                  <a:pt x="2384" y="1578"/>
                </a:lnTo>
                <a:lnTo>
                  <a:pt x="2384" y="1594"/>
                </a:lnTo>
                <a:lnTo>
                  <a:pt x="2384" y="1595"/>
                </a:lnTo>
                <a:lnTo>
                  <a:pt x="2384" y="1639"/>
                </a:lnTo>
                <a:lnTo>
                  <a:pt x="2384" y="1645"/>
                </a:lnTo>
                <a:lnTo>
                  <a:pt x="2384" y="1650"/>
                </a:lnTo>
                <a:lnTo>
                  <a:pt x="2385" y="1656"/>
                </a:lnTo>
                <a:lnTo>
                  <a:pt x="2385" y="1658"/>
                </a:lnTo>
                <a:lnTo>
                  <a:pt x="2385" y="1659"/>
                </a:lnTo>
                <a:lnTo>
                  <a:pt x="2385" y="1678"/>
                </a:lnTo>
                <a:lnTo>
                  <a:pt x="2385" y="1682"/>
                </a:lnTo>
                <a:lnTo>
                  <a:pt x="2385" y="1689"/>
                </a:lnTo>
                <a:lnTo>
                  <a:pt x="2385" y="1694"/>
                </a:lnTo>
                <a:lnTo>
                  <a:pt x="2385" y="1712"/>
                </a:lnTo>
                <a:lnTo>
                  <a:pt x="2385" y="1715"/>
                </a:lnTo>
                <a:lnTo>
                  <a:pt x="2385" y="1732"/>
                </a:lnTo>
                <a:lnTo>
                  <a:pt x="2385" y="1738"/>
                </a:lnTo>
                <a:lnTo>
                  <a:pt x="2385" y="1739"/>
                </a:lnTo>
                <a:lnTo>
                  <a:pt x="2385" y="1743"/>
                </a:lnTo>
                <a:lnTo>
                  <a:pt x="2385" y="1745"/>
                </a:lnTo>
                <a:lnTo>
                  <a:pt x="2385" y="1747"/>
                </a:lnTo>
                <a:lnTo>
                  <a:pt x="2385" y="1762"/>
                </a:lnTo>
                <a:lnTo>
                  <a:pt x="2385" y="1768"/>
                </a:lnTo>
                <a:lnTo>
                  <a:pt x="2385" y="1774"/>
                </a:lnTo>
                <a:lnTo>
                  <a:pt x="2385" y="1784"/>
                </a:lnTo>
                <a:lnTo>
                  <a:pt x="2385" y="1793"/>
                </a:lnTo>
                <a:lnTo>
                  <a:pt x="2385" y="1798"/>
                </a:lnTo>
                <a:lnTo>
                  <a:pt x="2385" y="1808"/>
                </a:lnTo>
                <a:lnTo>
                  <a:pt x="2385" y="1824"/>
                </a:lnTo>
                <a:lnTo>
                  <a:pt x="2385" y="1840"/>
                </a:lnTo>
                <a:lnTo>
                  <a:pt x="2385" y="1845"/>
                </a:lnTo>
                <a:lnTo>
                  <a:pt x="2385" y="1853"/>
                </a:lnTo>
                <a:lnTo>
                  <a:pt x="2385" y="1859"/>
                </a:lnTo>
                <a:lnTo>
                  <a:pt x="2385" y="1874"/>
                </a:lnTo>
                <a:lnTo>
                  <a:pt x="2385" y="1878"/>
                </a:lnTo>
                <a:lnTo>
                  <a:pt x="2385" y="1888"/>
                </a:lnTo>
                <a:lnTo>
                  <a:pt x="2385" y="1897"/>
                </a:lnTo>
                <a:lnTo>
                  <a:pt x="2384" y="1899"/>
                </a:lnTo>
                <a:lnTo>
                  <a:pt x="2384" y="1901"/>
                </a:lnTo>
                <a:lnTo>
                  <a:pt x="2384" y="1904"/>
                </a:lnTo>
                <a:lnTo>
                  <a:pt x="2384" y="1911"/>
                </a:lnTo>
                <a:lnTo>
                  <a:pt x="2384" y="1914"/>
                </a:lnTo>
                <a:lnTo>
                  <a:pt x="2384" y="1921"/>
                </a:lnTo>
                <a:lnTo>
                  <a:pt x="2384" y="1939"/>
                </a:lnTo>
                <a:lnTo>
                  <a:pt x="2384" y="1954"/>
                </a:lnTo>
                <a:lnTo>
                  <a:pt x="2384" y="1963"/>
                </a:lnTo>
                <a:lnTo>
                  <a:pt x="2384" y="1967"/>
                </a:lnTo>
                <a:lnTo>
                  <a:pt x="2384" y="1969"/>
                </a:lnTo>
                <a:lnTo>
                  <a:pt x="2384" y="1980"/>
                </a:lnTo>
                <a:lnTo>
                  <a:pt x="2383" y="1986"/>
                </a:lnTo>
                <a:lnTo>
                  <a:pt x="2383" y="1998"/>
                </a:lnTo>
                <a:lnTo>
                  <a:pt x="2383" y="2020"/>
                </a:lnTo>
                <a:lnTo>
                  <a:pt x="2383" y="2021"/>
                </a:lnTo>
                <a:lnTo>
                  <a:pt x="2383" y="2024"/>
                </a:lnTo>
                <a:lnTo>
                  <a:pt x="2383" y="2035"/>
                </a:lnTo>
                <a:lnTo>
                  <a:pt x="2383" y="2048"/>
                </a:lnTo>
                <a:lnTo>
                  <a:pt x="2383" y="2050"/>
                </a:lnTo>
                <a:lnTo>
                  <a:pt x="2383" y="2051"/>
                </a:lnTo>
                <a:lnTo>
                  <a:pt x="2383" y="2053"/>
                </a:lnTo>
                <a:lnTo>
                  <a:pt x="2383" y="2059"/>
                </a:lnTo>
                <a:lnTo>
                  <a:pt x="2383" y="2071"/>
                </a:lnTo>
                <a:lnTo>
                  <a:pt x="2383" y="2081"/>
                </a:lnTo>
                <a:lnTo>
                  <a:pt x="2383" y="2088"/>
                </a:lnTo>
                <a:lnTo>
                  <a:pt x="2383" y="2106"/>
                </a:lnTo>
                <a:lnTo>
                  <a:pt x="2383" y="2108"/>
                </a:lnTo>
                <a:lnTo>
                  <a:pt x="2383" y="2122"/>
                </a:lnTo>
                <a:lnTo>
                  <a:pt x="2383" y="2124"/>
                </a:lnTo>
                <a:lnTo>
                  <a:pt x="2382" y="2126"/>
                </a:lnTo>
                <a:lnTo>
                  <a:pt x="2382" y="2128"/>
                </a:lnTo>
                <a:lnTo>
                  <a:pt x="2382" y="2130"/>
                </a:lnTo>
                <a:lnTo>
                  <a:pt x="2382" y="2131"/>
                </a:lnTo>
                <a:lnTo>
                  <a:pt x="2383" y="2132"/>
                </a:lnTo>
                <a:lnTo>
                  <a:pt x="2383" y="2133"/>
                </a:lnTo>
                <a:lnTo>
                  <a:pt x="2383" y="2134"/>
                </a:lnTo>
                <a:lnTo>
                  <a:pt x="2383" y="2137"/>
                </a:lnTo>
                <a:lnTo>
                  <a:pt x="2382" y="2139"/>
                </a:lnTo>
                <a:lnTo>
                  <a:pt x="2382" y="2141"/>
                </a:lnTo>
                <a:lnTo>
                  <a:pt x="2382" y="2144"/>
                </a:lnTo>
                <a:lnTo>
                  <a:pt x="2382" y="2193"/>
                </a:lnTo>
                <a:lnTo>
                  <a:pt x="2382" y="2195"/>
                </a:lnTo>
                <a:lnTo>
                  <a:pt x="2383" y="2202"/>
                </a:lnTo>
                <a:lnTo>
                  <a:pt x="2383" y="2204"/>
                </a:lnTo>
                <a:lnTo>
                  <a:pt x="2382" y="2213"/>
                </a:lnTo>
                <a:lnTo>
                  <a:pt x="2382" y="2217"/>
                </a:lnTo>
                <a:lnTo>
                  <a:pt x="2382" y="2229"/>
                </a:lnTo>
                <a:lnTo>
                  <a:pt x="2382" y="2230"/>
                </a:lnTo>
                <a:lnTo>
                  <a:pt x="2382" y="2231"/>
                </a:lnTo>
                <a:lnTo>
                  <a:pt x="2382" y="2232"/>
                </a:lnTo>
                <a:lnTo>
                  <a:pt x="2382" y="2260"/>
                </a:lnTo>
                <a:lnTo>
                  <a:pt x="2382" y="2331"/>
                </a:lnTo>
                <a:lnTo>
                  <a:pt x="2383" y="2333"/>
                </a:lnTo>
                <a:lnTo>
                  <a:pt x="2383" y="2334"/>
                </a:lnTo>
                <a:lnTo>
                  <a:pt x="2383" y="2340"/>
                </a:lnTo>
                <a:lnTo>
                  <a:pt x="2383" y="2347"/>
                </a:lnTo>
                <a:lnTo>
                  <a:pt x="2382" y="2352"/>
                </a:lnTo>
                <a:lnTo>
                  <a:pt x="2382" y="2353"/>
                </a:lnTo>
                <a:lnTo>
                  <a:pt x="2382" y="2373"/>
                </a:lnTo>
                <a:lnTo>
                  <a:pt x="2382" y="2384"/>
                </a:lnTo>
                <a:lnTo>
                  <a:pt x="2370" y="2384"/>
                </a:lnTo>
                <a:lnTo>
                  <a:pt x="2368" y="2384"/>
                </a:lnTo>
                <a:lnTo>
                  <a:pt x="2351" y="2384"/>
                </a:lnTo>
                <a:lnTo>
                  <a:pt x="2304" y="2385"/>
                </a:lnTo>
                <a:lnTo>
                  <a:pt x="2290" y="2385"/>
                </a:lnTo>
                <a:lnTo>
                  <a:pt x="2289" y="2385"/>
                </a:lnTo>
                <a:lnTo>
                  <a:pt x="2260" y="2385"/>
                </a:lnTo>
                <a:lnTo>
                  <a:pt x="2147" y="2387"/>
                </a:lnTo>
                <a:lnTo>
                  <a:pt x="2142" y="2387"/>
                </a:lnTo>
                <a:lnTo>
                  <a:pt x="2141" y="2387"/>
                </a:lnTo>
                <a:lnTo>
                  <a:pt x="2072" y="2389"/>
                </a:lnTo>
                <a:lnTo>
                  <a:pt x="2037" y="2390"/>
                </a:lnTo>
                <a:lnTo>
                  <a:pt x="2031" y="2390"/>
                </a:lnTo>
                <a:lnTo>
                  <a:pt x="2030" y="2390"/>
                </a:lnTo>
                <a:lnTo>
                  <a:pt x="2003" y="2391"/>
                </a:lnTo>
                <a:lnTo>
                  <a:pt x="1990" y="2391"/>
                </a:lnTo>
                <a:lnTo>
                  <a:pt x="1960" y="2392"/>
                </a:lnTo>
                <a:lnTo>
                  <a:pt x="1887" y="2393"/>
                </a:lnTo>
                <a:lnTo>
                  <a:pt x="1862" y="2393"/>
                </a:lnTo>
                <a:lnTo>
                  <a:pt x="1860" y="2393"/>
                </a:lnTo>
                <a:lnTo>
                  <a:pt x="1856" y="2393"/>
                </a:lnTo>
                <a:lnTo>
                  <a:pt x="1796" y="2393"/>
                </a:lnTo>
                <a:lnTo>
                  <a:pt x="1795" y="2393"/>
                </a:lnTo>
                <a:lnTo>
                  <a:pt x="1775" y="2393"/>
                </a:lnTo>
                <a:lnTo>
                  <a:pt x="1766" y="2393"/>
                </a:lnTo>
                <a:lnTo>
                  <a:pt x="1760" y="2393"/>
                </a:lnTo>
                <a:lnTo>
                  <a:pt x="1756" y="2394"/>
                </a:lnTo>
                <a:lnTo>
                  <a:pt x="1744" y="2394"/>
                </a:lnTo>
                <a:lnTo>
                  <a:pt x="1736" y="2394"/>
                </a:lnTo>
                <a:lnTo>
                  <a:pt x="1718" y="2396"/>
                </a:lnTo>
                <a:lnTo>
                  <a:pt x="1709" y="2396"/>
                </a:lnTo>
                <a:lnTo>
                  <a:pt x="1705" y="2396"/>
                </a:lnTo>
                <a:lnTo>
                  <a:pt x="1698" y="2396"/>
                </a:lnTo>
                <a:lnTo>
                  <a:pt x="1696" y="2396"/>
                </a:lnTo>
                <a:lnTo>
                  <a:pt x="1675" y="2397"/>
                </a:lnTo>
                <a:lnTo>
                  <a:pt x="1647" y="2397"/>
                </a:lnTo>
                <a:lnTo>
                  <a:pt x="1629" y="2398"/>
                </a:lnTo>
                <a:lnTo>
                  <a:pt x="1624" y="2398"/>
                </a:lnTo>
                <a:lnTo>
                  <a:pt x="1619" y="2398"/>
                </a:lnTo>
                <a:lnTo>
                  <a:pt x="1618" y="2398"/>
                </a:lnTo>
                <a:lnTo>
                  <a:pt x="1615" y="2398"/>
                </a:lnTo>
                <a:lnTo>
                  <a:pt x="1614" y="2398"/>
                </a:lnTo>
                <a:lnTo>
                  <a:pt x="1610" y="2398"/>
                </a:lnTo>
                <a:lnTo>
                  <a:pt x="1608" y="2398"/>
                </a:lnTo>
                <a:lnTo>
                  <a:pt x="1607" y="2398"/>
                </a:lnTo>
                <a:lnTo>
                  <a:pt x="1601" y="2398"/>
                </a:lnTo>
                <a:lnTo>
                  <a:pt x="1598" y="2399"/>
                </a:lnTo>
                <a:lnTo>
                  <a:pt x="1597" y="2399"/>
                </a:lnTo>
                <a:lnTo>
                  <a:pt x="1595" y="2399"/>
                </a:lnTo>
                <a:lnTo>
                  <a:pt x="1593" y="2399"/>
                </a:lnTo>
                <a:lnTo>
                  <a:pt x="1590" y="2399"/>
                </a:lnTo>
                <a:lnTo>
                  <a:pt x="1589" y="2399"/>
                </a:lnTo>
                <a:lnTo>
                  <a:pt x="1577" y="2399"/>
                </a:lnTo>
                <a:lnTo>
                  <a:pt x="1554" y="2399"/>
                </a:lnTo>
                <a:lnTo>
                  <a:pt x="1534" y="2400"/>
                </a:lnTo>
                <a:lnTo>
                  <a:pt x="1527" y="2400"/>
                </a:lnTo>
                <a:lnTo>
                  <a:pt x="1523" y="2400"/>
                </a:lnTo>
                <a:lnTo>
                  <a:pt x="1517" y="2401"/>
                </a:lnTo>
                <a:lnTo>
                  <a:pt x="1515" y="2401"/>
                </a:lnTo>
                <a:lnTo>
                  <a:pt x="1501" y="2401"/>
                </a:lnTo>
                <a:lnTo>
                  <a:pt x="1499" y="2401"/>
                </a:lnTo>
                <a:lnTo>
                  <a:pt x="1495" y="2402"/>
                </a:lnTo>
                <a:lnTo>
                  <a:pt x="1493" y="2402"/>
                </a:lnTo>
                <a:lnTo>
                  <a:pt x="1490" y="2402"/>
                </a:lnTo>
                <a:lnTo>
                  <a:pt x="1489" y="2402"/>
                </a:lnTo>
                <a:lnTo>
                  <a:pt x="1488" y="2402"/>
                </a:lnTo>
                <a:lnTo>
                  <a:pt x="1487" y="2402"/>
                </a:lnTo>
                <a:lnTo>
                  <a:pt x="1480" y="2402"/>
                </a:lnTo>
                <a:lnTo>
                  <a:pt x="1478" y="2402"/>
                </a:lnTo>
                <a:lnTo>
                  <a:pt x="1472" y="2402"/>
                </a:lnTo>
                <a:lnTo>
                  <a:pt x="1471" y="2402"/>
                </a:lnTo>
                <a:lnTo>
                  <a:pt x="1469" y="2402"/>
                </a:lnTo>
                <a:lnTo>
                  <a:pt x="1454" y="2404"/>
                </a:lnTo>
                <a:lnTo>
                  <a:pt x="1448" y="2404"/>
                </a:lnTo>
                <a:lnTo>
                  <a:pt x="1445" y="2404"/>
                </a:lnTo>
                <a:lnTo>
                  <a:pt x="1444" y="2404"/>
                </a:lnTo>
                <a:lnTo>
                  <a:pt x="1436" y="2405"/>
                </a:lnTo>
                <a:lnTo>
                  <a:pt x="1434" y="2405"/>
                </a:lnTo>
                <a:lnTo>
                  <a:pt x="1433" y="2405"/>
                </a:lnTo>
                <a:lnTo>
                  <a:pt x="1430" y="2405"/>
                </a:lnTo>
                <a:lnTo>
                  <a:pt x="1425" y="2405"/>
                </a:lnTo>
                <a:lnTo>
                  <a:pt x="1410" y="2405"/>
                </a:lnTo>
                <a:lnTo>
                  <a:pt x="1406" y="2405"/>
                </a:lnTo>
                <a:lnTo>
                  <a:pt x="1403" y="2405"/>
                </a:lnTo>
                <a:lnTo>
                  <a:pt x="1383" y="2406"/>
                </a:lnTo>
                <a:lnTo>
                  <a:pt x="1374" y="2405"/>
                </a:lnTo>
                <a:lnTo>
                  <a:pt x="1371" y="2405"/>
                </a:lnTo>
                <a:lnTo>
                  <a:pt x="1363" y="2406"/>
                </a:lnTo>
                <a:lnTo>
                  <a:pt x="1354" y="2406"/>
                </a:lnTo>
                <a:lnTo>
                  <a:pt x="1353" y="2406"/>
                </a:lnTo>
                <a:lnTo>
                  <a:pt x="1351" y="2406"/>
                </a:lnTo>
                <a:lnTo>
                  <a:pt x="1348" y="2406"/>
                </a:lnTo>
                <a:lnTo>
                  <a:pt x="1340" y="2406"/>
                </a:lnTo>
                <a:lnTo>
                  <a:pt x="1338" y="2406"/>
                </a:lnTo>
                <a:lnTo>
                  <a:pt x="1337" y="2406"/>
                </a:lnTo>
                <a:lnTo>
                  <a:pt x="1326" y="2407"/>
                </a:lnTo>
                <a:lnTo>
                  <a:pt x="1323" y="2407"/>
                </a:lnTo>
                <a:lnTo>
                  <a:pt x="1322" y="2407"/>
                </a:lnTo>
                <a:lnTo>
                  <a:pt x="1311" y="2407"/>
                </a:lnTo>
                <a:lnTo>
                  <a:pt x="1307" y="2407"/>
                </a:lnTo>
                <a:lnTo>
                  <a:pt x="1303" y="2407"/>
                </a:lnTo>
                <a:lnTo>
                  <a:pt x="1302" y="2407"/>
                </a:lnTo>
                <a:lnTo>
                  <a:pt x="1297" y="2407"/>
                </a:lnTo>
                <a:lnTo>
                  <a:pt x="1294" y="2407"/>
                </a:lnTo>
                <a:lnTo>
                  <a:pt x="1292" y="2407"/>
                </a:lnTo>
                <a:lnTo>
                  <a:pt x="1287" y="2407"/>
                </a:lnTo>
                <a:lnTo>
                  <a:pt x="1284" y="2407"/>
                </a:lnTo>
                <a:lnTo>
                  <a:pt x="1276" y="2407"/>
                </a:lnTo>
                <a:lnTo>
                  <a:pt x="1275" y="2407"/>
                </a:lnTo>
                <a:lnTo>
                  <a:pt x="1267" y="2407"/>
                </a:lnTo>
                <a:lnTo>
                  <a:pt x="1266" y="2407"/>
                </a:lnTo>
                <a:lnTo>
                  <a:pt x="1257" y="2407"/>
                </a:lnTo>
                <a:lnTo>
                  <a:pt x="1247" y="2407"/>
                </a:lnTo>
                <a:lnTo>
                  <a:pt x="1244" y="2407"/>
                </a:lnTo>
                <a:lnTo>
                  <a:pt x="1240" y="2407"/>
                </a:lnTo>
                <a:lnTo>
                  <a:pt x="1229" y="2408"/>
                </a:lnTo>
                <a:lnTo>
                  <a:pt x="1225" y="2408"/>
                </a:lnTo>
                <a:lnTo>
                  <a:pt x="1220" y="2408"/>
                </a:lnTo>
                <a:lnTo>
                  <a:pt x="1205" y="2408"/>
                </a:lnTo>
                <a:lnTo>
                  <a:pt x="1200" y="2408"/>
                </a:lnTo>
                <a:lnTo>
                  <a:pt x="1199" y="2408"/>
                </a:lnTo>
                <a:lnTo>
                  <a:pt x="1197" y="2408"/>
                </a:lnTo>
                <a:lnTo>
                  <a:pt x="1196" y="2408"/>
                </a:lnTo>
                <a:lnTo>
                  <a:pt x="1195" y="2408"/>
                </a:lnTo>
                <a:lnTo>
                  <a:pt x="1194" y="2408"/>
                </a:lnTo>
                <a:lnTo>
                  <a:pt x="1184" y="2409"/>
                </a:lnTo>
                <a:lnTo>
                  <a:pt x="1174" y="2409"/>
                </a:lnTo>
                <a:lnTo>
                  <a:pt x="1171" y="2409"/>
                </a:lnTo>
                <a:lnTo>
                  <a:pt x="1170" y="2409"/>
                </a:lnTo>
                <a:lnTo>
                  <a:pt x="1166" y="2409"/>
                </a:lnTo>
                <a:lnTo>
                  <a:pt x="1164" y="2409"/>
                </a:lnTo>
                <a:lnTo>
                  <a:pt x="1163" y="2409"/>
                </a:lnTo>
                <a:lnTo>
                  <a:pt x="1155" y="2409"/>
                </a:lnTo>
                <a:lnTo>
                  <a:pt x="1145" y="2409"/>
                </a:lnTo>
                <a:lnTo>
                  <a:pt x="1141" y="2409"/>
                </a:lnTo>
                <a:lnTo>
                  <a:pt x="1135" y="2409"/>
                </a:lnTo>
                <a:lnTo>
                  <a:pt x="1133" y="2409"/>
                </a:lnTo>
                <a:lnTo>
                  <a:pt x="1132" y="2409"/>
                </a:lnTo>
                <a:lnTo>
                  <a:pt x="1130" y="2409"/>
                </a:lnTo>
                <a:lnTo>
                  <a:pt x="1126" y="2409"/>
                </a:lnTo>
                <a:lnTo>
                  <a:pt x="1125" y="2409"/>
                </a:lnTo>
                <a:lnTo>
                  <a:pt x="1120" y="2409"/>
                </a:lnTo>
                <a:lnTo>
                  <a:pt x="1109" y="2410"/>
                </a:lnTo>
                <a:lnTo>
                  <a:pt x="1098" y="2410"/>
                </a:lnTo>
                <a:lnTo>
                  <a:pt x="1095" y="2410"/>
                </a:lnTo>
                <a:lnTo>
                  <a:pt x="1092" y="2410"/>
                </a:lnTo>
                <a:lnTo>
                  <a:pt x="1084" y="2410"/>
                </a:lnTo>
                <a:lnTo>
                  <a:pt x="1082" y="2410"/>
                </a:lnTo>
                <a:lnTo>
                  <a:pt x="1079" y="2410"/>
                </a:lnTo>
                <a:lnTo>
                  <a:pt x="1075" y="2410"/>
                </a:lnTo>
                <a:lnTo>
                  <a:pt x="1065" y="2410"/>
                </a:lnTo>
                <a:lnTo>
                  <a:pt x="1049" y="2411"/>
                </a:lnTo>
                <a:lnTo>
                  <a:pt x="1041" y="2411"/>
                </a:lnTo>
                <a:lnTo>
                  <a:pt x="1038" y="2411"/>
                </a:lnTo>
                <a:lnTo>
                  <a:pt x="1034" y="2411"/>
                </a:lnTo>
                <a:lnTo>
                  <a:pt x="1024" y="2411"/>
                </a:lnTo>
                <a:lnTo>
                  <a:pt x="1013" y="2413"/>
                </a:lnTo>
                <a:lnTo>
                  <a:pt x="1013" y="2411"/>
                </a:lnTo>
                <a:lnTo>
                  <a:pt x="1009" y="2413"/>
                </a:lnTo>
                <a:lnTo>
                  <a:pt x="997" y="2413"/>
                </a:lnTo>
                <a:lnTo>
                  <a:pt x="996" y="2413"/>
                </a:lnTo>
                <a:lnTo>
                  <a:pt x="982" y="2413"/>
                </a:lnTo>
                <a:lnTo>
                  <a:pt x="955" y="2414"/>
                </a:lnTo>
                <a:lnTo>
                  <a:pt x="953" y="2414"/>
                </a:lnTo>
                <a:lnTo>
                  <a:pt x="948" y="2414"/>
                </a:lnTo>
                <a:lnTo>
                  <a:pt x="944" y="2414"/>
                </a:lnTo>
                <a:lnTo>
                  <a:pt x="938" y="2414"/>
                </a:lnTo>
                <a:lnTo>
                  <a:pt x="930" y="2414"/>
                </a:lnTo>
                <a:lnTo>
                  <a:pt x="929" y="2414"/>
                </a:lnTo>
                <a:lnTo>
                  <a:pt x="928" y="2414"/>
                </a:lnTo>
                <a:lnTo>
                  <a:pt x="917" y="2415"/>
                </a:lnTo>
                <a:lnTo>
                  <a:pt x="914" y="2415"/>
                </a:lnTo>
                <a:lnTo>
                  <a:pt x="912" y="2415"/>
                </a:lnTo>
                <a:lnTo>
                  <a:pt x="906" y="2415"/>
                </a:lnTo>
                <a:lnTo>
                  <a:pt x="903" y="2415"/>
                </a:lnTo>
                <a:lnTo>
                  <a:pt x="877" y="2415"/>
                </a:lnTo>
                <a:lnTo>
                  <a:pt x="868" y="2416"/>
                </a:lnTo>
                <a:lnTo>
                  <a:pt x="850" y="2416"/>
                </a:lnTo>
                <a:lnTo>
                  <a:pt x="847" y="2416"/>
                </a:lnTo>
                <a:lnTo>
                  <a:pt x="834" y="2416"/>
                </a:lnTo>
                <a:lnTo>
                  <a:pt x="826" y="2416"/>
                </a:lnTo>
                <a:lnTo>
                  <a:pt x="820" y="2416"/>
                </a:lnTo>
                <a:lnTo>
                  <a:pt x="814" y="2417"/>
                </a:lnTo>
                <a:lnTo>
                  <a:pt x="803" y="2417"/>
                </a:lnTo>
                <a:lnTo>
                  <a:pt x="802" y="2417"/>
                </a:lnTo>
                <a:lnTo>
                  <a:pt x="787" y="2417"/>
                </a:lnTo>
                <a:lnTo>
                  <a:pt x="783" y="2417"/>
                </a:lnTo>
                <a:lnTo>
                  <a:pt x="782" y="2417"/>
                </a:lnTo>
                <a:lnTo>
                  <a:pt x="776" y="2417"/>
                </a:lnTo>
                <a:lnTo>
                  <a:pt x="775" y="2417"/>
                </a:lnTo>
                <a:lnTo>
                  <a:pt x="752" y="2417"/>
                </a:lnTo>
                <a:lnTo>
                  <a:pt x="745" y="2417"/>
                </a:lnTo>
                <a:lnTo>
                  <a:pt x="739" y="2418"/>
                </a:lnTo>
                <a:lnTo>
                  <a:pt x="738" y="2418"/>
                </a:lnTo>
                <a:lnTo>
                  <a:pt x="721" y="2418"/>
                </a:lnTo>
                <a:lnTo>
                  <a:pt x="681" y="2419"/>
                </a:lnTo>
                <a:lnTo>
                  <a:pt x="677" y="2419"/>
                </a:lnTo>
                <a:lnTo>
                  <a:pt x="596" y="2420"/>
                </a:lnTo>
                <a:lnTo>
                  <a:pt x="595" y="2420"/>
                </a:lnTo>
                <a:lnTo>
                  <a:pt x="592" y="2420"/>
                </a:lnTo>
                <a:lnTo>
                  <a:pt x="589" y="2420"/>
                </a:lnTo>
                <a:lnTo>
                  <a:pt x="586" y="2420"/>
                </a:lnTo>
                <a:lnTo>
                  <a:pt x="566" y="2422"/>
                </a:lnTo>
                <a:lnTo>
                  <a:pt x="565" y="2422"/>
                </a:lnTo>
                <a:lnTo>
                  <a:pt x="562" y="2422"/>
                </a:lnTo>
                <a:lnTo>
                  <a:pt x="561" y="2422"/>
                </a:lnTo>
                <a:lnTo>
                  <a:pt x="558" y="2422"/>
                </a:lnTo>
                <a:lnTo>
                  <a:pt x="545" y="2422"/>
                </a:lnTo>
                <a:lnTo>
                  <a:pt x="543" y="2422"/>
                </a:lnTo>
                <a:lnTo>
                  <a:pt x="541" y="2422"/>
                </a:lnTo>
                <a:lnTo>
                  <a:pt x="539" y="2422"/>
                </a:lnTo>
                <a:lnTo>
                  <a:pt x="536" y="2422"/>
                </a:lnTo>
                <a:lnTo>
                  <a:pt x="496" y="2423"/>
                </a:lnTo>
                <a:lnTo>
                  <a:pt x="482" y="2424"/>
                </a:lnTo>
                <a:lnTo>
                  <a:pt x="454" y="2424"/>
                </a:lnTo>
                <a:lnTo>
                  <a:pt x="453" y="2425"/>
                </a:lnTo>
                <a:lnTo>
                  <a:pt x="447" y="2425"/>
                </a:lnTo>
                <a:lnTo>
                  <a:pt x="444" y="2425"/>
                </a:lnTo>
                <a:lnTo>
                  <a:pt x="377" y="2427"/>
                </a:lnTo>
                <a:lnTo>
                  <a:pt x="376" y="2426"/>
                </a:lnTo>
                <a:lnTo>
                  <a:pt x="375" y="2426"/>
                </a:lnTo>
                <a:lnTo>
                  <a:pt x="373" y="2426"/>
                </a:lnTo>
                <a:lnTo>
                  <a:pt x="371" y="2426"/>
                </a:lnTo>
                <a:lnTo>
                  <a:pt x="367" y="2426"/>
                </a:lnTo>
                <a:lnTo>
                  <a:pt x="359" y="2426"/>
                </a:lnTo>
                <a:lnTo>
                  <a:pt x="358" y="2426"/>
                </a:lnTo>
                <a:lnTo>
                  <a:pt x="319" y="2428"/>
                </a:lnTo>
                <a:lnTo>
                  <a:pt x="318" y="2428"/>
                </a:lnTo>
                <a:lnTo>
                  <a:pt x="254" y="2429"/>
                </a:lnTo>
                <a:lnTo>
                  <a:pt x="252" y="2429"/>
                </a:lnTo>
                <a:lnTo>
                  <a:pt x="249" y="2429"/>
                </a:lnTo>
                <a:lnTo>
                  <a:pt x="244" y="2429"/>
                </a:lnTo>
                <a:lnTo>
                  <a:pt x="243" y="2429"/>
                </a:lnTo>
                <a:lnTo>
                  <a:pt x="240" y="2429"/>
                </a:lnTo>
                <a:lnTo>
                  <a:pt x="232" y="2429"/>
                </a:lnTo>
                <a:lnTo>
                  <a:pt x="230" y="2429"/>
                </a:lnTo>
                <a:lnTo>
                  <a:pt x="223" y="2429"/>
                </a:lnTo>
                <a:lnTo>
                  <a:pt x="222" y="2429"/>
                </a:lnTo>
                <a:lnTo>
                  <a:pt x="217" y="2429"/>
                </a:lnTo>
                <a:lnTo>
                  <a:pt x="216" y="2429"/>
                </a:lnTo>
                <a:lnTo>
                  <a:pt x="212" y="2430"/>
                </a:lnTo>
                <a:lnTo>
                  <a:pt x="211" y="2430"/>
                </a:lnTo>
                <a:lnTo>
                  <a:pt x="208" y="2430"/>
                </a:lnTo>
                <a:lnTo>
                  <a:pt x="204" y="2430"/>
                </a:lnTo>
                <a:lnTo>
                  <a:pt x="203" y="2430"/>
                </a:lnTo>
                <a:lnTo>
                  <a:pt x="197" y="2430"/>
                </a:lnTo>
                <a:lnTo>
                  <a:pt x="196" y="2430"/>
                </a:lnTo>
                <a:lnTo>
                  <a:pt x="192" y="2430"/>
                </a:lnTo>
                <a:lnTo>
                  <a:pt x="178" y="2430"/>
                </a:lnTo>
                <a:lnTo>
                  <a:pt x="143" y="2430"/>
                </a:lnTo>
                <a:lnTo>
                  <a:pt x="134" y="2430"/>
                </a:lnTo>
                <a:lnTo>
                  <a:pt x="132" y="2430"/>
                </a:lnTo>
                <a:lnTo>
                  <a:pt x="120" y="2432"/>
                </a:lnTo>
                <a:lnTo>
                  <a:pt x="111" y="2432"/>
                </a:lnTo>
                <a:lnTo>
                  <a:pt x="109" y="2432"/>
                </a:lnTo>
                <a:lnTo>
                  <a:pt x="108" y="2432"/>
                </a:lnTo>
                <a:lnTo>
                  <a:pt x="107" y="2432"/>
                </a:lnTo>
                <a:lnTo>
                  <a:pt x="100" y="2432"/>
                </a:lnTo>
                <a:lnTo>
                  <a:pt x="99" y="2432"/>
                </a:lnTo>
                <a:lnTo>
                  <a:pt x="98" y="2432"/>
                </a:lnTo>
                <a:lnTo>
                  <a:pt x="96" y="2432"/>
                </a:lnTo>
                <a:lnTo>
                  <a:pt x="88" y="2433"/>
                </a:lnTo>
                <a:lnTo>
                  <a:pt x="84" y="2433"/>
                </a:lnTo>
                <a:lnTo>
                  <a:pt x="79" y="2433"/>
                </a:lnTo>
                <a:lnTo>
                  <a:pt x="76" y="2433"/>
                </a:lnTo>
                <a:lnTo>
                  <a:pt x="72" y="2433"/>
                </a:lnTo>
                <a:lnTo>
                  <a:pt x="71" y="2433"/>
                </a:lnTo>
                <a:lnTo>
                  <a:pt x="70" y="2433"/>
                </a:lnTo>
                <a:lnTo>
                  <a:pt x="48" y="2434"/>
                </a:lnTo>
                <a:lnTo>
                  <a:pt x="37" y="2434"/>
                </a:lnTo>
                <a:lnTo>
                  <a:pt x="18" y="2434"/>
                </a:lnTo>
                <a:lnTo>
                  <a:pt x="14" y="2434"/>
                </a:lnTo>
                <a:lnTo>
                  <a:pt x="11" y="2435"/>
                </a:lnTo>
                <a:lnTo>
                  <a:pt x="11" y="2433"/>
                </a:lnTo>
                <a:lnTo>
                  <a:pt x="11" y="2432"/>
                </a:lnTo>
                <a:lnTo>
                  <a:pt x="11" y="2430"/>
                </a:lnTo>
                <a:lnTo>
                  <a:pt x="11" y="2429"/>
                </a:lnTo>
                <a:lnTo>
                  <a:pt x="11" y="2425"/>
                </a:lnTo>
                <a:lnTo>
                  <a:pt x="11" y="2420"/>
                </a:lnTo>
                <a:lnTo>
                  <a:pt x="11" y="2418"/>
                </a:lnTo>
                <a:lnTo>
                  <a:pt x="11" y="2416"/>
                </a:lnTo>
                <a:lnTo>
                  <a:pt x="11" y="2415"/>
                </a:lnTo>
                <a:lnTo>
                  <a:pt x="11" y="2413"/>
                </a:lnTo>
                <a:lnTo>
                  <a:pt x="11" y="2409"/>
                </a:lnTo>
                <a:lnTo>
                  <a:pt x="11" y="2406"/>
                </a:lnTo>
                <a:lnTo>
                  <a:pt x="11" y="2400"/>
                </a:lnTo>
                <a:lnTo>
                  <a:pt x="11" y="2397"/>
                </a:lnTo>
                <a:lnTo>
                  <a:pt x="11" y="2396"/>
                </a:lnTo>
                <a:lnTo>
                  <a:pt x="11" y="2394"/>
                </a:lnTo>
                <a:lnTo>
                  <a:pt x="11" y="2392"/>
                </a:lnTo>
                <a:lnTo>
                  <a:pt x="11" y="2389"/>
                </a:lnTo>
                <a:lnTo>
                  <a:pt x="11" y="2388"/>
                </a:lnTo>
                <a:lnTo>
                  <a:pt x="11" y="2384"/>
                </a:lnTo>
                <a:lnTo>
                  <a:pt x="11" y="2379"/>
                </a:lnTo>
                <a:lnTo>
                  <a:pt x="11" y="2375"/>
                </a:lnTo>
                <a:lnTo>
                  <a:pt x="11" y="2371"/>
                </a:lnTo>
                <a:lnTo>
                  <a:pt x="11" y="2362"/>
                </a:lnTo>
                <a:lnTo>
                  <a:pt x="11" y="2357"/>
                </a:lnTo>
                <a:lnTo>
                  <a:pt x="11" y="2352"/>
                </a:lnTo>
                <a:lnTo>
                  <a:pt x="11" y="2349"/>
                </a:lnTo>
                <a:lnTo>
                  <a:pt x="11" y="2345"/>
                </a:lnTo>
                <a:lnTo>
                  <a:pt x="11" y="2339"/>
                </a:lnTo>
                <a:lnTo>
                  <a:pt x="11" y="2330"/>
                </a:lnTo>
                <a:lnTo>
                  <a:pt x="11" y="2319"/>
                </a:lnTo>
                <a:lnTo>
                  <a:pt x="11" y="2314"/>
                </a:lnTo>
                <a:lnTo>
                  <a:pt x="11" y="2313"/>
                </a:lnTo>
                <a:lnTo>
                  <a:pt x="11" y="2311"/>
                </a:lnTo>
                <a:lnTo>
                  <a:pt x="11" y="2300"/>
                </a:lnTo>
                <a:lnTo>
                  <a:pt x="11" y="2298"/>
                </a:lnTo>
                <a:lnTo>
                  <a:pt x="11" y="2295"/>
                </a:lnTo>
                <a:lnTo>
                  <a:pt x="11" y="2291"/>
                </a:lnTo>
                <a:lnTo>
                  <a:pt x="11" y="2285"/>
                </a:lnTo>
                <a:lnTo>
                  <a:pt x="11" y="2250"/>
                </a:lnTo>
                <a:lnTo>
                  <a:pt x="10" y="2224"/>
                </a:lnTo>
                <a:lnTo>
                  <a:pt x="10" y="2197"/>
                </a:lnTo>
                <a:lnTo>
                  <a:pt x="10" y="2195"/>
                </a:lnTo>
                <a:lnTo>
                  <a:pt x="10" y="2189"/>
                </a:lnTo>
                <a:lnTo>
                  <a:pt x="10" y="2185"/>
                </a:lnTo>
                <a:lnTo>
                  <a:pt x="10" y="2180"/>
                </a:lnTo>
                <a:lnTo>
                  <a:pt x="10" y="2177"/>
                </a:lnTo>
                <a:lnTo>
                  <a:pt x="10" y="2175"/>
                </a:lnTo>
                <a:lnTo>
                  <a:pt x="10" y="2172"/>
                </a:lnTo>
                <a:lnTo>
                  <a:pt x="10" y="2171"/>
                </a:lnTo>
                <a:lnTo>
                  <a:pt x="10" y="2169"/>
                </a:lnTo>
                <a:lnTo>
                  <a:pt x="10" y="2168"/>
                </a:lnTo>
                <a:lnTo>
                  <a:pt x="10" y="2167"/>
                </a:lnTo>
                <a:lnTo>
                  <a:pt x="10" y="2143"/>
                </a:lnTo>
                <a:lnTo>
                  <a:pt x="10" y="2134"/>
                </a:lnTo>
                <a:lnTo>
                  <a:pt x="10" y="2110"/>
                </a:lnTo>
                <a:lnTo>
                  <a:pt x="10" y="2108"/>
                </a:lnTo>
                <a:lnTo>
                  <a:pt x="10" y="2107"/>
                </a:lnTo>
                <a:lnTo>
                  <a:pt x="10" y="2095"/>
                </a:lnTo>
                <a:lnTo>
                  <a:pt x="10" y="2089"/>
                </a:lnTo>
                <a:lnTo>
                  <a:pt x="10" y="2080"/>
                </a:lnTo>
                <a:lnTo>
                  <a:pt x="10" y="2075"/>
                </a:lnTo>
                <a:lnTo>
                  <a:pt x="10" y="2069"/>
                </a:lnTo>
                <a:lnTo>
                  <a:pt x="10" y="2053"/>
                </a:lnTo>
                <a:lnTo>
                  <a:pt x="10" y="2048"/>
                </a:lnTo>
                <a:lnTo>
                  <a:pt x="10" y="2047"/>
                </a:lnTo>
                <a:lnTo>
                  <a:pt x="10" y="2044"/>
                </a:lnTo>
                <a:lnTo>
                  <a:pt x="10" y="2037"/>
                </a:lnTo>
                <a:lnTo>
                  <a:pt x="10" y="2031"/>
                </a:lnTo>
                <a:lnTo>
                  <a:pt x="10" y="2030"/>
                </a:lnTo>
                <a:lnTo>
                  <a:pt x="10" y="2029"/>
                </a:lnTo>
                <a:lnTo>
                  <a:pt x="10" y="2028"/>
                </a:lnTo>
                <a:lnTo>
                  <a:pt x="10" y="2027"/>
                </a:lnTo>
                <a:lnTo>
                  <a:pt x="10" y="2020"/>
                </a:lnTo>
                <a:lnTo>
                  <a:pt x="9" y="2003"/>
                </a:lnTo>
                <a:lnTo>
                  <a:pt x="9" y="1994"/>
                </a:lnTo>
                <a:lnTo>
                  <a:pt x="9" y="1992"/>
                </a:lnTo>
                <a:lnTo>
                  <a:pt x="9" y="1991"/>
                </a:lnTo>
                <a:lnTo>
                  <a:pt x="10" y="1991"/>
                </a:lnTo>
                <a:lnTo>
                  <a:pt x="10" y="1990"/>
                </a:lnTo>
                <a:lnTo>
                  <a:pt x="10" y="1989"/>
                </a:lnTo>
                <a:lnTo>
                  <a:pt x="10" y="1987"/>
                </a:lnTo>
                <a:lnTo>
                  <a:pt x="10" y="1985"/>
                </a:lnTo>
                <a:lnTo>
                  <a:pt x="10" y="1980"/>
                </a:lnTo>
                <a:lnTo>
                  <a:pt x="10" y="1978"/>
                </a:lnTo>
                <a:lnTo>
                  <a:pt x="11" y="1922"/>
                </a:lnTo>
                <a:lnTo>
                  <a:pt x="11" y="1921"/>
                </a:lnTo>
                <a:lnTo>
                  <a:pt x="11" y="1896"/>
                </a:lnTo>
                <a:lnTo>
                  <a:pt x="11" y="1894"/>
                </a:lnTo>
                <a:lnTo>
                  <a:pt x="10" y="1870"/>
                </a:lnTo>
                <a:lnTo>
                  <a:pt x="10" y="1861"/>
                </a:lnTo>
                <a:lnTo>
                  <a:pt x="10" y="1850"/>
                </a:lnTo>
                <a:lnTo>
                  <a:pt x="10" y="1825"/>
                </a:lnTo>
                <a:lnTo>
                  <a:pt x="10" y="1800"/>
                </a:lnTo>
                <a:lnTo>
                  <a:pt x="10" y="1796"/>
                </a:lnTo>
                <a:lnTo>
                  <a:pt x="10" y="1791"/>
                </a:lnTo>
                <a:lnTo>
                  <a:pt x="10" y="1788"/>
                </a:lnTo>
                <a:lnTo>
                  <a:pt x="10" y="1783"/>
                </a:lnTo>
                <a:lnTo>
                  <a:pt x="10" y="1781"/>
                </a:lnTo>
                <a:lnTo>
                  <a:pt x="10" y="1780"/>
                </a:lnTo>
                <a:lnTo>
                  <a:pt x="10" y="1778"/>
                </a:lnTo>
                <a:lnTo>
                  <a:pt x="10" y="1777"/>
                </a:lnTo>
                <a:lnTo>
                  <a:pt x="10" y="1771"/>
                </a:lnTo>
                <a:lnTo>
                  <a:pt x="10" y="1768"/>
                </a:lnTo>
                <a:lnTo>
                  <a:pt x="10" y="1762"/>
                </a:lnTo>
                <a:lnTo>
                  <a:pt x="10" y="1761"/>
                </a:lnTo>
                <a:lnTo>
                  <a:pt x="10" y="1757"/>
                </a:lnTo>
                <a:lnTo>
                  <a:pt x="10" y="1755"/>
                </a:lnTo>
                <a:lnTo>
                  <a:pt x="10" y="1716"/>
                </a:lnTo>
                <a:lnTo>
                  <a:pt x="10" y="1712"/>
                </a:lnTo>
                <a:lnTo>
                  <a:pt x="10" y="1709"/>
                </a:lnTo>
                <a:lnTo>
                  <a:pt x="10" y="1708"/>
                </a:lnTo>
                <a:lnTo>
                  <a:pt x="10" y="1704"/>
                </a:lnTo>
                <a:lnTo>
                  <a:pt x="10" y="1697"/>
                </a:lnTo>
                <a:lnTo>
                  <a:pt x="10" y="1685"/>
                </a:lnTo>
                <a:lnTo>
                  <a:pt x="10" y="1647"/>
                </a:lnTo>
                <a:lnTo>
                  <a:pt x="10" y="1644"/>
                </a:lnTo>
                <a:lnTo>
                  <a:pt x="10" y="1642"/>
                </a:lnTo>
                <a:lnTo>
                  <a:pt x="10" y="1639"/>
                </a:lnTo>
                <a:lnTo>
                  <a:pt x="10" y="1636"/>
                </a:lnTo>
                <a:lnTo>
                  <a:pt x="10" y="1635"/>
                </a:lnTo>
                <a:lnTo>
                  <a:pt x="10" y="1633"/>
                </a:lnTo>
                <a:lnTo>
                  <a:pt x="10" y="1629"/>
                </a:lnTo>
                <a:lnTo>
                  <a:pt x="10" y="1619"/>
                </a:lnTo>
                <a:lnTo>
                  <a:pt x="10" y="1603"/>
                </a:lnTo>
                <a:lnTo>
                  <a:pt x="10" y="1593"/>
                </a:lnTo>
                <a:lnTo>
                  <a:pt x="10" y="1587"/>
                </a:lnTo>
                <a:lnTo>
                  <a:pt x="10" y="1585"/>
                </a:lnTo>
                <a:lnTo>
                  <a:pt x="10" y="1584"/>
                </a:lnTo>
                <a:lnTo>
                  <a:pt x="10" y="1578"/>
                </a:lnTo>
                <a:lnTo>
                  <a:pt x="10" y="1576"/>
                </a:lnTo>
                <a:lnTo>
                  <a:pt x="10" y="1574"/>
                </a:lnTo>
                <a:lnTo>
                  <a:pt x="10" y="1573"/>
                </a:lnTo>
                <a:lnTo>
                  <a:pt x="10" y="1569"/>
                </a:lnTo>
                <a:lnTo>
                  <a:pt x="10" y="1561"/>
                </a:lnTo>
                <a:lnTo>
                  <a:pt x="10" y="1560"/>
                </a:lnTo>
                <a:lnTo>
                  <a:pt x="10" y="1552"/>
                </a:lnTo>
                <a:lnTo>
                  <a:pt x="10" y="1543"/>
                </a:lnTo>
                <a:lnTo>
                  <a:pt x="10" y="1540"/>
                </a:lnTo>
                <a:lnTo>
                  <a:pt x="9" y="1533"/>
                </a:lnTo>
                <a:lnTo>
                  <a:pt x="9" y="1517"/>
                </a:lnTo>
                <a:lnTo>
                  <a:pt x="9" y="1516"/>
                </a:lnTo>
                <a:lnTo>
                  <a:pt x="9" y="1506"/>
                </a:lnTo>
                <a:lnTo>
                  <a:pt x="9" y="1499"/>
                </a:lnTo>
                <a:lnTo>
                  <a:pt x="9" y="1494"/>
                </a:lnTo>
                <a:lnTo>
                  <a:pt x="9" y="1488"/>
                </a:lnTo>
                <a:lnTo>
                  <a:pt x="9" y="1472"/>
                </a:lnTo>
                <a:lnTo>
                  <a:pt x="9" y="1468"/>
                </a:lnTo>
                <a:lnTo>
                  <a:pt x="9" y="1467"/>
                </a:lnTo>
                <a:lnTo>
                  <a:pt x="9" y="1465"/>
                </a:lnTo>
                <a:lnTo>
                  <a:pt x="9" y="1463"/>
                </a:lnTo>
                <a:lnTo>
                  <a:pt x="9" y="1462"/>
                </a:lnTo>
                <a:lnTo>
                  <a:pt x="9" y="1461"/>
                </a:lnTo>
                <a:lnTo>
                  <a:pt x="9" y="1458"/>
                </a:lnTo>
                <a:lnTo>
                  <a:pt x="9" y="1454"/>
                </a:lnTo>
                <a:lnTo>
                  <a:pt x="9" y="1453"/>
                </a:lnTo>
                <a:lnTo>
                  <a:pt x="9" y="1452"/>
                </a:lnTo>
                <a:lnTo>
                  <a:pt x="9" y="1450"/>
                </a:lnTo>
                <a:lnTo>
                  <a:pt x="9" y="1443"/>
                </a:lnTo>
                <a:lnTo>
                  <a:pt x="9" y="1442"/>
                </a:lnTo>
                <a:lnTo>
                  <a:pt x="9" y="1437"/>
                </a:lnTo>
                <a:lnTo>
                  <a:pt x="9" y="1428"/>
                </a:lnTo>
                <a:lnTo>
                  <a:pt x="9" y="1427"/>
                </a:lnTo>
                <a:lnTo>
                  <a:pt x="9" y="1425"/>
                </a:lnTo>
                <a:lnTo>
                  <a:pt x="9" y="1417"/>
                </a:lnTo>
                <a:lnTo>
                  <a:pt x="9" y="1413"/>
                </a:lnTo>
                <a:lnTo>
                  <a:pt x="9" y="1410"/>
                </a:lnTo>
                <a:lnTo>
                  <a:pt x="9" y="1408"/>
                </a:lnTo>
                <a:lnTo>
                  <a:pt x="9" y="1394"/>
                </a:lnTo>
                <a:lnTo>
                  <a:pt x="9" y="1392"/>
                </a:lnTo>
                <a:lnTo>
                  <a:pt x="9" y="1389"/>
                </a:lnTo>
                <a:lnTo>
                  <a:pt x="9" y="1384"/>
                </a:lnTo>
                <a:lnTo>
                  <a:pt x="9" y="1383"/>
                </a:lnTo>
                <a:lnTo>
                  <a:pt x="9" y="1376"/>
                </a:lnTo>
                <a:lnTo>
                  <a:pt x="9" y="1375"/>
                </a:lnTo>
                <a:lnTo>
                  <a:pt x="8" y="1370"/>
                </a:lnTo>
                <a:lnTo>
                  <a:pt x="8" y="1368"/>
                </a:lnTo>
                <a:lnTo>
                  <a:pt x="8" y="1358"/>
                </a:lnTo>
                <a:lnTo>
                  <a:pt x="8" y="1352"/>
                </a:lnTo>
                <a:lnTo>
                  <a:pt x="8" y="1350"/>
                </a:lnTo>
                <a:lnTo>
                  <a:pt x="8" y="1345"/>
                </a:lnTo>
                <a:lnTo>
                  <a:pt x="8" y="1340"/>
                </a:lnTo>
                <a:lnTo>
                  <a:pt x="8" y="1339"/>
                </a:lnTo>
                <a:lnTo>
                  <a:pt x="8" y="1331"/>
                </a:lnTo>
                <a:lnTo>
                  <a:pt x="8" y="1324"/>
                </a:lnTo>
                <a:lnTo>
                  <a:pt x="8" y="1317"/>
                </a:lnTo>
                <a:lnTo>
                  <a:pt x="8" y="1314"/>
                </a:lnTo>
                <a:lnTo>
                  <a:pt x="8" y="1305"/>
                </a:lnTo>
                <a:lnTo>
                  <a:pt x="8" y="1296"/>
                </a:lnTo>
                <a:lnTo>
                  <a:pt x="8" y="1293"/>
                </a:lnTo>
                <a:lnTo>
                  <a:pt x="8" y="1291"/>
                </a:lnTo>
                <a:lnTo>
                  <a:pt x="8" y="1290"/>
                </a:lnTo>
                <a:lnTo>
                  <a:pt x="8" y="1285"/>
                </a:lnTo>
                <a:lnTo>
                  <a:pt x="8" y="1266"/>
                </a:lnTo>
                <a:lnTo>
                  <a:pt x="8" y="1262"/>
                </a:lnTo>
                <a:lnTo>
                  <a:pt x="8" y="1259"/>
                </a:lnTo>
                <a:lnTo>
                  <a:pt x="8" y="1250"/>
                </a:lnTo>
                <a:lnTo>
                  <a:pt x="8" y="1247"/>
                </a:lnTo>
                <a:lnTo>
                  <a:pt x="8" y="1236"/>
                </a:lnTo>
                <a:lnTo>
                  <a:pt x="8" y="1233"/>
                </a:lnTo>
                <a:lnTo>
                  <a:pt x="8" y="1232"/>
                </a:lnTo>
                <a:lnTo>
                  <a:pt x="9" y="1230"/>
                </a:lnTo>
                <a:lnTo>
                  <a:pt x="9" y="1229"/>
                </a:lnTo>
                <a:lnTo>
                  <a:pt x="9" y="1228"/>
                </a:lnTo>
                <a:lnTo>
                  <a:pt x="10" y="1228"/>
                </a:lnTo>
                <a:lnTo>
                  <a:pt x="10" y="1224"/>
                </a:lnTo>
                <a:lnTo>
                  <a:pt x="11" y="1223"/>
                </a:lnTo>
                <a:lnTo>
                  <a:pt x="11" y="1222"/>
                </a:lnTo>
                <a:lnTo>
                  <a:pt x="11" y="1221"/>
                </a:lnTo>
                <a:lnTo>
                  <a:pt x="11" y="1220"/>
                </a:lnTo>
                <a:lnTo>
                  <a:pt x="11" y="1217"/>
                </a:lnTo>
                <a:lnTo>
                  <a:pt x="11" y="1211"/>
                </a:lnTo>
                <a:lnTo>
                  <a:pt x="11" y="1206"/>
                </a:lnTo>
                <a:lnTo>
                  <a:pt x="11" y="1205"/>
                </a:lnTo>
                <a:lnTo>
                  <a:pt x="11" y="1204"/>
                </a:lnTo>
                <a:lnTo>
                  <a:pt x="10" y="1202"/>
                </a:lnTo>
                <a:lnTo>
                  <a:pt x="10" y="1194"/>
                </a:lnTo>
                <a:lnTo>
                  <a:pt x="10" y="1178"/>
                </a:lnTo>
                <a:lnTo>
                  <a:pt x="10" y="1171"/>
                </a:lnTo>
                <a:lnTo>
                  <a:pt x="10" y="1168"/>
                </a:lnTo>
                <a:lnTo>
                  <a:pt x="10" y="1163"/>
                </a:lnTo>
                <a:lnTo>
                  <a:pt x="10" y="1161"/>
                </a:lnTo>
                <a:lnTo>
                  <a:pt x="10" y="1159"/>
                </a:lnTo>
                <a:lnTo>
                  <a:pt x="10" y="1155"/>
                </a:lnTo>
                <a:lnTo>
                  <a:pt x="10" y="1153"/>
                </a:lnTo>
                <a:lnTo>
                  <a:pt x="10" y="1144"/>
                </a:lnTo>
                <a:lnTo>
                  <a:pt x="10" y="1143"/>
                </a:lnTo>
                <a:lnTo>
                  <a:pt x="10" y="1138"/>
                </a:lnTo>
                <a:lnTo>
                  <a:pt x="10" y="1135"/>
                </a:lnTo>
                <a:lnTo>
                  <a:pt x="9" y="1127"/>
                </a:lnTo>
                <a:lnTo>
                  <a:pt x="9" y="1125"/>
                </a:lnTo>
                <a:lnTo>
                  <a:pt x="9" y="1123"/>
                </a:lnTo>
                <a:lnTo>
                  <a:pt x="9" y="1120"/>
                </a:lnTo>
                <a:lnTo>
                  <a:pt x="9" y="1118"/>
                </a:lnTo>
                <a:lnTo>
                  <a:pt x="9" y="1110"/>
                </a:lnTo>
                <a:lnTo>
                  <a:pt x="9" y="1107"/>
                </a:lnTo>
                <a:lnTo>
                  <a:pt x="9" y="1102"/>
                </a:lnTo>
                <a:lnTo>
                  <a:pt x="9" y="1099"/>
                </a:lnTo>
                <a:lnTo>
                  <a:pt x="9" y="1096"/>
                </a:lnTo>
                <a:lnTo>
                  <a:pt x="9" y="1085"/>
                </a:lnTo>
                <a:lnTo>
                  <a:pt x="9" y="1078"/>
                </a:lnTo>
                <a:lnTo>
                  <a:pt x="9" y="1076"/>
                </a:lnTo>
                <a:lnTo>
                  <a:pt x="9" y="1074"/>
                </a:lnTo>
                <a:lnTo>
                  <a:pt x="9" y="1064"/>
                </a:lnTo>
                <a:lnTo>
                  <a:pt x="9" y="1061"/>
                </a:lnTo>
                <a:lnTo>
                  <a:pt x="8" y="1057"/>
                </a:lnTo>
                <a:lnTo>
                  <a:pt x="8" y="1048"/>
                </a:lnTo>
                <a:lnTo>
                  <a:pt x="8" y="1047"/>
                </a:lnTo>
                <a:lnTo>
                  <a:pt x="8" y="1045"/>
                </a:lnTo>
                <a:lnTo>
                  <a:pt x="8" y="1033"/>
                </a:lnTo>
                <a:lnTo>
                  <a:pt x="8" y="1022"/>
                </a:lnTo>
                <a:lnTo>
                  <a:pt x="8" y="1013"/>
                </a:lnTo>
                <a:lnTo>
                  <a:pt x="8" y="1004"/>
                </a:lnTo>
                <a:lnTo>
                  <a:pt x="8" y="1001"/>
                </a:lnTo>
                <a:lnTo>
                  <a:pt x="6" y="993"/>
                </a:lnTo>
                <a:lnTo>
                  <a:pt x="6" y="992"/>
                </a:lnTo>
                <a:lnTo>
                  <a:pt x="6" y="991"/>
                </a:lnTo>
                <a:lnTo>
                  <a:pt x="6" y="986"/>
                </a:lnTo>
                <a:lnTo>
                  <a:pt x="6" y="973"/>
                </a:lnTo>
                <a:lnTo>
                  <a:pt x="6" y="972"/>
                </a:lnTo>
                <a:lnTo>
                  <a:pt x="6" y="964"/>
                </a:lnTo>
                <a:lnTo>
                  <a:pt x="6" y="959"/>
                </a:lnTo>
                <a:lnTo>
                  <a:pt x="6" y="957"/>
                </a:lnTo>
                <a:lnTo>
                  <a:pt x="6" y="949"/>
                </a:lnTo>
                <a:lnTo>
                  <a:pt x="6" y="939"/>
                </a:lnTo>
                <a:lnTo>
                  <a:pt x="5" y="932"/>
                </a:lnTo>
                <a:lnTo>
                  <a:pt x="5" y="931"/>
                </a:lnTo>
                <a:lnTo>
                  <a:pt x="5" y="929"/>
                </a:lnTo>
                <a:lnTo>
                  <a:pt x="5" y="928"/>
                </a:lnTo>
                <a:lnTo>
                  <a:pt x="5" y="927"/>
                </a:lnTo>
                <a:lnTo>
                  <a:pt x="5" y="924"/>
                </a:lnTo>
                <a:lnTo>
                  <a:pt x="5" y="923"/>
                </a:lnTo>
                <a:lnTo>
                  <a:pt x="5" y="921"/>
                </a:lnTo>
                <a:lnTo>
                  <a:pt x="5" y="908"/>
                </a:lnTo>
                <a:lnTo>
                  <a:pt x="5" y="906"/>
                </a:lnTo>
                <a:lnTo>
                  <a:pt x="5" y="894"/>
                </a:lnTo>
                <a:lnTo>
                  <a:pt x="5" y="889"/>
                </a:lnTo>
                <a:lnTo>
                  <a:pt x="5" y="883"/>
                </a:lnTo>
                <a:lnTo>
                  <a:pt x="5" y="874"/>
                </a:lnTo>
                <a:lnTo>
                  <a:pt x="5" y="867"/>
                </a:lnTo>
                <a:lnTo>
                  <a:pt x="5" y="864"/>
                </a:lnTo>
                <a:lnTo>
                  <a:pt x="4" y="860"/>
                </a:lnTo>
                <a:lnTo>
                  <a:pt x="4" y="850"/>
                </a:lnTo>
                <a:lnTo>
                  <a:pt x="4" y="845"/>
                </a:lnTo>
                <a:lnTo>
                  <a:pt x="4" y="834"/>
                </a:lnTo>
                <a:lnTo>
                  <a:pt x="4" y="817"/>
                </a:lnTo>
                <a:lnTo>
                  <a:pt x="4" y="815"/>
                </a:lnTo>
                <a:lnTo>
                  <a:pt x="4" y="806"/>
                </a:lnTo>
                <a:lnTo>
                  <a:pt x="4" y="800"/>
                </a:lnTo>
                <a:lnTo>
                  <a:pt x="4" y="798"/>
                </a:lnTo>
                <a:lnTo>
                  <a:pt x="3" y="790"/>
                </a:lnTo>
                <a:lnTo>
                  <a:pt x="3" y="780"/>
                </a:lnTo>
                <a:lnTo>
                  <a:pt x="3" y="773"/>
                </a:lnTo>
                <a:lnTo>
                  <a:pt x="3" y="770"/>
                </a:lnTo>
                <a:lnTo>
                  <a:pt x="3" y="768"/>
                </a:lnTo>
                <a:lnTo>
                  <a:pt x="3" y="766"/>
                </a:lnTo>
                <a:lnTo>
                  <a:pt x="3" y="756"/>
                </a:lnTo>
                <a:lnTo>
                  <a:pt x="3" y="753"/>
                </a:lnTo>
                <a:lnTo>
                  <a:pt x="3" y="752"/>
                </a:lnTo>
                <a:lnTo>
                  <a:pt x="3" y="745"/>
                </a:lnTo>
                <a:lnTo>
                  <a:pt x="2" y="710"/>
                </a:lnTo>
                <a:lnTo>
                  <a:pt x="2" y="709"/>
                </a:lnTo>
                <a:lnTo>
                  <a:pt x="2" y="701"/>
                </a:lnTo>
                <a:lnTo>
                  <a:pt x="2" y="698"/>
                </a:lnTo>
                <a:lnTo>
                  <a:pt x="2" y="686"/>
                </a:lnTo>
                <a:lnTo>
                  <a:pt x="2" y="684"/>
                </a:lnTo>
                <a:lnTo>
                  <a:pt x="2" y="677"/>
                </a:lnTo>
                <a:lnTo>
                  <a:pt x="2" y="664"/>
                </a:lnTo>
                <a:lnTo>
                  <a:pt x="2" y="663"/>
                </a:lnTo>
                <a:lnTo>
                  <a:pt x="2" y="657"/>
                </a:lnTo>
                <a:lnTo>
                  <a:pt x="2" y="655"/>
                </a:lnTo>
                <a:lnTo>
                  <a:pt x="2" y="651"/>
                </a:lnTo>
                <a:lnTo>
                  <a:pt x="1" y="640"/>
                </a:lnTo>
                <a:lnTo>
                  <a:pt x="1" y="623"/>
                </a:lnTo>
                <a:lnTo>
                  <a:pt x="1" y="613"/>
                </a:lnTo>
                <a:lnTo>
                  <a:pt x="1" y="605"/>
                </a:lnTo>
                <a:lnTo>
                  <a:pt x="1" y="594"/>
                </a:lnTo>
                <a:lnTo>
                  <a:pt x="1" y="591"/>
                </a:lnTo>
                <a:lnTo>
                  <a:pt x="1" y="586"/>
                </a:lnTo>
                <a:lnTo>
                  <a:pt x="1" y="581"/>
                </a:lnTo>
                <a:lnTo>
                  <a:pt x="1" y="572"/>
                </a:lnTo>
                <a:lnTo>
                  <a:pt x="1" y="564"/>
                </a:lnTo>
                <a:lnTo>
                  <a:pt x="0" y="538"/>
                </a:lnTo>
                <a:lnTo>
                  <a:pt x="0" y="525"/>
                </a:lnTo>
                <a:lnTo>
                  <a:pt x="0" y="522"/>
                </a:lnTo>
                <a:lnTo>
                  <a:pt x="0" y="510"/>
                </a:lnTo>
                <a:lnTo>
                  <a:pt x="0" y="506"/>
                </a:lnTo>
                <a:close/>
                <a:moveTo>
                  <a:pt x="334" y="978"/>
                </a:moveTo>
                <a:lnTo>
                  <a:pt x="334" y="979"/>
                </a:lnTo>
                <a:lnTo>
                  <a:pt x="334" y="991"/>
                </a:lnTo>
                <a:lnTo>
                  <a:pt x="334" y="996"/>
                </a:lnTo>
                <a:lnTo>
                  <a:pt x="334" y="1008"/>
                </a:lnTo>
                <a:lnTo>
                  <a:pt x="334" y="1009"/>
                </a:lnTo>
                <a:lnTo>
                  <a:pt x="334" y="1010"/>
                </a:lnTo>
                <a:lnTo>
                  <a:pt x="334" y="1020"/>
                </a:lnTo>
                <a:lnTo>
                  <a:pt x="334" y="1021"/>
                </a:lnTo>
                <a:lnTo>
                  <a:pt x="336" y="1029"/>
                </a:lnTo>
                <a:lnTo>
                  <a:pt x="336" y="1039"/>
                </a:lnTo>
                <a:lnTo>
                  <a:pt x="336" y="1040"/>
                </a:lnTo>
                <a:lnTo>
                  <a:pt x="336" y="1041"/>
                </a:lnTo>
                <a:lnTo>
                  <a:pt x="337" y="1043"/>
                </a:lnTo>
                <a:lnTo>
                  <a:pt x="340" y="1044"/>
                </a:lnTo>
                <a:lnTo>
                  <a:pt x="344" y="1045"/>
                </a:lnTo>
                <a:lnTo>
                  <a:pt x="345" y="1045"/>
                </a:lnTo>
                <a:lnTo>
                  <a:pt x="348" y="1045"/>
                </a:lnTo>
                <a:lnTo>
                  <a:pt x="350" y="1045"/>
                </a:lnTo>
                <a:lnTo>
                  <a:pt x="355" y="1043"/>
                </a:lnTo>
                <a:lnTo>
                  <a:pt x="359" y="1041"/>
                </a:lnTo>
                <a:lnTo>
                  <a:pt x="360" y="1041"/>
                </a:lnTo>
                <a:lnTo>
                  <a:pt x="362" y="1041"/>
                </a:lnTo>
                <a:lnTo>
                  <a:pt x="363" y="1041"/>
                </a:lnTo>
                <a:lnTo>
                  <a:pt x="363" y="1043"/>
                </a:lnTo>
                <a:lnTo>
                  <a:pt x="353" y="1047"/>
                </a:lnTo>
                <a:lnTo>
                  <a:pt x="351" y="1047"/>
                </a:lnTo>
                <a:lnTo>
                  <a:pt x="349" y="1047"/>
                </a:lnTo>
                <a:lnTo>
                  <a:pt x="346" y="1047"/>
                </a:lnTo>
                <a:lnTo>
                  <a:pt x="345" y="1047"/>
                </a:lnTo>
                <a:lnTo>
                  <a:pt x="341" y="1047"/>
                </a:lnTo>
                <a:lnTo>
                  <a:pt x="339" y="1046"/>
                </a:lnTo>
                <a:lnTo>
                  <a:pt x="339" y="1047"/>
                </a:lnTo>
                <a:lnTo>
                  <a:pt x="338" y="1048"/>
                </a:lnTo>
                <a:lnTo>
                  <a:pt x="338" y="1049"/>
                </a:lnTo>
                <a:lnTo>
                  <a:pt x="338" y="1056"/>
                </a:lnTo>
                <a:lnTo>
                  <a:pt x="338" y="1058"/>
                </a:lnTo>
                <a:lnTo>
                  <a:pt x="345" y="1060"/>
                </a:lnTo>
                <a:lnTo>
                  <a:pt x="350" y="1061"/>
                </a:lnTo>
                <a:lnTo>
                  <a:pt x="355" y="1063"/>
                </a:lnTo>
                <a:lnTo>
                  <a:pt x="360" y="1065"/>
                </a:lnTo>
                <a:lnTo>
                  <a:pt x="363" y="1070"/>
                </a:lnTo>
                <a:lnTo>
                  <a:pt x="364" y="1072"/>
                </a:lnTo>
                <a:lnTo>
                  <a:pt x="363" y="1074"/>
                </a:lnTo>
                <a:lnTo>
                  <a:pt x="365" y="1079"/>
                </a:lnTo>
                <a:lnTo>
                  <a:pt x="366" y="1080"/>
                </a:lnTo>
                <a:lnTo>
                  <a:pt x="365" y="1093"/>
                </a:lnTo>
                <a:lnTo>
                  <a:pt x="366" y="1093"/>
                </a:lnTo>
                <a:lnTo>
                  <a:pt x="367" y="1093"/>
                </a:lnTo>
                <a:lnTo>
                  <a:pt x="367" y="1095"/>
                </a:lnTo>
                <a:lnTo>
                  <a:pt x="368" y="1095"/>
                </a:lnTo>
                <a:lnTo>
                  <a:pt x="368" y="1096"/>
                </a:lnTo>
                <a:lnTo>
                  <a:pt x="369" y="1096"/>
                </a:lnTo>
                <a:lnTo>
                  <a:pt x="369" y="1097"/>
                </a:lnTo>
                <a:lnTo>
                  <a:pt x="369" y="1099"/>
                </a:lnTo>
                <a:lnTo>
                  <a:pt x="369" y="1100"/>
                </a:lnTo>
                <a:lnTo>
                  <a:pt x="369" y="1102"/>
                </a:lnTo>
                <a:lnTo>
                  <a:pt x="369" y="1122"/>
                </a:lnTo>
                <a:lnTo>
                  <a:pt x="369" y="1128"/>
                </a:lnTo>
                <a:lnTo>
                  <a:pt x="369" y="1134"/>
                </a:lnTo>
                <a:lnTo>
                  <a:pt x="369" y="1137"/>
                </a:lnTo>
                <a:lnTo>
                  <a:pt x="369" y="1150"/>
                </a:lnTo>
                <a:lnTo>
                  <a:pt x="369" y="1152"/>
                </a:lnTo>
                <a:lnTo>
                  <a:pt x="369" y="1154"/>
                </a:lnTo>
                <a:lnTo>
                  <a:pt x="369" y="1155"/>
                </a:lnTo>
                <a:lnTo>
                  <a:pt x="384" y="1159"/>
                </a:lnTo>
                <a:lnTo>
                  <a:pt x="385" y="1159"/>
                </a:lnTo>
                <a:lnTo>
                  <a:pt x="389" y="1160"/>
                </a:lnTo>
                <a:lnTo>
                  <a:pt x="430" y="1172"/>
                </a:lnTo>
                <a:lnTo>
                  <a:pt x="461" y="1178"/>
                </a:lnTo>
                <a:lnTo>
                  <a:pt x="461" y="1184"/>
                </a:lnTo>
                <a:lnTo>
                  <a:pt x="461" y="1191"/>
                </a:lnTo>
                <a:lnTo>
                  <a:pt x="461" y="1195"/>
                </a:lnTo>
                <a:lnTo>
                  <a:pt x="461" y="1212"/>
                </a:lnTo>
                <a:lnTo>
                  <a:pt x="461" y="1215"/>
                </a:lnTo>
                <a:lnTo>
                  <a:pt x="461" y="1216"/>
                </a:lnTo>
                <a:lnTo>
                  <a:pt x="451" y="1216"/>
                </a:lnTo>
                <a:lnTo>
                  <a:pt x="443" y="1217"/>
                </a:lnTo>
                <a:lnTo>
                  <a:pt x="442" y="1216"/>
                </a:lnTo>
                <a:lnTo>
                  <a:pt x="442" y="1212"/>
                </a:lnTo>
                <a:lnTo>
                  <a:pt x="442" y="1201"/>
                </a:lnTo>
                <a:lnTo>
                  <a:pt x="442" y="1199"/>
                </a:lnTo>
                <a:lnTo>
                  <a:pt x="435" y="1199"/>
                </a:lnTo>
                <a:lnTo>
                  <a:pt x="430" y="1199"/>
                </a:lnTo>
                <a:lnTo>
                  <a:pt x="430" y="1201"/>
                </a:lnTo>
                <a:lnTo>
                  <a:pt x="430" y="1202"/>
                </a:lnTo>
                <a:lnTo>
                  <a:pt x="430" y="1205"/>
                </a:lnTo>
                <a:lnTo>
                  <a:pt x="430" y="1211"/>
                </a:lnTo>
                <a:lnTo>
                  <a:pt x="430" y="1215"/>
                </a:lnTo>
                <a:lnTo>
                  <a:pt x="430" y="1218"/>
                </a:lnTo>
                <a:lnTo>
                  <a:pt x="438" y="1218"/>
                </a:lnTo>
                <a:lnTo>
                  <a:pt x="442" y="1218"/>
                </a:lnTo>
                <a:lnTo>
                  <a:pt x="444" y="1218"/>
                </a:lnTo>
                <a:lnTo>
                  <a:pt x="451" y="1218"/>
                </a:lnTo>
                <a:lnTo>
                  <a:pt x="474" y="1217"/>
                </a:lnTo>
                <a:lnTo>
                  <a:pt x="491" y="1217"/>
                </a:lnTo>
                <a:lnTo>
                  <a:pt x="491" y="1231"/>
                </a:lnTo>
                <a:lnTo>
                  <a:pt x="491" y="1232"/>
                </a:lnTo>
                <a:lnTo>
                  <a:pt x="506" y="1237"/>
                </a:lnTo>
                <a:lnTo>
                  <a:pt x="510" y="1239"/>
                </a:lnTo>
                <a:lnTo>
                  <a:pt x="518" y="1240"/>
                </a:lnTo>
                <a:lnTo>
                  <a:pt x="529" y="1244"/>
                </a:lnTo>
                <a:lnTo>
                  <a:pt x="537" y="1248"/>
                </a:lnTo>
                <a:lnTo>
                  <a:pt x="545" y="1249"/>
                </a:lnTo>
                <a:lnTo>
                  <a:pt x="553" y="1251"/>
                </a:lnTo>
                <a:lnTo>
                  <a:pt x="555" y="1251"/>
                </a:lnTo>
                <a:lnTo>
                  <a:pt x="557" y="1252"/>
                </a:lnTo>
                <a:lnTo>
                  <a:pt x="558" y="1253"/>
                </a:lnTo>
                <a:lnTo>
                  <a:pt x="559" y="1253"/>
                </a:lnTo>
                <a:lnTo>
                  <a:pt x="560" y="1253"/>
                </a:lnTo>
                <a:lnTo>
                  <a:pt x="561" y="1253"/>
                </a:lnTo>
                <a:lnTo>
                  <a:pt x="562" y="1253"/>
                </a:lnTo>
                <a:lnTo>
                  <a:pt x="563" y="1250"/>
                </a:lnTo>
                <a:lnTo>
                  <a:pt x="593" y="1251"/>
                </a:lnTo>
                <a:lnTo>
                  <a:pt x="593" y="1258"/>
                </a:lnTo>
                <a:lnTo>
                  <a:pt x="593" y="1267"/>
                </a:lnTo>
                <a:lnTo>
                  <a:pt x="593" y="1275"/>
                </a:lnTo>
                <a:lnTo>
                  <a:pt x="593" y="1276"/>
                </a:lnTo>
                <a:lnTo>
                  <a:pt x="595" y="1282"/>
                </a:lnTo>
                <a:lnTo>
                  <a:pt x="596" y="1286"/>
                </a:lnTo>
                <a:lnTo>
                  <a:pt x="594" y="1286"/>
                </a:lnTo>
                <a:lnTo>
                  <a:pt x="594" y="1292"/>
                </a:lnTo>
                <a:lnTo>
                  <a:pt x="594" y="1311"/>
                </a:lnTo>
                <a:lnTo>
                  <a:pt x="594" y="1312"/>
                </a:lnTo>
                <a:lnTo>
                  <a:pt x="594" y="1320"/>
                </a:lnTo>
                <a:lnTo>
                  <a:pt x="594" y="1331"/>
                </a:lnTo>
                <a:lnTo>
                  <a:pt x="594" y="1334"/>
                </a:lnTo>
                <a:lnTo>
                  <a:pt x="594" y="1340"/>
                </a:lnTo>
                <a:lnTo>
                  <a:pt x="622" y="1340"/>
                </a:lnTo>
                <a:lnTo>
                  <a:pt x="633" y="1340"/>
                </a:lnTo>
                <a:lnTo>
                  <a:pt x="633" y="1327"/>
                </a:lnTo>
                <a:lnTo>
                  <a:pt x="632" y="1295"/>
                </a:lnTo>
                <a:lnTo>
                  <a:pt x="632" y="1288"/>
                </a:lnTo>
                <a:lnTo>
                  <a:pt x="631" y="1285"/>
                </a:lnTo>
                <a:lnTo>
                  <a:pt x="629" y="1285"/>
                </a:lnTo>
                <a:lnTo>
                  <a:pt x="614" y="1286"/>
                </a:lnTo>
                <a:lnTo>
                  <a:pt x="607" y="1285"/>
                </a:lnTo>
                <a:lnTo>
                  <a:pt x="602" y="1285"/>
                </a:lnTo>
                <a:lnTo>
                  <a:pt x="598" y="1285"/>
                </a:lnTo>
                <a:lnTo>
                  <a:pt x="597" y="1281"/>
                </a:lnTo>
                <a:lnTo>
                  <a:pt x="595" y="1276"/>
                </a:lnTo>
                <a:lnTo>
                  <a:pt x="595" y="1274"/>
                </a:lnTo>
                <a:lnTo>
                  <a:pt x="595" y="1269"/>
                </a:lnTo>
                <a:lnTo>
                  <a:pt x="595" y="1267"/>
                </a:lnTo>
                <a:lnTo>
                  <a:pt x="595" y="1258"/>
                </a:lnTo>
                <a:lnTo>
                  <a:pt x="595" y="1251"/>
                </a:lnTo>
                <a:lnTo>
                  <a:pt x="595" y="1250"/>
                </a:lnTo>
                <a:lnTo>
                  <a:pt x="595" y="1232"/>
                </a:lnTo>
                <a:lnTo>
                  <a:pt x="596" y="1215"/>
                </a:lnTo>
                <a:lnTo>
                  <a:pt x="598" y="1215"/>
                </a:lnTo>
                <a:lnTo>
                  <a:pt x="609" y="1215"/>
                </a:lnTo>
                <a:lnTo>
                  <a:pt x="610" y="1215"/>
                </a:lnTo>
                <a:lnTo>
                  <a:pt x="614" y="1215"/>
                </a:lnTo>
                <a:lnTo>
                  <a:pt x="616" y="1215"/>
                </a:lnTo>
                <a:lnTo>
                  <a:pt x="633" y="1214"/>
                </a:lnTo>
                <a:lnTo>
                  <a:pt x="643" y="1214"/>
                </a:lnTo>
                <a:lnTo>
                  <a:pt x="650" y="1214"/>
                </a:lnTo>
                <a:lnTo>
                  <a:pt x="651" y="1208"/>
                </a:lnTo>
                <a:lnTo>
                  <a:pt x="651" y="1202"/>
                </a:lnTo>
                <a:lnTo>
                  <a:pt x="651" y="1201"/>
                </a:lnTo>
                <a:lnTo>
                  <a:pt x="651" y="1187"/>
                </a:lnTo>
                <a:lnTo>
                  <a:pt x="651" y="1186"/>
                </a:lnTo>
                <a:lnTo>
                  <a:pt x="651" y="1185"/>
                </a:lnTo>
                <a:lnTo>
                  <a:pt x="650" y="1182"/>
                </a:lnTo>
                <a:lnTo>
                  <a:pt x="650" y="1180"/>
                </a:lnTo>
                <a:lnTo>
                  <a:pt x="650" y="1179"/>
                </a:lnTo>
                <a:lnTo>
                  <a:pt x="650" y="1178"/>
                </a:lnTo>
                <a:lnTo>
                  <a:pt x="649" y="1177"/>
                </a:lnTo>
                <a:lnTo>
                  <a:pt x="649" y="1176"/>
                </a:lnTo>
                <a:lnTo>
                  <a:pt x="649" y="1175"/>
                </a:lnTo>
                <a:lnTo>
                  <a:pt x="649" y="1173"/>
                </a:lnTo>
                <a:lnTo>
                  <a:pt x="649" y="1172"/>
                </a:lnTo>
                <a:lnTo>
                  <a:pt x="649" y="1171"/>
                </a:lnTo>
                <a:lnTo>
                  <a:pt x="649" y="1170"/>
                </a:lnTo>
                <a:lnTo>
                  <a:pt x="649" y="1161"/>
                </a:lnTo>
                <a:lnTo>
                  <a:pt x="649" y="1160"/>
                </a:lnTo>
                <a:lnTo>
                  <a:pt x="648" y="1160"/>
                </a:lnTo>
                <a:lnTo>
                  <a:pt x="648" y="1159"/>
                </a:lnTo>
                <a:lnTo>
                  <a:pt x="648" y="1154"/>
                </a:lnTo>
                <a:lnTo>
                  <a:pt x="650" y="1154"/>
                </a:lnTo>
                <a:lnTo>
                  <a:pt x="650" y="1140"/>
                </a:lnTo>
                <a:lnTo>
                  <a:pt x="650" y="1134"/>
                </a:lnTo>
                <a:lnTo>
                  <a:pt x="650" y="1109"/>
                </a:lnTo>
                <a:lnTo>
                  <a:pt x="650" y="1096"/>
                </a:lnTo>
                <a:lnTo>
                  <a:pt x="649" y="1093"/>
                </a:lnTo>
                <a:lnTo>
                  <a:pt x="649" y="1036"/>
                </a:lnTo>
                <a:lnTo>
                  <a:pt x="642" y="1036"/>
                </a:lnTo>
                <a:lnTo>
                  <a:pt x="636" y="1036"/>
                </a:lnTo>
                <a:lnTo>
                  <a:pt x="624" y="1036"/>
                </a:lnTo>
                <a:lnTo>
                  <a:pt x="617" y="1037"/>
                </a:lnTo>
                <a:lnTo>
                  <a:pt x="614" y="1037"/>
                </a:lnTo>
                <a:lnTo>
                  <a:pt x="613" y="1037"/>
                </a:lnTo>
                <a:lnTo>
                  <a:pt x="607" y="1037"/>
                </a:lnTo>
                <a:lnTo>
                  <a:pt x="604" y="1034"/>
                </a:lnTo>
                <a:lnTo>
                  <a:pt x="604" y="1029"/>
                </a:lnTo>
                <a:lnTo>
                  <a:pt x="604" y="1025"/>
                </a:lnTo>
                <a:lnTo>
                  <a:pt x="604" y="1007"/>
                </a:lnTo>
                <a:lnTo>
                  <a:pt x="604" y="985"/>
                </a:lnTo>
                <a:lnTo>
                  <a:pt x="604" y="982"/>
                </a:lnTo>
                <a:lnTo>
                  <a:pt x="605" y="982"/>
                </a:lnTo>
                <a:lnTo>
                  <a:pt x="605" y="979"/>
                </a:lnTo>
                <a:lnTo>
                  <a:pt x="605" y="978"/>
                </a:lnTo>
                <a:lnTo>
                  <a:pt x="604" y="978"/>
                </a:lnTo>
                <a:lnTo>
                  <a:pt x="597" y="978"/>
                </a:lnTo>
                <a:lnTo>
                  <a:pt x="594" y="978"/>
                </a:lnTo>
                <a:lnTo>
                  <a:pt x="593" y="978"/>
                </a:lnTo>
                <a:lnTo>
                  <a:pt x="589" y="978"/>
                </a:lnTo>
                <a:lnTo>
                  <a:pt x="589" y="982"/>
                </a:lnTo>
                <a:lnTo>
                  <a:pt x="589" y="983"/>
                </a:lnTo>
                <a:lnTo>
                  <a:pt x="589" y="984"/>
                </a:lnTo>
                <a:lnTo>
                  <a:pt x="589" y="1005"/>
                </a:lnTo>
                <a:lnTo>
                  <a:pt x="589" y="1011"/>
                </a:lnTo>
                <a:lnTo>
                  <a:pt x="586" y="1010"/>
                </a:lnTo>
                <a:lnTo>
                  <a:pt x="574" y="1011"/>
                </a:lnTo>
                <a:lnTo>
                  <a:pt x="559" y="1011"/>
                </a:lnTo>
                <a:lnTo>
                  <a:pt x="559" y="1009"/>
                </a:lnTo>
                <a:lnTo>
                  <a:pt x="559" y="1002"/>
                </a:lnTo>
                <a:lnTo>
                  <a:pt x="559" y="1000"/>
                </a:lnTo>
                <a:lnTo>
                  <a:pt x="559" y="987"/>
                </a:lnTo>
                <a:lnTo>
                  <a:pt x="559" y="981"/>
                </a:lnTo>
                <a:lnTo>
                  <a:pt x="558" y="981"/>
                </a:lnTo>
                <a:lnTo>
                  <a:pt x="551" y="981"/>
                </a:lnTo>
                <a:lnTo>
                  <a:pt x="551" y="976"/>
                </a:lnTo>
                <a:lnTo>
                  <a:pt x="549" y="976"/>
                </a:lnTo>
                <a:lnTo>
                  <a:pt x="533" y="976"/>
                </a:lnTo>
                <a:lnTo>
                  <a:pt x="530" y="976"/>
                </a:lnTo>
                <a:lnTo>
                  <a:pt x="515" y="976"/>
                </a:lnTo>
                <a:lnTo>
                  <a:pt x="507" y="977"/>
                </a:lnTo>
                <a:lnTo>
                  <a:pt x="506" y="977"/>
                </a:lnTo>
                <a:lnTo>
                  <a:pt x="498" y="977"/>
                </a:lnTo>
                <a:lnTo>
                  <a:pt x="457" y="976"/>
                </a:lnTo>
                <a:lnTo>
                  <a:pt x="429" y="978"/>
                </a:lnTo>
                <a:lnTo>
                  <a:pt x="429" y="977"/>
                </a:lnTo>
                <a:lnTo>
                  <a:pt x="430" y="972"/>
                </a:lnTo>
                <a:lnTo>
                  <a:pt x="429" y="964"/>
                </a:lnTo>
                <a:lnTo>
                  <a:pt x="429" y="963"/>
                </a:lnTo>
                <a:lnTo>
                  <a:pt x="427" y="963"/>
                </a:lnTo>
                <a:lnTo>
                  <a:pt x="420" y="964"/>
                </a:lnTo>
                <a:lnTo>
                  <a:pt x="402" y="964"/>
                </a:lnTo>
                <a:lnTo>
                  <a:pt x="400" y="964"/>
                </a:lnTo>
                <a:lnTo>
                  <a:pt x="397" y="964"/>
                </a:lnTo>
                <a:lnTo>
                  <a:pt x="376" y="964"/>
                </a:lnTo>
                <a:lnTo>
                  <a:pt x="367" y="964"/>
                </a:lnTo>
                <a:lnTo>
                  <a:pt x="368" y="976"/>
                </a:lnTo>
                <a:lnTo>
                  <a:pt x="355" y="976"/>
                </a:lnTo>
                <a:lnTo>
                  <a:pt x="334" y="975"/>
                </a:lnTo>
                <a:lnTo>
                  <a:pt x="334" y="978"/>
                </a:lnTo>
                <a:close/>
                <a:moveTo>
                  <a:pt x="1270" y="2154"/>
                </a:moveTo>
                <a:lnTo>
                  <a:pt x="1270" y="2156"/>
                </a:lnTo>
                <a:lnTo>
                  <a:pt x="1271" y="2157"/>
                </a:lnTo>
                <a:lnTo>
                  <a:pt x="1271" y="2159"/>
                </a:lnTo>
                <a:lnTo>
                  <a:pt x="1272" y="2160"/>
                </a:lnTo>
                <a:lnTo>
                  <a:pt x="1272" y="2162"/>
                </a:lnTo>
                <a:lnTo>
                  <a:pt x="1272" y="2163"/>
                </a:lnTo>
                <a:lnTo>
                  <a:pt x="1274" y="2165"/>
                </a:lnTo>
                <a:lnTo>
                  <a:pt x="1274" y="2167"/>
                </a:lnTo>
                <a:lnTo>
                  <a:pt x="1275" y="2168"/>
                </a:lnTo>
                <a:lnTo>
                  <a:pt x="1275" y="2170"/>
                </a:lnTo>
                <a:lnTo>
                  <a:pt x="1276" y="2175"/>
                </a:lnTo>
                <a:lnTo>
                  <a:pt x="1278" y="2181"/>
                </a:lnTo>
                <a:lnTo>
                  <a:pt x="1279" y="2187"/>
                </a:lnTo>
                <a:lnTo>
                  <a:pt x="1282" y="2195"/>
                </a:lnTo>
                <a:lnTo>
                  <a:pt x="1285" y="2195"/>
                </a:lnTo>
                <a:lnTo>
                  <a:pt x="1293" y="2195"/>
                </a:lnTo>
                <a:lnTo>
                  <a:pt x="1296" y="2195"/>
                </a:lnTo>
                <a:lnTo>
                  <a:pt x="1311" y="2195"/>
                </a:lnTo>
                <a:lnTo>
                  <a:pt x="1311" y="2197"/>
                </a:lnTo>
                <a:lnTo>
                  <a:pt x="1320" y="2225"/>
                </a:lnTo>
                <a:lnTo>
                  <a:pt x="1335" y="2273"/>
                </a:lnTo>
                <a:lnTo>
                  <a:pt x="1338" y="2285"/>
                </a:lnTo>
                <a:lnTo>
                  <a:pt x="1349" y="2285"/>
                </a:lnTo>
                <a:lnTo>
                  <a:pt x="1354" y="2285"/>
                </a:lnTo>
                <a:lnTo>
                  <a:pt x="1359" y="2285"/>
                </a:lnTo>
                <a:lnTo>
                  <a:pt x="1365" y="2285"/>
                </a:lnTo>
                <a:lnTo>
                  <a:pt x="1371" y="2285"/>
                </a:lnTo>
                <a:lnTo>
                  <a:pt x="1376" y="2285"/>
                </a:lnTo>
                <a:lnTo>
                  <a:pt x="1375" y="2267"/>
                </a:lnTo>
                <a:lnTo>
                  <a:pt x="1375" y="2263"/>
                </a:lnTo>
                <a:lnTo>
                  <a:pt x="1375" y="2259"/>
                </a:lnTo>
                <a:lnTo>
                  <a:pt x="1375" y="2255"/>
                </a:lnTo>
                <a:lnTo>
                  <a:pt x="1375" y="2250"/>
                </a:lnTo>
                <a:lnTo>
                  <a:pt x="1375" y="2236"/>
                </a:lnTo>
                <a:lnTo>
                  <a:pt x="1375" y="2229"/>
                </a:lnTo>
                <a:lnTo>
                  <a:pt x="1375" y="2224"/>
                </a:lnTo>
                <a:lnTo>
                  <a:pt x="1375" y="2221"/>
                </a:lnTo>
                <a:lnTo>
                  <a:pt x="1375" y="2205"/>
                </a:lnTo>
                <a:lnTo>
                  <a:pt x="1375" y="2195"/>
                </a:lnTo>
                <a:lnTo>
                  <a:pt x="1375" y="2189"/>
                </a:lnTo>
                <a:lnTo>
                  <a:pt x="1375" y="2184"/>
                </a:lnTo>
                <a:lnTo>
                  <a:pt x="1375" y="2178"/>
                </a:lnTo>
                <a:lnTo>
                  <a:pt x="1375" y="2173"/>
                </a:lnTo>
                <a:lnTo>
                  <a:pt x="1375" y="2168"/>
                </a:lnTo>
                <a:lnTo>
                  <a:pt x="1375" y="2162"/>
                </a:lnTo>
                <a:lnTo>
                  <a:pt x="1375" y="2157"/>
                </a:lnTo>
                <a:lnTo>
                  <a:pt x="1375" y="2156"/>
                </a:lnTo>
                <a:lnTo>
                  <a:pt x="1359" y="2158"/>
                </a:lnTo>
                <a:lnTo>
                  <a:pt x="1354" y="2159"/>
                </a:lnTo>
                <a:lnTo>
                  <a:pt x="1349" y="2157"/>
                </a:lnTo>
                <a:lnTo>
                  <a:pt x="1345" y="2158"/>
                </a:lnTo>
                <a:lnTo>
                  <a:pt x="1344" y="2157"/>
                </a:lnTo>
                <a:lnTo>
                  <a:pt x="1342" y="2156"/>
                </a:lnTo>
                <a:lnTo>
                  <a:pt x="1341" y="2154"/>
                </a:lnTo>
                <a:lnTo>
                  <a:pt x="1341" y="2153"/>
                </a:lnTo>
                <a:lnTo>
                  <a:pt x="1341" y="2152"/>
                </a:lnTo>
                <a:lnTo>
                  <a:pt x="1340" y="2152"/>
                </a:lnTo>
                <a:lnTo>
                  <a:pt x="1338" y="2149"/>
                </a:lnTo>
                <a:lnTo>
                  <a:pt x="1315" y="2149"/>
                </a:lnTo>
                <a:lnTo>
                  <a:pt x="1315" y="2151"/>
                </a:lnTo>
                <a:lnTo>
                  <a:pt x="1315" y="2152"/>
                </a:lnTo>
                <a:lnTo>
                  <a:pt x="1314" y="2152"/>
                </a:lnTo>
                <a:lnTo>
                  <a:pt x="1310" y="2151"/>
                </a:lnTo>
                <a:lnTo>
                  <a:pt x="1307" y="2152"/>
                </a:lnTo>
                <a:lnTo>
                  <a:pt x="1297" y="2151"/>
                </a:lnTo>
                <a:lnTo>
                  <a:pt x="1295" y="2144"/>
                </a:lnTo>
                <a:lnTo>
                  <a:pt x="1289" y="2146"/>
                </a:lnTo>
                <a:lnTo>
                  <a:pt x="1283" y="2149"/>
                </a:lnTo>
                <a:lnTo>
                  <a:pt x="1270" y="2152"/>
                </a:lnTo>
                <a:lnTo>
                  <a:pt x="1270" y="2154"/>
                </a:lnTo>
                <a:close/>
                <a:moveTo>
                  <a:pt x="1362" y="1694"/>
                </a:moveTo>
                <a:lnTo>
                  <a:pt x="1374" y="1694"/>
                </a:lnTo>
                <a:lnTo>
                  <a:pt x="1374" y="1700"/>
                </a:lnTo>
                <a:lnTo>
                  <a:pt x="1374" y="1706"/>
                </a:lnTo>
                <a:lnTo>
                  <a:pt x="1374" y="1715"/>
                </a:lnTo>
                <a:lnTo>
                  <a:pt x="1374" y="1726"/>
                </a:lnTo>
                <a:lnTo>
                  <a:pt x="1374" y="1738"/>
                </a:lnTo>
                <a:lnTo>
                  <a:pt x="1374" y="1741"/>
                </a:lnTo>
                <a:lnTo>
                  <a:pt x="1374" y="1745"/>
                </a:lnTo>
                <a:lnTo>
                  <a:pt x="1418" y="1744"/>
                </a:lnTo>
                <a:lnTo>
                  <a:pt x="1435" y="1744"/>
                </a:lnTo>
                <a:lnTo>
                  <a:pt x="1441" y="1744"/>
                </a:lnTo>
                <a:lnTo>
                  <a:pt x="1441" y="1757"/>
                </a:lnTo>
                <a:lnTo>
                  <a:pt x="1442" y="1757"/>
                </a:lnTo>
                <a:lnTo>
                  <a:pt x="1442" y="1764"/>
                </a:lnTo>
                <a:lnTo>
                  <a:pt x="1442" y="1765"/>
                </a:lnTo>
                <a:lnTo>
                  <a:pt x="1438" y="1776"/>
                </a:lnTo>
                <a:lnTo>
                  <a:pt x="1438" y="1777"/>
                </a:lnTo>
                <a:lnTo>
                  <a:pt x="1438" y="1778"/>
                </a:lnTo>
                <a:lnTo>
                  <a:pt x="1438" y="1781"/>
                </a:lnTo>
                <a:lnTo>
                  <a:pt x="1441" y="1783"/>
                </a:lnTo>
                <a:lnTo>
                  <a:pt x="1442" y="1792"/>
                </a:lnTo>
                <a:lnTo>
                  <a:pt x="1449" y="1803"/>
                </a:lnTo>
                <a:lnTo>
                  <a:pt x="1447" y="1812"/>
                </a:lnTo>
                <a:lnTo>
                  <a:pt x="1443" y="1819"/>
                </a:lnTo>
                <a:lnTo>
                  <a:pt x="1436" y="1819"/>
                </a:lnTo>
                <a:lnTo>
                  <a:pt x="1433" y="1819"/>
                </a:lnTo>
                <a:lnTo>
                  <a:pt x="1434" y="1824"/>
                </a:lnTo>
                <a:lnTo>
                  <a:pt x="1434" y="1826"/>
                </a:lnTo>
                <a:lnTo>
                  <a:pt x="1436" y="1826"/>
                </a:lnTo>
                <a:lnTo>
                  <a:pt x="1443" y="1824"/>
                </a:lnTo>
                <a:lnTo>
                  <a:pt x="1445" y="1824"/>
                </a:lnTo>
                <a:lnTo>
                  <a:pt x="1447" y="1824"/>
                </a:lnTo>
                <a:lnTo>
                  <a:pt x="1451" y="1822"/>
                </a:lnTo>
                <a:lnTo>
                  <a:pt x="1452" y="1819"/>
                </a:lnTo>
                <a:lnTo>
                  <a:pt x="1454" y="1821"/>
                </a:lnTo>
                <a:lnTo>
                  <a:pt x="1456" y="1821"/>
                </a:lnTo>
                <a:lnTo>
                  <a:pt x="1458" y="1821"/>
                </a:lnTo>
                <a:lnTo>
                  <a:pt x="1464" y="1821"/>
                </a:lnTo>
                <a:lnTo>
                  <a:pt x="1465" y="1822"/>
                </a:lnTo>
                <a:lnTo>
                  <a:pt x="1468" y="1822"/>
                </a:lnTo>
                <a:lnTo>
                  <a:pt x="1471" y="1824"/>
                </a:lnTo>
                <a:lnTo>
                  <a:pt x="1472" y="1834"/>
                </a:lnTo>
                <a:lnTo>
                  <a:pt x="1475" y="1838"/>
                </a:lnTo>
                <a:lnTo>
                  <a:pt x="1475" y="1839"/>
                </a:lnTo>
                <a:lnTo>
                  <a:pt x="1474" y="1840"/>
                </a:lnTo>
                <a:lnTo>
                  <a:pt x="1473" y="1840"/>
                </a:lnTo>
                <a:lnTo>
                  <a:pt x="1473" y="1842"/>
                </a:lnTo>
                <a:lnTo>
                  <a:pt x="1473" y="1844"/>
                </a:lnTo>
                <a:lnTo>
                  <a:pt x="1472" y="1844"/>
                </a:lnTo>
                <a:lnTo>
                  <a:pt x="1466" y="1844"/>
                </a:lnTo>
                <a:lnTo>
                  <a:pt x="1465" y="1844"/>
                </a:lnTo>
                <a:lnTo>
                  <a:pt x="1466" y="1863"/>
                </a:lnTo>
                <a:lnTo>
                  <a:pt x="1471" y="1863"/>
                </a:lnTo>
                <a:lnTo>
                  <a:pt x="1471" y="1865"/>
                </a:lnTo>
                <a:lnTo>
                  <a:pt x="1471" y="1868"/>
                </a:lnTo>
                <a:lnTo>
                  <a:pt x="1472" y="1869"/>
                </a:lnTo>
                <a:lnTo>
                  <a:pt x="1471" y="1869"/>
                </a:lnTo>
                <a:lnTo>
                  <a:pt x="1470" y="1870"/>
                </a:lnTo>
                <a:lnTo>
                  <a:pt x="1469" y="1870"/>
                </a:lnTo>
                <a:lnTo>
                  <a:pt x="1468" y="1870"/>
                </a:lnTo>
                <a:lnTo>
                  <a:pt x="1468" y="1877"/>
                </a:lnTo>
                <a:lnTo>
                  <a:pt x="1468" y="1890"/>
                </a:lnTo>
                <a:lnTo>
                  <a:pt x="1468" y="1892"/>
                </a:lnTo>
                <a:lnTo>
                  <a:pt x="1463" y="1892"/>
                </a:lnTo>
                <a:lnTo>
                  <a:pt x="1451" y="1893"/>
                </a:lnTo>
                <a:lnTo>
                  <a:pt x="1451" y="1895"/>
                </a:lnTo>
                <a:lnTo>
                  <a:pt x="1451" y="1896"/>
                </a:lnTo>
                <a:lnTo>
                  <a:pt x="1452" y="1913"/>
                </a:lnTo>
                <a:lnTo>
                  <a:pt x="1452" y="1914"/>
                </a:lnTo>
                <a:lnTo>
                  <a:pt x="1456" y="1914"/>
                </a:lnTo>
                <a:lnTo>
                  <a:pt x="1458" y="1914"/>
                </a:lnTo>
                <a:lnTo>
                  <a:pt x="1458" y="1913"/>
                </a:lnTo>
                <a:lnTo>
                  <a:pt x="1465" y="1913"/>
                </a:lnTo>
                <a:lnTo>
                  <a:pt x="1465" y="1914"/>
                </a:lnTo>
                <a:lnTo>
                  <a:pt x="1469" y="1914"/>
                </a:lnTo>
                <a:lnTo>
                  <a:pt x="1469" y="1915"/>
                </a:lnTo>
                <a:lnTo>
                  <a:pt x="1469" y="1923"/>
                </a:lnTo>
                <a:lnTo>
                  <a:pt x="1470" y="1923"/>
                </a:lnTo>
                <a:lnTo>
                  <a:pt x="1475" y="1923"/>
                </a:lnTo>
                <a:lnTo>
                  <a:pt x="1497" y="1922"/>
                </a:lnTo>
                <a:lnTo>
                  <a:pt x="1505" y="1922"/>
                </a:lnTo>
                <a:lnTo>
                  <a:pt x="1522" y="1922"/>
                </a:lnTo>
                <a:lnTo>
                  <a:pt x="1527" y="1921"/>
                </a:lnTo>
                <a:lnTo>
                  <a:pt x="1535" y="1921"/>
                </a:lnTo>
                <a:lnTo>
                  <a:pt x="1542" y="1921"/>
                </a:lnTo>
                <a:lnTo>
                  <a:pt x="1545" y="1921"/>
                </a:lnTo>
                <a:lnTo>
                  <a:pt x="1555" y="1921"/>
                </a:lnTo>
                <a:lnTo>
                  <a:pt x="1555" y="1913"/>
                </a:lnTo>
                <a:lnTo>
                  <a:pt x="1555" y="1905"/>
                </a:lnTo>
                <a:lnTo>
                  <a:pt x="1555" y="1898"/>
                </a:lnTo>
                <a:lnTo>
                  <a:pt x="1555" y="1880"/>
                </a:lnTo>
                <a:lnTo>
                  <a:pt x="1555" y="1875"/>
                </a:lnTo>
                <a:lnTo>
                  <a:pt x="1555" y="1866"/>
                </a:lnTo>
                <a:lnTo>
                  <a:pt x="1555" y="1861"/>
                </a:lnTo>
                <a:lnTo>
                  <a:pt x="1555" y="1858"/>
                </a:lnTo>
                <a:lnTo>
                  <a:pt x="1555" y="1853"/>
                </a:lnTo>
                <a:lnTo>
                  <a:pt x="1555" y="1847"/>
                </a:lnTo>
                <a:lnTo>
                  <a:pt x="1555" y="1845"/>
                </a:lnTo>
                <a:lnTo>
                  <a:pt x="1554" y="1840"/>
                </a:lnTo>
                <a:lnTo>
                  <a:pt x="1557" y="1840"/>
                </a:lnTo>
                <a:lnTo>
                  <a:pt x="1558" y="1841"/>
                </a:lnTo>
                <a:lnTo>
                  <a:pt x="1558" y="1842"/>
                </a:lnTo>
                <a:lnTo>
                  <a:pt x="1559" y="1842"/>
                </a:lnTo>
                <a:lnTo>
                  <a:pt x="1562" y="1842"/>
                </a:lnTo>
                <a:lnTo>
                  <a:pt x="1568" y="1844"/>
                </a:lnTo>
                <a:lnTo>
                  <a:pt x="1569" y="1843"/>
                </a:lnTo>
                <a:lnTo>
                  <a:pt x="1576" y="1844"/>
                </a:lnTo>
                <a:lnTo>
                  <a:pt x="1580" y="1845"/>
                </a:lnTo>
                <a:lnTo>
                  <a:pt x="1594" y="1845"/>
                </a:lnTo>
                <a:lnTo>
                  <a:pt x="1597" y="1845"/>
                </a:lnTo>
                <a:lnTo>
                  <a:pt x="1599" y="1845"/>
                </a:lnTo>
                <a:lnTo>
                  <a:pt x="1601" y="1845"/>
                </a:lnTo>
                <a:lnTo>
                  <a:pt x="1604" y="1844"/>
                </a:lnTo>
                <a:lnTo>
                  <a:pt x="1607" y="1844"/>
                </a:lnTo>
                <a:lnTo>
                  <a:pt x="1612" y="1843"/>
                </a:lnTo>
                <a:lnTo>
                  <a:pt x="1616" y="1842"/>
                </a:lnTo>
                <a:lnTo>
                  <a:pt x="1619" y="1842"/>
                </a:lnTo>
                <a:lnTo>
                  <a:pt x="1623" y="1841"/>
                </a:lnTo>
                <a:lnTo>
                  <a:pt x="1624" y="1841"/>
                </a:lnTo>
                <a:lnTo>
                  <a:pt x="1625" y="1840"/>
                </a:lnTo>
                <a:lnTo>
                  <a:pt x="1627" y="1840"/>
                </a:lnTo>
                <a:lnTo>
                  <a:pt x="1628" y="1840"/>
                </a:lnTo>
                <a:lnTo>
                  <a:pt x="1631" y="1839"/>
                </a:lnTo>
                <a:lnTo>
                  <a:pt x="1632" y="1838"/>
                </a:lnTo>
                <a:lnTo>
                  <a:pt x="1637" y="1836"/>
                </a:lnTo>
                <a:lnTo>
                  <a:pt x="1638" y="1836"/>
                </a:lnTo>
                <a:lnTo>
                  <a:pt x="1639" y="1835"/>
                </a:lnTo>
                <a:lnTo>
                  <a:pt x="1640" y="1835"/>
                </a:lnTo>
                <a:lnTo>
                  <a:pt x="1641" y="1835"/>
                </a:lnTo>
                <a:lnTo>
                  <a:pt x="1642" y="1834"/>
                </a:lnTo>
                <a:lnTo>
                  <a:pt x="1643" y="1834"/>
                </a:lnTo>
                <a:lnTo>
                  <a:pt x="1645" y="1834"/>
                </a:lnTo>
                <a:lnTo>
                  <a:pt x="1646" y="1833"/>
                </a:lnTo>
                <a:lnTo>
                  <a:pt x="1647" y="1832"/>
                </a:lnTo>
                <a:lnTo>
                  <a:pt x="1648" y="1832"/>
                </a:lnTo>
                <a:lnTo>
                  <a:pt x="1650" y="1831"/>
                </a:lnTo>
                <a:lnTo>
                  <a:pt x="1655" y="1828"/>
                </a:lnTo>
                <a:lnTo>
                  <a:pt x="1656" y="1828"/>
                </a:lnTo>
                <a:lnTo>
                  <a:pt x="1657" y="1827"/>
                </a:lnTo>
                <a:lnTo>
                  <a:pt x="1658" y="1827"/>
                </a:lnTo>
                <a:lnTo>
                  <a:pt x="1659" y="1826"/>
                </a:lnTo>
                <a:lnTo>
                  <a:pt x="1660" y="1825"/>
                </a:lnTo>
                <a:lnTo>
                  <a:pt x="1661" y="1825"/>
                </a:lnTo>
                <a:lnTo>
                  <a:pt x="1665" y="1823"/>
                </a:lnTo>
                <a:lnTo>
                  <a:pt x="1666" y="1823"/>
                </a:lnTo>
                <a:lnTo>
                  <a:pt x="1667" y="1822"/>
                </a:lnTo>
                <a:lnTo>
                  <a:pt x="1668" y="1821"/>
                </a:lnTo>
                <a:lnTo>
                  <a:pt x="1670" y="1819"/>
                </a:lnTo>
                <a:lnTo>
                  <a:pt x="1672" y="1819"/>
                </a:lnTo>
                <a:lnTo>
                  <a:pt x="1673" y="1818"/>
                </a:lnTo>
                <a:lnTo>
                  <a:pt x="1675" y="1816"/>
                </a:lnTo>
                <a:lnTo>
                  <a:pt x="1676" y="1816"/>
                </a:lnTo>
                <a:lnTo>
                  <a:pt x="1677" y="1815"/>
                </a:lnTo>
                <a:lnTo>
                  <a:pt x="1678" y="1814"/>
                </a:lnTo>
                <a:lnTo>
                  <a:pt x="1679" y="1814"/>
                </a:lnTo>
                <a:lnTo>
                  <a:pt x="1679" y="1813"/>
                </a:lnTo>
                <a:lnTo>
                  <a:pt x="1681" y="1813"/>
                </a:lnTo>
                <a:lnTo>
                  <a:pt x="1683" y="1810"/>
                </a:lnTo>
                <a:lnTo>
                  <a:pt x="1684" y="1810"/>
                </a:lnTo>
                <a:lnTo>
                  <a:pt x="1684" y="1809"/>
                </a:lnTo>
                <a:lnTo>
                  <a:pt x="1686" y="1807"/>
                </a:lnTo>
                <a:lnTo>
                  <a:pt x="1687" y="1807"/>
                </a:lnTo>
                <a:lnTo>
                  <a:pt x="1689" y="1806"/>
                </a:lnTo>
                <a:lnTo>
                  <a:pt x="1690" y="1805"/>
                </a:lnTo>
                <a:lnTo>
                  <a:pt x="1691" y="1804"/>
                </a:lnTo>
                <a:lnTo>
                  <a:pt x="1693" y="1801"/>
                </a:lnTo>
                <a:lnTo>
                  <a:pt x="1694" y="1801"/>
                </a:lnTo>
                <a:lnTo>
                  <a:pt x="1694" y="1800"/>
                </a:lnTo>
                <a:lnTo>
                  <a:pt x="1696" y="1798"/>
                </a:lnTo>
                <a:lnTo>
                  <a:pt x="1698" y="1797"/>
                </a:lnTo>
                <a:lnTo>
                  <a:pt x="1699" y="1796"/>
                </a:lnTo>
                <a:lnTo>
                  <a:pt x="1701" y="1793"/>
                </a:lnTo>
                <a:lnTo>
                  <a:pt x="1702" y="1792"/>
                </a:lnTo>
                <a:lnTo>
                  <a:pt x="1703" y="1791"/>
                </a:lnTo>
                <a:lnTo>
                  <a:pt x="1704" y="1789"/>
                </a:lnTo>
                <a:lnTo>
                  <a:pt x="1705" y="1788"/>
                </a:lnTo>
                <a:lnTo>
                  <a:pt x="1707" y="1787"/>
                </a:lnTo>
                <a:lnTo>
                  <a:pt x="1709" y="1787"/>
                </a:lnTo>
                <a:lnTo>
                  <a:pt x="1711" y="1789"/>
                </a:lnTo>
                <a:lnTo>
                  <a:pt x="1712" y="1790"/>
                </a:lnTo>
                <a:lnTo>
                  <a:pt x="1713" y="1791"/>
                </a:lnTo>
                <a:lnTo>
                  <a:pt x="1714" y="1791"/>
                </a:lnTo>
                <a:lnTo>
                  <a:pt x="1716" y="1792"/>
                </a:lnTo>
                <a:lnTo>
                  <a:pt x="1718" y="1793"/>
                </a:lnTo>
                <a:lnTo>
                  <a:pt x="1719" y="1793"/>
                </a:lnTo>
                <a:lnTo>
                  <a:pt x="1720" y="1795"/>
                </a:lnTo>
                <a:lnTo>
                  <a:pt x="1725" y="1796"/>
                </a:lnTo>
                <a:lnTo>
                  <a:pt x="1730" y="1797"/>
                </a:lnTo>
                <a:lnTo>
                  <a:pt x="1739" y="1796"/>
                </a:lnTo>
                <a:lnTo>
                  <a:pt x="1747" y="1795"/>
                </a:lnTo>
                <a:lnTo>
                  <a:pt x="1736" y="1786"/>
                </a:lnTo>
                <a:lnTo>
                  <a:pt x="1721" y="1772"/>
                </a:lnTo>
                <a:lnTo>
                  <a:pt x="1720" y="1772"/>
                </a:lnTo>
                <a:lnTo>
                  <a:pt x="1719" y="1771"/>
                </a:lnTo>
                <a:lnTo>
                  <a:pt x="1676" y="1735"/>
                </a:lnTo>
                <a:lnTo>
                  <a:pt x="1675" y="1734"/>
                </a:lnTo>
                <a:lnTo>
                  <a:pt x="1668" y="1728"/>
                </a:lnTo>
                <a:lnTo>
                  <a:pt x="1643" y="1708"/>
                </a:lnTo>
                <a:lnTo>
                  <a:pt x="1640" y="1704"/>
                </a:lnTo>
                <a:lnTo>
                  <a:pt x="1631" y="1697"/>
                </a:lnTo>
                <a:lnTo>
                  <a:pt x="1627" y="1692"/>
                </a:lnTo>
                <a:lnTo>
                  <a:pt x="1623" y="1689"/>
                </a:lnTo>
                <a:lnTo>
                  <a:pt x="1619" y="1684"/>
                </a:lnTo>
                <a:lnTo>
                  <a:pt x="1614" y="1678"/>
                </a:lnTo>
                <a:lnTo>
                  <a:pt x="1613" y="1678"/>
                </a:lnTo>
                <a:lnTo>
                  <a:pt x="1615" y="1678"/>
                </a:lnTo>
                <a:lnTo>
                  <a:pt x="1614" y="1678"/>
                </a:lnTo>
                <a:lnTo>
                  <a:pt x="1614" y="1677"/>
                </a:lnTo>
                <a:lnTo>
                  <a:pt x="1596" y="1656"/>
                </a:lnTo>
                <a:lnTo>
                  <a:pt x="1595" y="1655"/>
                </a:lnTo>
                <a:lnTo>
                  <a:pt x="1595" y="1654"/>
                </a:lnTo>
                <a:lnTo>
                  <a:pt x="1594" y="1654"/>
                </a:lnTo>
                <a:lnTo>
                  <a:pt x="1593" y="1653"/>
                </a:lnTo>
                <a:lnTo>
                  <a:pt x="1580" y="1642"/>
                </a:lnTo>
                <a:lnTo>
                  <a:pt x="1579" y="1641"/>
                </a:lnTo>
                <a:lnTo>
                  <a:pt x="1579" y="1640"/>
                </a:lnTo>
                <a:lnTo>
                  <a:pt x="1575" y="1638"/>
                </a:lnTo>
                <a:lnTo>
                  <a:pt x="1567" y="1631"/>
                </a:lnTo>
                <a:lnTo>
                  <a:pt x="1563" y="1629"/>
                </a:lnTo>
                <a:lnTo>
                  <a:pt x="1562" y="1628"/>
                </a:lnTo>
                <a:lnTo>
                  <a:pt x="1561" y="1627"/>
                </a:lnTo>
                <a:lnTo>
                  <a:pt x="1558" y="1623"/>
                </a:lnTo>
                <a:lnTo>
                  <a:pt x="1557" y="1623"/>
                </a:lnTo>
                <a:lnTo>
                  <a:pt x="1557" y="1624"/>
                </a:lnTo>
                <a:lnTo>
                  <a:pt x="1557" y="1626"/>
                </a:lnTo>
                <a:lnTo>
                  <a:pt x="1555" y="1624"/>
                </a:lnTo>
                <a:lnTo>
                  <a:pt x="1555" y="1631"/>
                </a:lnTo>
                <a:lnTo>
                  <a:pt x="1554" y="1633"/>
                </a:lnTo>
                <a:lnTo>
                  <a:pt x="1549" y="1629"/>
                </a:lnTo>
                <a:lnTo>
                  <a:pt x="1526" y="1612"/>
                </a:lnTo>
                <a:lnTo>
                  <a:pt x="1521" y="1607"/>
                </a:lnTo>
                <a:lnTo>
                  <a:pt x="1507" y="1628"/>
                </a:lnTo>
                <a:lnTo>
                  <a:pt x="1503" y="1623"/>
                </a:lnTo>
                <a:lnTo>
                  <a:pt x="1498" y="1621"/>
                </a:lnTo>
                <a:lnTo>
                  <a:pt x="1495" y="1618"/>
                </a:lnTo>
                <a:lnTo>
                  <a:pt x="1495" y="1605"/>
                </a:lnTo>
                <a:lnTo>
                  <a:pt x="1495" y="1603"/>
                </a:lnTo>
                <a:lnTo>
                  <a:pt x="1495" y="1595"/>
                </a:lnTo>
                <a:lnTo>
                  <a:pt x="1493" y="1594"/>
                </a:lnTo>
                <a:lnTo>
                  <a:pt x="1493" y="1593"/>
                </a:lnTo>
                <a:lnTo>
                  <a:pt x="1493" y="1592"/>
                </a:lnTo>
                <a:lnTo>
                  <a:pt x="1487" y="1592"/>
                </a:lnTo>
                <a:lnTo>
                  <a:pt x="1486" y="1592"/>
                </a:lnTo>
                <a:lnTo>
                  <a:pt x="1484" y="1592"/>
                </a:lnTo>
                <a:lnTo>
                  <a:pt x="1483" y="1592"/>
                </a:lnTo>
                <a:lnTo>
                  <a:pt x="1481" y="1592"/>
                </a:lnTo>
                <a:lnTo>
                  <a:pt x="1454" y="1593"/>
                </a:lnTo>
                <a:lnTo>
                  <a:pt x="1434" y="1594"/>
                </a:lnTo>
                <a:lnTo>
                  <a:pt x="1434" y="1600"/>
                </a:lnTo>
                <a:lnTo>
                  <a:pt x="1434" y="1615"/>
                </a:lnTo>
                <a:lnTo>
                  <a:pt x="1434" y="1623"/>
                </a:lnTo>
                <a:lnTo>
                  <a:pt x="1426" y="1623"/>
                </a:lnTo>
                <a:lnTo>
                  <a:pt x="1419" y="1623"/>
                </a:lnTo>
                <a:lnTo>
                  <a:pt x="1418" y="1623"/>
                </a:lnTo>
                <a:lnTo>
                  <a:pt x="1411" y="1623"/>
                </a:lnTo>
                <a:lnTo>
                  <a:pt x="1403" y="1623"/>
                </a:lnTo>
                <a:lnTo>
                  <a:pt x="1389" y="1623"/>
                </a:lnTo>
                <a:lnTo>
                  <a:pt x="1381" y="1623"/>
                </a:lnTo>
                <a:lnTo>
                  <a:pt x="1374" y="1624"/>
                </a:lnTo>
                <a:lnTo>
                  <a:pt x="1374" y="1628"/>
                </a:lnTo>
                <a:lnTo>
                  <a:pt x="1374" y="1632"/>
                </a:lnTo>
                <a:lnTo>
                  <a:pt x="1374" y="1653"/>
                </a:lnTo>
                <a:lnTo>
                  <a:pt x="1374" y="1666"/>
                </a:lnTo>
                <a:lnTo>
                  <a:pt x="1374" y="1673"/>
                </a:lnTo>
                <a:lnTo>
                  <a:pt x="1374" y="1684"/>
                </a:lnTo>
                <a:lnTo>
                  <a:pt x="1373" y="1685"/>
                </a:lnTo>
                <a:lnTo>
                  <a:pt x="1362" y="1685"/>
                </a:lnTo>
                <a:lnTo>
                  <a:pt x="1362" y="1694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20">
            <a:extLst>
              <a:ext uri="{FF2B5EF4-FFF2-40B4-BE49-F238E27FC236}">
                <a16:creationId xmlns:a16="http://schemas.microsoft.com/office/drawing/2014/main" id="{468CB574-7331-1DEE-675A-56B8D406F1F6}"/>
              </a:ext>
            </a:extLst>
          </p:cNvPr>
          <p:cNvSpPr>
            <a:spLocks noEditPoints="1"/>
          </p:cNvSpPr>
          <p:nvPr/>
        </p:nvSpPr>
        <p:spPr bwMode="auto">
          <a:xfrm>
            <a:off x="4932040" y="1203598"/>
            <a:ext cx="3586354" cy="3528392"/>
          </a:xfrm>
          <a:custGeom>
            <a:avLst/>
            <a:gdLst>
              <a:gd name="T0" fmla="*/ 12 w 2475"/>
              <a:gd name="T1" fmla="*/ 173 h 2435"/>
              <a:gd name="T2" fmla="*/ 86 w 2475"/>
              <a:gd name="T3" fmla="*/ 26 h 2435"/>
              <a:gd name="T4" fmla="*/ 365 w 2475"/>
              <a:gd name="T5" fmla="*/ 21 h 2435"/>
              <a:gd name="T6" fmla="*/ 577 w 2475"/>
              <a:gd name="T7" fmla="*/ 11 h 2435"/>
              <a:gd name="T8" fmla="*/ 721 w 2475"/>
              <a:gd name="T9" fmla="*/ 8 h 2435"/>
              <a:gd name="T10" fmla="*/ 924 w 2475"/>
              <a:gd name="T11" fmla="*/ 5 h 2435"/>
              <a:gd name="T12" fmla="*/ 1154 w 2475"/>
              <a:gd name="T13" fmla="*/ 2 h 2435"/>
              <a:gd name="T14" fmla="*/ 1331 w 2475"/>
              <a:gd name="T15" fmla="*/ 4 h 2435"/>
              <a:gd name="T16" fmla="*/ 1576 w 2475"/>
              <a:gd name="T17" fmla="*/ 4 h 2435"/>
              <a:gd name="T18" fmla="*/ 1725 w 2475"/>
              <a:gd name="T19" fmla="*/ 3 h 2435"/>
              <a:gd name="T20" fmla="*/ 1964 w 2475"/>
              <a:gd name="T21" fmla="*/ 1 h 2435"/>
              <a:gd name="T22" fmla="*/ 2164 w 2475"/>
              <a:gd name="T23" fmla="*/ 3 h 2435"/>
              <a:gd name="T24" fmla="*/ 2420 w 2475"/>
              <a:gd name="T25" fmla="*/ 3 h 2435"/>
              <a:gd name="T26" fmla="*/ 2471 w 2475"/>
              <a:gd name="T27" fmla="*/ 79 h 2435"/>
              <a:gd name="T28" fmla="*/ 2320 w 2475"/>
              <a:gd name="T29" fmla="*/ 209 h 2435"/>
              <a:gd name="T30" fmla="*/ 2138 w 2475"/>
              <a:gd name="T31" fmla="*/ 242 h 2435"/>
              <a:gd name="T32" fmla="*/ 2081 w 2475"/>
              <a:gd name="T33" fmla="*/ 294 h 2435"/>
              <a:gd name="T34" fmla="*/ 2045 w 2475"/>
              <a:gd name="T35" fmla="*/ 401 h 2435"/>
              <a:gd name="T36" fmla="*/ 1852 w 2475"/>
              <a:gd name="T37" fmla="*/ 426 h 2435"/>
              <a:gd name="T38" fmla="*/ 1828 w 2475"/>
              <a:gd name="T39" fmla="*/ 483 h 2435"/>
              <a:gd name="T40" fmla="*/ 1782 w 2475"/>
              <a:gd name="T41" fmla="*/ 566 h 2435"/>
              <a:gd name="T42" fmla="*/ 1788 w 2475"/>
              <a:gd name="T43" fmla="*/ 793 h 2435"/>
              <a:gd name="T44" fmla="*/ 1905 w 2475"/>
              <a:gd name="T45" fmla="*/ 779 h 2435"/>
              <a:gd name="T46" fmla="*/ 2026 w 2475"/>
              <a:gd name="T47" fmla="*/ 754 h 2435"/>
              <a:gd name="T48" fmla="*/ 2374 w 2475"/>
              <a:gd name="T49" fmla="*/ 718 h 2435"/>
              <a:gd name="T50" fmla="*/ 2380 w 2475"/>
              <a:gd name="T51" fmla="*/ 1136 h 2435"/>
              <a:gd name="T52" fmla="*/ 2381 w 2475"/>
              <a:gd name="T53" fmla="*/ 1284 h 2435"/>
              <a:gd name="T54" fmla="*/ 2384 w 2475"/>
              <a:gd name="T55" fmla="*/ 1577 h 2435"/>
              <a:gd name="T56" fmla="*/ 2385 w 2475"/>
              <a:gd name="T57" fmla="*/ 1897 h 2435"/>
              <a:gd name="T58" fmla="*/ 2383 w 2475"/>
              <a:gd name="T59" fmla="*/ 2134 h 2435"/>
              <a:gd name="T60" fmla="*/ 2031 w 2475"/>
              <a:gd name="T61" fmla="*/ 2390 h 2435"/>
              <a:gd name="T62" fmla="*/ 1593 w 2475"/>
              <a:gd name="T63" fmla="*/ 2399 h 2435"/>
              <a:gd name="T64" fmla="*/ 1371 w 2475"/>
              <a:gd name="T65" fmla="*/ 2405 h 2435"/>
              <a:gd name="T66" fmla="*/ 1195 w 2475"/>
              <a:gd name="T67" fmla="*/ 2408 h 2435"/>
              <a:gd name="T68" fmla="*/ 996 w 2475"/>
              <a:gd name="T69" fmla="*/ 2413 h 2435"/>
              <a:gd name="T70" fmla="*/ 596 w 2475"/>
              <a:gd name="T71" fmla="*/ 2420 h 2435"/>
              <a:gd name="T72" fmla="*/ 232 w 2475"/>
              <a:gd name="T73" fmla="*/ 2429 h 2435"/>
              <a:gd name="T74" fmla="*/ 14 w 2475"/>
              <a:gd name="T75" fmla="*/ 2434 h 2435"/>
              <a:gd name="T76" fmla="*/ 11 w 2475"/>
              <a:gd name="T77" fmla="*/ 2298 h 2435"/>
              <a:gd name="T78" fmla="*/ 10 w 2475"/>
              <a:gd name="T79" fmla="*/ 2027 h 2435"/>
              <a:gd name="T80" fmla="*/ 10 w 2475"/>
              <a:gd name="T81" fmla="*/ 1712 h 2435"/>
              <a:gd name="T82" fmla="*/ 9 w 2475"/>
              <a:gd name="T83" fmla="*/ 1472 h 2435"/>
              <a:gd name="T84" fmla="*/ 8 w 2475"/>
              <a:gd name="T85" fmla="*/ 1331 h 2435"/>
              <a:gd name="T86" fmla="*/ 10 w 2475"/>
              <a:gd name="T87" fmla="*/ 1163 h 2435"/>
              <a:gd name="T88" fmla="*/ 6 w 2475"/>
              <a:gd name="T89" fmla="*/ 986 h 2435"/>
              <a:gd name="T90" fmla="*/ 3 w 2475"/>
              <a:gd name="T91" fmla="*/ 768 h 2435"/>
              <a:gd name="T92" fmla="*/ 334 w 2475"/>
              <a:gd name="T93" fmla="*/ 1008 h 2435"/>
              <a:gd name="T94" fmla="*/ 363 w 2475"/>
              <a:gd name="T95" fmla="*/ 1070 h 2435"/>
              <a:gd name="T96" fmla="*/ 442 w 2475"/>
              <a:gd name="T97" fmla="*/ 1216 h 2435"/>
              <a:gd name="T98" fmla="*/ 593 w 2475"/>
              <a:gd name="T99" fmla="*/ 1267 h 2435"/>
              <a:gd name="T100" fmla="*/ 614 w 2475"/>
              <a:gd name="T101" fmla="*/ 1215 h 2435"/>
              <a:gd name="T102" fmla="*/ 617 w 2475"/>
              <a:gd name="T103" fmla="*/ 1037 h 2435"/>
              <a:gd name="T104" fmla="*/ 515 w 2475"/>
              <a:gd name="T105" fmla="*/ 976 h 2435"/>
              <a:gd name="T106" fmla="*/ 1293 w 2475"/>
              <a:gd name="T107" fmla="*/ 2195 h 2435"/>
              <a:gd name="T108" fmla="*/ 1342 w 2475"/>
              <a:gd name="T109" fmla="*/ 2156 h 2435"/>
              <a:gd name="T110" fmla="*/ 1438 w 2475"/>
              <a:gd name="T111" fmla="*/ 1781 h 2435"/>
              <a:gd name="T112" fmla="*/ 1472 w 2475"/>
              <a:gd name="T113" fmla="*/ 1869 h 2435"/>
              <a:gd name="T114" fmla="*/ 1555 w 2475"/>
              <a:gd name="T115" fmla="*/ 1866 h 2435"/>
              <a:gd name="T116" fmla="*/ 1642 w 2475"/>
              <a:gd name="T117" fmla="*/ 1834 h 2435"/>
              <a:gd name="T118" fmla="*/ 1694 w 2475"/>
              <a:gd name="T119" fmla="*/ 1801 h 2435"/>
              <a:gd name="T120" fmla="*/ 1614 w 2475"/>
              <a:gd name="T121" fmla="*/ 1678 h 2435"/>
              <a:gd name="T122" fmla="*/ 1493 w 2475"/>
              <a:gd name="T123" fmla="*/ 1592 h 24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2475" h="2435">
                <a:moveTo>
                  <a:pt x="0" y="506"/>
                </a:moveTo>
                <a:lnTo>
                  <a:pt x="8" y="506"/>
                </a:lnTo>
                <a:lnTo>
                  <a:pt x="13" y="506"/>
                </a:lnTo>
                <a:lnTo>
                  <a:pt x="17" y="506"/>
                </a:lnTo>
                <a:lnTo>
                  <a:pt x="17" y="501"/>
                </a:lnTo>
                <a:lnTo>
                  <a:pt x="15" y="485"/>
                </a:lnTo>
                <a:lnTo>
                  <a:pt x="14" y="472"/>
                </a:lnTo>
                <a:lnTo>
                  <a:pt x="14" y="461"/>
                </a:lnTo>
                <a:lnTo>
                  <a:pt x="13" y="459"/>
                </a:lnTo>
                <a:lnTo>
                  <a:pt x="13" y="456"/>
                </a:lnTo>
                <a:lnTo>
                  <a:pt x="13" y="455"/>
                </a:lnTo>
                <a:lnTo>
                  <a:pt x="13" y="453"/>
                </a:lnTo>
                <a:lnTo>
                  <a:pt x="13" y="445"/>
                </a:lnTo>
                <a:lnTo>
                  <a:pt x="13" y="441"/>
                </a:lnTo>
                <a:lnTo>
                  <a:pt x="13" y="433"/>
                </a:lnTo>
                <a:lnTo>
                  <a:pt x="13" y="416"/>
                </a:lnTo>
                <a:lnTo>
                  <a:pt x="13" y="391"/>
                </a:lnTo>
                <a:lnTo>
                  <a:pt x="13" y="385"/>
                </a:lnTo>
                <a:lnTo>
                  <a:pt x="13" y="375"/>
                </a:lnTo>
                <a:lnTo>
                  <a:pt x="13" y="374"/>
                </a:lnTo>
                <a:lnTo>
                  <a:pt x="13" y="373"/>
                </a:lnTo>
                <a:lnTo>
                  <a:pt x="13" y="350"/>
                </a:lnTo>
                <a:lnTo>
                  <a:pt x="13" y="327"/>
                </a:lnTo>
                <a:lnTo>
                  <a:pt x="13" y="300"/>
                </a:lnTo>
                <a:lnTo>
                  <a:pt x="13" y="297"/>
                </a:lnTo>
                <a:lnTo>
                  <a:pt x="12" y="231"/>
                </a:lnTo>
                <a:lnTo>
                  <a:pt x="12" y="227"/>
                </a:lnTo>
                <a:lnTo>
                  <a:pt x="12" y="209"/>
                </a:lnTo>
                <a:lnTo>
                  <a:pt x="12" y="207"/>
                </a:lnTo>
                <a:lnTo>
                  <a:pt x="12" y="205"/>
                </a:lnTo>
                <a:lnTo>
                  <a:pt x="12" y="202"/>
                </a:lnTo>
                <a:lnTo>
                  <a:pt x="12" y="200"/>
                </a:lnTo>
                <a:lnTo>
                  <a:pt x="12" y="191"/>
                </a:lnTo>
                <a:lnTo>
                  <a:pt x="12" y="189"/>
                </a:lnTo>
                <a:lnTo>
                  <a:pt x="12" y="188"/>
                </a:lnTo>
                <a:lnTo>
                  <a:pt x="12" y="177"/>
                </a:lnTo>
                <a:lnTo>
                  <a:pt x="12" y="173"/>
                </a:lnTo>
                <a:lnTo>
                  <a:pt x="12" y="155"/>
                </a:lnTo>
                <a:lnTo>
                  <a:pt x="12" y="150"/>
                </a:lnTo>
                <a:lnTo>
                  <a:pt x="12" y="147"/>
                </a:lnTo>
                <a:lnTo>
                  <a:pt x="12" y="138"/>
                </a:lnTo>
                <a:lnTo>
                  <a:pt x="12" y="133"/>
                </a:lnTo>
                <a:lnTo>
                  <a:pt x="12" y="131"/>
                </a:lnTo>
                <a:lnTo>
                  <a:pt x="12" y="129"/>
                </a:lnTo>
                <a:lnTo>
                  <a:pt x="11" y="115"/>
                </a:lnTo>
                <a:lnTo>
                  <a:pt x="11" y="114"/>
                </a:lnTo>
                <a:lnTo>
                  <a:pt x="11" y="110"/>
                </a:lnTo>
                <a:lnTo>
                  <a:pt x="12" y="108"/>
                </a:lnTo>
                <a:lnTo>
                  <a:pt x="12" y="106"/>
                </a:lnTo>
                <a:lnTo>
                  <a:pt x="12" y="100"/>
                </a:lnTo>
                <a:lnTo>
                  <a:pt x="12" y="98"/>
                </a:lnTo>
                <a:lnTo>
                  <a:pt x="12" y="97"/>
                </a:lnTo>
                <a:lnTo>
                  <a:pt x="11" y="85"/>
                </a:lnTo>
                <a:lnTo>
                  <a:pt x="11" y="84"/>
                </a:lnTo>
                <a:lnTo>
                  <a:pt x="11" y="83"/>
                </a:lnTo>
                <a:lnTo>
                  <a:pt x="11" y="69"/>
                </a:lnTo>
                <a:lnTo>
                  <a:pt x="11" y="62"/>
                </a:lnTo>
                <a:lnTo>
                  <a:pt x="11" y="54"/>
                </a:lnTo>
                <a:lnTo>
                  <a:pt x="11" y="53"/>
                </a:lnTo>
                <a:lnTo>
                  <a:pt x="11" y="52"/>
                </a:lnTo>
                <a:lnTo>
                  <a:pt x="11" y="46"/>
                </a:lnTo>
                <a:lnTo>
                  <a:pt x="11" y="28"/>
                </a:lnTo>
                <a:lnTo>
                  <a:pt x="40" y="27"/>
                </a:lnTo>
                <a:lnTo>
                  <a:pt x="42" y="27"/>
                </a:lnTo>
                <a:lnTo>
                  <a:pt x="55" y="27"/>
                </a:lnTo>
                <a:lnTo>
                  <a:pt x="57" y="27"/>
                </a:lnTo>
                <a:lnTo>
                  <a:pt x="58" y="27"/>
                </a:lnTo>
                <a:lnTo>
                  <a:pt x="63" y="27"/>
                </a:lnTo>
                <a:lnTo>
                  <a:pt x="64" y="27"/>
                </a:lnTo>
                <a:lnTo>
                  <a:pt x="67" y="27"/>
                </a:lnTo>
                <a:lnTo>
                  <a:pt x="72" y="27"/>
                </a:lnTo>
                <a:lnTo>
                  <a:pt x="76" y="27"/>
                </a:lnTo>
                <a:lnTo>
                  <a:pt x="77" y="27"/>
                </a:lnTo>
                <a:lnTo>
                  <a:pt x="86" y="26"/>
                </a:lnTo>
                <a:lnTo>
                  <a:pt x="111" y="26"/>
                </a:lnTo>
                <a:lnTo>
                  <a:pt x="119" y="26"/>
                </a:lnTo>
                <a:lnTo>
                  <a:pt x="132" y="25"/>
                </a:lnTo>
                <a:lnTo>
                  <a:pt x="152" y="25"/>
                </a:lnTo>
                <a:lnTo>
                  <a:pt x="153" y="25"/>
                </a:lnTo>
                <a:lnTo>
                  <a:pt x="156" y="25"/>
                </a:lnTo>
                <a:lnTo>
                  <a:pt x="163" y="25"/>
                </a:lnTo>
                <a:lnTo>
                  <a:pt x="168" y="25"/>
                </a:lnTo>
                <a:lnTo>
                  <a:pt x="185" y="25"/>
                </a:lnTo>
                <a:lnTo>
                  <a:pt x="191" y="23"/>
                </a:lnTo>
                <a:lnTo>
                  <a:pt x="196" y="23"/>
                </a:lnTo>
                <a:lnTo>
                  <a:pt x="207" y="23"/>
                </a:lnTo>
                <a:lnTo>
                  <a:pt x="218" y="23"/>
                </a:lnTo>
                <a:lnTo>
                  <a:pt x="224" y="23"/>
                </a:lnTo>
                <a:lnTo>
                  <a:pt x="225" y="23"/>
                </a:lnTo>
                <a:lnTo>
                  <a:pt x="236" y="23"/>
                </a:lnTo>
                <a:lnTo>
                  <a:pt x="240" y="23"/>
                </a:lnTo>
                <a:lnTo>
                  <a:pt x="248" y="23"/>
                </a:lnTo>
                <a:lnTo>
                  <a:pt x="267" y="23"/>
                </a:lnTo>
                <a:lnTo>
                  <a:pt x="280" y="23"/>
                </a:lnTo>
                <a:lnTo>
                  <a:pt x="291" y="23"/>
                </a:lnTo>
                <a:lnTo>
                  <a:pt x="292" y="23"/>
                </a:lnTo>
                <a:lnTo>
                  <a:pt x="293" y="23"/>
                </a:lnTo>
                <a:lnTo>
                  <a:pt x="296" y="23"/>
                </a:lnTo>
                <a:lnTo>
                  <a:pt x="297" y="23"/>
                </a:lnTo>
                <a:lnTo>
                  <a:pt x="304" y="22"/>
                </a:lnTo>
                <a:lnTo>
                  <a:pt x="307" y="22"/>
                </a:lnTo>
                <a:lnTo>
                  <a:pt x="314" y="22"/>
                </a:lnTo>
                <a:lnTo>
                  <a:pt x="320" y="22"/>
                </a:lnTo>
                <a:lnTo>
                  <a:pt x="321" y="22"/>
                </a:lnTo>
                <a:lnTo>
                  <a:pt x="332" y="21"/>
                </a:lnTo>
                <a:lnTo>
                  <a:pt x="337" y="21"/>
                </a:lnTo>
                <a:lnTo>
                  <a:pt x="338" y="21"/>
                </a:lnTo>
                <a:lnTo>
                  <a:pt x="350" y="21"/>
                </a:lnTo>
                <a:lnTo>
                  <a:pt x="359" y="21"/>
                </a:lnTo>
                <a:lnTo>
                  <a:pt x="362" y="21"/>
                </a:lnTo>
                <a:lnTo>
                  <a:pt x="365" y="21"/>
                </a:lnTo>
                <a:lnTo>
                  <a:pt x="375" y="21"/>
                </a:lnTo>
                <a:lnTo>
                  <a:pt x="378" y="21"/>
                </a:lnTo>
                <a:lnTo>
                  <a:pt x="381" y="21"/>
                </a:lnTo>
                <a:lnTo>
                  <a:pt x="383" y="20"/>
                </a:lnTo>
                <a:lnTo>
                  <a:pt x="385" y="20"/>
                </a:lnTo>
                <a:lnTo>
                  <a:pt x="388" y="20"/>
                </a:lnTo>
                <a:lnTo>
                  <a:pt x="392" y="20"/>
                </a:lnTo>
                <a:lnTo>
                  <a:pt x="400" y="19"/>
                </a:lnTo>
                <a:lnTo>
                  <a:pt x="405" y="19"/>
                </a:lnTo>
                <a:lnTo>
                  <a:pt x="416" y="19"/>
                </a:lnTo>
                <a:lnTo>
                  <a:pt x="425" y="19"/>
                </a:lnTo>
                <a:lnTo>
                  <a:pt x="430" y="20"/>
                </a:lnTo>
                <a:lnTo>
                  <a:pt x="433" y="20"/>
                </a:lnTo>
                <a:lnTo>
                  <a:pt x="433" y="19"/>
                </a:lnTo>
                <a:lnTo>
                  <a:pt x="459" y="18"/>
                </a:lnTo>
                <a:lnTo>
                  <a:pt x="463" y="17"/>
                </a:lnTo>
                <a:lnTo>
                  <a:pt x="481" y="15"/>
                </a:lnTo>
                <a:lnTo>
                  <a:pt x="484" y="15"/>
                </a:lnTo>
                <a:lnTo>
                  <a:pt x="486" y="15"/>
                </a:lnTo>
                <a:lnTo>
                  <a:pt x="490" y="15"/>
                </a:lnTo>
                <a:lnTo>
                  <a:pt x="492" y="15"/>
                </a:lnTo>
                <a:lnTo>
                  <a:pt x="497" y="14"/>
                </a:lnTo>
                <a:lnTo>
                  <a:pt x="505" y="14"/>
                </a:lnTo>
                <a:lnTo>
                  <a:pt x="506" y="14"/>
                </a:lnTo>
                <a:lnTo>
                  <a:pt x="515" y="13"/>
                </a:lnTo>
                <a:lnTo>
                  <a:pt x="549" y="11"/>
                </a:lnTo>
                <a:lnTo>
                  <a:pt x="550" y="11"/>
                </a:lnTo>
                <a:lnTo>
                  <a:pt x="551" y="11"/>
                </a:lnTo>
                <a:lnTo>
                  <a:pt x="553" y="11"/>
                </a:lnTo>
                <a:lnTo>
                  <a:pt x="554" y="11"/>
                </a:lnTo>
                <a:lnTo>
                  <a:pt x="555" y="11"/>
                </a:lnTo>
                <a:lnTo>
                  <a:pt x="560" y="11"/>
                </a:lnTo>
                <a:lnTo>
                  <a:pt x="563" y="11"/>
                </a:lnTo>
                <a:lnTo>
                  <a:pt x="568" y="11"/>
                </a:lnTo>
                <a:lnTo>
                  <a:pt x="571" y="11"/>
                </a:lnTo>
                <a:lnTo>
                  <a:pt x="575" y="11"/>
                </a:lnTo>
                <a:lnTo>
                  <a:pt x="577" y="11"/>
                </a:lnTo>
                <a:lnTo>
                  <a:pt x="587" y="11"/>
                </a:lnTo>
                <a:lnTo>
                  <a:pt x="600" y="11"/>
                </a:lnTo>
                <a:lnTo>
                  <a:pt x="602" y="11"/>
                </a:lnTo>
                <a:lnTo>
                  <a:pt x="604" y="11"/>
                </a:lnTo>
                <a:lnTo>
                  <a:pt x="605" y="11"/>
                </a:lnTo>
                <a:lnTo>
                  <a:pt x="606" y="11"/>
                </a:lnTo>
                <a:lnTo>
                  <a:pt x="607" y="11"/>
                </a:lnTo>
                <a:lnTo>
                  <a:pt x="609" y="11"/>
                </a:lnTo>
                <a:lnTo>
                  <a:pt x="611" y="11"/>
                </a:lnTo>
                <a:lnTo>
                  <a:pt x="624" y="10"/>
                </a:lnTo>
                <a:lnTo>
                  <a:pt x="629" y="10"/>
                </a:lnTo>
                <a:lnTo>
                  <a:pt x="637" y="10"/>
                </a:lnTo>
                <a:lnTo>
                  <a:pt x="643" y="10"/>
                </a:lnTo>
                <a:lnTo>
                  <a:pt x="647" y="10"/>
                </a:lnTo>
                <a:lnTo>
                  <a:pt x="650" y="10"/>
                </a:lnTo>
                <a:lnTo>
                  <a:pt x="652" y="10"/>
                </a:lnTo>
                <a:lnTo>
                  <a:pt x="654" y="10"/>
                </a:lnTo>
                <a:lnTo>
                  <a:pt x="657" y="10"/>
                </a:lnTo>
                <a:lnTo>
                  <a:pt x="660" y="10"/>
                </a:lnTo>
                <a:lnTo>
                  <a:pt x="664" y="10"/>
                </a:lnTo>
                <a:lnTo>
                  <a:pt x="666" y="10"/>
                </a:lnTo>
                <a:lnTo>
                  <a:pt x="669" y="10"/>
                </a:lnTo>
                <a:lnTo>
                  <a:pt x="671" y="10"/>
                </a:lnTo>
                <a:lnTo>
                  <a:pt x="672" y="10"/>
                </a:lnTo>
                <a:lnTo>
                  <a:pt x="678" y="9"/>
                </a:lnTo>
                <a:lnTo>
                  <a:pt x="682" y="9"/>
                </a:lnTo>
                <a:lnTo>
                  <a:pt x="685" y="9"/>
                </a:lnTo>
                <a:lnTo>
                  <a:pt x="687" y="9"/>
                </a:lnTo>
                <a:lnTo>
                  <a:pt x="690" y="9"/>
                </a:lnTo>
                <a:lnTo>
                  <a:pt x="691" y="9"/>
                </a:lnTo>
                <a:lnTo>
                  <a:pt x="694" y="9"/>
                </a:lnTo>
                <a:lnTo>
                  <a:pt x="695" y="9"/>
                </a:lnTo>
                <a:lnTo>
                  <a:pt x="709" y="9"/>
                </a:lnTo>
                <a:lnTo>
                  <a:pt x="710" y="9"/>
                </a:lnTo>
                <a:lnTo>
                  <a:pt x="717" y="9"/>
                </a:lnTo>
                <a:lnTo>
                  <a:pt x="720" y="8"/>
                </a:lnTo>
                <a:lnTo>
                  <a:pt x="721" y="8"/>
                </a:lnTo>
                <a:lnTo>
                  <a:pt x="725" y="8"/>
                </a:lnTo>
                <a:lnTo>
                  <a:pt x="732" y="8"/>
                </a:lnTo>
                <a:lnTo>
                  <a:pt x="736" y="8"/>
                </a:lnTo>
                <a:lnTo>
                  <a:pt x="738" y="8"/>
                </a:lnTo>
                <a:lnTo>
                  <a:pt x="739" y="8"/>
                </a:lnTo>
                <a:lnTo>
                  <a:pt x="744" y="8"/>
                </a:lnTo>
                <a:lnTo>
                  <a:pt x="745" y="8"/>
                </a:lnTo>
                <a:lnTo>
                  <a:pt x="752" y="8"/>
                </a:lnTo>
                <a:lnTo>
                  <a:pt x="757" y="8"/>
                </a:lnTo>
                <a:lnTo>
                  <a:pt x="767" y="8"/>
                </a:lnTo>
                <a:lnTo>
                  <a:pt x="780" y="6"/>
                </a:lnTo>
                <a:lnTo>
                  <a:pt x="789" y="6"/>
                </a:lnTo>
                <a:lnTo>
                  <a:pt x="790" y="6"/>
                </a:lnTo>
                <a:lnTo>
                  <a:pt x="791" y="6"/>
                </a:lnTo>
                <a:lnTo>
                  <a:pt x="792" y="6"/>
                </a:lnTo>
                <a:lnTo>
                  <a:pt x="793" y="6"/>
                </a:lnTo>
                <a:lnTo>
                  <a:pt x="799" y="6"/>
                </a:lnTo>
                <a:lnTo>
                  <a:pt x="806" y="6"/>
                </a:lnTo>
                <a:lnTo>
                  <a:pt x="815" y="6"/>
                </a:lnTo>
                <a:lnTo>
                  <a:pt x="817" y="6"/>
                </a:lnTo>
                <a:lnTo>
                  <a:pt x="818" y="6"/>
                </a:lnTo>
                <a:lnTo>
                  <a:pt x="826" y="6"/>
                </a:lnTo>
                <a:lnTo>
                  <a:pt x="843" y="5"/>
                </a:lnTo>
                <a:lnTo>
                  <a:pt x="845" y="5"/>
                </a:lnTo>
                <a:lnTo>
                  <a:pt x="846" y="5"/>
                </a:lnTo>
                <a:lnTo>
                  <a:pt x="851" y="5"/>
                </a:lnTo>
                <a:lnTo>
                  <a:pt x="855" y="5"/>
                </a:lnTo>
                <a:lnTo>
                  <a:pt x="860" y="5"/>
                </a:lnTo>
                <a:lnTo>
                  <a:pt x="869" y="5"/>
                </a:lnTo>
                <a:lnTo>
                  <a:pt x="884" y="5"/>
                </a:lnTo>
                <a:lnTo>
                  <a:pt x="889" y="5"/>
                </a:lnTo>
                <a:lnTo>
                  <a:pt x="902" y="5"/>
                </a:lnTo>
                <a:lnTo>
                  <a:pt x="909" y="5"/>
                </a:lnTo>
                <a:lnTo>
                  <a:pt x="913" y="5"/>
                </a:lnTo>
                <a:lnTo>
                  <a:pt x="915" y="5"/>
                </a:lnTo>
                <a:lnTo>
                  <a:pt x="922" y="5"/>
                </a:lnTo>
                <a:lnTo>
                  <a:pt x="924" y="5"/>
                </a:lnTo>
                <a:lnTo>
                  <a:pt x="934" y="5"/>
                </a:lnTo>
                <a:lnTo>
                  <a:pt x="942" y="5"/>
                </a:lnTo>
                <a:lnTo>
                  <a:pt x="946" y="5"/>
                </a:lnTo>
                <a:lnTo>
                  <a:pt x="948" y="5"/>
                </a:lnTo>
                <a:lnTo>
                  <a:pt x="953" y="5"/>
                </a:lnTo>
                <a:lnTo>
                  <a:pt x="957" y="5"/>
                </a:lnTo>
                <a:lnTo>
                  <a:pt x="963" y="4"/>
                </a:lnTo>
                <a:lnTo>
                  <a:pt x="966" y="4"/>
                </a:lnTo>
                <a:lnTo>
                  <a:pt x="972" y="4"/>
                </a:lnTo>
                <a:lnTo>
                  <a:pt x="974" y="4"/>
                </a:lnTo>
                <a:lnTo>
                  <a:pt x="977" y="4"/>
                </a:lnTo>
                <a:lnTo>
                  <a:pt x="987" y="4"/>
                </a:lnTo>
                <a:lnTo>
                  <a:pt x="988" y="4"/>
                </a:lnTo>
                <a:lnTo>
                  <a:pt x="1006" y="4"/>
                </a:lnTo>
                <a:lnTo>
                  <a:pt x="1029" y="4"/>
                </a:lnTo>
                <a:lnTo>
                  <a:pt x="1032" y="4"/>
                </a:lnTo>
                <a:lnTo>
                  <a:pt x="1040" y="4"/>
                </a:lnTo>
                <a:lnTo>
                  <a:pt x="1046" y="4"/>
                </a:lnTo>
                <a:lnTo>
                  <a:pt x="1058" y="4"/>
                </a:lnTo>
                <a:lnTo>
                  <a:pt x="1064" y="4"/>
                </a:lnTo>
                <a:lnTo>
                  <a:pt x="1070" y="4"/>
                </a:lnTo>
                <a:lnTo>
                  <a:pt x="1071" y="4"/>
                </a:lnTo>
                <a:lnTo>
                  <a:pt x="1078" y="3"/>
                </a:lnTo>
                <a:lnTo>
                  <a:pt x="1079" y="3"/>
                </a:lnTo>
                <a:lnTo>
                  <a:pt x="1085" y="3"/>
                </a:lnTo>
                <a:lnTo>
                  <a:pt x="1088" y="3"/>
                </a:lnTo>
                <a:lnTo>
                  <a:pt x="1094" y="3"/>
                </a:lnTo>
                <a:lnTo>
                  <a:pt x="1097" y="3"/>
                </a:lnTo>
                <a:lnTo>
                  <a:pt x="1103" y="3"/>
                </a:lnTo>
                <a:lnTo>
                  <a:pt x="1108" y="3"/>
                </a:lnTo>
                <a:lnTo>
                  <a:pt x="1114" y="3"/>
                </a:lnTo>
                <a:lnTo>
                  <a:pt x="1124" y="3"/>
                </a:lnTo>
                <a:lnTo>
                  <a:pt x="1134" y="2"/>
                </a:lnTo>
                <a:lnTo>
                  <a:pt x="1137" y="2"/>
                </a:lnTo>
                <a:lnTo>
                  <a:pt x="1140" y="2"/>
                </a:lnTo>
                <a:lnTo>
                  <a:pt x="1144" y="2"/>
                </a:lnTo>
                <a:lnTo>
                  <a:pt x="1154" y="2"/>
                </a:lnTo>
                <a:lnTo>
                  <a:pt x="1159" y="2"/>
                </a:lnTo>
                <a:lnTo>
                  <a:pt x="1162" y="2"/>
                </a:lnTo>
                <a:lnTo>
                  <a:pt x="1166" y="2"/>
                </a:lnTo>
                <a:lnTo>
                  <a:pt x="1177" y="2"/>
                </a:lnTo>
                <a:lnTo>
                  <a:pt x="1180" y="2"/>
                </a:lnTo>
                <a:lnTo>
                  <a:pt x="1196" y="3"/>
                </a:lnTo>
                <a:lnTo>
                  <a:pt x="1200" y="3"/>
                </a:lnTo>
                <a:lnTo>
                  <a:pt x="1205" y="3"/>
                </a:lnTo>
                <a:lnTo>
                  <a:pt x="1215" y="3"/>
                </a:lnTo>
                <a:lnTo>
                  <a:pt x="1225" y="3"/>
                </a:lnTo>
                <a:lnTo>
                  <a:pt x="1227" y="3"/>
                </a:lnTo>
                <a:lnTo>
                  <a:pt x="1230" y="3"/>
                </a:lnTo>
                <a:lnTo>
                  <a:pt x="1231" y="3"/>
                </a:lnTo>
                <a:lnTo>
                  <a:pt x="1232" y="3"/>
                </a:lnTo>
                <a:lnTo>
                  <a:pt x="1233" y="4"/>
                </a:lnTo>
                <a:lnTo>
                  <a:pt x="1234" y="4"/>
                </a:lnTo>
                <a:lnTo>
                  <a:pt x="1235" y="4"/>
                </a:lnTo>
                <a:lnTo>
                  <a:pt x="1236" y="4"/>
                </a:lnTo>
                <a:lnTo>
                  <a:pt x="1238" y="4"/>
                </a:lnTo>
                <a:lnTo>
                  <a:pt x="1243" y="4"/>
                </a:lnTo>
                <a:lnTo>
                  <a:pt x="1245" y="4"/>
                </a:lnTo>
                <a:lnTo>
                  <a:pt x="1251" y="4"/>
                </a:lnTo>
                <a:lnTo>
                  <a:pt x="1253" y="4"/>
                </a:lnTo>
                <a:lnTo>
                  <a:pt x="1262" y="4"/>
                </a:lnTo>
                <a:lnTo>
                  <a:pt x="1272" y="4"/>
                </a:lnTo>
                <a:lnTo>
                  <a:pt x="1274" y="4"/>
                </a:lnTo>
                <a:lnTo>
                  <a:pt x="1275" y="4"/>
                </a:lnTo>
                <a:lnTo>
                  <a:pt x="1276" y="4"/>
                </a:lnTo>
                <a:lnTo>
                  <a:pt x="1285" y="4"/>
                </a:lnTo>
                <a:lnTo>
                  <a:pt x="1291" y="4"/>
                </a:lnTo>
                <a:lnTo>
                  <a:pt x="1295" y="4"/>
                </a:lnTo>
                <a:lnTo>
                  <a:pt x="1301" y="4"/>
                </a:lnTo>
                <a:lnTo>
                  <a:pt x="1311" y="4"/>
                </a:lnTo>
                <a:lnTo>
                  <a:pt x="1322" y="4"/>
                </a:lnTo>
                <a:lnTo>
                  <a:pt x="1323" y="4"/>
                </a:lnTo>
                <a:lnTo>
                  <a:pt x="1324" y="4"/>
                </a:lnTo>
                <a:lnTo>
                  <a:pt x="1331" y="4"/>
                </a:lnTo>
                <a:lnTo>
                  <a:pt x="1336" y="4"/>
                </a:lnTo>
                <a:lnTo>
                  <a:pt x="1341" y="4"/>
                </a:lnTo>
                <a:lnTo>
                  <a:pt x="1349" y="4"/>
                </a:lnTo>
                <a:lnTo>
                  <a:pt x="1353" y="4"/>
                </a:lnTo>
                <a:lnTo>
                  <a:pt x="1359" y="4"/>
                </a:lnTo>
                <a:lnTo>
                  <a:pt x="1362" y="4"/>
                </a:lnTo>
                <a:lnTo>
                  <a:pt x="1364" y="4"/>
                </a:lnTo>
                <a:lnTo>
                  <a:pt x="1366" y="4"/>
                </a:lnTo>
                <a:lnTo>
                  <a:pt x="1368" y="4"/>
                </a:lnTo>
                <a:lnTo>
                  <a:pt x="1372" y="4"/>
                </a:lnTo>
                <a:lnTo>
                  <a:pt x="1377" y="4"/>
                </a:lnTo>
                <a:lnTo>
                  <a:pt x="1383" y="4"/>
                </a:lnTo>
                <a:lnTo>
                  <a:pt x="1394" y="4"/>
                </a:lnTo>
                <a:lnTo>
                  <a:pt x="1395" y="4"/>
                </a:lnTo>
                <a:lnTo>
                  <a:pt x="1402" y="4"/>
                </a:lnTo>
                <a:lnTo>
                  <a:pt x="1403" y="4"/>
                </a:lnTo>
                <a:lnTo>
                  <a:pt x="1410" y="4"/>
                </a:lnTo>
                <a:lnTo>
                  <a:pt x="1415" y="4"/>
                </a:lnTo>
                <a:lnTo>
                  <a:pt x="1422" y="4"/>
                </a:lnTo>
                <a:lnTo>
                  <a:pt x="1442" y="4"/>
                </a:lnTo>
                <a:lnTo>
                  <a:pt x="1448" y="4"/>
                </a:lnTo>
                <a:lnTo>
                  <a:pt x="1456" y="4"/>
                </a:lnTo>
                <a:lnTo>
                  <a:pt x="1468" y="4"/>
                </a:lnTo>
                <a:lnTo>
                  <a:pt x="1472" y="4"/>
                </a:lnTo>
                <a:lnTo>
                  <a:pt x="1478" y="4"/>
                </a:lnTo>
                <a:lnTo>
                  <a:pt x="1480" y="4"/>
                </a:lnTo>
                <a:lnTo>
                  <a:pt x="1481" y="4"/>
                </a:lnTo>
                <a:lnTo>
                  <a:pt x="1501" y="4"/>
                </a:lnTo>
                <a:lnTo>
                  <a:pt x="1517" y="4"/>
                </a:lnTo>
                <a:lnTo>
                  <a:pt x="1519" y="4"/>
                </a:lnTo>
                <a:lnTo>
                  <a:pt x="1524" y="4"/>
                </a:lnTo>
                <a:lnTo>
                  <a:pt x="1545" y="4"/>
                </a:lnTo>
                <a:lnTo>
                  <a:pt x="1551" y="4"/>
                </a:lnTo>
                <a:lnTo>
                  <a:pt x="1558" y="4"/>
                </a:lnTo>
                <a:lnTo>
                  <a:pt x="1563" y="4"/>
                </a:lnTo>
                <a:lnTo>
                  <a:pt x="1567" y="4"/>
                </a:lnTo>
                <a:lnTo>
                  <a:pt x="1576" y="4"/>
                </a:lnTo>
                <a:lnTo>
                  <a:pt x="1578" y="4"/>
                </a:lnTo>
                <a:lnTo>
                  <a:pt x="1589" y="4"/>
                </a:lnTo>
                <a:lnTo>
                  <a:pt x="1592" y="4"/>
                </a:lnTo>
                <a:lnTo>
                  <a:pt x="1593" y="4"/>
                </a:lnTo>
                <a:lnTo>
                  <a:pt x="1594" y="4"/>
                </a:lnTo>
                <a:lnTo>
                  <a:pt x="1595" y="4"/>
                </a:lnTo>
                <a:lnTo>
                  <a:pt x="1596" y="4"/>
                </a:lnTo>
                <a:lnTo>
                  <a:pt x="1597" y="4"/>
                </a:lnTo>
                <a:lnTo>
                  <a:pt x="1598" y="4"/>
                </a:lnTo>
                <a:lnTo>
                  <a:pt x="1604" y="4"/>
                </a:lnTo>
                <a:lnTo>
                  <a:pt x="1623" y="4"/>
                </a:lnTo>
                <a:lnTo>
                  <a:pt x="1632" y="3"/>
                </a:lnTo>
                <a:lnTo>
                  <a:pt x="1637" y="3"/>
                </a:lnTo>
                <a:lnTo>
                  <a:pt x="1638" y="3"/>
                </a:lnTo>
                <a:lnTo>
                  <a:pt x="1640" y="3"/>
                </a:lnTo>
                <a:lnTo>
                  <a:pt x="1643" y="3"/>
                </a:lnTo>
                <a:lnTo>
                  <a:pt x="1646" y="3"/>
                </a:lnTo>
                <a:lnTo>
                  <a:pt x="1651" y="3"/>
                </a:lnTo>
                <a:lnTo>
                  <a:pt x="1658" y="3"/>
                </a:lnTo>
                <a:lnTo>
                  <a:pt x="1659" y="3"/>
                </a:lnTo>
                <a:lnTo>
                  <a:pt x="1666" y="3"/>
                </a:lnTo>
                <a:lnTo>
                  <a:pt x="1673" y="3"/>
                </a:lnTo>
                <a:lnTo>
                  <a:pt x="1675" y="3"/>
                </a:lnTo>
                <a:lnTo>
                  <a:pt x="1676" y="3"/>
                </a:lnTo>
                <a:lnTo>
                  <a:pt x="1679" y="3"/>
                </a:lnTo>
                <a:lnTo>
                  <a:pt x="1686" y="3"/>
                </a:lnTo>
                <a:lnTo>
                  <a:pt x="1687" y="3"/>
                </a:lnTo>
                <a:lnTo>
                  <a:pt x="1690" y="3"/>
                </a:lnTo>
                <a:lnTo>
                  <a:pt x="1695" y="3"/>
                </a:lnTo>
                <a:lnTo>
                  <a:pt x="1696" y="3"/>
                </a:lnTo>
                <a:lnTo>
                  <a:pt x="1699" y="3"/>
                </a:lnTo>
                <a:lnTo>
                  <a:pt x="1700" y="3"/>
                </a:lnTo>
                <a:lnTo>
                  <a:pt x="1705" y="3"/>
                </a:lnTo>
                <a:lnTo>
                  <a:pt x="1712" y="3"/>
                </a:lnTo>
                <a:lnTo>
                  <a:pt x="1717" y="3"/>
                </a:lnTo>
                <a:lnTo>
                  <a:pt x="1724" y="3"/>
                </a:lnTo>
                <a:lnTo>
                  <a:pt x="1725" y="3"/>
                </a:lnTo>
                <a:lnTo>
                  <a:pt x="1727" y="3"/>
                </a:lnTo>
                <a:lnTo>
                  <a:pt x="1733" y="3"/>
                </a:lnTo>
                <a:lnTo>
                  <a:pt x="1735" y="3"/>
                </a:lnTo>
                <a:lnTo>
                  <a:pt x="1738" y="3"/>
                </a:lnTo>
                <a:lnTo>
                  <a:pt x="1751" y="3"/>
                </a:lnTo>
                <a:lnTo>
                  <a:pt x="1757" y="3"/>
                </a:lnTo>
                <a:lnTo>
                  <a:pt x="1764" y="3"/>
                </a:lnTo>
                <a:lnTo>
                  <a:pt x="1766" y="3"/>
                </a:lnTo>
                <a:lnTo>
                  <a:pt x="1767" y="3"/>
                </a:lnTo>
                <a:lnTo>
                  <a:pt x="1771" y="3"/>
                </a:lnTo>
                <a:lnTo>
                  <a:pt x="1776" y="3"/>
                </a:lnTo>
                <a:lnTo>
                  <a:pt x="1779" y="3"/>
                </a:lnTo>
                <a:lnTo>
                  <a:pt x="1781" y="3"/>
                </a:lnTo>
                <a:lnTo>
                  <a:pt x="1785" y="3"/>
                </a:lnTo>
                <a:lnTo>
                  <a:pt x="1791" y="3"/>
                </a:lnTo>
                <a:lnTo>
                  <a:pt x="1826" y="3"/>
                </a:lnTo>
                <a:lnTo>
                  <a:pt x="1846" y="3"/>
                </a:lnTo>
                <a:lnTo>
                  <a:pt x="1855" y="3"/>
                </a:lnTo>
                <a:lnTo>
                  <a:pt x="1858" y="3"/>
                </a:lnTo>
                <a:lnTo>
                  <a:pt x="1863" y="3"/>
                </a:lnTo>
                <a:lnTo>
                  <a:pt x="1870" y="3"/>
                </a:lnTo>
                <a:lnTo>
                  <a:pt x="1882" y="3"/>
                </a:lnTo>
                <a:lnTo>
                  <a:pt x="1890" y="3"/>
                </a:lnTo>
                <a:lnTo>
                  <a:pt x="1891" y="3"/>
                </a:lnTo>
                <a:lnTo>
                  <a:pt x="1896" y="2"/>
                </a:lnTo>
                <a:lnTo>
                  <a:pt x="1899" y="2"/>
                </a:lnTo>
                <a:lnTo>
                  <a:pt x="1904" y="2"/>
                </a:lnTo>
                <a:lnTo>
                  <a:pt x="1912" y="2"/>
                </a:lnTo>
                <a:lnTo>
                  <a:pt x="1914" y="2"/>
                </a:lnTo>
                <a:lnTo>
                  <a:pt x="1918" y="2"/>
                </a:lnTo>
                <a:lnTo>
                  <a:pt x="1940" y="2"/>
                </a:lnTo>
                <a:lnTo>
                  <a:pt x="1941" y="2"/>
                </a:lnTo>
                <a:lnTo>
                  <a:pt x="1946" y="2"/>
                </a:lnTo>
                <a:lnTo>
                  <a:pt x="1948" y="1"/>
                </a:lnTo>
                <a:lnTo>
                  <a:pt x="1955" y="1"/>
                </a:lnTo>
                <a:lnTo>
                  <a:pt x="1957" y="1"/>
                </a:lnTo>
                <a:lnTo>
                  <a:pt x="1964" y="1"/>
                </a:lnTo>
                <a:lnTo>
                  <a:pt x="1966" y="1"/>
                </a:lnTo>
                <a:lnTo>
                  <a:pt x="1972" y="1"/>
                </a:lnTo>
                <a:lnTo>
                  <a:pt x="1979" y="1"/>
                </a:lnTo>
                <a:lnTo>
                  <a:pt x="1987" y="1"/>
                </a:lnTo>
                <a:lnTo>
                  <a:pt x="1988" y="1"/>
                </a:lnTo>
                <a:lnTo>
                  <a:pt x="1991" y="0"/>
                </a:lnTo>
                <a:lnTo>
                  <a:pt x="1992" y="0"/>
                </a:lnTo>
                <a:lnTo>
                  <a:pt x="1993" y="1"/>
                </a:lnTo>
                <a:lnTo>
                  <a:pt x="1994" y="1"/>
                </a:lnTo>
                <a:lnTo>
                  <a:pt x="1996" y="1"/>
                </a:lnTo>
                <a:lnTo>
                  <a:pt x="1997" y="1"/>
                </a:lnTo>
                <a:lnTo>
                  <a:pt x="2000" y="1"/>
                </a:lnTo>
                <a:lnTo>
                  <a:pt x="2008" y="2"/>
                </a:lnTo>
                <a:lnTo>
                  <a:pt x="2009" y="2"/>
                </a:lnTo>
                <a:lnTo>
                  <a:pt x="2010" y="2"/>
                </a:lnTo>
                <a:lnTo>
                  <a:pt x="2014" y="2"/>
                </a:lnTo>
                <a:lnTo>
                  <a:pt x="2016" y="2"/>
                </a:lnTo>
                <a:lnTo>
                  <a:pt x="2024" y="3"/>
                </a:lnTo>
                <a:lnTo>
                  <a:pt x="2031" y="3"/>
                </a:lnTo>
                <a:lnTo>
                  <a:pt x="2035" y="3"/>
                </a:lnTo>
                <a:lnTo>
                  <a:pt x="2038" y="3"/>
                </a:lnTo>
                <a:lnTo>
                  <a:pt x="2050" y="3"/>
                </a:lnTo>
                <a:lnTo>
                  <a:pt x="2057" y="3"/>
                </a:lnTo>
                <a:lnTo>
                  <a:pt x="2066" y="3"/>
                </a:lnTo>
                <a:lnTo>
                  <a:pt x="2068" y="3"/>
                </a:lnTo>
                <a:lnTo>
                  <a:pt x="2070" y="3"/>
                </a:lnTo>
                <a:lnTo>
                  <a:pt x="2110" y="3"/>
                </a:lnTo>
                <a:lnTo>
                  <a:pt x="2122" y="3"/>
                </a:lnTo>
                <a:lnTo>
                  <a:pt x="2133" y="3"/>
                </a:lnTo>
                <a:lnTo>
                  <a:pt x="2144" y="3"/>
                </a:lnTo>
                <a:lnTo>
                  <a:pt x="2147" y="3"/>
                </a:lnTo>
                <a:lnTo>
                  <a:pt x="2150" y="3"/>
                </a:lnTo>
                <a:lnTo>
                  <a:pt x="2151" y="3"/>
                </a:lnTo>
                <a:lnTo>
                  <a:pt x="2155" y="3"/>
                </a:lnTo>
                <a:lnTo>
                  <a:pt x="2158" y="3"/>
                </a:lnTo>
                <a:lnTo>
                  <a:pt x="2159" y="3"/>
                </a:lnTo>
                <a:lnTo>
                  <a:pt x="2164" y="3"/>
                </a:lnTo>
                <a:lnTo>
                  <a:pt x="2172" y="3"/>
                </a:lnTo>
                <a:lnTo>
                  <a:pt x="2177" y="3"/>
                </a:lnTo>
                <a:lnTo>
                  <a:pt x="2183" y="3"/>
                </a:lnTo>
                <a:lnTo>
                  <a:pt x="2186" y="3"/>
                </a:lnTo>
                <a:lnTo>
                  <a:pt x="2190" y="3"/>
                </a:lnTo>
                <a:lnTo>
                  <a:pt x="2191" y="3"/>
                </a:lnTo>
                <a:lnTo>
                  <a:pt x="2197" y="3"/>
                </a:lnTo>
                <a:lnTo>
                  <a:pt x="2200" y="3"/>
                </a:lnTo>
                <a:lnTo>
                  <a:pt x="2212" y="2"/>
                </a:lnTo>
                <a:lnTo>
                  <a:pt x="2215" y="2"/>
                </a:lnTo>
                <a:lnTo>
                  <a:pt x="2227" y="2"/>
                </a:lnTo>
                <a:lnTo>
                  <a:pt x="2229" y="2"/>
                </a:lnTo>
                <a:lnTo>
                  <a:pt x="2230" y="2"/>
                </a:lnTo>
                <a:lnTo>
                  <a:pt x="2231" y="2"/>
                </a:lnTo>
                <a:lnTo>
                  <a:pt x="2232" y="3"/>
                </a:lnTo>
                <a:lnTo>
                  <a:pt x="2233" y="3"/>
                </a:lnTo>
                <a:lnTo>
                  <a:pt x="2234" y="4"/>
                </a:lnTo>
                <a:lnTo>
                  <a:pt x="2235" y="4"/>
                </a:lnTo>
                <a:lnTo>
                  <a:pt x="2247" y="5"/>
                </a:lnTo>
                <a:lnTo>
                  <a:pt x="2250" y="5"/>
                </a:lnTo>
                <a:lnTo>
                  <a:pt x="2252" y="5"/>
                </a:lnTo>
                <a:lnTo>
                  <a:pt x="2256" y="5"/>
                </a:lnTo>
                <a:lnTo>
                  <a:pt x="2261" y="4"/>
                </a:lnTo>
                <a:lnTo>
                  <a:pt x="2268" y="4"/>
                </a:lnTo>
                <a:lnTo>
                  <a:pt x="2292" y="4"/>
                </a:lnTo>
                <a:lnTo>
                  <a:pt x="2337" y="4"/>
                </a:lnTo>
                <a:lnTo>
                  <a:pt x="2382" y="3"/>
                </a:lnTo>
                <a:lnTo>
                  <a:pt x="2393" y="3"/>
                </a:lnTo>
                <a:lnTo>
                  <a:pt x="2395" y="3"/>
                </a:lnTo>
                <a:lnTo>
                  <a:pt x="2404" y="3"/>
                </a:lnTo>
                <a:lnTo>
                  <a:pt x="2408" y="3"/>
                </a:lnTo>
                <a:lnTo>
                  <a:pt x="2409" y="3"/>
                </a:lnTo>
                <a:lnTo>
                  <a:pt x="2411" y="3"/>
                </a:lnTo>
                <a:lnTo>
                  <a:pt x="2412" y="3"/>
                </a:lnTo>
                <a:lnTo>
                  <a:pt x="2416" y="3"/>
                </a:lnTo>
                <a:lnTo>
                  <a:pt x="2418" y="3"/>
                </a:lnTo>
                <a:lnTo>
                  <a:pt x="2420" y="3"/>
                </a:lnTo>
                <a:lnTo>
                  <a:pt x="2421" y="3"/>
                </a:lnTo>
                <a:lnTo>
                  <a:pt x="2424" y="3"/>
                </a:lnTo>
                <a:lnTo>
                  <a:pt x="2438" y="3"/>
                </a:lnTo>
                <a:lnTo>
                  <a:pt x="2441" y="3"/>
                </a:lnTo>
                <a:lnTo>
                  <a:pt x="2452" y="3"/>
                </a:lnTo>
                <a:lnTo>
                  <a:pt x="2463" y="3"/>
                </a:lnTo>
                <a:lnTo>
                  <a:pt x="2473" y="3"/>
                </a:lnTo>
                <a:lnTo>
                  <a:pt x="2474" y="3"/>
                </a:lnTo>
                <a:lnTo>
                  <a:pt x="2474" y="2"/>
                </a:lnTo>
                <a:lnTo>
                  <a:pt x="2474" y="3"/>
                </a:lnTo>
                <a:lnTo>
                  <a:pt x="2473" y="3"/>
                </a:lnTo>
                <a:lnTo>
                  <a:pt x="2471" y="3"/>
                </a:lnTo>
                <a:lnTo>
                  <a:pt x="2471" y="4"/>
                </a:lnTo>
                <a:lnTo>
                  <a:pt x="2471" y="5"/>
                </a:lnTo>
                <a:lnTo>
                  <a:pt x="2471" y="6"/>
                </a:lnTo>
                <a:lnTo>
                  <a:pt x="2471" y="8"/>
                </a:lnTo>
                <a:lnTo>
                  <a:pt x="2475" y="9"/>
                </a:lnTo>
                <a:lnTo>
                  <a:pt x="2475" y="13"/>
                </a:lnTo>
                <a:lnTo>
                  <a:pt x="2475" y="23"/>
                </a:lnTo>
                <a:lnTo>
                  <a:pt x="2474" y="25"/>
                </a:lnTo>
                <a:lnTo>
                  <a:pt x="2473" y="26"/>
                </a:lnTo>
                <a:lnTo>
                  <a:pt x="2473" y="28"/>
                </a:lnTo>
                <a:lnTo>
                  <a:pt x="2472" y="29"/>
                </a:lnTo>
                <a:lnTo>
                  <a:pt x="2472" y="30"/>
                </a:lnTo>
                <a:lnTo>
                  <a:pt x="2471" y="31"/>
                </a:lnTo>
                <a:lnTo>
                  <a:pt x="2471" y="34"/>
                </a:lnTo>
                <a:lnTo>
                  <a:pt x="2471" y="35"/>
                </a:lnTo>
                <a:lnTo>
                  <a:pt x="2471" y="37"/>
                </a:lnTo>
                <a:lnTo>
                  <a:pt x="2471" y="38"/>
                </a:lnTo>
                <a:lnTo>
                  <a:pt x="2471" y="43"/>
                </a:lnTo>
                <a:lnTo>
                  <a:pt x="2471" y="48"/>
                </a:lnTo>
                <a:lnTo>
                  <a:pt x="2471" y="49"/>
                </a:lnTo>
                <a:lnTo>
                  <a:pt x="2471" y="52"/>
                </a:lnTo>
                <a:lnTo>
                  <a:pt x="2471" y="57"/>
                </a:lnTo>
                <a:lnTo>
                  <a:pt x="2471" y="58"/>
                </a:lnTo>
                <a:lnTo>
                  <a:pt x="2471" y="69"/>
                </a:lnTo>
                <a:lnTo>
                  <a:pt x="2471" y="79"/>
                </a:lnTo>
                <a:lnTo>
                  <a:pt x="2471" y="82"/>
                </a:lnTo>
                <a:lnTo>
                  <a:pt x="2471" y="84"/>
                </a:lnTo>
                <a:lnTo>
                  <a:pt x="2471" y="85"/>
                </a:lnTo>
                <a:lnTo>
                  <a:pt x="2471" y="88"/>
                </a:lnTo>
                <a:lnTo>
                  <a:pt x="2471" y="111"/>
                </a:lnTo>
                <a:lnTo>
                  <a:pt x="2471" y="117"/>
                </a:lnTo>
                <a:lnTo>
                  <a:pt x="2471" y="119"/>
                </a:lnTo>
                <a:lnTo>
                  <a:pt x="2462" y="119"/>
                </a:lnTo>
                <a:lnTo>
                  <a:pt x="2459" y="118"/>
                </a:lnTo>
                <a:lnTo>
                  <a:pt x="2454" y="118"/>
                </a:lnTo>
                <a:lnTo>
                  <a:pt x="2446" y="119"/>
                </a:lnTo>
                <a:lnTo>
                  <a:pt x="2443" y="119"/>
                </a:lnTo>
                <a:lnTo>
                  <a:pt x="2425" y="119"/>
                </a:lnTo>
                <a:lnTo>
                  <a:pt x="2400" y="119"/>
                </a:lnTo>
                <a:lnTo>
                  <a:pt x="2387" y="120"/>
                </a:lnTo>
                <a:lnTo>
                  <a:pt x="2382" y="120"/>
                </a:lnTo>
                <a:lnTo>
                  <a:pt x="2377" y="120"/>
                </a:lnTo>
                <a:lnTo>
                  <a:pt x="2355" y="120"/>
                </a:lnTo>
                <a:lnTo>
                  <a:pt x="2351" y="120"/>
                </a:lnTo>
                <a:lnTo>
                  <a:pt x="2350" y="121"/>
                </a:lnTo>
                <a:lnTo>
                  <a:pt x="2350" y="123"/>
                </a:lnTo>
                <a:lnTo>
                  <a:pt x="2350" y="124"/>
                </a:lnTo>
                <a:lnTo>
                  <a:pt x="2350" y="125"/>
                </a:lnTo>
                <a:lnTo>
                  <a:pt x="2350" y="141"/>
                </a:lnTo>
                <a:lnTo>
                  <a:pt x="2350" y="169"/>
                </a:lnTo>
                <a:lnTo>
                  <a:pt x="2350" y="180"/>
                </a:lnTo>
                <a:lnTo>
                  <a:pt x="2350" y="206"/>
                </a:lnTo>
                <a:lnTo>
                  <a:pt x="2340" y="207"/>
                </a:lnTo>
                <a:lnTo>
                  <a:pt x="2337" y="207"/>
                </a:lnTo>
                <a:lnTo>
                  <a:pt x="2335" y="208"/>
                </a:lnTo>
                <a:lnTo>
                  <a:pt x="2328" y="209"/>
                </a:lnTo>
                <a:lnTo>
                  <a:pt x="2327" y="209"/>
                </a:lnTo>
                <a:lnTo>
                  <a:pt x="2325" y="209"/>
                </a:lnTo>
                <a:lnTo>
                  <a:pt x="2324" y="209"/>
                </a:lnTo>
                <a:lnTo>
                  <a:pt x="2323" y="209"/>
                </a:lnTo>
                <a:lnTo>
                  <a:pt x="2321" y="209"/>
                </a:lnTo>
                <a:lnTo>
                  <a:pt x="2320" y="209"/>
                </a:lnTo>
                <a:lnTo>
                  <a:pt x="2319" y="211"/>
                </a:lnTo>
                <a:lnTo>
                  <a:pt x="2318" y="211"/>
                </a:lnTo>
                <a:lnTo>
                  <a:pt x="2316" y="211"/>
                </a:lnTo>
                <a:lnTo>
                  <a:pt x="2315" y="211"/>
                </a:lnTo>
                <a:lnTo>
                  <a:pt x="2314" y="211"/>
                </a:lnTo>
                <a:lnTo>
                  <a:pt x="2313" y="211"/>
                </a:lnTo>
                <a:lnTo>
                  <a:pt x="2308" y="211"/>
                </a:lnTo>
                <a:lnTo>
                  <a:pt x="2306" y="211"/>
                </a:lnTo>
                <a:lnTo>
                  <a:pt x="2297" y="211"/>
                </a:lnTo>
                <a:lnTo>
                  <a:pt x="2292" y="211"/>
                </a:lnTo>
                <a:lnTo>
                  <a:pt x="2290" y="211"/>
                </a:lnTo>
                <a:lnTo>
                  <a:pt x="2286" y="211"/>
                </a:lnTo>
                <a:lnTo>
                  <a:pt x="2266" y="211"/>
                </a:lnTo>
                <a:lnTo>
                  <a:pt x="2258" y="211"/>
                </a:lnTo>
                <a:lnTo>
                  <a:pt x="2253" y="211"/>
                </a:lnTo>
                <a:lnTo>
                  <a:pt x="2249" y="211"/>
                </a:lnTo>
                <a:lnTo>
                  <a:pt x="2236" y="212"/>
                </a:lnTo>
                <a:lnTo>
                  <a:pt x="2235" y="212"/>
                </a:lnTo>
                <a:lnTo>
                  <a:pt x="2234" y="212"/>
                </a:lnTo>
                <a:lnTo>
                  <a:pt x="2233" y="212"/>
                </a:lnTo>
                <a:lnTo>
                  <a:pt x="2233" y="213"/>
                </a:lnTo>
                <a:lnTo>
                  <a:pt x="2232" y="213"/>
                </a:lnTo>
                <a:lnTo>
                  <a:pt x="2232" y="214"/>
                </a:lnTo>
                <a:lnTo>
                  <a:pt x="2231" y="214"/>
                </a:lnTo>
                <a:lnTo>
                  <a:pt x="2231" y="215"/>
                </a:lnTo>
                <a:lnTo>
                  <a:pt x="2231" y="216"/>
                </a:lnTo>
                <a:lnTo>
                  <a:pt x="2230" y="216"/>
                </a:lnTo>
                <a:lnTo>
                  <a:pt x="2230" y="217"/>
                </a:lnTo>
                <a:lnTo>
                  <a:pt x="2230" y="218"/>
                </a:lnTo>
                <a:lnTo>
                  <a:pt x="2230" y="241"/>
                </a:lnTo>
                <a:lnTo>
                  <a:pt x="2214" y="241"/>
                </a:lnTo>
                <a:lnTo>
                  <a:pt x="2202" y="241"/>
                </a:lnTo>
                <a:lnTo>
                  <a:pt x="2193" y="241"/>
                </a:lnTo>
                <a:lnTo>
                  <a:pt x="2170" y="241"/>
                </a:lnTo>
                <a:lnTo>
                  <a:pt x="2145" y="242"/>
                </a:lnTo>
                <a:lnTo>
                  <a:pt x="2139" y="242"/>
                </a:lnTo>
                <a:lnTo>
                  <a:pt x="2138" y="242"/>
                </a:lnTo>
                <a:lnTo>
                  <a:pt x="2134" y="242"/>
                </a:lnTo>
                <a:lnTo>
                  <a:pt x="2129" y="242"/>
                </a:lnTo>
                <a:lnTo>
                  <a:pt x="2128" y="242"/>
                </a:lnTo>
                <a:lnTo>
                  <a:pt x="2127" y="242"/>
                </a:lnTo>
                <a:lnTo>
                  <a:pt x="2127" y="241"/>
                </a:lnTo>
                <a:lnTo>
                  <a:pt x="2125" y="241"/>
                </a:lnTo>
                <a:lnTo>
                  <a:pt x="2124" y="240"/>
                </a:lnTo>
                <a:lnTo>
                  <a:pt x="2123" y="240"/>
                </a:lnTo>
                <a:lnTo>
                  <a:pt x="2123" y="239"/>
                </a:lnTo>
                <a:lnTo>
                  <a:pt x="2122" y="239"/>
                </a:lnTo>
                <a:lnTo>
                  <a:pt x="2122" y="238"/>
                </a:lnTo>
                <a:lnTo>
                  <a:pt x="2120" y="238"/>
                </a:lnTo>
                <a:lnTo>
                  <a:pt x="2120" y="237"/>
                </a:lnTo>
                <a:lnTo>
                  <a:pt x="2117" y="231"/>
                </a:lnTo>
                <a:lnTo>
                  <a:pt x="2116" y="230"/>
                </a:lnTo>
                <a:lnTo>
                  <a:pt x="2115" y="229"/>
                </a:lnTo>
                <a:lnTo>
                  <a:pt x="2114" y="227"/>
                </a:lnTo>
                <a:lnTo>
                  <a:pt x="2112" y="227"/>
                </a:lnTo>
                <a:lnTo>
                  <a:pt x="2106" y="239"/>
                </a:lnTo>
                <a:lnTo>
                  <a:pt x="2106" y="240"/>
                </a:lnTo>
                <a:lnTo>
                  <a:pt x="2104" y="240"/>
                </a:lnTo>
                <a:lnTo>
                  <a:pt x="2104" y="241"/>
                </a:lnTo>
                <a:lnTo>
                  <a:pt x="2102" y="246"/>
                </a:lnTo>
                <a:lnTo>
                  <a:pt x="2099" y="252"/>
                </a:lnTo>
                <a:lnTo>
                  <a:pt x="2098" y="255"/>
                </a:lnTo>
                <a:lnTo>
                  <a:pt x="2097" y="256"/>
                </a:lnTo>
                <a:lnTo>
                  <a:pt x="2097" y="257"/>
                </a:lnTo>
                <a:lnTo>
                  <a:pt x="2097" y="258"/>
                </a:lnTo>
                <a:lnTo>
                  <a:pt x="2089" y="276"/>
                </a:lnTo>
                <a:lnTo>
                  <a:pt x="2089" y="277"/>
                </a:lnTo>
                <a:lnTo>
                  <a:pt x="2085" y="286"/>
                </a:lnTo>
                <a:lnTo>
                  <a:pt x="2085" y="287"/>
                </a:lnTo>
                <a:lnTo>
                  <a:pt x="2085" y="288"/>
                </a:lnTo>
                <a:lnTo>
                  <a:pt x="2084" y="288"/>
                </a:lnTo>
                <a:lnTo>
                  <a:pt x="2084" y="289"/>
                </a:lnTo>
                <a:lnTo>
                  <a:pt x="2083" y="292"/>
                </a:lnTo>
                <a:lnTo>
                  <a:pt x="2081" y="294"/>
                </a:lnTo>
                <a:lnTo>
                  <a:pt x="2081" y="302"/>
                </a:lnTo>
                <a:lnTo>
                  <a:pt x="2079" y="303"/>
                </a:lnTo>
                <a:lnTo>
                  <a:pt x="2077" y="305"/>
                </a:lnTo>
                <a:lnTo>
                  <a:pt x="2075" y="309"/>
                </a:lnTo>
                <a:lnTo>
                  <a:pt x="2074" y="311"/>
                </a:lnTo>
                <a:lnTo>
                  <a:pt x="2074" y="313"/>
                </a:lnTo>
                <a:lnTo>
                  <a:pt x="2073" y="317"/>
                </a:lnTo>
                <a:lnTo>
                  <a:pt x="2071" y="320"/>
                </a:lnTo>
                <a:lnTo>
                  <a:pt x="2070" y="323"/>
                </a:lnTo>
                <a:lnTo>
                  <a:pt x="2070" y="328"/>
                </a:lnTo>
                <a:lnTo>
                  <a:pt x="2071" y="331"/>
                </a:lnTo>
                <a:lnTo>
                  <a:pt x="2071" y="332"/>
                </a:lnTo>
                <a:lnTo>
                  <a:pt x="2072" y="335"/>
                </a:lnTo>
                <a:lnTo>
                  <a:pt x="2071" y="341"/>
                </a:lnTo>
                <a:lnTo>
                  <a:pt x="2066" y="345"/>
                </a:lnTo>
                <a:lnTo>
                  <a:pt x="2064" y="345"/>
                </a:lnTo>
                <a:lnTo>
                  <a:pt x="2061" y="345"/>
                </a:lnTo>
                <a:lnTo>
                  <a:pt x="2059" y="347"/>
                </a:lnTo>
                <a:lnTo>
                  <a:pt x="2057" y="349"/>
                </a:lnTo>
                <a:lnTo>
                  <a:pt x="2056" y="352"/>
                </a:lnTo>
                <a:lnTo>
                  <a:pt x="2054" y="353"/>
                </a:lnTo>
                <a:lnTo>
                  <a:pt x="2050" y="356"/>
                </a:lnTo>
                <a:lnTo>
                  <a:pt x="2050" y="362"/>
                </a:lnTo>
                <a:lnTo>
                  <a:pt x="2050" y="365"/>
                </a:lnTo>
                <a:lnTo>
                  <a:pt x="2056" y="369"/>
                </a:lnTo>
                <a:lnTo>
                  <a:pt x="2059" y="372"/>
                </a:lnTo>
                <a:lnTo>
                  <a:pt x="2059" y="377"/>
                </a:lnTo>
                <a:lnTo>
                  <a:pt x="2058" y="383"/>
                </a:lnTo>
                <a:lnTo>
                  <a:pt x="2055" y="387"/>
                </a:lnTo>
                <a:lnTo>
                  <a:pt x="2055" y="385"/>
                </a:lnTo>
                <a:lnTo>
                  <a:pt x="2053" y="385"/>
                </a:lnTo>
                <a:lnTo>
                  <a:pt x="2050" y="388"/>
                </a:lnTo>
                <a:lnTo>
                  <a:pt x="2053" y="391"/>
                </a:lnTo>
                <a:lnTo>
                  <a:pt x="2055" y="393"/>
                </a:lnTo>
                <a:lnTo>
                  <a:pt x="2055" y="397"/>
                </a:lnTo>
                <a:lnTo>
                  <a:pt x="2049" y="399"/>
                </a:lnTo>
                <a:lnTo>
                  <a:pt x="2045" y="401"/>
                </a:lnTo>
                <a:lnTo>
                  <a:pt x="2031" y="399"/>
                </a:lnTo>
                <a:lnTo>
                  <a:pt x="2017" y="395"/>
                </a:lnTo>
                <a:lnTo>
                  <a:pt x="2011" y="395"/>
                </a:lnTo>
                <a:lnTo>
                  <a:pt x="1996" y="403"/>
                </a:lnTo>
                <a:lnTo>
                  <a:pt x="1993" y="409"/>
                </a:lnTo>
                <a:lnTo>
                  <a:pt x="1992" y="410"/>
                </a:lnTo>
                <a:lnTo>
                  <a:pt x="1992" y="412"/>
                </a:lnTo>
                <a:lnTo>
                  <a:pt x="1992" y="416"/>
                </a:lnTo>
                <a:lnTo>
                  <a:pt x="1993" y="418"/>
                </a:lnTo>
                <a:lnTo>
                  <a:pt x="1995" y="419"/>
                </a:lnTo>
                <a:lnTo>
                  <a:pt x="1996" y="424"/>
                </a:lnTo>
                <a:lnTo>
                  <a:pt x="1994" y="425"/>
                </a:lnTo>
                <a:lnTo>
                  <a:pt x="1991" y="425"/>
                </a:lnTo>
                <a:lnTo>
                  <a:pt x="1990" y="425"/>
                </a:lnTo>
                <a:lnTo>
                  <a:pt x="1988" y="425"/>
                </a:lnTo>
                <a:lnTo>
                  <a:pt x="1987" y="425"/>
                </a:lnTo>
                <a:lnTo>
                  <a:pt x="1983" y="426"/>
                </a:lnTo>
                <a:lnTo>
                  <a:pt x="1976" y="426"/>
                </a:lnTo>
                <a:lnTo>
                  <a:pt x="1975" y="416"/>
                </a:lnTo>
                <a:lnTo>
                  <a:pt x="1975" y="392"/>
                </a:lnTo>
                <a:lnTo>
                  <a:pt x="1968" y="394"/>
                </a:lnTo>
                <a:lnTo>
                  <a:pt x="1962" y="397"/>
                </a:lnTo>
                <a:lnTo>
                  <a:pt x="1952" y="399"/>
                </a:lnTo>
                <a:lnTo>
                  <a:pt x="1950" y="400"/>
                </a:lnTo>
                <a:lnTo>
                  <a:pt x="1948" y="402"/>
                </a:lnTo>
                <a:lnTo>
                  <a:pt x="1948" y="403"/>
                </a:lnTo>
                <a:lnTo>
                  <a:pt x="1946" y="423"/>
                </a:lnTo>
                <a:lnTo>
                  <a:pt x="1938" y="423"/>
                </a:lnTo>
                <a:lnTo>
                  <a:pt x="1925" y="424"/>
                </a:lnTo>
                <a:lnTo>
                  <a:pt x="1921" y="424"/>
                </a:lnTo>
                <a:lnTo>
                  <a:pt x="1870" y="423"/>
                </a:lnTo>
                <a:lnTo>
                  <a:pt x="1854" y="423"/>
                </a:lnTo>
                <a:lnTo>
                  <a:pt x="1854" y="424"/>
                </a:lnTo>
                <a:lnTo>
                  <a:pt x="1853" y="424"/>
                </a:lnTo>
                <a:lnTo>
                  <a:pt x="1853" y="425"/>
                </a:lnTo>
                <a:lnTo>
                  <a:pt x="1853" y="426"/>
                </a:lnTo>
                <a:lnTo>
                  <a:pt x="1852" y="426"/>
                </a:lnTo>
                <a:lnTo>
                  <a:pt x="1852" y="427"/>
                </a:lnTo>
                <a:lnTo>
                  <a:pt x="1851" y="427"/>
                </a:lnTo>
                <a:lnTo>
                  <a:pt x="1851" y="428"/>
                </a:lnTo>
                <a:lnTo>
                  <a:pt x="1850" y="428"/>
                </a:lnTo>
                <a:lnTo>
                  <a:pt x="1850" y="429"/>
                </a:lnTo>
                <a:lnTo>
                  <a:pt x="1846" y="432"/>
                </a:lnTo>
                <a:lnTo>
                  <a:pt x="1838" y="437"/>
                </a:lnTo>
                <a:lnTo>
                  <a:pt x="1838" y="438"/>
                </a:lnTo>
                <a:lnTo>
                  <a:pt x="1837" y="438"/>
                </a:lnTo>
                <a:lnTo>
                  <a:pt x="1837" y="439"/>
                </a:lnTo>
                <a:lnTo>
                  <a:pt x="1836" y="439"/>
                </a:lnTo>
                <a:lnTo>
                  <a:pt x="1836" y="442"/>
                </a:lnTo>
                <a:lnTo>
                  <a:pt x="1832" y="448"/>
                </a:lnTo>
                <a:lnTo>
                  <a:pt x="1832" y="450"/>
                </a:lnTo>
                <a:lnTo>
                  <a:pt x="1831" y="450"/>
                </a:lnTo>
                <a:lnTo>
                  <a:pt x="1831" y="451"/>
                </a:lnTo>
                <a:lnTo>
                  <a:pt x="1831" y="452"/>
                </a:lnTo>
                <a:lnTo>
                  <a:pt x="1831" y="453"/>
                </a:lnTo>
                <a:lnTo>
                  <a:pt x="1830" y="453"/>
                </a:lnTo>
                <a:lnTo>
                  <a:pt x="1830" y="454"/>
                </a:lnTo>
                <a:lnTo>
                  <a:pt x="1830" y="455"/>
                </a:lnTo>
                <a:lnTo>
                  <a:pt x="1831" y="456"/>
                </a:lnTo>
                <a:lnTo>
                  <a:pt x="1831" y="458"/>
                </a:lnTo>
                <a:lnTo>
                  <a:pt x="1833" y="465"/>
                </a:lnTo>
                <a:lnTo>
                  <a:pt x="1834" y="468"/>
                </a:lnTo>
                <a:lnTo>
                  <a:pt x="1834" y="470"/>
                </a:lnTo>
                <a:lnTo>
                  <a:pt x="1835" y="470"/>
                </a:lnTo>
                <a:lnTo>
                  <a:pt x="1835" y="471"/>
                </a:lnTo>
                <a:lnTo>
                  <a:pt x="1835" y="472"/>
                </a:lnTo>
                <a:lnTo>
                  <a:pt x="1835" y="473"/>
                </a:lnTo>
                <a:lnTo>
                  <a:pt x="1834" y="473"/>
                </a:lnTo>
                <a:lnTo>
                  <a:pt x="1834" y="474"/>
                </a:lnTo>
                <a:lnTo>
                  <a:pt x="1832" y="479"/>
                </a:lnTo>
                <a:lnTo>
                  <a:pt x="1832" y="480"/>
                </a:lnTo>
                <a:lnTo>
                  <a:pt x="1832" y="481"/>
                </a:lnTo>
                <a:lnTo>
                  <a:pt x="1831" y="481"/>
                </a:lnTo>
                <a:lnTo>
                  <a:pt x="1828" y="483"/>
                </a:lnTo>
                <a:lnTo>
                  <a:pt x="1811" y="495"/>
                </a:lnTo>
                <a:lnTo>
                  <a:pt x="1810" y="495"/>
                </a:lnTo>
                <a:lnTo>
                  <a:pt x="1810" y="496"/>
                </a:lnTo>
                <a:lnTo>
                  <a:pt x="1809" y="496"/>
                </a:lnTo>
                <a:lnTo>
                  <a:pt x="1808" y="496"/>
                </a:lnTo>
                <a:lnTo>
                  <a:pt x="1807" y="497"/>
                </a:lnTo>
                <a:lnTo>
                  <a:pt x="1806" y="497"/>
                </a:lnTo>
                <a:lnTo>
                  <a:pt x="1806" y="498"/>
                </a:lnTo>
                <a:lnTo>
                  <a:pt x="1806" y="499"/>
                </a:lnTo>
                <a:lnTo>
                  <a:pt x="1801" y="501"/>
                </a:lnTo>
                <a:lnTo>
                  <a:pt x="1800" y="503"/>
                </a:lnTo>
                <a:lnTo>
                  <a:pt x="1799" y="503"/>
                </a:lnTo>
                <a:lnTo>
                  <a:pt x="1797" y="504"/>
                </a:lnTo>
                <a:lnTo>
                  <a:pt x="1796" y="505"/>
                </a:lnTo>
                <a:lnTo>
                  <a:pt x="1795" y="505"/>
                </a:lnTo>
                <a:lnTo>
                  <a:pt x="1793" y="506"/>
                </a:lnTo>
                <a:lnTo>
                  <a:pt x="1792" y="506"/>
                </a:lnTo>
                <a:lnTo>
                  <a:pt x="1791" y="506"/>
                </a:lnTo>
                <a:lnTo>
                  <a:pt x="1790" y="507"/>
                </a:lnTo>
                <a:lnTo>
                  <a:pt x="1788" y="507"/>
                </a:lnTo>
                <a:lnTo>
                  <a:pt x="1788" y="515"/>
                </a:lnTo>
                <a:lnTo>
                  <a:pt x="1788" y="516"/>
                </a:lnTo>
                <a:lnTo>
                  <a:pt x="1787" y="521"/>
                </a:lnTo>
                <a:lnTo>
                  <a:pt x="1787" y="525"/>
                </a:lnTo>
                <a:lnTo>
                  <a:pt x="1787" y="527"/>
                </a:lnTo>
                <a:lnTo>
                  <a:pt x="1787" y="530"/>
                </a:lnTo>
                <a:lnTo>
                  <a:pt x="1785" y="532"/>
                </a:lnTo>
                <a:lnTo>
                  <a:pt x="1784" y="534"/>
                </a:lnTo>
                <a:lnTo>
                  <a:pt x="1784" y="535"/>
                </a:lnTo>
                <a:lnTo>
                  <a:pt x="1785" y="538"/>
                </a:lnTo>
                <a:lnTo>
                  <a:pt x="1785" y="540"/>
                </a:lnTo>
                <a:lnTo>
                  <a:pt x="1784" y="542"/>
                </a:lnTo>
                <a:lnTo>
                  <a:pt x="1784" y="545"/>
                </a:lnTo>
                <a:lnTo>
                  <a:pt x="1783" y="550"/>
                </a:lnTo>
                <a:lnTo>
                  <a:pt x="1783" y="554"/>
                </a:lnTo>
                <a:lnTo>
                  <a:pt x="1783" y="560"/>
                </a:lnTo>
                <a:lnTo>
                  <a:pt x="1782" y="566"/>
                </a:lnTo>
                <a:lnTo>
                  <a:pt x="1781" y="562"/>
                </a:lnTo>
                <a:lnTo>
                  <a:pt x="1780" y="559"/>
                </a:lnTo>
                <a:lnTo>
                  <a:pt x="1780" y="572"/>
                </a:lnTo>
                <a:lnTo>
                  <a:pt x="1780" y="593"/>
                </a:lnTo>
                <a:lnTo>
                  <a:pt x="1780" y="597"/>
                </a:lnTo>
                <a:lnTo>
                  <a:pt x="1779" y="597"/>
                </a:lnTo>
                <a:lnTo>
                  <a:pt x="1767" y="597"/>
                </a:lnTo>
                <a:lnTo>
                  <a:pt x="1757" y="597"/>
                </a:lnTo>
                <a:lnTo>
                  <a:pt x="1755" y="597"/>
                </a:lnTo>
                <a:lnTo>
                  <a:pt x="1755" y="598"/>
                </a:lnTo>
                <a:lnTo>
                  <a:pt x="1755" y="600"/>
                </a:lnTo>
                <a:lnTo>
                  <a:pt x="1755" y="601"/>
                </a:lnTo>
                <a:lnTo>
                  <a:pt x="1755" y="607"/>
                </a:lnTo>
                <a:lnTo>
                  <a:pt x="1756" y="628"/>
                </a:lnTo>
                <a:lnTo>
                  <a:pt x="1756" y="658"/>
                </a:lnTo>
                <a:lnTo>
                  <a:pt x="1752" y="658"/>
                </a:lnTo>
                <a:lnTo>
                  <a:pt x="1727" y="658"/>
                </a:lnTo>
                <a:lnTo>
                  <a:pt x="1726" y="658"/>
                </a:lnTo>
                <a:lnTo>
                  <a:pt x="1726" y="662"/>
                </a:lnTo>
                <a:lnTo>
                  <a:pt x="1727" y="683"/>
                </a:lnTo>
                <a:lnTo>
                  <a:pt x="1727" y="704"/>
                </a:lnTo>
                <a:lnTo>
                  <a:pt x="1727" y="718"/>
                </a:lnTo>
                <a:lnTo>
                  <a:pt x="1727" y="719"/>
                </a:lnTo>
                <a:lnTo>
                  <a:pt x="1730" y="719"/>
                </a:lnTo>
                <a:lnTo>
                  <a:pt x="1748" y="719"/>
                </a:lnTo>
                <a:lnTo>
                  <a:pt x="1752" y="719"/>
                </a:lnTo>
                <a:lnTo>
                  <a:pt x="1754" y="719"/>
                </a:lnTo>
                <a:lnTo>
                  <a:pt x="1761" y="719"/>
                </a:lnTo>
                <a:lnTo>
                  <a:pt x="1769" y="719"/>
                </a:lnTo>
                <a:lnTo>
                  <a:pt x="1787" y="719"/>
                </a:lnTo>
                <a:lnTo>
                  <a:pt x="1787" y="739"/>
                </a:lnTo>
                <a:lnTo>
                  <a:pt x="1788" y="750"/>
                </a:lnTo>
                <a:lnTo>
                  <a:pt x="1788" y="761"/>
                </a:lnTo>
                <a:lnTo>
                  <a:pt x="1788" y="769"/>
                </a:lnTo>
                <a:lnTo>
                  <a:pt x="1788" y="772"/>
                </a:lnTo>
                <a:lnTo>
                  <a:pt x="1788" y="779"/>
                </a:lnTo>
                <a:lnTo>
                  <a:pt x="1788" y="793"/>
                </a:lnTo>
                <a:lnTo>
                  <a:pt x="1788" y="797"/>
                </a:lnTo>
                <a:lnTo>
                  <a:pt x="1788" y="800"/>
                </a:lnTo>
                <a:lnTo>
                  <a:pt x="1788" y="823"/>
                </a:lnTo>
                <a:lnTo>
                  <a:pt x="1788" y="825"/>
                </a:lnTo>
                <a:lnTo>
                  <a:pt x="1788" y="826"/>
                </a:lnTo>
                <a:lnTo>
                  <a:pt x="1797" y="822"/>
                </a:lnTo>
                <a:lnTo>
                  <a:pt x="1805" y="816"/>
                </a:lnTo>
                <a:lnTo>
                  <a:pt x="1809" y="814"/>
                </a:lnTo>
                <a:lnTo>
                  <a:pt x="1813" y="812"/>
                </a:lnTo>
                <a:lnTo>
                  <a:pt x="1814" y="810"/>
                </a:lnTo>
                <a:lnTo>
                  <a:pt x="1824" y="804"/>
                </a:lnTo>
                <a:lnTo>
                  <a:pt x="1832" y="799"/>
                </a:lnTo>
                <a:lnTo>
                  <a:pt x="1836" y="797"/>
                </a:lnTo>
                <a:lnTo>
                  <a:pt x="1837" y="796"/>
                </a:lnTo>
                <a:lnTo>
                  <a:pt x="1838" y="795"/>
                </a:lnTo>
                <a:lnTo>
                  <a:pt x="1844" y="791"/>
                </a:lnTo>
                <a:lnTo>
                  <a:pt x="1846" y="790"/>
                </a:lnTo>
                <a:lnTo>
                  <a:pt x="1851" y="787"/>
                </a:lnTo>
                <a:lnTo>
                  <a:pt x="1852" y="786"/>
                </a:lnTo>
                <a:lnTo>
                  <a:pt x="1858" y="782"/>
                </a:lnTo>
                <a:lnTo>
                  <a:pt x="1860" y="781"/>
                </a:lnTo>
                <a:lnTo>
                  <a:pt x="1862" y="780"/>
                </a:lnTo>
                <a:lnTo>
                  <a:pt x="1867" y="777"/>
                </a:lnTo>
                <a:lnTo>
                  <a:pt x="1869" y="777"/>
                </a:lnTo>
                <a:lnTo>
                  <a:pt x="1870" y="777"/>
                </a:lnTo>
                <a:lnTo>
                  <a:pt x="1872" y="778"/>
                </a:lnTo>
                <a:lnTo>
                  <a:pt x="1873" y="778"/>
                </a:lnTo>
                <a:lnTo>
                  <a:pt x="1873" y="779"/>
                </a:lnTo>
                <a:lnTo>
                  <a:pt x="1875" y="779"/>
                </a:lnTo>
                <a:lnTo>
                  <a:pt x="1876" y="779"/>
                </a:lnTo>
                <a:lnTo>
                  <a:pt x="1878" y="779"/>
                </a:lnTo>
                <a:lnTo>
                  <a:pt x="1881" y="779"/>
                </a:lnTo>
                <a:lnTo>
                  <a:pt x="1882" y="779"/>
                </a:lnTo>
                <a:lnTo>
                  <a:pt x="1884" y="779"/>
                </a:lnTo>
                <a:lnTo>
                  <a:pt x="1886" y="779"/>
                </a:lnTo>
                <a:lnTo>
                  <a:pt x="1891" y="779"/>
                </a:lnTo>
                <a:lnTo>
                  <a:pt x="1905" y="779"/>
                </a:lnTo>
                <a:lnTo>
                  <a:pt x="1906" y="779"/>
                </a:lnTo>
                <a:lnTo>
                  <a:pt x="1906" y="778"/>
                </a:lnTo>
                <a:lnTo>
                  <a:pt x="1907" y="778"/>
                </a:lnTo>
                <a:lnTo>
                  <a:pt x="1907" y="780"/>
                </a:lnTo>
                <a:lnTo>
                  <a:pt x="1912" y="780"/>
                </a:lnTo>
                <a:lnTo>
                  <a:pt x="1913" y="780"/>
                </a:lnTo>
                <a:lnTo>
                  <a:pt x="1914" y="779"/>
                </a:lnTo>
                <a:lnTo>
                  <a:pt x="1915" y="779"/>
                </a:lnTo>
                <a:lnTo>
                  <a:pt x="1916" y="779"/>
                </a:lnTo>
                <a:lnTo>
                  <a:pt x="1917" y="778"/>
                </a:lnTo>
                <a:lnTo>
                  <a:pt x="1918" y="778"/>
                </a:lnTo>
                <a:lnTo>
                  <a:pt x="1920" y="778"/>
                </a:lnTo>
                <a:lnTo>
                  <a:pt x="1922" y="778"/>
                </a:lnTo>
                <a:lnTo>
                  <a:pt x="1931" y="778"/>
                </a:lnTo>
                <a:lnTo>
                  <a:pt x="1931" y="770"/>
                </a:lnTo>
                <a:lnTo>
                  <a:pt x="1931" y="753"/>
                </a:lnTo>
                <a:lnTo>
                  <a:pt x="1955" y="738"/>
                </a:lnTo>
                <a:lnTo>
                  <a:pt x="1957" y="738"/>
                </a:lnTo>
                <a:lnTo>
                  <a:pt x="1958" y="738"/>
                </a:lnTo>
                <a:lnTo>
                  <a:pt x="1976" y="738"/>
                </a:lnTo>
                <a:lnTo>
                  <a:pt x="1976" y="742"/>
                </a:lnTo>
                <a:lnTo>
                  <a:pt x="1976" y="745"/>
                </a:lnTo>
                <a:lnTo>
                  <a:pt x="1976" y="758"/>
                </a:lnTo>
                <a:lnTo>
                  <a:pt x="1977" y="777"/>
                </a:lnTo>
                <a:lnTo>
                  <a:pt x="1978" y="777"/>
                </a:lnTo>
                <a:lnTo>
                  <a:pt x="1994" y="777"/>
                </a:lnTo>
                <a:lnTo>
                  <a:pt x="2003" y="777"/>
                </a:lnTo>
                <a:lnTo>
                  <a:pt x="2011" y="777"/>
                </a:lnTo>
                <a:lnTo>
                  <a:pt x="2014" y="777"/>
                </a:lnTo>
                <a:lnTo>
                  <a:pt x="2014" y="766"/>
                </a:lnTo>
                <a:lnTo>
                  <a:pt x="2014" y="761"/>
                </a:lnTo>
                <a:lnTo>
                  <a:pt x="2014" y="757"/>
                </a:lnTo>
                <a:lnTo>
                  <a:pt x="2019" y="757"/>
                </a:lnTo>
                <a:lnTo>
                  <a:pt x="2019" y="755"/>
                </a:lnTo>
                <a:lnTo>
                  <a:pt x="2019" y="754"/>
                </a:lnTo>
                <a:lnTo>
                  <a:pt x="2019" y="755"/>
                </a:lnTo>
                <a:lnTo>
                  <a:pt x="2026" y="754"/>
                </a:lnTo>
                <a:lnTo>
                  <a:pt x="2026" y="753"/>
                </a:lnTo>
                <a:lnTo>
                  <a:pt x="2044" y="753"/>
                </a:lnTo>
                <a:lnTo>
                  <a:pt x="2044" y="746"/>
                </a:lnTo>
                <a:lnTo>
                  <a:pt x="2045" y="746"/>
                </a:lnTo>
                <a:lnTo>
                  <a:pt x="2045" y="737"/>
                </a:lnTo>
                <a:lnTo>
                  <a:pt x="2057" y="736"/>
                </a:lnTo>
                <a:lnTo>
                  <a:pt x="2068" y="736"/>
                </a:lnTo>
                <a:lnTo>
                  <a:pt x="2073" y="738"/>
                </a:lnTo>
                <a:lnTo>
                  <a:pt x="2080" y="738"/>
                </a:lnTo>
                <a:lnTo>
                  <a:pt x="2081" y="736"/>
                </a:lnTo>
                <a:lnTo>
                  <a:pt x="2083" y="735"/>
                </a:lnTo>
                <a:lnTo>
                  <a:pt x="2085" y="733"/>
                </a:lnTo>
                <a:lnTo>
                  <a:pt x="2088" y="731"/>
                </a:lnTo>
                <a:lnTo>
                  <a:pt x="2092" y="731"/>
                </a:lnTo>
                <a:lnTo>
                  <a:pt x="2097" y="731"/>
                </a:lnTo>
                <a:lnTo>
                  <a:pt x="2104" y="731"/>
                </a:lnTo>
                <a:lnTo>
                  <a:pt x="2104" y="737"/>
                </a:lnTo>
                <a:lnTo>
                  <a:pt x="2106" y="737"/>
                </a:lnTo>
                <a:lnTo>
                  <a:pt x="2110" y="737"/>
                </a:lnTo>
                <a:lnTo>
                  <a:pt x="2133" y="736"/>
                </a:lnTo>
                <a:lnTo>
                  <a:pt x="2134" y="736"/>
                </a:lnTo>
                <a:lnTo>
                  <a:pt x="2134" y="735"/>
                </a:lnTo>
                <a:lnTo>
                  <a:pt x="2134" y="734"/>
                </a:lnTo>
                <a:lnTo>
                  <a:pt x="2134" y="713"/>
                </a:lnTo>
                <a:lnTo>
                  <a:pt x="2147" y="713"/>
                </a:lnTo>
                <a:lnTo>
                  <a:pt x="2152" y="713"/>
                </a:lnTo>
                <a:lnTo>
                  <a:pt x="2177" y="713"/>
                </a:lnTo>
                <a:lnTo>
                  <a:pt x="2194" y="712"/>
                </a:lnTo>
                <a:lnTo>
                  <a:pt x="2238" y="712"/>
                </a:lnTo>
                <a:lnTo>
                  <a:pt x="2253" y="712"/>
                </a:lnTo>
                <a:lnTo>
                  <a:pt x="2271" y="712"/>
                </a:lnTo>
                <a:lnTo>
                  <a:pt x="2313" y="711"/>
                </a:lnTo>
                <a:lnTo>
                  <a:pt x="2316" y="711"/>
                </a:lnTo>
                <a:lnTo>
                  <a:pt x="2322" y="711"/>
                </a:lnTo>
                <a:lnTo>
                  <a:pt x="2374" y="710"/>
                </a:lnTo>
                <a:lnTo>
                  <a:pt x="2374" y="716"/>
                </a:lnTo>
                <a:lnTo>
                  <a:pt x="2374" y="718"/>
                </a:lnTo>
                <a:lnTo>
                  <a:pt x="2374" y="719"/>
                </a:lnTo>
                <a:lnTo>
                  <a:pt x="2374" y="725"/>
                </a:lnTo>
                <a:lnTo>
                  <a:pt x="2374" y="736"/>
                </a:lnTo>
                <a:lnTo>
                  <a:pt x="2374" y="742"/>
                </a:lnTo>
                <a:lnTo>
                  <a:pt x="2374" y="751"/>
                </a:lnTo>
                <a:lnTo>
                  <a:pt x="2374" y="771"/>
                </a:lnTo>
                <a:lnTo>
                  <a:pt x="2375" y="780"/>
                </a:lnTo>
                <a:lnTo>
                  <a:pt x="2375" y="793"/>
                </a:lnTo>
                <a:lnTo>
                  <a:pt x="2375" y="825"/>
                </a:lnTo>
                <a:lnTo>
                  <a:pt x="2376" y="831"/>
                </a:lnTo>
                <a:lnTo>
                  <a:pt x="2376" y="844"/>
                </a:lnTo>
                <a:lnTo>
                  <a:pt x="2376" y="849"/>
                </a:lnTo>
                <a:lnTo>
                  <a:pt x="2376" y="850"/>
                </a:lnTo>
                <a:lnTo>
                  <a:pt x="2376" y="855"/>
                </a:lnTo>
                <a:lnTo>
                  <a:pt x="2376" y="862"/>
                </a:lnTo>
                <a:lnTo>
                  <a:pt x="2376" y="883"/>
                </a:lnTo>
                <a:lnTo>
                  <a:pt x="2376" y="884"/>
                </a:lnTo>
                <a:lnTo>
                  <a:pt x="2376" y="890"/>
                </a:lnTo>
                <a:lnTo>
                  <a:pt x="2376" y="914"/>
                </a:lnTo>
                <a:lnTo>
                  <a:pt x="2377" y="953"/>
                </a:lnTo>
                <a:lnTo>
                  <a:pt x="2376" y="977"/>
                </a:lnTo>
                <a:lnTo>
                  <a:pt x="2376" y="983"/>
                </a:lnTo>
                <a:lnTo>
                  <a:pt x="2377" y="993"/>
                </a:lnTo>
                <a:lnTo>
                  <a:pt x="2377" y="994"/>
                </a:lnTo>
                <a:lnTo>
                  <a:pt x="2377" y="996"/>
                </a:lnTo>
                <a:lnTo>
                  <a:pt x="2377" y="999"/>
                </a:lnTo>
                <a:lnTo>
                  <a:pt x="2377" y="1000"/>
                </a:lnTo>
                <a:lnTo>
                  <a:pt x="2377" y="1005"/>
                </a:lnTo>
                <a:lnTo>
                  <a:pt x="2377" y="1012"/>
                </a:lnTo>
                <a:lnTo>
                  <a:pt x="2377" y="1024"/>
                </a:lnTo>
                <a:lnTo>
                  <a:pt x="2377" y="1025"/>
                </a:lnTo>
                <a:lnTo>
                  <a:pt x="2379" y="1031"/>
                </a:lnTo>
                <a:lnTo>
                  <a:pt x="2379" y="1038"/>
                </a:lnTo>
                <a:lnTo>
                  <a:pt x="2380" y="1073"/>
                </a:lnTo>
                <a:lnTo>
                  <a:pt x="2380" y="1075"/>
                </a:lnTo>
                <a:lnTo>
                  <a:pt x="2380" y="1076"/>
                </a:lnTo>
                <a:lnTo>
                  <a:pt x="2380" y="1136"/>
                </a:lnTo>
                <a:lnTo>
                  <a:pt x="2380" y="1137"/>
                </a:lnTo>
                <a:lnTo>
                  <a:pt x="2380" y="1150"/>
                </a:lnTo>
                <a:lnTo>
                  <a:pt x="2380" y="1154"/>
                </a:lnTo>
                <a:lnTo>
                  <a:pt x="2380" y="1156"/>
                </a:lnTo>
                <a:lnTo>
                  <a:pt x="2380" y="1158"/>
                </a:lnTo>
                <a:lnTo>
                  <a:pt x="2381" y="1173"/>
                </a:lnTo>
                <a:lnTo>
                  <a:pt x="2381" y="1175"/>
                </a:lnTo>
                <a:lnTo>
                  <a:pt x="2381" y="1180"/>
                </a:lnTo>
                <a:lnTo>
                  <a:pt x="2381" y="1182"/>
                </a:lnTo>
                <a:lnTo>
                  <a:pt x="2381" y="1191"/>
                </a:lnTo>
                <a:lnTo>
                  <a:pt x="2381" y="1193"/>
                </a:lnTo>
                <a:lnTo>
                  <a:pt x="2381" y="1194"/>
                </a:lnTo>
                <a:lnTo>
                  <a:pt x="2381" y="1195"/>
                </a:lnTo>
                <a:lnTo>
                  <a:pt x="2381" y="1199"/>
                </a:lnTo>
                <a:lnTo>
                  <a:pt x="2381" y="1208"/>
                </a:lnTo>
                <a:lnTo>
                  <a:pt x="2381" y="1212"/>
                </a:lnTo>
                <a:lnTo>
                  <a:pt x="2381" y="1224"/>
                </a:lnTo>
                <a:lnTo>
                  <a:pt x="2381" y="1225"/>
                </a:lnTo>
                <a:lnTo>
                  <a:pt x="2381" y="1226"/>
                </a:lnTo>
                <a:lnTo>
                  <a:pt x="2380" y="1243"/>
                </a:lnTo>
                <a:lnTo>
                  <a:pt x="2380" y="1244"/>
                </a:lnTo>
                <a:lnTo>
                  <a:pt x="2380" y="1246"/>
                </a:lnTo>
                <a:lnTo>
                  <a:pt x="2381" y="1247"/>
                </a:lnTo>
                <a:lnTo>
                  <a:pt x="2381" y="1248"/>
                </a:lnTo>
                <a:lnTo>
                  <a:pt x="2381" y="1250"/>
                </a:lnTo>
                <a:lnTo>
                  <a:pt x="2381" y="1251"/>
                </a:lnTo>
                <a:lnTo>
                  <a:pt x="2381" y="1253"/>
                </a:lnTo>
                <a:lnTo>
                  <a:pt x="2381" y="1256"/>
                </a:lnTo>
                <a:lnTo>
                  <a:pt x="2381" y="1261"/>
                </a:lnTo>
                <a:lnTo>
                  <a:pt x="2381" y="1264"/>
                </a:lnTo>
                <a:lnTo>
                  <a:pt x="2381" y="1265"/>
                </a:lnTo>
                <a:lnTo>
                  <a:pt x="2381" y="1268"/>
                </a:lnTo>
                <a:lnTo>
                  <a:pt x="2381" y="1270"/>
                </a:lnTo>
                <a:lnTo>
                  <a:pt x="2381" y="1276"/>
                </a:lnTo>
                <a:lnTo>
                  <a:pt x="2381" y="1278"/>
                </a:lnTo>
                <a:lnTo>
                  <a:pt x="2381" y="1283"/>
                </a:lnTo>
                <a:lnTo>
                  <a:pt x="2381" y="1284"/>
                </a:lnTo>
                <a:lnTo>
                  <a:pt x="2381" y="1285"/>
                </a:lnTo>
                <a:lnTo>
                  <a:pt x="2381" y="1291"/>
                </a:lnTo>
                <a:lnTo>
                  <a:pt x="2381" y="1297"/>
                </a:lnTo>
                <a:lnTo>
                  <a:pt x="2381" y="1301"/>
                </a:lnTo>
                <a:lnTo>
                  <a:pt x="2381" y="1310"/>
                </a:lnTo>
                <a:lnTo>
                  <a:pt x="2381" y="1312"/>
                </a:lnTo>
                <a:lnTo>
                  <a:pt x="2381" y="1330"/>
                </a:lnTo>
                <a:lnTo>
                  <a:pt x="2381" y="1334"/>
                </a:lnTo>
                <a:lnTo>
                  <a:pt x="2381" y="1336"/>
                </a:lnTo>
                <a:lnTo>
                  <a:pt x="2382" y="1356"/>
                </a:lnTo>
                <a:lnTo>
                  <a:pt x="2382" y="1359"/>
                </a:lnTo>
                <a:lnTo>
                  <a:pt x="2382" y="1395"/>
                </a:lnTo>
                <a:lnTo>
                  <a:pt x="2382" y="1408"/>
                </a:lnTo>
                <a:lnTo>
                  <a:pt x="2382" y="1416"/>
                </a:lnTo>
                <a:lnTo>
                  <a:pt x="2382" y="1418"/>
                </a:lnTo>
                <a:lnTo>
                  <a:pt x="2382" y="1423"/>
                </a:lnTo>
                <a:lnTo>
                  <a:pt x="2382" y="1426"/>
                </a:lnTo>
                <a:lnTo>
                  <a:pt x="2382" y="1438"/>
                </a:lnTo>
                <a:lnTo>
                  <a:pt x="2382" y="1441"/>
                </a:lnTo>
                <a:lnTo>
                  <a:pt x="2382" y="1443"/>
                </a:lnTo>
                <a:lnTo>
                  <a:pt x="2382" y="1462"/>
                </a:lnTo>
                <a:lnTo>
                  <a:pt x="2383" y="1467"/>
                </a:lnTo>
                <a:lnTo>
                  <a:pt x="2383" y="1484"/>
                </a:lnTo>
                <a:lnTo>
                  <a:pt x="2383" y="1509"/>
                </a:lnTo>
                <a:lnTo>
                  <a:pt x="2384" y="1525"/>
                </a:lnTo>
                <a:lnTo>
                  <a:pt x="2384" y="1532"/>
                </a:lnTo>
                <a:lnTo>
                  <a:pt x="2384" y="1539"/>
                </a:lnTo>
                <a:lnTo>
                  <a:pt x="2384" y="1542"/>
                </a:lnTo>
                <a:lnTo>
                  <a:pt x="2384" y="1543"/>
                </a:lnTo>
                <a:lnTo>
                  <a:pt x="2384" y="1547"/>
                </a:lnTo>
                <a:lnTo>
                  <a:pt x="2384" y="1555"/>
                </a:lnTo>
                <a:lnTo>
                  <a:pt x="2384" y="1564"/>
                </a:lnTo>
                <a:lnTo>
                  <a:pt x="2384" y="1568"/>
                </a:lnTo>
                <a:lnTo>
                  <a:pt x="2384" y="1570"/>
                </a:lnTo>
                <a:lnTo>
                  <a:pt x="2384" y="1574"/>
                </a:lnTo>
                <a:lnTo>
                  <a:pt x="2384" y="1576"/>
                </a:lnTo>
                <a:lnTo>
                  <a:pt x="2384" y="1577"/>
                </a:lnTo>
                <a:lnTo>
                  <a:pt x="2384" y="1578"/>
                </a:lnTo>
                <a:lnTo>
                  <a:pt x="2384" y="1594"/>
                </a:lnTo>
                <a:lnTo>
                  <a:pt x="2384" y="1595"/>
                </a:lnTo>
                <a:lnTo>
                  <a:pt x="2384" y="1639"/>
                </a:lnTo>
                <a:lnTo>
                  <a:pt x="2384" y="1645"/>
                </a:lnTo>
                <a:lnTo>
                  <a:pt x="2384" y="1650"/>
                </a:lnTo>
                <a:lnTo>
                  <a:pt x="2385" y="1656"/>
                </a:lnTo>
                <a:lnTo>
                  <a:pt x="2385" y="1658"/>
                </a:lnTo>
                <a:lnTo>
                  <a:pt x="2385" y="1659"/>
                </a:lnTo>
                <a:lnTo>
                  <a:pt x="2385" y="1678"/>
                </a:lnTo>
                <a:lnTo>
                  <a:pt x="2385" y="1682"/>
                </a:lnTo>
                <a:lnTo>
                  <a:pt x="2385" y="1689"/>
                </a:lnTo>
                <a:lnTo>
                  <a:pt x="2385" y="1694"/>
                </a:lnTo>
                <a:lnTo>
                  <a:pt x="2385" y="1712"/>
                </a:lnTo>
                <a:lnTo>
                  <a:pt x="2385" y="1715"/>
                </a:lnTo>
                <a:lnTo>
                  <a:pt x="2385" y="1732"/>
                </a:lnTo>
                <a:lnTo>
                  <a:pt x="2385" y="1738"/>
                </a:lnTo>
                <a:lnTo>
                  <a:pt x="2385" y="1739"/>
                </a:lnTo>
                <a:lnTo>
                  <a:pt x="2385" y="1743"/>
                </a:lnTo>
                <a:lnTo>
                  <a:pt x="2385" y="1745"/>
                </a:lnTo>
                <a:lnTo>
                  <a:pt x="2385" y="1747"/>
                </a:lnTo>
                <a:lnTo>
                  <a:pt x="2385" y="1762"/>
                </a:lnTo>
                <a:lnTo>
                  <a:pt x="2385" y="1768"/>
                </a:lnTo>
                <a:lnTo>
                  <a:pt x="2385" y="1774"/>
                </a:lnTo>
                <a:lnTo>
                  <a:pt x="2385" y="1784"/>
                </a:lnTo>
                <a:lnTo>
                  <a:pt x="2385" y="1793"/>
                </a:lnTo>
                <a:lnTo>
                  <a:pt x="2385" y="1798"/>
                </a:lnTo>
                <a:lnTo>
                  <a:pt x="2385" y="1808"/>
                </a:lnTo>
                <a:lnTo>
                  <a:pt x="2385" y="1824"/>
                </a:lnTo>
                <a:lnTo>
                  <a:pt x="2385" y="1840"/>
                </a:lnTo>
                <a:lnTo>
                  <a:pt x="2385" y="1845"/>
                </a:lnTo>
                <a:lnTo>
                  <a:pt x="2385" y="1853"/>
                </a:lnTo>
                <a:lnTo>
                  <a:pt x="2385" y="1859"/>
                </a:lnTo>
                <a:lnTo>
                  <a:pt x="2385" y="1874"/>
                </a:lnTo>
                <a:lnTo>
                  <a:pt x="2385" y="1878"/>
                </a:lnTo>
                <a:lnTo>
                  <a:pt x="2385" y="1888"/>
                </a:lnTo>
                <a:lnTo>
                  <a:pt x="2385" y="1897"/>
                </a:lnTo>
                <a:lnTo>
                  <a:pt x="2384" y="1899"/>
                </a:lnTo>
                <a:lnTo>
                  <a:pt x="2384" y="1901"/>
                </a:lnTo>
                <a:lnTo>
                  <a:pt x="2384" y="1904"/>
                </a:lnTo>
                <a:lnTo>
                  <a:pt x="2384" y="1911"/>
                </a:lnTo>
                <a:lnTo>
                  <a:pt x="2384" y="1914"/>
                </a:lnTo>
                <a:lnTo>
                  <a:pt x="2384" y="1921"/>
                </a:lnTo>
                <a:lnTo>
                  <a:pt x="2384" y="1939"/>
                </a:lnTo>
                <a:lnTo>
                  <a:pt x="2384" y="1954"/>
                </a:lnTo>
                <a:lnTo>
                  <a:pt x="2384" y="1963"/>
                </a:lnTo>
                <a:lnTo>
                  <a:pt x="2384" y="1967"/>
                </a:lnTo>
                <a:lnTo>
                  <a:pt x="2384" y="1969"/>
                </a:lnTo>
                <a:lnTo>
                  <a:pt x="2384" y="1980"/>
                </a:lnTo>
                <a:lnTo>
                  <a:pt x="2383" y="1986"/>
                </a:lnTo>
                <a:lnTo>
                  <a:pt x="2383" y="1998"/>
                </a:lnTo>
                <a:lnTo>
                  <a:pt x="2383" y="2020"/>
                </a:lnTo>
                <a:lnTo>
                  <a:pt x="2383" y="2021"/>
                </a:lnTo>
                <a:lnTo>
                  <a:pt x="2383" y="2024"/>
                </a:lnTo>
                <a:lnTo>
                  <a:pt x="2383" y="2035"/>
                </a:lnTo>
                <a:lnTo>
                  <a:pt x="2383" y="2048"/>
                </a:lnTo>
                <a:lnTo>
                  <a:pt x="2383" y="2050"/>
                </a:lnTo>
                <a:lnTo>
                  <a:pt x="2383" y="2051"/>
                </a:lnTo>
                <a:lnTo>
                  <a:pt x="2383" y="2053"/>
                </a:lnTo>
                <a:lnTo>
                  <a:pt x="2383" y="2059"/>
                </a:lnTo>
                <a:lnTo>
                  <a:pt x="2383" y="2071"/>
                </a:lnTo>
                <a:lnTo>
                  <a:pt x="2383" y="2081"/>
                </a:lnTo>
                <a:lnTo>
                  <a:pt x="2383" y="2088"/>
                </a:lnTo>
                <a:lnTo>
                  <a:pt x="2383" y="2106"/>
                </a:lnTo>
                <a:lnTo>
                  <a:pt x="2383" y="2108"/>
                </a:lnTo>
                <a:lnTo>
                  <a:pt x="2383" y="2122"/>
                </a:lnTo>
                <a:lnTo>
                  <a:pt x="2383" y="2124"/>
                </a:lnTo>
                <a:lnTo>
                  <a:pt x="2382" y="2126"/>
                </a:lnTo>
                <a:lnTo>
                  <a:pt x="2382" y="2128"/>
                </a:lnTo>
                <a:lnTo>
                  <a:pt x="2382" y="2130"/>
                </a:lnTo>
                <a:lnTo>
                  <a:pt x="2382" y="2131"/>
                </a:lnTo>
                <a:lnTo>
                  <a:pt x="2383" y="2132"/>
                </a:lnTo>
                <a:lnTo>
                  <a:pt x="2383" y="2133"/>
                </a:lnTo>
                <a:lnTo>
                  <a:pt x="2383" y="2134"/>
                </a:lnTo>
                <a:lnTo>
                  <a:pt x="2383" y="2137"/>
                </a:lnTo>
                <a:lnTo>
                  <a:pt x="2382" y="2139"/>
                </a:lnTo>
                <a:lnTo>
                  <a:pt x="2382" y="2141"/>
                </a:lnTo>
                <a:lnTo>
                  <a:pt x="2382" y="2144"/>
                </a:lnTo>
                <a:lnTo>
                  <a:pt x="2382" y="2193"/>
                </a:lnTo>
                <a:lnTo>
                  <a:pt x="2382" y="2195"/>
                </a:lnTo>
                <a:lnTo>
                  <a:pt x="2383" y="2202"/>
                </a:lnTo>
                <a:lnTo>
                  <a:pt x="2383" y="2204"/>
                </a:lnTo>
                <a:lnTo>
                  <a:pt x="2382" y="2213"/>
                </a:lnTo>
                <a:lnTo>
                  <a:pt x="2382" y="2217"/>
                </a:lnTo>
                <a:lnTo>
                  <a:pt x="2382" y="2229"/>
                </a:lnTo>
                <a:lnTo>
                  <a:pt x="2382" y="2230"/>
                </a:lnTo>
                <a:lnTo>
                  <a:pt x="2382" y="2231"/>
                </a:lnTo>
                <a:lnTo>
                  <a:pt x="2382" y="2232"/>
                </a:lnTo>
                <a:lnTo>
                  <a:pt x="2382" y="2260"/>
                </a:lnTo>
                <a:lnTo>
                  <a:pt x="2382" y="2331"/>
                </a:lnTo>
                <a:lnTo>
                  <a:pt x="2383" y="2333"/>
                </a:lnTo>
                <a:lnTo>
                  <a:pt x="2383" y="2334"/>
                </a:lnTo>
                <a:lnTo>
                  <a:pt x="2383" y="2340"/>
                </a:lnTo>
                <a:lnTo>
                  <a:pt x="2383" y="2347"/>
                </a:lnTo>
                <a:lnTo>
                  <a:pt x="2382" y="2352"/>
                </a:lnTo>
                <a:lnTo>
                  <a:pt x="2382" y="2353"/>
                </a:lnTo>
                <a:lnTo>
                  <a:pt x="2382" y="2373"/>
                </a:lnTo>
                <a:lnTo>
                  <a:pt x="2382" y="2384"/>
                </a:lnTo>
                <a:lnTo>
                  <a:pt x="2370" y="2384"/>
                </a:lnTo>
                <a:lnTo>
                  <a:pt x="2368" y="2384"/>
                </a:lnTo>
                <a:lnTo>
                  <a:pt x="2351" y="2384"/>
                </a:lnTo>
                <a:lnTo>
                  <a:pt x="2304" y="2385"/>
                </a:lnTo>
                <a:lnTo>
                  <a:pt x="2290" y="2385"/>
                </a:lnTo>
                <a:lnTo>
                  <a:pt x="2289" y="2385"/>
                </a:lnTo>
                <a:lnTo>
                  <a:pt x="2260" y="2385"/>
                </a:lnTo>
                <a:lnTo>
                  <a:pt x="2147" y="2387"/>
                </a:lnTo>
                <a:lnTo>
                  <a:pt x="2142" y="2387"/>
                </a:lnTo>
                <a:lnTo>
                  <a:pt x="2141" y="2387"/>
                </a:lnTo>
                <a:lnTo>
                  <a:pt x="2072" y="2389"/>
                </a:lnTo>
                <a:lnTo>
                  <a:pt x="2037" y="2390"/>
                </a:lnTo>
                <a:lnTo>
                  <a:pt x="2031" y="2390"/>
                </a:lnTo>
                <a:lnTo>
                  <a:pt x="2030" y="2390"/>
                </a:lnTo>
                <a:lnTo>
                  <a:pt x="2003" y="2391"/>
                </a:lnTo>
                <a:lnTo>
                  <a:pt x="1990" y="2391"/>
                </a:lnTo>
                <a:lnTo>
                  <a:pt x="1960" y="2392"/>
                </a:lnTo>
                <a:lnTo>
                  <a:pt x="1887" y="2393"/>
                </a:lnTo>
                <a:lnTo>
                  <a:pt x="1862" y="2393"/>
                </a:lnTo>
                <a:lnTo>
                  <a:pt x="1860" y="2393"/>
                </a:lnTo>
                <a:lnTo>
                  <a:pt x="1856" y="2393"/>
                </a:lnTo>
                <a:lnTo>
                  <a:pt x="1796" y="2393"/>
                </a:lnTo>
                <a:lnTo>
                  <a:pt x="1795" y="2393"/>
                </a:lnTo>
                <a:lnTo>
                  <a:pt x="1775" y="2393"/>
                </a:lnTo>
                <a:lnTo>
                  <a:pt x="1766" y="2393"/>
                </a:lnTo>
                <a:lnTo>
                  <a:pt x="1760" y="2393"/>
                </a:lnTo>
                <a:lnTo>
                  <a:pt x="1756" y="2394"/>
                </a:lnTo>
                <a:lnTo>
                  <a:pt x="1744" y="2394"/>
                </a:lnTo>
                <a:lnTo>
                  <a:pt x="1736" y="2394"/>
                </a:lnTo>
                <a:lnTo>
                  <a:pt x="1718" y="2396"/>
                </a:lnTo>
                <a:lnTo>
                  <a:pt x="1709" y="2396"/>
                </a:lnTo>
                <a:lnTo>
                  <a:pt x="1705" y="2396"/>
                </a:lnTo>
                <a:lnTo>
                  <a:pt x="1698" y="2396"/>
                </a:lnTo>
                <a:lnTo>
                  <a:pt x="1696" y="2396"/>
                </a:lnTo>
                <a:lnTo>
                  <a:pt x="1675" y="2397"/>
                </a:lnTo>
                <a:lnTo>
                  <a:pt x="1647" y="2397"/>
                </a:lnTo>
                <a:lnTo>
                  <a:pt x="1629" y="2398"/>
                </a:lnTo>
                <a:lnTo>
                  <a:pt x="1624" y="2398"/>
                </a:lnTo>
                <a:lnTo>
                  <a:pt x="1619" y="2398"/>
                </a:lnTo>
                <a:lnTo>
                  <a:pt x="1618" y="2398"/>
                </a:lnTo>
                <a:lnTo>
                  <a:pt x="1615" y="2398"/>
                </a:lnTo>
                <a:lnTo>
                  <a:pt x="1614" y="2398"/>
                </a:lnTo>
                <a:lnTo>
                  <a:pt x="1610" y="2398"/>
                </a:lnTo>
                <a:lnTo>
                  <a:pt x="1608" y="2398"/>
                </a:lnTo>
                <a:lnTo>
                  <a:pt x="1607" y="2398"/>
                </a:lnTo>
                <a:lnTo>
                  <a:pt x="1601" y="2398"/>
                </a:lnTo>
                <a:lnTo>
                  <a:pt x="1598" y="2399"/>
                </a:lnTo>
                <a:lnTo>
                  <a:pt x="1597" y="2399"/>
                </a:lnTo>
                <a:lnTo>
                  <a:pt x="1595" y="2399"/>
                </a:lnTo>
                <a:lnTo>
                  <a:pt x="1593" y="2399"/>
                </a:lnTo>
                <a:lnTo>
                  <a:pt x="1590" y="2399"/>
                </a:lnTo>
                <a:lnTo>
                  <a:pt x="1589" y="2399"/>
                </a:lnTo>
                <a:lnTo>
                  <a:pt x="1577" y="2399"/>
                </a:lnTo>
                <a:lnTo>
                  <a:pt x="1554" y="2399"/>
                </a:lnTo>
                <a:lnTo>
                  <a:pt x="1534" y="2400"/>
                </a:lnTo>
                <a:lnTo>
                  <a:pt x="1527" y="2400"/>
                </a:lnTo>
                <a:lnTo>
                  <a:pt x="1523" y="2400"/>
                </a:lnTo>
                <a:lnTo>
                  <a:pt x="1517" y="2401"/>
                </a:lnTo>
                <a:lnTo>
                  <a:pt x="1515" y="2401"/>
                </a:lnTo>
                <a:lnTo>
                  <a:pt x="1501" y="2401"/>
                </a:lnTo>
                <a:lnTo>
                  <a:pt x="1499" y="2401"/>
                </a:lnTo>
                <a:lnTo>
                  <a:pt x="1495" y="2402"/>
                </a:lnTo>
                <a:lnTo>
                  <a:pt x="1493" y="2402"/>
                </a:lnTo>
                <a:lnTo>
                  <a:pt x="1490" y="2402"/>
                </a:lnTo>
                <a:lnTo>
                  <a:pt x="1489" y="2402"/>
                </a:lnTo>
                <a:lnTo>
                  <a:pt x="1488" y="2402"/>
                </a:lnTo>
                <a:lnTo>
                  <a:pt x="1487" y="2402"/>
                </a:lnTo>
                <a:lnTo>
                  <a:pt x="1480" y="2402"/>
                </a:lnTo>
                <a:lnTo>
                  <a:pt x="1478" y="2402"/>
                </a:lnTo>
                <a:lnTo>
                  <a:pt x="1472" y="2402"/>
                </a:lnTo>
                <a:lnTo>
                  <a:pt x="1471" y="2402"/>
                </a:lnTo>
                <a:lnTo>
                  <a:pt x="1469" y="2402"/>
                </a:lnTo>
                <a:lnTo>
                  <a:pt x="1454" y="2404"/>
                </a:lnTo>
                <a:lnTo>
                  <a:pt x="1448" y="2404"/>
                </a:lnTo>
                <a:lnTo>
                  <a:pt x="1445" y="2404"/>
                </a:lnTo>
                <a:lnTo>
                  <a:pt x="1444" y="2404"/>
                </a:lnTo>
                <a:lnTo>
                  <a:pt x="1436" y="2405"/>
                </a:lnTo>
                <a:lnTo>
                  <a:pt x="1434" y="2405"/>
                </a:lnTo>
                <a:lnTo>
                  <a:pt x="1433" y="2405"/>
                </a:lnTo>
                <a:lnTo>
                  <a:pt x="1430" y="2405"/>
                </a:lnTo>
                <a:lnTo>
                  <a:pt x="1425" y="2405"/>
                </a:lnTo>
                <a:lnTo>
                  <a:pt x="1410" y="2405"/>
                </a:lnTo>
                <a:lnTo>
                  <a:pt x="1406" y="2405"/>
                </a:lnTo>
                <a:lnTo>
                  <a:pt x="1403" y="2405"/>
                </a:lnTo>
                <a:lnTo>
                  <a:pt x="1383" y="2406"/>
                </a:lnTo>
                <a:lnTo>
                  <a:pt x="1374" y="2405"/>
                </a:lnTo>
                <a:lnTo>
                  <a:pt x="1371" y="2405"/>
                </a:lnTo>
                <a:lnTo>
                  <a:pt x="1363" y="2406"/>
                </a:lnTo>
                <a:lnTo>
                  <a:pt x="1354" y="2406"/>
                </a:lnTo>
                <a:lnTo>
                  <a:pt x="1353" y="2406"/>
                </a:lnTo>
                <a:lnTo>
                  <a:pt x="1351" y="2406"/>
                </a:lnTo>
                <a:lnTo>
                  <a:pt x="1348" y="2406"/>
                </a:lnTo>
                <a:lnTo>
                  <a:pt x="1340" y="2406"/>
                </a:lnTo>
                <a:lnTo>
                  <a:pt x="1338" y="2406"/>
                </a:lnTo>
                <a:lnTo>
                  <a:pt x="1337" y="2406"/>
                </a:lnTo>
                <a:lnTo>
                  <a:pt x="1326" y="2407"/>
                </a:lnTo>
                <a:lnTo>
                  <a:pt x="1323" y="2407"/>
                </a:lnTo>
                <a:lnTo>
                  <a:pt x="1322" y="2407"/>
                </a:lnTo>
                <a:lnTo>
                  <a:pt x="1311" y="2407"/>
                </a:lnTo>
                <a:lnTo>
                  <a:pt x="1307" y="2407"/>
                </a:lnTo>
                <a:lnTo>
                  <a:pt x="1303" y="2407"/>
                </a:lnTo>
                <a:lnTo>
                  <a:pt x="1302" y="2407"/>
                </a:lnTo>
                <a:lnTo>
                  <a:pt x="1297" y="2407"/>
                </a:lnTo>
                <a:lnTo>
                  <a:pt x="1294" y="2407"/>
                </a:lnTo>
                <a:lnTo>
                  <a:pt x="1292" y="2407"/>
                </a:lnTo>
                <a:lnTo>
                  <a:pt x="1287" y="2407"/>
                </a:lnTo>
                <a:lnTo>
                  <a:pt x="1284" y="2407"/>
                </a:lnTo>
                <a:lnTo>
                  <a:pt x="1276" y="2407"/>
                </a:lnTo>
                <a:lnTo>
                  <a:pt x="1275" y="2407"/>
                </a:lnTo>
                <a:lnTo>
                  <a:pt x="1267" y="2407"/>
                </a:lnTo>
                <a:lnTo>
                  <a:pt x="1266" y="2407"/>
                </a:lnTo>
                <a:lnTo>
                  <a:pt x="1257" y="2407"/>
                </a:lnTo>
                <a:lnTo>
                  <a:pt x="1247" y="2407"/>
                </a:lnTo>
                <a:lnTo>
                  <a:pt x="1244" y="2407"/>
                </a:lnTo>
                <a:lnTo>
                  <a:pt x="1240" y="2407"/>
                </a:lnTo>
                <a:lnTo>
                  <a:pt x="1229" y="2408"/>
                </a:lnTo>
                <a:lnTo>
                  <a:pt x="1225" y="2408"/>
                </a:lnTo>
                <a:lnTo>
                  <a:pt x="1220" y="2408"/>
                </a:lnTo>
                <a:lnTo>
                  <a:pt x="1205" y="2408"/>
                </a:lnTo>
                <a:lnTo>
                  <a:pt x="1200" y="2408"/>
                </a:lnTo>
                <a:lnTo>
                  <a:pt x="1199" y="2408"/>
                </a:lnTo>
                <a:lnTo>
                  <a:pt x="1197" y="2408"/>
                </a:lnTo>
                <a:lnTo>
                  <a:pt x="1196" y="2408"/>
                </a:lnTo>
                <a:lnTo>
                  <a:pt x="1195" y="2408"/>
                </a:lnTo>
                <a:lnTo>
                  <a:pt x="1194" y="2408"/>
                </a:lnTo>
                <a:lnTo>
                  <a:pt x="1184" y="2409"/>
                </a:lnTo>
                <a:lnTo>
                  <a:pt x="1174" y="2409"/>
                </a:lnTo>
                <a:lnTo>
                  <a:pt x="1171" y="2409"/>
                </a:lnTo>
                <a:lnTo>
                  <a:pt x="1170" y="2409"/>
                </a:lnTo>
                <a:lnTo>
                  <a:pt x="1166" y="2409"/>
                </a:lnTo>
                <a:lnTo>
                  <a:pt x="1164" y="2409"/>
                </a:lnTo>
                <a:lnTo>
                  <a:pt x="1163" y="2409"/>
                </a:lnTo>
                <a:lnTo>
                  <a:pt x="1155" y="2409"/>
                </a:lnTo>
                <a:lnTo>
                  <a:pt x="1145" y="2409"/>
                </a:lnTo>
                <a:lnTo>
                  <a:pt x="1141" y="2409"/>
                </a:lnTo>
                <a:lnTo>
                  <a:pt x="1135" y="2409"/>
                </a:lnTo>
                <a:lnTo>
                  <a:pt x="1133" y="2409"/>
                </a:lnTo>
                <a:lnTo>
                  <a:pt x="1132" y="2409"/>
                </a:lnTo>
                <a:lnTo>
                  <a:pt x="1130" y="2409"/>
                </a:lnTo>
                <a:lnTo>
                  <a:pt x="1126" y="2409"/>
                </a:lnTo>
                <a:lnTo>
                  <a:pt x="1125" y="2409"/>
                </a:lnTo>
                <a:lnTo>
                  <a:pt x="1120" y="2409"/>
                </a:lnTo>
                <a:lnTo>
                  <a:pt x="1109" y="2410"/>
                </a:lnTo>
                <a:lnTo>
                  <a:pt x="1098" y="2410"/>
                </a:lnTo>
                <a:lnTo>
                  <a:pt x="1095" y="2410"/>
                </a:lnTo>
                <a:lnTo>
                  <a:pt x="1092" y="2410"/>
                </a:lnTo>
                <a:lnTo>
                  <a:pt x="1084" y="2410"/>
                </a:lnTo>
                <a:lnTo>
                  <a:pt x="1082" y="2410"/>
                </a:lnTo>
                <a:lnTo>
                  <a:pt x="1079" y="2410"/>
                </a:lnTo>
                <a:lnTo>
                  <a:pt x="1075" y="2410"/>
                </a:lnTo>
                <a:lnTo>
                  <a:pt x="1065" y="2410"/>
                </a:lnTo>
                <a:lnTo>
                  <a:pt x="1049" y="2411"/>
                </a:lnTo>
                <a:lnTo>
                  <a:pt x="1041" y="2411"/>
                </a:lnTo>
                <a:lnTo>
                  <a:pt x="1038" y="2411"/>
                </a:lnTo>
                <a:lnTo>
                  <a:pt x="1034" y="2411"/>
                </a:lnTo>
                <a:lnTo>
                  <a:pt x="1024" y="2411"/>
                </a:lnTo>
                <a:lnTo>
                  <a:pt x="1013" y="2413"/>
                </a:lnTo>
                <a:lnTo>
                  <a:pt x="1013" y="2411"/>
                </a:lnTo>
                <a:lnTo>
                  <a:pt x="1009" y="2413"/>
                </a:lnTo>
                <a:lnTo>
                  <a:pt x="997" y="2413"/>
                </a:lnTo>
                <a:lnTo>
                  <a:pt x="996" y="2413"/>
                </a:lnTo>
                <a:lnTo>
                  <a:pt x="982" y="2413"/>
                </a:lnTo>
                <a:lnTo>
                  <a:pt x="955" y="2414"/>
                </a:lnTo>
                <a:lnTo>
                  <a:pt x="953" y="2414"/>
                </a:lnTo>
                <a:lnTo>
                  <a:pt x="948" y="2414"/>
                </a:lnTo>
                <a:lnTo>
                  <a:pt x="944" y="2414"/>
                </a:lnTo>
                <a:lnTo>
                  <a:pt x="938" y="2414"/>
                </a:lnTo>
                <a:lnTo>
                  <a:pt x="930" y="2414"/>
                </a:lnTo>
                <a:lnTo>
                  <a:pt x="929" y="2414"/>
                </a:lnTo>
                <a:lnTo>
                  <a:pt x="928" y="2414"/>
                </a:lnTo>
                <a:lnTo>
                  <a:pt x="917" y="2415"/>
                </a:lnTo>
                <a:lnTo>
                  <a:pt x="914" y="2415"/>
                </a:lnTo>
                <a:lnTo>
                  <a:pt x="912" y="2415"/>
                </a:lnTo>
                <a:lnTo>
                  <a:pt x="906" y="2415"/>
                </a:lnTo>
                <a:lnTo>
                  <a:pt x="903" y="2415"/>
                </a:lnTo>
                <a:lnTo>
                  <a:pt x="877" y="2415"/>
                </a:lnTo>
                <a:lnTo>
                  <a:pt x="868" y="2416"/>
                </a:lnTo>
                <a:lnTo>
                  <a:pt x="850" y="2416"/>
                </a:lnTo>
                <a:lnTo>
                  <a:pt x="847" y="2416"/>
                </a:lnTo>
                <a:lnTo>
                  <a:pt x="834" y="2416"/>
                </a:lnTo>
                <a:lnTo>
                  <a:pt x="826" y="2416"/>
                </a:lnTo>
                <a:lnTo>
                  <a:pt x="820" y="2416"/>
                </a:lnTo>
                <a:lnTo>
                  <a:pt x="814" y="2417"/>
                </a:lnTo>
                <a:lnTo>
                  <a:pt x="803" y="2417"/>
                </a:lnTo>
                <a:lnTo>
                  <a:pt x="802" y="2417"/>
                </a:lnTo>
                <a:lnTo>
                  <a:pt x="787" y="2417"/>
                </a:lnTo>
                <a:lnTo>
                  <a:pt x="783" y="2417"/>
                </a:lnTo>
                <a:lnTo>
                  <a:pt x="782" y="2417"/>
                </a:lnTo>
                <a:lnTo>
                  <a:pt x="776" y="2417"/>
                </a:lnTo>
                <a:lnTo>
                  <a:pt x="775" y="2417"/>
                </a:lnTo>
                <a:lnTo>
                  <a:pt x="752" y="2417"/>
                </a:lnTo>
                <a:lnTo>
                  <a:pt x="745" y="2417"/>
                </a:lnTo>
                <a:lnTo>
                  <a:pt x="739" y="2418"/>
                </a:lnTo>
                <a:lnTo>
                  <a:pt x="738" y="2418"/>
                </a:lnTo>
                <a:lnTo>
                  <a:pt x="721" y="2418"/>
                </a:lnTo>
                <a:lnTo>
                  <a:pt x="681" y="2419"/>
                </a:lnTo>
                <a:lnTo>
                  <a:pt x="677" y="2419"/>
                </a:lnTo>
                <a:lnTo>
                  <a:pt x="596" y="2420"/>
                </a:lnTo>
                <a:lnTo>
                  <a:pt x="595" y="2420"/>
                </a:lnTo>
                <a:lnTo>
                  <a:pt x="592" y="2420"/>
                </a:lnTo>
                <a:lnTo>
                  <a:pt x="589" y="2420"/>
                </a:lnTo>
                <a:lnTo>
                  <a:pt x="586" y="2420"/>
                </a:lnTo>
                <a:lnTo>
                  <a:pt x="566" y="2422"/>
                </a:lnTo>
                <a:lnTo>
                  <a:pt x="565" y="2422"/>
                </a:lnTo>
                <a:lnTo>
                  <a:pt x="562" y="2422"/>
                </a:lnTo>
                <a:lnTo>
                  <a:pt x="561" y="2422"/>
                </a:lnTo>
                <a:lnTo>
                  <a:pt x="558" y="2422"/>
                </a:lnTo>
                <a:lnTo>
                  <a:pt x="545" y="2422"/>
                </a:lnTo>
                <a:lnTo>
                  <a:pt x="543" y="2422"/>
                </a:lnTo>
                <a:lnTo>
                  <a:pt x="541" y="2422"/>
                </a:lnTo>
                <a:lnTo>
                  <a:pt x="539" y="2422"/>
                </a:lnTo>
                <a:lnTo>
                  <a:pt x="536" y="2422"/>
                </a:lnTo>
                <a:lnTo>
                  <a:pt x="496" y="2423"/>
                </a:lnTo>
                <a:lnTo>
                  <a:pt x="482" y="2424"/>
                </a:lnTo>
                <a:lnTo>
                  <a:pt x="454" y="2424"/>
                </a:lnTo>
                <a:lnTo>
                  <a:pt x="453" y="2425"/>
                </a:lnTo>
                <a:lnTo>
                  <a:pt x="447" y="2425"/>
                </a:lnTo>
                <a:lnTo>
                  <a:pt x="444" y="2425"/>
                </a:lnTo>
                <a:lnTo>
                  <a:pt x="377" y="2427"/>
                </a:lnTo>
                <a:lnTo>
                  <a:pt x="376" y="2426"/>
                </a:lnTo>
                <a:lnTo>
                  <a:pt x="375" y="2426"/>
                </a:lnTo>
                <a:lnTo>
                  <a:pt x="373" y="2426"/>
                </a:lnTo>
                <a:lnTo>
                  <a:pt x="371" y="2426"/>
                </a:lnTo>
                <a:lnTo>
                  <a:pt x="367" y="2426"/>
                </a:lnTo>
                <a:lnTo>
                  <a:pt x="359" y="2426"/>
                </a:lnTo>
                <a:lnTo>
                  <a:pt x="358" y="2426"/>
                </a:lnTo>
                <a:lnTo>
                  <a:pt x="319" y="2428"/>
                </a:lnTo>
                <a:lnTo>
                  <a:pt x="318" y="2428"/>
                </a:lnTo>
                <a:lnTo>
                  <a:pt x="254" y="2429"/>
                </a:lnTo>
                <a:lnTo>
                  <a:pt x="252" y="2429"/>
                </a:lnTo>
                <a:lnTo>
                  <a:pt x="249" y="2429"/>
                </a:lnTo>
                <a:lnTo>
                  <a:pt x="244" y="2429"/>
                </a:lnTo>
                <a:lnTo>
                  <a:pt x="243" y="2429"/>
                </a:lnTo>
                <a:lnTo>
                  <a:pt x="240" y="2429"/>
                </a:lnTo>
                <a:lnTo>
                  <a:pt x="232" y="2429"/>
                </a:lnTo>
                <a:lnTo>
                  <a:pt x="230" y="2429"/>
                </a:lnTo>
                <a:lnTo>
                  <a:pt x="223" y="2429"/>
                </a:lnTo>
                <a:lnTo>
                  <a:pt x="222" y="2429"/>
                </a:lnTo>
                <a:lnTo>
                  <a:pt x="217" y="2429"/>
                </a:lnTo>
                <a:lnTo>
                  <a:pt x="216" y="2429"/>
                </a:lnTo>
                <a:lnTo>
                  <a:pt x="212" y="2430"/>
                </a:lnTo>
                <a:lnTo>
                  <a:pt x="211" y="2430"/>
                </a:lnTo>
                <a:lnTo>
                  <a:pt x="208" y="2430"/>
                </a:lnTo>
                <a:lnTo>
                  <a:pt x="204" y="2430"/>
                </a:lnTo>
                <a:lnTo>
                  <a:pt x="203" y="2430"/>
                </a:lnTo>
                <a:lnTo>
                  <a:pt x="197" y="2430"/>
                </a:lnTo>
                <a:lnTo>
                  <a:pt x="196" y="2430"/>
                </a:lnTo>
                <a:lnTo>
                  <a:pt x="192" y="2430"/>
                </a:lnTo>
                <a:lnTo>
                  <a:pt x="178" y="2430"/>
                </a:lnTo>
                <a:lnTo>
                  <a:pt x="143" y="2430"/>
                </a:lnTo>
                <a:lnTo>
                  <a:pt x="134" y="2430"/>
                </a:lnTo>
                <a:lnTo>
                  <a:pt x="132" y="2430"/>
                </a:lnTo>
                <a:lnTo>
                  <a:pt x="120" y="2432"/>
                </a:lnTo>
                <a:lnTo>
                  <a:pt x="111" y="2432"/>
                </a:lnTo>
                <a:lnTo>
                  <a:pt x="109" y="2432"/>
                </a:lnTo>
                <a:lnTo>
                  <a:pt x="108" y="2432"/>
                </a:lnTo>
                <a:lnTo>
                  <a:pt x="107" y="2432"/>
                </a:lnTo>
                <a:lnTo>
                  <a:pt x="100" y="2432"/>
                </a:lnTo>
                <a:lnTo>
                  <a:pt x="99" y="2432"/>
                </a:lnTo>
                <a:lnTo>
                  <a:pt x="98" y="2432"/>
                </a:lnTo>
                <a:lnTo>
                  <a:pt x="96" y="2432"/>
                </a:lnTo>
                <a:lnTo>
                  <a:pt x="88" y="2433"/>
                </a:lnTo>
                <a:lnTo>
                  <a:pt x="84" y="2433"/>
                </a:lnTo>
                <a:lnTo>
                  <a:pt x="79" y="2433"/>
                </a:lnTo>
                <a:lnTo>
                  <a:pt x="76" y="2433"/>
                </a:lnTo>
                <a:lnTo>
                  <a:pt x="72" y="2433"/>
                </a:lnTo>
                <a:lnTo>
                  <a:pt x="71" y="2433"/>
                </a:lnTo>
                <a:lnTo>
                  <a:pt x="70" y="2433"/>
                </a:lnTo>
                <a:lnTo>
                  <a:pt x="48" y="2434"/>
                </a:lnTo>
                <a:lnTo>
                  <a:pt x="37" y="2434"/>
                </a:lnTo>
                <a:lnTo>
                  <a:pt x="18" y="2434"/>
                </a:lnTo>
                <a:lnTo>
                  <a:pt x="14" y="2434"/>
                </a:lnTo>
                <a:lnTo>
                  <a:pt x="11" y="2435"/>
                </a:lnTo>
                <a:lnTo>
                  <a:pt x="11" y="2433"/>
                </a:lnTo>
                <a:lnTo>
                  <a:pt x="11" y="2432"/>
                </a:lnTo>
                <a:lnTo>
                  <a:pt x="11" y="2430"/>
                </a:lnTo>
                <a:lnTo>
                  <a:pt x="11" y="2429"/>
                </a:lnTo>
                <a:lnTo>
                  <a:pt x="11" y="2425"/>
                </a:lnTo>
                <a:lnTo>
                  <a:pt x="11" y="2420"/>
                </a:lnTo>
                <a:lnTo>
                  <a:pt x="11" y="2418"/>
                </a:lnTo>
                <a:lnTo>
                  <a:pt x="11" y="2416"/>
                </a:lnTo>
                <a:lnTo>
                  <a:pt x="11" y="2415"/>
                </a:lnTo>
                <a:lnTo>
                  <a:pt x="11" y="2413"/>
                </a:lnTo>
                <a:lnTo>
                  <a:pt x="11" y="2409"/>
                </a:lnTo>
                <a:lnTo>
                  <a:pt x="11" y="2406"/>
                </a:lnTo>
                <a:lnTo>
                  <a:pt x="11" y="2400"/>
                </a:lnTo>
                <a:lnTo>
                  <a:pt x="11" y="2397"/>
                </a:lnTo>
                <a:lnTo>
                  <a:pt x="11" y="2396"/>
                </a:lnTo>
                <a:lnTo>
                  <a:pt x="11" y="2394"/>
                </a:lnTo>
                <a:lnTo>
                  <a:pt x="11" y="2392"/>
                </a:lnTo>
                <a:lnTo>
                  <a:pt x="11" y="2389"/>
                </a:lnTo>
                <a:lnTo>
                  <a:pt x="11" y="2388"/>
                </a:lnTo>
                <a:lnTo>
                  <a:pt x="11" y="2384"/>
                </a:lnTo>
                <a:lnTo>
                  <a:pt x="11" y="2379"/>
                </a:lnTo>
                <a:lnTo>
                  <a:pt x="11" y="2375"/>
                </a:lnTo>
                <a:lnTo>
                  <a:pt x="11" y="2371"/>
                </a:lnTo>
                <a:lnTo>
                  <a:pt x="11" y="2362"/>
                </a:lnTo>
                <a:lnTo>
                  <a:pt x="11" y="2357"/>
                </a:lnTo>
                <a:lnTo>
                  <a:pt x="11" y="2352"/>
                </a:lnTo>
                <a:lnTo>
                  <a:pt x="11" y="2349"/>
                </a:lnTo>
                <a:lnTo>
                  <a:pt x="11" y="2345"/>
                </a:lnTo>
                <a:lnTo>
                  <a:pt x="11" y="2339"/>
                </a:lnTo>
                <a:lnTo>
                  <a:pt x="11" y="2330"/>
                </a:lnTo>
                <a:lnTo>
                  <a:pt x="11" y="2319"/>
                </a:lnTo>
                <a:lnTo>
                  <a:pt x="11" y="2314"/>
                </a:lnTo>
                <a:lnTo>
                  <a:pt x="11" y="2313"/>
                </a:lnTo>
                <a:lnTo>
                  <a:pt x="11" y="2311"/>
                </a:lnTo>
                <a:lnTo>
                  <a:pt x="11" y="2300"/>
                </a:lnTo>
                <a:lnTo>
                  <a:pt x="11" y="2298"/>
                </a:lnTo>
                <a:lnTo>
                  <a:pt x="11" y="2295"/>
                </a:lnTo>
                <a:lnTo>
                  <a:pt x="11" y="2291"/>
                </a:lnTo>
                <a:lnTo>
                  <a:pt x="11" y="2285"/>
                </a:lnTo>
                <a:lnTo>
                  <a:pt x="11" y="2250"/>
                </a:lnTo>
                <a:lnTo>
                  <a:pt x="10" y="2224"/>
                </a:lnTo>
                <a:lnTo>
                  <a:pt x="10" y="2197"/>
                </a:lnTo>
                <a:lnTo>
                  <a:pt x="10" y="2195"/>
                </a:lnTo>
                <a:lnTo>
                  <a:pt x="10" y="2189"/>
                </a:lnTo>
                <a:lnTo>
                  <a:pt x="10" y="2185"/>
                </a:lnTo>
                <a:lnTo>
                  <a:pt x="10" y="2180"/>
                </a:lnTo>
                <a:lnTo>
                  <a:pt x="10" y="2177"/>
                </a:lnTo>
                <a:lnTo>
                  <a:pt x="10" y="2175"/>
                </a:lnTo>
                <a:lnTo>
                  <a:pt x="10" y="2172"/>
                </a:lnTo>
                <a:lnTo>
                  <a:pt x="10" y="2171"/>
                </a:lnTo>
                <a:lnTo>
                  <a:pt x="10" y="2169"/>
                </a:lnTo>
                <a:lnTo>
                  <a:pt x="10" y="2168"/>
                </a:lnTo>
                <a:lnTo>
                  <a:pt x="10" y="2167"/>
                </a:lnTo>
                <a:lnTo>
                  <a:pt x="10" y="2143"/>
                </a:lnTo>
                <a:lnTo>
                  <a:pt x="10" y="2134"/>
                </a:lnTo>
                <a:lnTo>
                  <a:pt x="10" y="2110"/>
                </a:lnTo>
                <a:lnTo>
                  <a:pt x="10" y="2108"/>
                </a:lnTo>
                <a:lnTo>
                  <a:pt x="10" y="2107"/>
                </a:lnTo>
                <a:lnTo>
                  <a:pt x="10" y="2095"/>
                </a:lnTo>
                <a:lnTo>
                  <a:pt x="10" y="2089"/>
                </a:lnTo>
                <a:lnTo>
                  <a:pt x="10" y="2080"/>
                </a:lnTo>
                <a:lnTo>
                  <a:pt x="10" y="2075"/>
                </a:lnTo>
                <a:lnTo>
                  <a:pt x="10" y="2069"/>
                </a:lnTo>
                <a:lnTo>
                  <a:pt x="10" y="2053"/>
                </a:lnTo>
                <a:lnTo>
                  <a:pt x="10" y="2048"/>
                </a:lnTo>
                <a:lnTo>
                  <a:pt x="10" y="2047"/>
                </a:lnTo>
                <a:lnTo>
                  <a:pt x="10" y="2044"/>
                </a:lnTo>
                <a:lnTo>
                  <a:pt x="10" y="2037"/>
                </a:lnTo>
                <a:lnTo>
                  <a:pt x="10" y="2031"/>
                </a:lnTo>
                <a:lnTo>
                  <a:pt x="10" y="2030"/>
                </a:lnTo>
                <a:lnTo>
                  <a:pt x="10" y="2029"/>
                </a:lnTo>
                <a:lnTo>
                  <a:pt x="10" y="2028"/>
                </a:lnTo>
                <a:lnTo>
                  <a:pt x="10" y="2027"/>
                </a:lnTo>
                <a:lnTo>
                  <a:pt x="10" y="2020"/>
                </a:lnTo>
                <a:lnTo>
                  <a:pt x="9" y="2003"/>
                </a:lnTo>
                <a:lnTo>
                  <a:pt x="9" y="1994"/>
                </a:lnTo>
                <a:lnTo>
                  <a:pt x="9" y="1992"/>
                </a:lnTo>
                <a:lnTo>
                  <a:pt x="9" y="1991"/>
                </a:lnTo>
                <a:lnTo>
                  <a:pt x="10" y="1991"/>
                </a:lnTo>
                <a:lnTo>
                  <a:pt x="10" y="1990"/>
                </a:lnTo>
                <a:lnTo>
                  <a:pt x="10" y="1989"/>
                </a:lnTo>
                <a:lnTo>
                  <a:pt x="10" y="1987"/>
                </a:lnTo>
                <a:lnTo>
                  <a:pt x="10" y="1985"/>
                </a:lnTo>
                <a:lnTo>
                  <a:pt x="10" y="1980"/>
                </a:lnTo>
                <a:lnTo>
                  <a:pt x="10" y="1978"/>
                </a:lnTo>
                <a:lnTo>
                  <a:pt x="11" y="1922"/>
                </a:lnTo>
                <a:lnTo>
                  <a:pt x="11" y="1921"/>
                </a:lnTo>
                <a:lnTo>
                  <a:pt x="11" y="1896"/>
                </a:lnTo>
                <a:lnTo>
                  <a:pt x="11" y="1894"/>
                </a:lnTo>
                <a:lnTo>
                  <a:pt x="10" y="1870"/>
                </a:lnTo>
                <a:lnTo>
                  <a:pt x="10" y="1861"/>
                </a:lnTo>
                <a:lnTo>
                  <a:pt x="10" y="1850"/>
                </a:lnTo>
                <a:lnTo>
                  <a:pt x="10" y="1825"/>
                </a:lnTo>
                <a:lnTo>
                  <a:pt x="10" y="1800"/>
                </a:lnTo>
                <a:lnTo>
                  <a:pt x="10" y="1796"/>
                </a:lnTo>
                <a:lnTo>
                  <a:pt x="10" y="1791"/>
                </a:lnTo>
                <a:lnTo>
                  <a:pt x="10" y="1788"/>
                </a:lnTo>
                <a:lnTo>
                  <a:pt x="10" y="1783"/>
                </a:lnTo>
                <a:lnTo>
                  <a:pt x="10" y="1781"/>
                </a:lnTo>
                <a:lnTo>
                  <a:pt x="10" y="1780"/>
                </a:lnTo>
                <a:lnTo>
                  <a:pt x="10" y="1778"/>
                </a:lnTo>
                <a:lnTo>
                  <a:pt x="10" y="1777"/>
                </a:lnTo>
                <a:lnTo>
                  <a:pt x="10" y="1771"/>
                </a:lnTo>
                <a:lnTo>
                  <a:pt x="10" y="1768"/>
                </a:lnTo>
                <a:lnTo>
                  <a:pt x="10" y="1762"/>
                </a:lnTo>
                <a:lnTo>
                  <a:pt x="10" y="1761"/>
                </a:lnTo>
                <a:lnTo>
                  <a:pt x="10" y="1757"/>
                </a:lnTo>
                <a:lnTo>
                  <a:pt x="10" y="1755"/>
                </a:lnTo>
                <a:lnTo>
                  <a:pt x="10" y="1716"/>
                </a:lnTo>
                <a:lnTo>
                  <a:pt x="10" y="1712"/>
                </a:lnTo>
                <a:lnTo>
                  <a:pt x="10" y="1709"/>
                </a:lnTo>
                <a:lnTo>
                  <a:pt x="10" y="1708"/>
                </a:lnTo>
                <a:lnTo>
                  <a:pt x="10" y="1704"/>
                </a:lnTo>
                <a:lnTo>
                  <a:pt x="10" y="1697"/>
                </a:lnTo>
                <a:lnTo>
                  <a:pt x="10" y="1685"/>
                </a:lnTo>
                <a:lnTo>
                  <a:pt x="10" y="1647"/>
                </a:lnTo>
                <a:lnTo>
                  <a:pt x="10" y="1644"/>
                </a:lnTo>
                <a:lnTo>
                  <a:pt x="10" y="1642"/>
                </a:lnTo>
                <a:lnTo>
                  <a:pt x="10" y="1639"/>
                </a:lnTo>
                <a:lnTo>
                  <a:pt x="10" y="1636"/>
                </a:lnTo>
                <a:lnTo>
                  <a:pt x="10" y="1635"/>
                </a:lnTo>
                <a:lnTo>
                  <a:pt x="10" y="1633"/>
                </a:lnTo>
                <a:lnTo>
                  <a:pt x="10" y="1629"/>
                </a:lnTo>
                <a:lnTo>
                  <a:pt x="10" y="1619"/>
                </a:lnTo>
                <a:lnTo>
                  <a:pt x="10" y="1603"/>
                </a:lnTo>
                <a:lnTo>
                  <a:pt x="10" y="1593"/>
                </a:lnTo>
                <a:lnTo>
                  <a:pt x="10" y="1587"/>
                </a:lnTo>
                <a:lnTo>
                  <a:pt x="10" y="1585"/>
                </a:lnTo>
                <a:lnTo>
                  <a:pt x="10" y="1584"/>
                </a:lnTo>
                <a:lnTo>
                  <a:pt x="10" y="1578"/>
                </a:lnTo>
                <a:lnTo>
                  <a:pt x="10" y="1576"/>
                </a:lnTo>
                <a:lnTo>
                  <a:pt x="10" y="1574"/>
                </a:lnTo>
                <a:lnTo>
                  <a:pt x="10" y="1573"/>
                </a:lnTo>
                <a:lnTo>
                  <a:pt x="10" y="1569"/>
                </a:lnTo>
                <a:lnTo>
                  <a:pt x="10" y="1561"/>
                </a:lnTo>
                <a:lnTo>
                  <a:pt x="10" y="1560"/>
                </a:lnTo>
                <a:lnTo>
                  <a:pt x="10" y="1552"/>
                </a:lnTo>
                <a:lnTo>
                  <a:pt x="10" y="1543"/>
                </a:lnTo>
                <a:lnTo>
                  <a:pt x="10" y="1540"/>
                </a:lnTo>
                <a:lnTo>
                  <a:pt x="9" y="1533"/>
                </a:lnTo>
                <a:lnTo>
                  <a:pt x="9" y="1517"/>
                </a:lnTo>
                <a:lnTo>
                  <a:pt x="9" y="1516"/>
                </a:lnTo>
                <a:lnTo>
                  <a:pt x="9" y="1506"/>
                </a:lnTo>
                <a:lnTo>
                  <a:pt x="9" y="1499"/>
                </a:lnTo>
                <a:lnTo>
                  <a:pt x="9" y="1494"/>
                </a:lnTo>
                <a:lnTo>
                  <a:pt x="9" y="1488"/>
                </a:lnTo>
                <a:lnTo>
                  <a:pt x="9" y="1472"/>
                </a:lnTo>
                <a:lnTo>
                  <a:pt x="9" y="1468"/>
                </a:lnTo>
                <a:lnTo>
                  <a:pt x="9" y="1467"/>
                </a:lnTo>
                <a:lnTo>
                  <a:pt x="9" y="1465"/>
                </a:lnTo>
                <a:lnTo>
                  <a:pt x="9" y="1463"/>
                </a:lnTo>
                <a:lnTo>
                  <a:pt x="9" y="1462"/>
                </a:lnTo>
                <a:lnTo>
                  <a:pt x="9" y="1461"/>
                </a:lnTo>
                <a:lnTo>
                  <a:pt x="9" y="1458"/>
                </a:lnTo>
                <a:lnTo>
                  <a:pt x="9" y="1454"/>
                </a:lnTo>
                <a:lnTo>
                  <a:pt x="9" y="1453"/>
                </a:lnTo>
                <a:lnTo>
                  <a:pt x="9" y="1452"/>
                </a:lnTo>
                <a:lnTo>
                  <a:pt x="9" y="1450"/>
                </a:lnTo>
                <a:lnTo>
                  <a:pt x="9" y="1443"/>
                </a:lnTo>
                <a:lnTo>
                  <a:pt x="9" y="1442"/>
                </a:lnTo>
                <a:lnTo>
                  <a:pt x="9" y="1437"/>
                </a:lnTo>
                <a:lnTo>
                  <a:pt x="9" y="1428"/>
                </a:lnTo>
                <a:lnTo>
                  <a:pt x="9" y="1427"/>
                </a:lnTo>
                <a:lnTo>
                  <a:pt x="9" y="1425"/>
                </a:lnTo>
                <a:lnTo>
                  <a:pt x="9" y="1417"/>
                </a:lnTo>
                <a:lnTo>
                  <a:pt x="9" y="1413"/>
                </a:lnTo>
                <a:lnTo>
                  <a:pt x="9" y="1410"/>
                </a:lnTo>
                <a:lnTo>
                  <a:pt x="9" y="1408"/>
                </a:lnTo>
                <a:lnTo>
                  <a:pt x="9" y="1394"/>
                </a:lnTo>
                <a:lnTo>
                  <a:pt x="9" y="1392"/>
                </a:lnTo>
                <a:lnTo>
                  <a:pt x="9" y="1389"/>
                </a:lnTo>
                <a:lnTo>
                  <a:pt x="9" y="1384"/>
                </a:lnTo>
                <a:lnTo>
                  <a:pt x="9" y="1383"/>
                </a:lnTo>
                <a:lnTo>
                  <a:pt x="9" y="1376"/>
                </a:lnTo>
                <a:lnTo>
                  <a:pt x="9" y="1375"/>
                </a:lnTo>
                <a:lnTo>
                  <a:pt x="8" y="1370"/>
                </a:lnTo>
                <a:lnTo>
                  <a:pt x="8" y="1368"/>
                </a:lnTo>
                <a:lnTo>
                  <a:pt x="8" y="1358"/>
                </a:lnTo>
                <a:lnTo>
                  <a:pt x="8" y="1352"/>
                </a:lnTo>
                <a:lnTo>
                  <a:pt x="8" y="1350"/>
                </a:lnTo>
                <a:lnTo>
                  <a:pt x="8" y="1345"/>
                </a:lnTo>
                <a:lnTo>
                  <a:pt x="8" y="1340"/>
                </a:lnTo>
                <a:lnTo>
                  <a:pt x="8" y="1339"/>
                </a:lnTo>
                <a:lnTo>
                  <a:pt x="8" y="1331"/>
                </a:lnTo>
                <a:lnTo>
                  <a:pt x="8" y="1324"/>
                </a:lnTo>
                <a:lnTo>
                  <a:pt x="8" y="1317"/>
                </a:lnTo>
                <a:lnTo>
                  <a:pt x="8" y="1314"/>
                </a:lnTo>
                <a:lnTo>
                  <a:pt x="8" y="1305"/>
                </a:lnTo>
                <a:lnTo>
                  <a:pt x="8" y="1296"/>
                </a:lnTo>
                <a:lnTo>
                  <a:pt x="8" y="1293"/>
                </a:lnTo>
                <a:lnTo>
                  <a:pt x="8" y="1291"/>
                </a:lnTo>
                <a:lnTo>
                  <a:pt x="8" y="1290"/>
                </a:lnTo>
                <a:lnTo>
                  <a:pt x="8" y="1285"/>
                </a:lnTo>
                <a:lnTo>
                  <a:pt x="8" y="1266"/>
                </a:lnTo>
                <a:lnTo>
                  <a:pt x="8" y="1262"/>
                </a:lnTo>
                <a:lnTo>
                  <a:pt x="8" y="1259"/>
                </a:lnTo>
                <a:lnTo>
                  <a:pt x="8" y="1250"/>
                </a:lnTo>
                <a:lnTo>
                  <a:pt x="8" y="1247"/>
                </a:lnTo>
                <a:lnTo>
                  <a:pt x="8" y="1236"/>
                </a:lnTo>
                <a:lnTo>
                  <a:pt x="8" y="1233"/>
                </a:lnTo>
                <a:lnTo>
                  <a:pt x="8" y="1232"/>
                </a:lnTo>
                <a:lnTo>
                  <a:pt x="9" y="1230"/>
                </a:lnTo>
                <a:lnTo>
                  <a:pt x="9" y="1229"/>
                </a:lnTo>
                <a:lnTo>
                  <a:pt x="9" y="1228"/>
                </a:lnTo>
                <a:lnTo>
                  <a:pt x="10" y="1228"/>
                </a:lnTo>
                <a:lnTo>
                  <a:pt x="10" y="1224"/>
                </a:lnTo>
                <a:lnTo>
                  <a:pt x="11" y="1223"/>
                </a:lnTo>
                <a:lnTo>
                  <a:pt x="11" y="1222"/>
                </a:lnTo>
                <a:lnTo>
                  <a:pt x="11" y="1221"/>
                </a:lnTo>
                <a:lnTo>
                  <a:pt x="11" y="1220"/>
                </a:lnTo>
                <a:lnTo>
                  <a:pt x="11" y="1217"/>
                </a:lnTo>
                <a:lnTo>
                  <a:pt x="11" y="1211"/>
                </a:lnTo>
                <a:lnTo>
                  <a:pt x="11" y="1206"/>
                </a:lnTo>
                <a:lnTo>
                  <a:pt x="11" y="1205"/>
                </a:lnTo>
                <a:lnTo>
                  <a:pt x="11" y="1204"/>
                </a:lnTo>
                <a:lnTo>
                  <a:pt x="10" y="1202"/>
                </a:lnTo>
                <a:lnTo>
                  <a:pt x="10" y="1194"/>
                </a:lnTo>
                <a:lnTo>
                  <a:pt x="10" y="1178"/>
                </a:lnTo>
                <a:lnTo>
                  <a:pt x="10" y="1171"/>
                </a:lnTo>
                <a:lnTo>
                  <a:pt x="10" y="1168"/>
                </a:lnTo>
                <a:lnTo>
                  <a:pt x="10" y="1163"/>
                </a:lnTo>
                <a:lnTo>
                  <a:pt x="10" y="1161"/>
                </a:lnTo>
                <a:lnTo>
                  <a:pt x="10" y="1159"/>
                </a:lnTo>
                <a:lnTo>
                  <a:pt x="10" y="1155"/>
                </a:lnTo>
                <a:lnTo>
                  <a:pt x="10" y="1153"/>
                </a:lnTo>
                <a:lnTo>
                  <a:pt x="10" y="1144"/>
                </a:lnTo>
                <a:lnTo>
                  <a:pt x="10" y="1143"/>
                </a:lnTo>
                <a:lnTo>
                  <a:pt x="10" y="1138"/>
                </a:lnTo>
                <a:lnTo>
                  <a:pt x="10" y="1135"/>
                </a:lnTo>
                <a:lnTo>
                  <a:pt x="9" y="1127"/>
                </a:lnTo>
                <a:lnTo>
                  <a:pt x="9" y="1125"/>
                </a:lnTo>
                <a:lnTo>
                  <a:pt x="9" y="1123"/>
                </a:lnTo>
                <a:lnTo>
                  <a:pt x="9" y="1120"/>
                </a:lnTo>
                <a:lnTo>
                  <a:pt x="9" y="1118"/>
                </a:lnTo>
                <a:lnTo>
                  <a:pt x="9" y="1110"/>
                </a:lnTo>
                <a:lnTo>
                  <a:pt x="9" y="1107"/>
                </a:lnTo>
                <a:lnTo>
                  <a:pt x="9" y="1102"/>
                </a:lnTo>
                <a:lnTo>
                  <a:pt x="9" y="1099"/>
                </a:lnTo>
                <a:lnTo>
                  <a:pt x="9" y="1096"/>
                </a:lnTo>
                <a:lnTo>
                  <a:pt x="9" y="1085"/>
                </a:lnTo>
                <a:lnTo>
                  <a:pt x="9" y="1078"/>
                </a:lnTo>
                <a:lnTo>
                  <a:pt x="9" y="1076"/>
                </a:lnTo>
                <a:lnTo>
                  <a:pt x="9" y="1074"/>
                </a:lnTo>
                <a:lnTo>
                  <a:pt x="9" y="1064"/>
                </a:lnTo>
                <a:lnTo>
                  <a:pt x="9" y="1061"/>
                </a:lnTo>
                <a:lnTo>
                  <a:pt x="8" y="1057"/>
                </a:lnTo>
                <a:lnTo>
                  <a:pt x="8" y="1048"/>
                </a:lnTo>
                <a:lnTo>
                  <a:pt x="8" y="1047"/>
                </a:lnTo>
                <a:lnTo>
                  <a:pt x="8" y="1045"/>
                </a:lnTo>
                <a:lnTo>
                  <a:pt x="8" y="1033"/>
                </a:lnTo>
                <a:lnTo>
                  <a:pt x="8" y="1022"/>
                </a:lnTo>
                <a:lnTo>
                  <a:pt x="8" y="1013"/>
                </a:lnTo>
                <a:lnTo>
                  <a:pt x="8" y="1004"/>
                </a:lnTo>
                <a:lnTo>
                  <a:pt x="8" y="1001"/>
                </a:lnTo>
                <a:lnTo>
                  <a:pt x="6" y="993"/>
                </a:lnTo>
                <a:lnTo>
                  <a:pt x="6" y="992"/>
                </a:lnTo>
                <a:lnTo>
                  <a:pt x="6" y="991"/>
                </a:lnTo>
                <a:lnTo>
                  <a:pt x="6" y="986"/>
                </a:lnTo>
                <a:lnTo>
                  <a:pt x="6" y="973"/>
                </a:lnTo>
                <a:lnTo>
                  <a:pt x="6" y="972"/>
                </a:lnTo>
                <a:lnTo>
                  <a:pt x="6" y="964"/>
                </a:lnTo>
                <a:lnTo>
                  <a:pt x="6" y="959"/>
                </a:lnTo>
                <a:lnTo>
                  <a:pt x="6" y="957"/>
                </a:lnTo>
                <a:lnTo>
                  <a:pt x="6" y="949"/>
                </a:lnTo>
                <a:lnTo>
                  <a:pt x="6" y="939"/>
                </a:lnTo>
                <a:lnTo>
                  <a:pt x="5" y="932"/>
                </a:lnTo>
                <a:lnTo>
                  <a:pt x="5" y="931"/>
                </a:lnTo>
                <a:lnTo>
                  <a:pt x="5" y="929"/>
                </a:lnTo>
                <a:lnTo>
                  <a:pt x="5" y="928"/>
                </a:lnTo>
                <a:lnTo>
                  <a:pt x="5" y="927"/>
                </a:lnTo>
                <a:lnTo>
                  <a:pt x="5" y="924"/>
                </a:lnTo>
                <a:lnTo>
                  <a:pt x="5" y="923"/>
                </a:lnTo>
                <a:lnTo>
                  <a:pt x="5" y="921"/>
                </a:lnTo>
                <a:lnTo>
                  <a:pt x="5" y="908"/>
                </a:lnTo>
                <a:lnTo>
                  <a:pt x="5" y="906"/>
                </a:lnTo>
                <a:lnTo>
                  <a:pt x="5" y="894"/>
                </a:lnTo>
                <a:lnTo>
                  <a:pt x="5" y="889"/>
                </a:lnTo>
                <a:lnTo>
                  <a:pt x="5" y="883"/>
                </a:lnTo>
                <a:lnTo>
                  <a:pt x="5" y="874"/>
                </a:lnTo>
                <a:lnTo>
                  <a:pt x="5" y="867"/>
                </a:lnTo>
                <a:lnTo>
                  <a:pt x="5" y="864"/>
                </a:lnTo>
                <a:lnTo>
                  <a:pt x="4" y="860"/>
                </a:lnTo>
                <a:lnTo>
                  <a:pt x="4" y="850"/>
                </a:lnTo>
                <a:lnTo>
                  <a:pt x="4" y="845"/>
                </a:lnTo>
                <a:lnTo>
                  <a:pt x="4" y="834"/>
                </a:lnTo>
                <a:lnTo>
                  <a:pt x="4" y="817"/>
                </a:lnTo>
                <a:lnTo>
                  <a:pt x="4" y="815"/>
                </a:lnTo>
                <a:lnTo>
                  <a:pt x="4" y="806"/>
                </a:lnTo>
                <a:lnTo>
                  <a:pt x="4" y="800"/>
                </a:lnTo>
                <a:lnTo>
                  <a:pt x="4" y="798"/>
                </a:lnTo>
                <a:lnTo>
                  <a:pt x="3" y="790"/>
                </a:lnTo>
                <a:lnTo>
                  <a:pt x="3" y="780"/>
                </a:lnTo>
                <a:lnTo>
                  <a:pt x="3" y="773"/>
                </a:lnTo>
                <a:lnTo>
                  <a:pt x="3" y="770"/>
                </a:lnTo>
                <a:lnTo>
                  <a:pt x="3" y="768"/>
                </a:lnTo>
                <a:lnTo>
                  <a:pt x="3" y="766"/>
                </a:lnTo>
                <a:lnTo>
                  <a:pt x="3" y="756"/>
                </a:lnTo>
                <a:lnTo>
                  <a:pt x="3" y="753"/>
                </a:lnTo>
                <a:lnTo>
                  <a:pt x="3" y="752"/>
                </a:lnTo>
                <a:lnTo>
                  <a:pt x="3" y="745"/>
                </a:lnTo>
                <a:lnTo>
                  <a:pt x="2" y="710"/>
                </a:lnTo>
                <a:lnTo>
                  <a:pt x="2" y="709"/>
                </a:lnTo>
                <a:lnTo>
                  <a:pt x="2" y="701"/>
                </a:lnTo>
                <a:lnTo>
                  <a:pt x="2" y="698"/>
                </a:lnTo>
                <a:lnTo>
                  <a:pt x="2" y="686"/>
                </a:lnTo>
                <a:lnTo>
                  <a:pt x="2" y="684"/>
                </a:lnTo>
                <a:lnTo>
                  <a:pt x="2" y="677"/>
                </a:lnTo>
                <a:lnTo>
                  <a:pt x="2" y="664"/>
                </a:lnTo>
                <a:lnTo>
                  <a:pt x="2" y="663"/>
                </a:lnTo>
                <a:lnTo>
                  <a:pt x="2" y="657"/>
                </a:lnTo>
                <a:lnTo>
                  <a:pt x="2" y="655"/>
                </a:lnTo>
                <a:lnTo>
                  <a:pt x="2" y="651"/>
                </a:lnTo>
                <a:lnTo>
                  <a:pt x="1" y="640"/>
                </a:lnTo>
                <a:lnTo>
                  <a:pt x="1" y="623"/>
                </a:lnTo>
                <a:lnTo>
                  <a:pt x="1" y="613"/>
                </a:lnTo>
                <a:lnTo>
                  <a:pt x="1" y="605"/>
                </a:lnTo>
                <a:lnTo>
                  <a:pt x="1" y="594"/>
                </a:lnTo>
                <a:lnTo>
                  <a:pt x="1" y="591"/>
                </a:lnTo>
                <a:lnTo>
                  <a:pt x="1" y="586"/>
                </a:lnTo>
                <a:lnTo>
                  <a:pt x="1" y="581"/>
                </a:lnTo>
                <a:lnTo>
                  <a:pt x="1" y="572"/>
                </a:lnTo>
                <a:lnTo>
                  <a:pt x="1" y="564"/>
                </a:lnTo>
                <a:lnTo>
                  <a:pt x="0" y="538"/>
                </a:lnTo>
                <a:lnTo>
                  <a:pt x="0" y="525"/>
                </a:lnTo>
                <a:lnTo>
                  <a:pt x="0" y="522"/>
                </a:lnTo>
                <a:lnTo>
                  <a:pt x="0" y="510"/>
                </a:lnTo>
                <a:lnTo>
                  <a:pt x="0" y="506"/>
                </a:lnTo>
                <a:close/>
                <a:moveTo>
                  <a:pt x="334" y="978"/>
                </a:moveTo>
                <a:lnTo>
                  <a:pt x="334" y="979"/>
                </a:lnTo>
                <a:lnTo>
                  <a:pt x="334" y="991"/>
                </a:lnTo>
                <a:lnTo>
                  <a:pt x="334" y="996"/>
                </a:lnTo>
                <a:lnTo>
                  <a:pt x="334" y="1008"/>
                </a:lnTo>
                <a:lnTo>
                  <a:pt x="334" y="1009"/>
                </a:lnTo>
                <a:lnTo>
                  <a:pt x="334" y="1010"/>
                </a:lnTo>
                <a:lnTo>
                  <a:pt x="334" y="1020"/>
                </a:lnTo>
                <a:lnTo>
                  <a:pt x="334" y="1021"/>
                </a:lnTo>
                <a:lnTo>
                  <a:pt x="336" y="1029"/>
                </a:lnTo>
                <a:lnTo>
                  <a:pt x="336" y="1039"/>
                </a:lnTo>
                <a:lnTo>
                  <a:pt x="336" y="1040"/>
                </a:lnTo>
                <a:lnTo>
                  <a:pt x="336" y="1041"/>
                </a:lnTo>
                <a:lnTo>
                  <a:pt x="337" y="1043"/>
                </a:lnTo>
                <a:lnTo>
                  <a:pt x="340" y="1044"/>
                </a:lnTo>
                <a:lnTo>
                  <a:pt x="344" y="1045"/>
                </a:lnTo>
                <a:lnTo>
                  <a:pt x="345" y="1045"/>
                </a:lnTo>
                <a:lnTo>
                  <a:pt x="348" y="1045"/>
                </a:lnTo>
                <a:lnTo>
                  <a:pt x="350" y="1045"/>
                </a:lnTo>
                <a:lnTo>
                  <a:pt x="355" y="1043"/>
                </a:lnTo>
                <a:lnTo>
                  <a:pt x="359" y="1041"/>
                </a:lnTo>
                <a:lnTo>
                  <a:pt x="360" y="1041"/>
                </a:lnTo>
                <a:lnTo>
                  <a:pt x="362" y="1041"/>
                </a:lnTo>
                <a:lnTo>
                  <a:pt x="363" y="1041"/>
                </a:lnTo>
                <a:lnTo>
                  <a:pt x="363" y="1043"/>
                </a:lnTo>
                <a:lnTo>
                  <a:pt x="353" y="1047"/>
                </a:lnTo>
                <a:lnTo>
                  <a:pt x="351" y="1047"/>
                </a:lnTo>
                <a:lnTo>
                  <a:pt x="349" y="1047"/>
                </a:lnTo>
                <a:lnTo>
                  <a:pt x="346" y="1047"/>
                </a:lnTo>
                <a:lnTo>
                  <a:pt x="345" y="1047"/>
                </a:lnTo>
                <a:lnTo>
                  <a:pt x="341" y="1047"/>
                </a:lnTo>
                <a:lnTo>
                  <a:pt x="339" y="1046"/>
                </a:lnTo>
                <a:lnTo>
                  <a:pt x="339" y="1047"/>
                </a:lnTo>
                <a:lnTo>
                  <a:pt x="338" y="1048"/>
                </a:lnTo>
                <a:lnTo>
                  <a:pt x="338" y="1049"/>
                </a:lnTo>
                <a:lnTo>
                  <a:pt x="338" y="1056"/>
                </a:lnTo>
                <a:lnTo>
                  <a:pt x="338" y="1058"/>
                </a:lnTo>
                <a:lnTo>
                  <a:pt x="345" y="1060"/>
                </a:lnTo>
                <a:lnTo>
                  <a:pt x="350" y="1061"/>
                </a:lnTo>
                <a:lnTo>
                  <a:pt x="355" y="1063"/>
                </a:lnTo>
                <a:lnTo>
                  <a:pt x="360" y="1065"/>
                </a:lnTo>
                <a:lnTo>
                  <a:pt x="363" y="1070"/>
                </a:lnTo>
                <a:lnTo>
                  <a:pt x="364" y="1072"/>
                </a:lnTo>
                <a:lnTo>
                  <a:pt x="363" y="1074"/>
                </a:lnTo>
                <a:lnTo>
                  <a:pt x="365" y="1079"/>
                </a:lnTo>
                <a:lnTo>
                  <a:pt x="366" y="1080"/>
                </a:lnTo>
                <a:lnTo>
                  <a:pt x="365" y="1093"/>
                </a:lnTo>
                <a:lnTo>
                  <a:pt x="366" y="1093"/>
                </a:lnTo>
                <a:lnTo>
                  <a:pt x="367" y="1093"/>
                </a:lnTo>
                <a:lnTo>
                  <a:pt x="367" y="1095"/>
                </a:lnTo>
                <a:lnTo>
                  <a:pt x="368" y="1095"/>
                </a:lnTo>
                <a:lnTo>
                  <a:pt x="368" y="1096"/>
                </a:lnTo>
                <a:lnTo>
                  <a:pt x="369" y="1096"/>
                </a:lnTo>
                <a:lnTo>
                  <a:pt x="369" y="1097"/>
                </a:lnTo>
                <a:lnTo>
                  <a:pt x="369" y="1099"/>
                </a:lnTo>
                <a:lnTo>
                  <a:pt x="369" y="1100"/>
                </a:lnTo>
                <a:lnTo>
                  <a:pt x="369" y="1102"/>
                </a:lnTo>
                <a:lnTo>
                  <a:pt x="369" y="1122"/>
                </a:lnTo>
                <a:lnTo>
                  <a:pt x="369" y="1128"/>
                </a:lnTo>
                <a:lnTo>
                  <a:pt x="369" y="1134"/>
                </a:lnTo>
                <a:lnTo>
                  <a:pt x="369" y="1137"/>
                </a:lnTo>
                <a:lnTo>
                  <a:pt x="369" y="1150"/>
                </a:lnTo>
                <a:lnTo>
                  <a:pt x="369" y="1152"/>
                </a:lnTo>
                <a:lnTo>
                  <a:pt x="369" y="1154"/>
                </a:lnTo>
                <a:lnTo>
                  <a:pt x="369" y="1155"/>
                </a:lnTo>
                <a:lnTo>
                  <a:pt x="384" y="1159"/>
                </a:lnTo>
                <a:lnTo>
                  <a:pt x="385" y="1159"/>
                </a:lnTo>
                <a:lnTo>
                  <a:pt x="389" y="1160"/>
                </a:lnTo>
                <a:lnTo>
                  <a:pt x="430" y="1172"/>
                </a:lnTo>
                <a:lnTo>
                  <a:pt x="461" y="1178"/>
                </a:lnTo>
                <a:lnTo>
                  <a:pt x="461" y="1184"/>
                </a:lnTo>
                <a:lnTo>
                  <a:pt x="461" y="1191"/>
                </a:lnTo>
                <a:lnTo>
                  <a:pt x="461" y="1195"/>
                </a:lnTo>
                <a:lnTo>
                  <a:pt x="461" y="1212"/>
                </a:lnTo>
                <a:lnTo>
                  <a:pt x="461" y="1215"/>
                </a:lnTo>
                <a:lnTo>
                  <a:pt x="461" y="1216"/>
                </a:lnTo>
                <a:lnTo>
                  <a:pt x="451" y="1216"/>
                </a:lnTo>
                <a:lnTo>
                  <a:pt x="443" y="1217"/>
                </a:lnTo>
                <a:lnTo>
                  <a:pt x="442" y="1216"/>
                </a:lnTo>
                <a:lnTo>
                  <a:pt x="442" y="1212"/>
                </a:lnTo>
                <a:lnTo>
                  <a:pt x="442" y="1201"/>
                </a:lnTo>
                <a:lnTo>
                  <a:pt x="442" y="1199"/>
                </a:lnTo>
                <a:lnTo>
                  <a:pt x="435" y="1199"/>
                </a:lnTo>
                <a:lnTo>
                  <a:pt x="430" y="1199"/>
                </a:lnTo>
                <a:lnTo>
                  <a:pt x="430" y="1201"/>
                </a:lnTo>
                <a:lnTo>
                  <a:pt x="430" y="1202"/>
                </a:lnTo>
                <a:lnTo>
                  <a:pt x="430" y="1205"/>
                </a:lnTo>
                <a:lnTo>
                  <a:pt x="430" y="1211"/>
                </a:lnTo>
                <a:lnTo>
                  <a:pt x="430" y="1215"/>
                </a:lnTo>
                <a:lnTo>
                  <a:pt x="430" y="1218"/>
                </a:lnTo>
                <a:lnTo>
                  <a:pt x="438" y="1218"/>
                </a:lnTo>
                <a:lnTo>
                  <a:pt x="442" y="1218"/>
                </a:lnTo>
                <a:lnTo>
                  <a:pt x="444" y="1218"/>
                </a:lnTo>
                <a:lnTo>
                  <a:pt x="451" y="1218"/>
                </a:lnTo>
                <a:lnTo>
                  <a:pt x="474" y="1217"/>
                </a:lnTo>
                <a:lnTo>
                  <a:pt x="491" y="1217"/>
                </a:lnTo>
                <a:lnTo>
                  <a:pt x="491" y="1231"/>
                </a:lnTo>
                <a:lnTo>
                  <a:pt x="491" y="1232"/>
                </a:lnTo>
                <a:lnTo>
                  <a:pt x="506" y="1237"/>
                </a:lnTo>
                <a:lnTo>
                  <a:pt x="510" y="1239"/>
                </a:lnTo>
                <a:lnTo>
                  <a:pt x="518" y="1240"/>
                </a:lnTo>
                <a:lnTo>
                  <a:pt x="529" y="1244"/>
                </a:lnTo>
                <a:lnTo>
                  <a:pt x="537" y="1248"/>
                </a:lnTo>
                <a:lnTo>
                  <a:pt x="545" y="1249"/>
                </a:lnTo>
                <a:lnTo>
                  <a:pt x="553" y="1251"/>
                </a:lnTo>
                <a:lnTo>
                  <a:pt x="555" y="1251"/>
                </a:lnTo>
                <a:lnTo>
                  <a:pt x="557" y="1252"/>
                </a:lnTo>
                <a:lnTo>
                  <a:pt x="558" y="1253"/>
                </a:lnTo>
                <a:lnTo>
                  <a:pt x="559" y="1253"/>
                </a:lnTo>
                <a:lnTo>
                  <a:pt x="560" y="1253"/>
                </a:lnTo>
                <a:lnTo>
                  <a:pt x="561" y="1253"/>
                </a:lnTo>
                <a:lnTo>
                  <a:pt x="562" y="1253"/>
                </a:lnTo>
                <a:lnTo>
                  <a:pt x="563" y="1250"/>
                </a:lnTo>
                <a:lnTo>
                  <a:pt x="593" y="1251"/>
                </a:lnTo>
                <a:lnTo>
                  <a:pt x="593" y="1258"/>
                </a:lnTo>
                <a:lnTo>
                  <a:pt x="593" y="1267"/>
                </a:lnTo>
                <a:lnTo>
                  <a:pt x="593" y="1275"/>
                </a:lnTo>
                <a:lnTo>
                  <a:pt x="593" y="1276"/>
                </a:lnTo>
                <a:lnTo>
                  <a:pt x="595" y="1282"/>
                </a:lnTo>
                <a:lnTo>
                  <a:pt x="596" y="1286"/>
                </a:lnTo>
                <a:lnTo>
                  <a:pt x="594" y="1286"/>
                </a:lnTo>
                <a:lnTo>
                  <a:pt x="594" y="1292"/>
                </a:lnTo>
                <a:lnTo>
                  <a:pt x="594" y="1311"/>
                </a:lnTo>
                <a:lnTo>
                  <a:pt x="594" y="1312"/>
                </a:lnTo>
                <a:lnTo>
                  <a:pt x="594" y="1320"/>
                </a:lnTo>
                <a:lnTo>
                  <a:pt x="594" y="1331"/>
                </a:lnTo>
                <a:lnTo>
                  <a:pt x="594" y="1334"/>
                </a:lnTo>
                <a:lnTo>
                  <a:pt x="594" y="1340"/>
                </a:lnTo>
                <a:lnTo>
                  <a:pt x="622" y="1340"/>
                </a:lnTo>
                <a:lnTo>
                  <a:pt x="633" y="1340"/>
                </a:lnTo>
                <a:lnTo>
                  <a:pt x="633" y="1327"/>
                </a:lnTo>
                <a:lnTo>
                  <a:pt x="632" y="1295"/>
                </a:lnTo>
                <a:lnTo>
                  <a:pt x="632" y="1288"/>
                </a:lnTo>
                <a:lnTo>
                  <a:pt x="631" y="1285"/>
                </a:lnTo>
                <a:lnTo>
                  <a:pt x="629" y="1285"/>
                </a:lnTo>
                <a:lnTo>
                  <a:pt x="614" y="1286"/>
                </a:lnTo>
                <a:lnTo>
                  <a:pt x="607" y="1285"/>
                </a:lnTo>
                <a:lnTo>
                  <a:pt x="602" y="1285"/>
                </a:lnTo>
                <a:lnTo>
                  <a:pt x="598" y="1285"/>
                </a:lnTo>
                <a:lnTo>
                  <a:pt x="597" y="1281"/>
                </a:lnTo>
                <a:lnTo>
                  <a:pt x="595" y="1276"/>
                </a:lnTo>
                <a:lnTo>
                  <a:pt x="595" y="1274"/>
                </a:lnTo>
                <a:lnTo>
                  <a:pt x="595" y="1269"/>
                </a:lnTo>
                <a:lnTo>
                  <a:pt x="595" y="1267"/>
                </a:lnTo>
                <a:lnTo>
                  <a:pt x="595" y="1258"/>
                </a:lnTo>
                <a:lnTo>
                  <a:pt x="595" y="1251"/>
                </a:lnTo>
                <a:lnTo>
                  <a:pt x="595" y="1250"/>
                </a:lnTo>
                <a:lnTo>
                  <a:pt x="595" y="1232"/>
                </a:lnTo>
                <a:lnTo>
                  <a:pt x="596" y="1215"/>
                </a:lnTo>
                <a:lnTo>
                  <a:pt x="598" y="1215"/>
                </a:lnTo>
                <a:lnTo>
                  <a:pt x="609" y="1215"/>
                </a:lnTo>
                <a:lnTo>
                  <a:pt x="610" y="1215"/>
                </a:lnTo>
                <a:lnTo>
                  <a:pt x="614" y="1215"/>
                </a:lnTo>
                <a:lnTo>
                  <a:pt x="616" y="1215"/>
                </a:lnTo>
                <a:lnTo>
                  <a:pt x="633" y="1214"/>
                </a:lnTo>
                <a:lnTo>
                  <a:pt x="643" y="1214"/>
                </a:lnTo>
                <a:lnTo>
                  <a:pt x="650" y="1214"/>
                </a:lnTo>
                <a:lnTo>
                  <a:pt x="651" y="1208"/>
                </a:lnTo>
                <a:lnTo>
                  <a:pt x="651" y="1202"/>
                </a:lnTo>
                <a:lnTo>
                  <a:pt x="651" y="1201"/>
                </a:lnTo>
                <a:lnTo>
                  <a:pt x="651" y="1187"/>
                </a:lnTo>
                <a:lnTo>
                  <a:pt x="651" y="1186"/>
                </a:lnTo>
                <a:lnTo>
                  <a:pt x="651" y="1185"/>
                </a:lnTo>
                <a:lnTo>
                  <a:pt x="650" y="1182"/>
                </a:lnTo>
                <a:lnTo>
                  <a:pt x="650" y="1180"/>
                </a:lnTo>
                <a:lnTo>
                  <a:pt x="650" y="1179"/>
                </a:lnTo>
                <a:lnTo>
                  <a:pt x="650" y="1178"/>
                </a:lnTo>
                <a:lnTo>
                  <a:pt x="649" y="1177"/>
                </a:lnTo>
                <a:lnTo>
                  <a:pt x="649" y="1176"/>
                </a:lnTo>
                <a:lnTo>
                  <a:pt x="649" y="1175"/>
                </a:lnTo>
                <a:lnTo>
                  <a:pt x="649" y="1173"/>
                </a:lnTo>
                <a:lnTo>
                  <a:pt x="649" y="1172"/>
                </a:lnTo>
                <a:lnTo>
                  <a:pt x="649" y="1171"/>
                </a:lnTo>
                <a:lnTo>
                  <a:pt x="649" y="1170"/>
                </a:lnTo>
                <a:lnTo>
                  <a:pt x="649" y="1161"/>
                </a:lnTo>
                <a:lnTo>
                  <a:pt x="649" y="1160"/>
                </a:lnTo>
                <a:lnTo>
                  <a:pt x="648" y="1160"/>
                </a:lnTo>
                <a:lnTo>
                  <a:pt x="648" y="1159"/>
                </a:lnTo>
                <a:lnTo>
                  <a:pt x="648" y="1154"/>
                </a:lnTo>
                <a:lnTo>
                  <a:pt x="650" y="1154"/>
                </a:lnTo>
                <a:lnTo>
                  <a:pt x="650" y="1140"/>
                </a:lnTo>
                <a:lnTo>
                  <a:pt x="650" y="1134"/>
                </a:lnTo>
                <a:lnTo>
                  <a:pt x="650" y="1109"/>
                </a:lnTo>
                <a:lnTo>
                  <a:pt x="650" y="1096"/>
                </a:lnTo>
                <a:lnTo>
                  <a:pt x="649" y="1093"/>
                </a:lnTo>
                <a:lnTo>
                  <a:pt x="649" y="1036"/>
                </a:lnTo>
                <a:lnTo>
                  <a:pt x="642" y="1036"/>
                </a:lnTo>
                <a:lnTo>
                  <a:pt x="636" y="1036"/>
                </a:lnTo>
                <a:lnTo>
                  <a:pt x="624" y="1036"/>
                </a:lnTo>
                <a:lnTo>
                  <a:pt x="617" y="1037"/>
                </a:lnTo>
                <a:lnTo>
                  <a:pt x="614" y="1037"/>
                </a:lnTo>
                <a:lnTo>
                  <a:pt x="613" y="1037"/>
                </a:lnTo>
                <a:lnTo>
                  <a:pt x="607" y="1037"/>
                </a:lnTo>
                <a:lnTo>
                  <a:pt x="604" y="1034"/>
                </a:lnTo>
                <a:lnTo>
                  <a:pt x="604" y="1029"/>
                </a:lnTo>
                <a:lnTo>
                  <a:pt x="604" y="1025"/>
                </a:lnTo>
                <a:lnTo>
                  <a:pt x="604" y="1007"/>
                </a:lnTo>
                <a:lnTo>
                  <a:pt x="604" y="985"/>
                </a:lnTo>
                <a:lnTo>
                  <a:pt x="604" y="982"/>
                </a:lnTo>
                <a:lnTo>
                  <a:pt x="605" y="982"/>
                </a:lnTo>
                <a:lnTo>
                  <a:pt x="605" y="979"/>
                </a:lnTo>
                <a:lnTo>
                  <a:pt x="605" y="978"/>
                </a:lnTo>
                <a:lnTo>
                  <a:pt x="604" y="978"/>
                </a:lnTo>
                <a:lnTo>
                  <a:pt x="597" y="978"/>
                </a:lnTo>
                <a:lnTo>
                  <a:pt x="594" y="978"/>
                </a:lnTo>
                <a:lnTo>
                  <a:pt x="593" y="978"/>
                </a:lnTo>
                <a:lnTo>
                  <a:pt x="589" y="978"/>
                </a:lnTo>
                <a:lnTo>
                  <a:pt x="589" y="982"/>
                </a:lnTo>
                <a:lnTo>
                  <a:pt x="589" y="983"/>
                </a:lnTo>
                <a:lnTo>
                  <a:pt x="589" y="984"/>
                </a:lnTo>
                <a:lnTo>
                  <a:pt x="589" y="1005"/>
                </a:lnTo>
                <a:lnTo>
                  <a:pt x="589" y="1011"/>
                </a:lnTo>
                <a:lnTo>
                  <a:pt x="586" y="1010"/>
                </a:lnTo>
                <a:lnTo>
                  <a:pt x="574" y="1011"/>
                </a:lnTo>
                <a:lnTo>
                  <a:pt x="559" y="1011"/>
                </a:lnTo>
                <a:lnTo>
                  <a:pt x="559" y="1009"/>
                </a:lnTo>
                <a:lnTo>
                  <a:pt x="559" y="1002"/>
                </a:lnTo>
                <a:lnTo>
                  <a:pt x="559" y="1000"/>
                </a:lnTo>
                <a:lnTo>
                  <a:pt x="559" y="987"/>
                </a:lnTo>
                <a:lnTo>
                  <a:pt x="559" y="981"/>
                </a:lnTo>
                <a:lnTo>
                  <a:pt x="558" y="981"/>
                </a:lnTo>
                <a:lnTo>
                  <a:pt x="551" y="981"/>
                </a:lnTo>
                <a:lnTo>
                  <a:pt x="551" y="976"/>
                </a:lnTo>
                <a:lnTo>
                  <a:pt x="549" y="976"/>
                </a:lnTo>
                <a:lnTo>
                  <a:pt x="533" y="976"/>
                </a:lnTo>
                <a:lnTo>
                  <a:pt x="530" y="976"/>
                </a:lnTo>
                <a:lnTo>
                  <a:pt x="515" y="976"/>
                </a:lnTo>
                <a:lnTo>
                  <a:pt x="507" y="977"/>
                </a:lnTo>
                <a:lnTo>
                  <a:pt x="506" y="977"/>
                </a:lnTo>
                <a:lnTo>
                  <a:pt x="498" y="977"/>
                </a:lnTo>
                <a:lnTo>
                  <a:pt x="457" y="976"/>
                </a:lnTo>
                <a:lnTo>
                  <a:pt x="429" y="978"/>
                </a:lnTo>
                <a:lnTo>
                  <a:pt x="429" y="977"/>
                </a:lnTo>
                <a:lnTo>
                  <a:pt x="430" y="972"/>
                </a:lnTo>
                <a:lnTo>
                  <a:pt x="429" y="964"/>
                </a:lnTo>
                <a:lnTo>
                  <a:pt x="429" y="963"/>
                </a:lnTo>
                <a:lnTo>
                  <a:pt x="427" y="963"/>
                </a:lnTo>
                <a:lnTo>
                  <a:pt x="420" y="964"/>
                </a:lnTo>
                <a:lnTo>
                  <a:pt x="402" y="964"/>
                </a:lnTo>
                <a:lnTo>
                  <a:pt x="400" y="964"/>
                </a:lnTo>
                <a:lnTo>
                  <a:pt x="397" y="964"/>
                </a:lnTo>
                <a:lnTo>
                  <a:pt x="376" y="964"/>
                </a:lnTo>
                <a:lnTo>
                  <a:pt x="367" y="964"/>
                </a:lnTo>
                <a:lnTo>
                  <a:pt x="368" y="976"/>
                </a:lnTo>
                <a:lnTo>
                  <a:pt x="355" y="976"/>
                </a:lnTo>
                <a:lnTo>
                  <a:pt x="334" y="975"/>
                </a:lnTo>
                <a:lnTo>
                  <a:pt x="334" y="978"/>
                </a:lnTo>
                <a:close/>
                <a:moveTo>
                  <a:pt x="1270" y="2154"/>
                </a:moveTo>
                <a:lnTo>
                  <a:pt x="1270" y="2156"/>
                </a:lnTo>
                <a:lnTo>
                  <a:pt x="1271" y="2157"/>
                </a:lnTo>
                <a:lnTo>
                  <a:pt x="1271" y="2159"/>
                </a:lnTo>
                <a:lnTo>
                  <a:pt x="1272" y="2160"/>
                </a:lnTo>
                <a:lnTo>
                  <a:pt x="1272" y="2162"/>
                </a:lnTo>
                <a:lnTo>
                  <a:pt x="1272" y="2163"/>
                </a:lnTo>
                <a:lnTo>
                  <a:pt x="1274" y="2165"/>
                </a:lnTo>
                <a:lnTo>
                  <a:pt x="1274" y="2167"/>
                </a:lnTo>
                <a:lnTo>
                  <a:pt x="1275" y="2168"/>
                </a:lnTo>
                <a:lnTo>
                  <a:pt x="1275" y="2170"/>
                </a:lnTo>
                <a:lnTo>
                  <a:pt x="1276" y="2175"/>
                </a:lnTo>
                <a:lnTo>
                  <a:pt x="1278" y="2181"/>
                </a:lnTo>
                <a:lnTo>
                  <a:pt x="1279" y="2187"/>
                </a:lnTo>
                <a:lnTo>
                  <a:pt x="1282" y="2195"/>
                </a:lnTo>
                <a:lnTo>
                  <a:pt x="1285" y="2195"/>
                </a:lnTo>
                <a:lnTo>
                  <a:pt x="1293" y="2195"/>
                </a:lnTo>
                <a:lnTo>
                  <a:pt x="1296" y="2195"/>
                </a:lnTo>
                <a:lnTo>
                  <a:pt x="1311" y="2195"/>
                </a:lnTo>
                <a:lnTo>
                  <a:pt x="1311" y="2197"/>
                </a:lnTo>
                <a:lnTo>
                  <a:pt x="1320" y="2225"/>
                </a:lnTo>
                <a:lnTo>
                  <a:pt x="1335" y="2273"/>
                </a:lnTo>
                <a:lnTo>
                  <a:pt x="1338" y="2285"/>
                </a:lnTo>
                <a:lnTo>
                  <a:pt x="1349" y="2285"/>
                </a:lnTo>
                <a:lnTo>
                  <a:pt x="1354" y="2285"/>
                </a:lnTo>
                <a:lnTo>
                  <a:pt x="1359" y="2285"/>
                </a:lnTo>
                <a:lnTo>
                  <a:pt x="1365" y="2285"/>
                </a:lnTo>
                <a:lnTo>
                  <a:pt x="1371" y="2285"/>
                </a:lnTo>
                <a:lnTo>
                  <a:pt x="1376" y="2285"/>
                </a:lnTo>
                <a:lnTo>
                  <a:pt x="1375" y="2267"/>
                </a:lnTo>
                <a:lnTo>
                  <a:pt x="1375" y="2263"/>
                </a:lnTo>
                <a:lnTo>
                  <a:pt x="1375" y="2259"/>
                </a:lnTo>
                <a:lnTo>
                  <a:pt x="1375" y="2255"/>
                </a:lnTo>
                <a:lnTo>
                  <a:pt x="1375" y="2250"/>
                </a:lnTo>
                <a:lnTo>
                  <a:pt x="1375" y="2236"/>
                </a:lnTo>
                <a:lnTo>
                  <a:pt x="1375" y="2229"/>
                </a:lnTo>
                <a:lnTo>
                  <a:pt x="1375" y="2224"/>
                </a:lnTo>
                <a:lnTo>
                  <a:pt x="1375" y="2221"/>
                </a:lnTo>
                <a:lnTo>
                  <a:pt x="1375" y="2205"/>
                </a:lnTo>
                <a:lnTo>
                  <a:pt x="1375" y="2195"/>
                </a:lnTo>
                <a:lnTo>
                  <a:pt x="1375" y="2189"/>
                </a:lnTo>
                <a:lnTo>
                  <a:pt x="1375" y="2184"/>
                </a:lnTo>
                <a:lnTo>
                  <a:pt x="1375" y="2178"/>
                </a:lnTo>
                <a:lnTo>
                  <a:pt x="1375" y="2173"/>
                </a:lnTo>
                <a:lnTo>
                  <a:pt x="1375" y="2168"/>
                </a:lnTo>
                <a:lnTo>
                  <a:pt x="1375" y="2162"/>
                </a:lnTo>
                <a:lnTo>
                  <a:pt x="1375" y="2157"/>
                </a:lnTo>
                <a:lnTo>
                  <a:pt x="1375" y="2156"/>
                </a:lnTo>
                <a:lnTo>
                  <a:pt x="1359" y="2158"/>
                </a:lnTo>
                <a:lnTo>
                  <a:pt x="1354" y="2159"/>
                </a:lnTo>
                <a:lnTo>
                  <a:pt x="1349" y="2157"/>
                </a:lnTo>
                <a:lnTo>
                  <a:pt x="1345" y="2158"/>
                </a:lnTo>
                <a:lnTo>
                  <a:pt x="1344" y="2157"/>
                </a:lnTo>
                <a:lnTo>
                  <a:pt x="1342" y="2156"/>
                </a:lnTo>
                <a:lnTo>
                  <a:pt x="1341" y="2154"/>
                </a:lnTo>
                <a:lnTo>
                  <a:pt x="1341" y="2153"/>
                </a:lnTo>
                <a:lnTo>
                  <a:pt x="1341" y="2152"/>
                </a:lnTo>
                <a:lnTo>
                  <a:pt x="1340" y="2152"/>
                </a:lnTo>
                <a:lnTo>
                  <a:pt x="1338" y="2149"/>
                </a:lnTo>
                <a:lnTo>
                  <a:pt x="1315" y="2149"/>
                </a:lnTo>
                <a:lnTo>
                  <a:pt x="1315" y="2151"/>
                </a:lnTo>
                <a:lnTo>
                  <a:pt x="1315" y="2152"/>
                </a:lnTo>
                <a:lnTo>
                  <a:pt x="1314" y="2152"/>
                </a:lnTo>
                <a:lnTo>
                  <a:pt x="1310" y="2151"/>
                </a:lnTo>
                <a:lnTo>
                  <a:pt x="1307" y="2152"/>
                </a:lnTo>
                <a:lnTo>
                  <a:pt x="1297" y="2151"/>
                </a:lnTo>
                <a:lnTo>
                  <a:pt x="1295" y="2144"/>
                </a:lnTo>
                <a:lnTo>
                  <a:pt x="1289" y="2146"/>
                </a:lnTo>
                <a:lnTo>
                  <a:pt x="1283" y="2149"/>
                </a:lnTo>
                <a:lnTo>
                  <a:pt x="1270" y="2152"/>
                </a:lnTo>
                <a:lnTo>
                  <a:pt x="1270" y="2154"/>
                </a:lnTo>
                <a:close/>
                <a:moveTo>
                  <a:pt x="1362" y="1694"/>
                </a:moveTo>
                <a:lnTo>
                  <a:pt x="1374" y="1694"/>
                </a:lnTo>
                <a:lnTo>
                  <a:pt x="1374" y="1700"/>
                </a:lnTo>
                <a:lnTo>
                  <a:pt x="1374" y="1706"/>
                </a:lnTo>
                <a:lnTo>
                  <a:pt x="1374" y="1715"/>
                </a:lnTo>
                <a:lnTo>
                  <a:pt x="1374" y="1726"/>
                </a:lnTo>
                <a:lnTo>
                  <a:pt x="1374" y="1738"/>
                </a:lnTo>
                <a:lnTo>
                  <a:pt x="1374" y="1741"/>
                </a:lnTo>
                <a:lnTo>
                  <a:pt x="1374" y="1745"/>
                </a:lnTo>
                <a:lnTo>
                  <a:pt x="1418" y="1744"/>
                </a:lnTo>
                <a:lnTo>
                  <a:pt x="1435" y="1744"/>
                </a:lnTo>
                <a:lnTo>
                  <a:pt x="1441" y="1744"/>
                </a:lnTo>
                <a:lnTo>
                  <a:pt x="1441" y="1757"/>
                </a:lnTo>
                <a:lnTo>
                  <a:pt x="1442" y="1757"/>
                </a:lnTo>
                <a:lnTo>
                  <a:pt x="1442" y="1764"/>
                </a:lnTo>
                <a:lnTo>
                  <a:pt x="1442" y="1765"/>
                </a:lnTo>
                <a:lnTo>
                  <a:pt x="1438" y="1776"/>
                </a:lnTo>
                <a:lnTo>
                  <a:pt x="1438" y="1777"/>
                </a:lnTo>
                <a:lnTo>
                  <a:pt x="1438" y="1778"/>
                </a:lnTo>
                <a:lnTo>
                  <a:pt x="1438" y="1781"/>
                </a:lnTo>
                <a:lnTo>
                  <a:pt x="1441" y="1783"/>
                </a:lnTo>
                <a:lnTo>
                  <a:pt x="1442" y="1792"/>
                </a:lnTo>
                <a:lnTo>
                  <a:pt x="1449" y="1803"/>
                </a:lnTo>
                <a:lnTo>
                  <a:pt x="1447" y="1812"/>
                </a:lnTo>
                <a:lnTo>
                  <a:pt x="1443" y="1819"/>
                </a:lnTo>
                <a:lnTo>
                  <a:pt x="1436" y="1819"/>
                </a:lnTo>
                <a:lnTo>
                  <a:pt x="1433" y="1819"/>
                </a:lnTo>
                <a:lnTo>
                  <a:pt x="1434" y="1824"/>
                </a:lnTo>
                <a:lnTo>
                  <a:pt x="1434" y="1826"/>
                </a:lnTo>
                <a:lnTo>
                  <a:pt x="1436" y="1826"/>
                </a:lnTo>
                <a:lnTo>
                  <a:pt x="1443" y="1824"/>
                </a:lnTo>
                <a:lnTo>
                  <a:pt x="1445" y="1824"/>
                </a:lnTo>
                <a:lnTo>
                  <a:pt x="1447" y="1824"/>
                </a:lnTo>
                <a:lnTo>
                  <a:pt x="1451" y="1822"/>
                </a:lnTo>
                <a:lnTo>
                  <a:pt x="1452" y="1819"/>
                </a:lnTo>
                <a:lnTo>
                  <a:pt x="1454" y="1821"/>
                </a:lnTo>
                <a:lnTo>
                  <a:pt x="1456" y="1821"/>
                </a:lnTo>
                <a:lnTo>
                  <a:pt x="1458" y="1821"/>
                </a:lnTo>
                <a:lnTo>
                  <a:pt x="1464" y="1821"/>
                </a:lnTo>
                <a:lnTo>
                  <a:pt x="1465" y="1822"/>
                </a:lnTo>
                <a:lnTo>
                  <a:pt x="1468" y="1822"/>
                </a:lnTo>
                <a:lnTo>
                  <a:pt x="1471" y="1824"/>
                </a:lnTo>
                <a:lnTo>
                  <a:pt x="1472" y="1834"/>
                </a:lnTo>
                <a:lnTo>
                  <a:pt x="1475" y="1838"/>
                </a:lnTo>
                <a:lnTo>
                  <a:pt x="1475" y="1839"/>
                </a:lnTo>
                <a:lnTo>
                  <a:pt x="1474" y="1840"/>
                </a:lnTo>
                <a:lnTo>
                  <a:pt x="1473" y="1840"/>
                </a:lnTo>
                <a:lnTo>
                  <a:pt x="1473" y="1842"/>
                </a:lnTo>
                <a:lnTo>
                  <a:pt x="1473" y="1844"/>
                </a:lnTo>
                <a:lnTo>
                  <a:pt x="1472" y="1844"/>
                </a:lnTo>
                <a:lnTo>
                  <a:pt x="1466" y="1844"/>
                </a:lnTo>
                <a:lnTo>
                  <a:pt x="1465" y="1844"/>
                </a:lnTo>
                <a:lnTo>
                  <a:pt x="1466" y="1863"/>
                </a:lnTo>
                <a:lnTo>
                  <a:pt x="1471" y="1863"/>
                </a:lnTo>
                <a:lnTo>
                  <a:pt x="1471" y="1865"/>
                </a:lnTo>
                <a:lnTo>
                  <a:pt x="1471" y="1868"/>
                </a:lnTo>
                <a:lnTo>
                  <a:pt x="1472" y="1869"/>
                </a:lnTo>
                <a:lnTo>
                  <a:pt x="1471" y="1869"/>
                </a:lnTo>
                <a:lnTo>
                  <a:pt x="1470" y="1870"/>
                </a:lnTo>
                <a:lnTo>
                  <a:pt x="1469" y="1870"/>
                </a:lnTo>
                <a:lnTo>
                  <a:pt x="1468" y="1870"/>
                </a:lnTo>
                <a:lnTo>
                  <a:pt x="1468" y="1877"/>
                </a:lnTo>
                <a:lnTo>
                  <a:pt x="1468" y="1890"/>
                </a:lnTo>
                <a:lnTo>
                  <a:pt x="1468" y="1892"/>
                </a:lnTo>
                <a:lnTo>
                  <a:pt x="1463" y="1892"/>
                </a:lnTo>
                <a:lnTo>
                  <a:pt x="1451" y="1893"/>
                </a:lnTo>
                <a:lnTo>
                  <a:pt x="1451" y="1895"/>
                </a:lnTo>
                <a:lnTo>
                  <a:pt x="1451" y="1896"/>
                </a:lnTo>
                <a:lnTo>
                  <a:pt x="1452" y="1913"/>
                </a:lnTo>
                <a:lnTo>
                  <a:pt x="1452" y="1914"/>
                </a:lnTo>
                <a:lnTo>
                  <a:pt x="1456" y="1914"/>
                </a:lnTo>
                <a:lnTo>
                  <a:pt x="1458" y="1914"/>
                </a:lnTo>
                <a:lnTo>
                  <a:pt x="1458" y="1913"/>
                </a:lnTo>
                <a:lnTo>
                  <a:pt x="1465" y="1913"/>
                </a:lnTo>
                <a:lnTo>
                  <a:pt x="1465" y="1914"/>
                </a:lnTo>
                <a:lnTo>
                  <a:pt x="1469" y="1914"/>
                </a:lnTo>
                <a:lnTo>
                  <a:pt x="1469" y="1915"/>
                </a:lnTo>
                <a:lnTo>
                  <a:pt x="1469" y="1923"/>
                </a:lnTo>
                <a:lnTo>
                  <a:pt x="1470" y="1923"/>
                </a:lnTo>
                <a:lnTo>
                  <a:pt x="1475" y="1923"/>
                </a:lnTo>
                <a:lnTo>
                  <a:pt x="1497" y="1922"/>
                </a:lnTo>
                <a:lnTo>
                  <a:pt x="1505" y="1922"/>
                </a:lnTo>
                <a:lnTo>
                  <a:pt x="1522" y="1922"/>
                </a:lnTo>
                <a:lnTo>
                  <a:pt x="1527" y="1921"/>
                </a:lnTo>
                <a:lnTo>
                  <a:pt x="1535" y="1921"/>
                </a:lnTo>
                <a:lnTo>
                  <a:pt x="1542" y="1921"/>
                </a:lnTo>
                <a:lnTo>
                  <a:pt x="1545" y="1921"/>
                </a:lnTo>
                <a:lnTo>
                  <a:pt x="1555" y="1921"/>
                </a:lnTo>
                <a:lnTo>
                  <a:pt x="1555" y="1913"/>
                </a:lnTo>
                <a:lnTo>
                  <a:pt x="1555" y="1905"/>
                </a:lnTo>
                <a:lnTo>
                  <a:pt x="1555" y="1898"/>
                </a:lnTo>
                <a:lnTo>
                  <a:pt x="1555" y="1880"/>
                </a:lnTo>
                <a:lnTo>
                  <a:pt x="1555" y="1875"/>
                </a:lnTo>
                <a:lnTo>
                  <a:pt x="1555" y="1866"/>
                </a:lnTo>
                <a:lnTo>
                  <a:pt x="1555" y="1861"/>
                </a:lnTo>
                <a:lnTo>
                  <a:pt x="1555" y="1858"/>
                </a:lnTo>
                <a:lnTo>
                  <a:pt x="1555" y="1853"/>
                </a:lnTo>
                <a:lnTo>
                  <a:pt x="1555" y="1847"/>
                </a:lnTo>
                <a:lnTo>
                  <a:pt x="1555" y="1845"/>
                </a:lnTo>
                <a:lnTo>
                  <a:pt x="1554" y="1840"/>
                </a:lnTo>
                <a:lnTo>
                  <a:pt x="1557" y="1840"/>
                </a:lnTo>
                <a:lnTo>
                  <a:pt x="1558" y="1841"/>
                </a:lnTo>
                <a:lnTo>
                  <a:pt x="1558" y="1842"/>
                </a:lnTo>
                <a:lnTo>
                  <a:pt x="1559" y="1842"/>
                </a:lnTo>
                <a:lnTo>
                  <a:pt x="1562" y="1842"/>
                </a:lnTo>
                <a:lnTo>
                  <a:pt x="1568" y="1844"/>
                </a:lnTo>
                <a:lnTo>
                  <a:pt x="1569" y="1843"/>
                </a:lnTo>
                <a:lnTo>
                  <a:pt x="1576" y="1844"/>
                </a:lnTo>
                <a:lnTo>
                  <a:pt x="1580" y="1845"/>
                </a:lnTo>
                <a:lnTo>
                  <a:pt x="1594" y="1845"/>
                </a:lnTo>
                <a:lnTo>
                  <a:pt x="1597" y="1845"/>
                </a:lnTo>
                <a:lnTo>
                  <a:pt x="1599" y="1845"/>
                </a:lnTo>
                <a:lnTo>
                  <a:pt x="1601" y="1845"/>
                </a:lnTo>
                <a:lnTo>
                  <a:pt x="1604" y="1844"/>
                </a:lnTo>
                <a:lnTo>
                  <a:pt x="1607" y="1844"/>
                </a:lnTo>
                <a:lnTo>
                  <a:pt x="1612" y="1843"/>
                </a:lnTo>
                <a:lnTo>
                  <a:pt x="1616" y="1842"/>
                </a:lnTo>
                <a:lnTo>
                  <a:pt x="1619" y="1842"/>
                </a:lnTo>
                <a:lnTo>
                  <a:pt x="1623" y="1841"/>
                </a:lnTo>
                <a:lnTo>
                  <a:pt x="1624" y="1841"/>
                </a:lnTo>
                <a:lnTo>
                  <a:pt x="1625" y="1840"/>
                </a:lnTo>
                <a:lnTo>
                  <a:pt x="1627" y="1840"/>
                </a:lnTo>
                <a:lnTo>
                  <a:pt x="1628" y="1840"/>
                </a:lnTo>
                <a:lnTo>
                  <a:pt x="1631" y="1839"/>
                </a:lnTo>
                <a:lnTo>
                  <a:pt x="1632" y="1838"/>
                </a:lnTo>
                <a:lnTo>
                  <a:pt x="1637" y="1836"/>
                </a:lnTo>
                <a:lnTo>
                  <a:pt x="1638" y="1836"/>
                </a:lnTo>
                <a:lnTo>
                  <a:pt x="1639" y="1835"/>
                </a:lnTo>
                <a:lnTo>
                  <a:pt x="1640" y="1835"/>
                </a:lnTo>
                <a:lnTo>
                  <a:pt x="1641" y="1835"/>
                </a:lnTo>
                <a:lnTo>
                  <a:pt x="1642" y="1834"/>
                </a:lnTo>
                <a:lnTo>
                  <a:pt x="1643" y="1834"/>
                </a:lnTo>
                <a:lnTo>
                  <a:pt x="1645" y="1834"/>
                </a:lnTo>
                <a:lnTo>
                  <a:pt x="1646" y="1833"/>
                </a:lnTo>
                <a:lnTo>
                  <a:pt x="1647" y="1832"/>
                </a:lnTo>
                <a:lnTo>
                  <a:pt x="1648" y="1832"/>
                </a:lnTo>
                <a:lnTo>
                  <a:pt x="1650" y="1831"/>
                </a:lnTo>
                <a:lnTo>
                  <a:pt x="1655" y="1828"/>
                </a:lnTo>
                <a:lnTo>
                  <a:pt x="1656" y="1828"/>
                </a:lnTo>
                <a:lnTo>
                  <a:pt x="1657" y="1827"/>
                </a:lnTo>
                <a:lnTo>
                  <a:pt x="1658" y="1827"/>
                </a:lnTo>
                <a:lnTo>
                  <a:pt x="1659" y="1826"/>
                </a:lnTo>
                <a:lnTo>
                  <a:pt x="1660" y="1825"/>
                </a:lnTo>
                <a:lnTo>
                  <a:pt x="1661" y="1825"/>
                </a:lnTo>
                <a:lnTo>
                  <a:pt x="1665" y="1823"/>
                </a:lnTo>
                <a:lnTo>
                  <a:pt x="1666" y="1823"/>
                </a:lnTo>
                <a:lnTo>
                  <a:pt x="1667" y="1822"/>
                </a:lnTo>
                <a:lnTo>
                  <a:pt x="1668" y="1821"/>
                </a:lnTo>
                <a:lnTo>
                  <a:pt x="1670" y="1819"/>
                </a:lnTo>
                <a:lnTo>
                  <a:pt x="1672" y="1819"/>
                </a:lnTo>
                <a:lnTo>
                  <a:pt x="1673" y="1818"/>
                </a:lnTo>
                <a:lnTo>
                  <a:pt x="1675" y="1816"/>
                </a:lnTo>
                <a:lnTo>
                  <a:pt x="1676" y="1816"/>
                </a:lnTo>
                <a:lnTo>
                  <a:pt x="1677" y="1815"/>
                </a:lnTo>
                <a:lnTo>
                  <a:pt x="1678" y="1814"/>
                </a:lnTo>
                <a:lnTo>
                  <a:pt x="1679" y="1814"/>
                </a:lnTo>
                <a:lnTo>
                  <a:pt x="1679" y="1813"/>
                </a:lnTo>
                <a:lnTo>
                  <a:pt x="1681" y="1813"/>
                </a:lnTo>
                <a:lnTo>
                  <a:pt x="1683" y="1810"/>
                </a:lnTo>
                <a:lnTo>
                  <a:pt x="1684" y="1810"/>
                </a:lnTo>
                <a:lnTo>
                  <a:pt x="1684" y="1809"/>
                </a:lnTo>
                <a:lnTo>
                  <a:pt x="1686" y="1807"/>
                </a:lnTo>
                <a:lnTo>
                  <a:pt x="1687" y="1807"/>
                </a:lnTo>
                <a:lnTo>
                  <a:pt x="1689" y="1806"/>
                </a:lnTo>
                <a:lnTo>
                  <a:pt x="1690" y="1805"/>
                </a:lnTo>
                <a:lnTo>
                  <a:pt x="1691" y="1804"/>
                </a:lnTo>
                <a:lnTo>
                  <a:pt x="1693" y="1801"/>
                </a:lnTo>
                <a:lnTo>
                  <a:pt x="1694" y="1801"/>
                </a:lnTo>
                <a:lnTo>
                  <a:pt x="1694" y="1800"/>
                </a:lnTo>
                <a:lnTo>
                  <a:pt x="1696" y="1798"/>
                </a:lnTo>
                <a:lnTo>
                  <a:pt x="1698" y="1797"/>
                </a:lnTo>
                <a:lnTo>
                  <a:pt x="1699" y="1796"/>
                </a:lnTo>
                <a:lnTo>
                  <a:pt x="1701" y="1793"/>
                </a:lnTo>
                <a:lnTo>
                  <a:pt x="1702" y="1792"/>
                </a:lnTo>
                <a:lnTo>
                  <a:pt x="1703" y="1791"/>
                </a:lnTo>
                <a:lnTo>
                  <a:pt x="1704" y="1789"/>
                </a:lnTo>
                <a:lnTo>
                  <a:pt x="1705" y="1788"/>
                </a:lnTo>
                <a:lnTo>
                  <a:pt x="1707" y="1787"/>
                </a:lnTo>
                <a:lnTo>
                  <a:pt x="1709" y="1787"/>
                </a:lnTo>
                <a:lnTo>
                  <a:pt x="1711" y="1789"/>
                </a:lnTo>
                <a:lnTo>
                  <a:pt x="1712" y="1790"/>
                </a:lnTo>
                <a:lnTo>
                  <a:pt x="1713" y="1791"/>
                </a:lnTo>
                <a:lnTo>
                  <a:pt x="1714" y="1791"/>
                </a:lnTo>
                <a:lnTo>
                  <a:pt x="1716" y="1792"/>
                </a:lnTo>
                <a:lnTo>
                  <a:pt x="1718" y="1793"/>
                </a:lnTo>
                <a:lnTo>
                  <a:pt x="1719" y="1793"/>
                </a:lnTo>
                <a:lnTo>
                  <a:pt x="1720" y="1795"/>
                </a:lnTo>
                <a:lnTo>
                  <a:pt x="1725" y="1796"/>
                </a:lnTo>
                <a:lnTo>
                  <a:pt x="1730" y="1797"/>
                </a:lnTo>
                <a:lnTo>
                  <a:pt x="1739" y="1796"/>
                </a:lnTo>
                <a:lnTo>
                  <a:pt x="1747" y="1795"/>
                </a:lnTo>
                <a:lnTo>
                  <a:pt x="1736" y="1786"/>
                </a:lnTo>
                <a:lnTo>
                  <a:pt x="1721" y="1772"/>
                </a:lnTo>
                <a:lnTo>
                  <a:pt x="1720" y="1772"/>
                </a:lnTo>
                <a:lnTo>
                  <a:pt x="1719" y="1771"/>
                </a:lnTo>
                <a:lnTo>
                  <a:pt x="1676" y="1735"/>
                </a:lnTo>
                <a:lnTo>
                  <a:pt x="1675" y="1734"/>
                </a:lnTo>
                <a:lnTo>
                  <a:pt x="1668" y="1728"/>
                </a:lnTo>
                <a:lnTo>
                  <a:pt x="1643" y="1708"/>
                </a:lnTo>
                <a:lnTo>
                  <a:pt x="1640" y="1704"/>
                </a:lnTo>
                <a:lnTo>
                  <a:pt x="1631" y="1697"/>
                </a:lnTo>
                <a:lnTo>
                  <a:pt x="1627" y="1692"/>
                </a:lnTo>
                <a:lnTo>
                  <a:pt x="1623" y="1689"/>
                </a:lnTo>
                <a:lnTo>
                  <a:pt x="1619" y="1684"/>
                </a:lnTo>
                <a:lnTo>
                  <a:pt x="1614" y="1678"/>
                </a:lnTo>
                <a:lnTo>
                  <a:pt x="1613" y="1678"/>
                </a:lnTo>
                <a:lnTo>
                  <a:pt x="1615" y="1678"/>
                </a:lnTo>
                <a:lnTo>
                  <a:pt x="1614" y="1678"/>
                </a:lnTo>
                <a:lnTo>
                  <a:pt x="1614" y="1677"/>
                </a:lnTo>
                <a:lnTo>
                  <a:pt x="1596" y="1656"/>
                </a:lnTo>
                <a:lnTo>
                  <a:pt x="1595" y="1655"/>
                </a:lnTo>
                <a:lnTo>
                  <a:pt x="1595" y="1654"/>
                </a:lnTo>
                <a:lnTo>
                  <a:pt x="1594" y="1654"/>
                </a:lnTo>
                <a:lnTo>
                  <a:pt x="1593" y="1653"/>
                </a:lnTo>
                <a:lnTo>
                  <a:pt x="1580" y="1642"/>
                </a:lnTo>
                <a:lnTo>
                  <a:pt x="1579" y="1641"/>
                </a:lnTo>
                <a:lnTo>
                  <a:pt x="1579" y="1640"/>
                </a:lnTo>
                <a:lnTo>
                  <a:pt x="1575" y="1638"/>
                </a:lnTo>
                <a:lnTo>
                  <a:pt x="1567" y="1631"/>
                </a:lnTo>
                <a:lnTo>
                  <a:pt x="1563" y="1629"/>
                </a:lnTo>
                <a:lnTo>
                  <a:pt x="1562" y="1628"/>
                </a:lnTo>
                <a:lnTo>
                  <a:pt x="1561" y="1627"/>
                </a:lnTo>
                <a:lnTo>
                  <a:pt x="1558" y="1623"/>
                </a:lnTo>
                <a:lnTo>
                  <a:pt x="1557" y="1623"/>
                </a:lnTo>
                <a:lnTo>
                  <a:pt x="1557" y="1624"/>
                </a:lnTo>
                <a:lnTo>
                  <a:pt x="1557" y="1626"/>
                </a:lnTo>
                <a:lnTo>
                  <a:pt x="1555" y="1624"/>
                </a:lnTo>
                <a:lnTo>
                  <a:pt x="1555" y="1631"/>
                </a:lnTo>
                <a:lnTo>
                  <a:pt x="1554" y="1633"/>
                </a:lnTo>
                <a:lnTo>
                  <a:pt x="1549" y="1629"/>
                </a:lnTo>
                <a:lnTo>
                  <a:pt x="1526" y="1612"/>
                </a:lnTo>
                <a:lnTo>
                  <a:pt x="1521" y="1607"/>
                </a:lnTo>
                <a:lnTo>
                  <a:pt x="1507" y="1628"/>
                </a:lnTo>
                <a:lnTo>
                  <a:pt x="1503" y="1623"/>
                </a:lnTo>
                <a:lnTo>
                  <a:pt x="1498" y="1621"/>
                </a:lnTo>
                <a:lnTo>
                  <a:pt x="1495" y="1618"/>
                </a:lnTo>
                <a:lnTo>
                  <a:pt x="1495" y="1605"/>
                </a:lnTo>
                <a:lnTo>
                  <a:pt x="1495" y="1603"/>
                </a:lnTo>
                <a:lnTo>
                  <a:pt x="1495" y="1595"/>
                </a:lnTo>
                <a:lnTo>
                  <a:pt x="1493" y="1594"/>
                </a:lnTo>
                <a:lnTo>
                  <a:pt x="1493" y="1593"/>
                </a:lnTo>
                <a:lnTo>
                  <a:pt x="1493" y="1592"/>
                </a:lnTo>
                <a:lnTo>
                  <a:pt x="1487" y="1592"/>
                </a:lnTo>
                <a:lnTo>
                  <a:pt x="1486" y="1592"/>
                </a:lnTo>
                <a:lnTo>
                  <a:pt x="1484" y="1592"/>
                </a:lnTo>
                <a:lnTo>
                  <a:pt x="1483" y="1592"/>
                </a:lnTo>
                <a:lnTo>
                  <a:pt x="1481" y="1592"/>
                </a:lnTo>
                <a:lnTo>
                  <a:pt x="1454" y="1593"/>
                </a:lnTo>
                <a:lnTo>
                  <a:pt x="1434" y="1594"/>
                </a:lnTo>
                <a:lnTo>
                  <a:pt x="1434" y="1600"/>
                </a:lnTo>
                <a:lnTo>
                  <a:pt x="1434" y="1615"/>
                </a:lnTo>
                <a:lnTo>
                  <a:pt x="1434" y="1623"/>
                </a:lnTo>
                <a:lnTo>
                  <a:pt x="1426" y="1623"/>
                </a:lnTo>
                <a:lnTo>
                  <a:pt x="1419" y="1623"/>
                </a:lnTo>
                <a:lnTo>
                  <a:pt x="1418" y="1623"/>
                </a:lnTo>
                <a:lnTo>
                  <a:pt x="1411" y="1623"/>
                </a:lnTo>
                <a:lnTo>
                  <a:pt x="1403" y="1623"/>
                </a:lnTo>
                <a:lnTo>
                  <a:pt x="1389" y="1623"/>
                </a:lnTo>
                <a:lnTo>
                  <a:pt x="1381" y="1623"/>
                </a:lnTo>
                <a:lnTo>
                  <a:pt x="1374" y="1624"/>
                </a:lnTo>
                <a:lnTo>
                  <a:pt x="1374" y="1628"/>
                </a:lnTo>
                <a:lnTo>
                  <a:pt x="1374" y="1632"/>
                </a:lnTo>
                <a:lnTo>
                  <a:pt x="1374" y="1653"/>
                </a:lnTo>
                <a:lnTo>
                  <a:pt x="1374" y="1666"/>
                </a:lnTo>
                <a:lnTo>
                  <a:pt x="1374" y="1673"/>
                </a:lnTo>
                <a:lnTo>
                  <a:pt x="1374" y="1684"/>
                </a:lnTo>
                <a:lnTo>
                  <a:pt x="1373" y="1685"/>
                </a:lnTo>
                <a:lnTo>
                  <a:pt x="1362" y="1685"/>
                </a:lnTo>
                <a:lnTo>
                  <a:pt x="1362" y="169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065755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6F521-40FD-9C2D-0FC4-50C3683477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Greeley County unified government, </a:t>
            </a:r>
            <a:b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</a:br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Kansas State</a:t>
            </a:r>
          </a:p>
        </p:txBody>
      </p:sp>
      <p:sp>
        <p:nvSpPr>
          <p:cNvPr id="34" name="Freeform 27">
            <a:extLst>
              <a:ext uri="{FF2B5EF4-FFF2-40B4-BE49-F238E27FC236}">
                <a16:creationId xmlns:a16="http://schemas.microsoft.com/office/drawing/2014/main" id="{EC3B0E1D-2CAE-75CA-2458-78F01F14C0C3}"/>
              </a:ext>
            </a:extLst>
          </p:cNvPr>
          <p:cNvSpPr>
            <a:spLocks noEditPoints="1"/>
          </p:cNvSpPr>
          <p:nvPr/>
        </p:nvSpPr>
        <p:spPr bwMode="auto">
          <a:xfrm>
            <a:off x="1043608" y="1059582"/>
            <a:ext cx="3265488" cy="3814763"/>
          </a:xfrm>
          <a:custGeom>
            <a:avLst/>
            <a:gdLst>
              <a:gd name="T0" fmla="*/ 1 w 2057"/>
              <a:gd name="T1" fmla="*/ 537 h 2403"/>
              <a:gd name="T2" fmla="*/ 1 w 2057"/>
              <a:gd name="T3" fmla="*/ 387 h 2403"/>
              <a:gd name="T4" fmla="*/ 0 w 2057"/>
              <a:gd name="T5" fmla="*/ 226 h 2403"/>
              <a:gd name="T6" fmla="*/ 1 w 2057"/>
              <a:gd name="T7" fmla="*/ 90 h 2403"/>
              <a:gd name="T8" fmla="*/ 84 w 2057"/>
              <a:gd name="T9" fmla="*/ 10 h 2403"/>
              <a:gd name="T10" fmla="*/ 192 w 2057"/>
              <a:gd name="T11" fmla="*/ 10 h 2403"/>
              <a:gd name="T12" fmla="*/ 379 w 2057"/>
              <a:gd name="T13" fmla="*/ 10 h 2403"/>
              <a:gd name="T14" fmla="*/ 521 w 2057"/>
              <a:gd name="T15" fmla="*/ 9 h 2403"/>
              <a:gd name="T16" fmla="*/ 635 w 2057"/>
              <a:gd name="T17" fmla="*/ 9 h 2403"/>
              <a:gd name="T18" fmla="*/ 739 w 2057"/>
              <a:gd name="T19" fmla="*/ 9 h 2403"/>
              <a:gd name="T20" fmla="*/ 884 w 2057"/>
              <a:gd name="T21" fmla="*/ 9 h 2403"/>
              <a:gd name="T22" fmla="*/ 1192 w 2057"/>
              <a:gd name="T23" fmla="*/ 7 h 2403"/>
              <a:gd name="T24" fmla="*/ 1289 w 2057"/>
              <a:gd name="T25" fmla="*/ 6 h 2403"/>
              <a:gd name="T26" fmla="*/ 1349 w 2057"/>
              <a:gd name="T27" fmla="*/ 6 h 2403"/>
              <a:gd name="T28" fmla="*/ 1377 w 2057"/>
              <a:gd name="T29" fmla="*/ 5 h 2403"/>
              <a:gd name="T30" fmla="*/ 1405 w 2057"/>
              <a:gd name="T31" fmla="*/ 5 h 2403"/>
              <a:gd name="T32" fmla="*/ 1541 w 2057"/>
              <a:gd name="T33" fmla="*/ 4 h 2403"/>
              <a:gd name="T34" fmla="*/ 1619 w 2057"/>
              <a:gd name="T35" fmla="*/ 3 h 2403"/>
              <a:gd name="T36" fmla="*/ 1825 w 2057"/>
              <a:gd name="T37" fmla="*/ 1 h 2403"/>
              <a:gd name="T38" fmla="*/ 1929 w 2057"/>
              <a:gd name="T39" fmla="*/ 1 h 2403"/>
              <a:gd name="T40" fmla="*/ 2013 w 2057"/>
              <a:gd name="T41" fmla="*/ 0 h 2403"/>
              <a:gd name="T42" fmla="*/ 2057 w 2057"/>
              <a:gd name="T43" fmla="*/ 59 h 2403"/>
              <a:gd name="T44" fmla="*/ 2057 w 2057"/>
              <a:gd name="T45" fmla="*/ 245 h 2403"/>
              <a:gd name="T46" fmla="*/ 2057 w 2057"/>
              <a:gd name="T47" fmla="*/ 326 h 2403"/>
              <a:gd name="T48" fmla="*/ 2057 w 2057"/>
              <a:gd name="T49" fmla="*/ 426 h 2403"/>
              <a:gd name="T50" fmla="*/ 2057 w 2057"/>
              <a:gd name="T51" fmla="*/ 495 h 2403"/>
              <a:gd name="T52" fmla="*/ 2056 w 2057"/>
              <a:gd name="T53" fmla="*/ 726 h 2403"/>
              <a:gd name="T54" fmla="*/ 2056 w 2057"/>
              <a:gd name="T55" fmla="*/ 885 h 2403"/>
              <a:gd name="T56" fmla="*/ 2057 w 2057"/>
              <a:gd name="T57" fmla="*/ 1005 h 2403"/>
              <a:gd name="T58" fmla="*/ 2056 w 2057"/>
              <a:gd name="T59" fmla="*/ 1244 h 2403"/>
              <a:gd name="T60" fmla="*/ 2056 w 2057"/>
              <a:gd name="T61" fmla="*/ 1484 h 2403"/>
              <a:gd name="T62" fmla="*/ 2056 w 2057"/>
              <a:gd name="T63" fmla="*/ 1749 h 2403"/>
              <a:gd name="T64" fmla="*/ 2056 w 2057"/>
              <a:gd name="T65" fmla="*/ 1927 h 2403"/>
              <a:gd name="T66" fmla="*/ 2055 w 2057"/>
              <a:gd name="T67" fmla="*/ 2144 h 2403"/>
              <a:gd name="T68" fmla="*/ 2055 w 2057"/>
              <a:gd name="T69" fmla="*/ 2279 h 2403"/>
              <a:gd name="T70" fmla="*/ 2055 w 2057"/>
              <a:gd name="T71" fmla="*/ 2346 h 2403"/>
              <a:gd name="T72" fmla="*/ 1963 w 2057"/>
              <a:gd name="T73" fmla="*/ 2399 h 2403"/>
              <a:gd name="T74" fmla="*/ 1660 w 2057"/>
              <a:gd name="T75" fmla="*/ 2400 h 2403"/>
              <a:gd name="T76" fmla="*/ 1500 w 2057"/>
              <a:gd name="T77" fmla="*/ 2400 h 2403"/>
              <a:gd name="T78" fmla="*/ 1217 w 2057"/>
              <a:gd name="T79" fmla="*/ 2402 h 2403"/>
              <a:gd name="T80" fmla="*/ 1100 w 2057"/>
              <a:gd name="T81" fmla="*/ 2403 h 2403"/>
              <a:gd name="T82" fmla="*/ 877 w 2057"/>
              <a:gd name="T83" fmla="*/ 2403 h 2403"/>
              <a:gd name="T84" fmla="*/ 585 w 2057"/>
              <a:gd name="T85" fmla="*/ 2403 h 2403"/>
              <a:gd name="T86" fmla="*/ 348 w 2057"/>
              <a:gd name="T87" fmla="*/ 2403 h 2403"/>
              <a:gd name="T88" fmla="*/ 153 w 2057"/>
              <a:gd name="T89" fmla="*/ 2403 h 2403"/>
              <a:gd name="T90" fmla="*/ 3 w 2057"/>
              <a:gd name="T91" fmla="*/ 2402 h 2403"/>
              <a:gd name="T92" fmla="*/ 2 w 2057"/>
              <a:gd name="T93" fmla="*/ 2274 h 2403"/>
              <a:gd name="T94" fmla="*/ 2 w 2057"/>
              <a:gd name="T95" fmla="*/ 2242 h 2403"/>
              <a:gd name="T96" fmla="*/ 3 w 2057"/>
              <a:gd name="T97" fmla="*/ 2165 h 2403"/>
              <a:gd name="T98" fmla="*/ 2 w 2057"/>
              <a:gd name="T99" fmla="*/ 1895 h 2403"/>
              <a:gd name="T100" fmla="*/ 1 w 2057"/>
              <a:gd name="T101" fmla="*/ 1684 h 2403"/>
              <a:gd name="T102" fmla="*/ 1 w 2057"/>
              <a:gd name="T103" fmla="*/ 1538 h 2403"/>
              <a:gd name="T104" fmla="*/ 2 w 2057"/>
              <a:gd name="T105" fmla="*/ 1421 h 2403"/>
              <a:gd name="T106" fmla="*/ 1 w 2057"/>
              <a:gd name="T107" fmla="*/ 1314 h 2403"/>
              <a:gd name="T108" fmla="*/ 1 w 2057"/>
              <a:gd name="T109" fmla="*/ 1182 h 2403"/>
              <a:gd name="T110" fmla="*/ 1 w 2057"/>
              <a:gd name="T111" fmla="*/ 1129 h 2403"/>
              <a:gd name="T112" fmla="*/ 1 w 2057"/>
              <a:gd name="T113" fmla="*/ 1042 h 2403"/>
              <a:gd name="T114" fmla="*/ 1 w 2057"/>
              <a:gd name="T115" fmla="*/ 940 h 2403"/>
              <a:gd name="T116" fmla="*/ 1 w 2057"/>
              <a:gd name="T117" fmla="*/ 730 h 2403"/>
              <a:gd name="T118" fmla="*/ 1075 w 2057"/>
              <a:gd name="T119" fmla="*/ 1216 h 2403"/>
              <a:gd name="T120" fmla="*/ 1086 w 2057"/>
              <a:gd name="T121" fmla="*/ 1244 h 2403"/>
              <a:gd name="T122" fmla="*/ 1114 w 2057"/>
              <a:gd name="T123" fmla="*/ 1245 h 2403"/>
              <a:gd name="T124" fmla="*/ 1114 w 2057"/>
              <a:gd name="T125" fmla="*/ 1208 h 2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57" h="2403">
                <a:moveTo>
                  <a:pt x="0" y="611"/>
                </a:moveTo>
                <a:lnTo>
                  <a:pt x="0" y="608"/>
                </a:lnTo>
                <a:lnTo>
                  <a:pt x="0" y="604"/>
                </a:lnTo>
                <a:lnTo>
                  <a:pt x="0" y="595"/>
                </a:lnTo>
                <a:lnTo>
                  <a:pt x="0" y="582"/>
                </a:lnTo>
                <a:lnTo>
                  <a:pt x="0" y="571"/>
                </a:lnTo>
                <a:lnTo>
                  <a:pt x="0" y="562"/>
                </a:lnTo>
                <a:lnTo>
                  <a:pt x="0" y="553"/>
                </a:lnTo>
                <a:lnTo>
                  <a:pt x="0" y="544"/>
                </a:lnTo>
                <a:lnTo>
                  <a:pt x="1" y="539"/>
                </a:lnTo>
                <a:lnTo>
                  <a:pt x="1" y="537"/>
                </a:lnTo>
                <a:lnTo>
                  <a:pt x="1" y="535"/>
                </a:lnTo>
                <a:lnTo>
                  <a:pt x="1" y="497"/>
                </a:lnTo>
                <a:lnTo>
                  <a:pt x="1" y="488"/>
                </a:lnTo>
                <a:lnTo>
                  <a:pt x="1" y="468"/>
                </a:lnTo>
                <a:lnTo>
                  <a:pt x="1" y="465"/>
                </a:lnTo>
                <a:lnTo>
                  <a:pt x="1" y="464"/>
                </a:lnTo>
                <a:lnTo>
                  <a:pt x="1" y="411"/>
                </a:lnTo>
                <a:lnTo>
                  <a:pt x="1" y="409"/>
                </a:lnTo>
                <a:lnTo>
                  <a:pt x="1" y="408"/>
                </a:lnTo>
                <a:lnTo>
                  <a:pt x="1" y="407"/>
                </a:lnTo>
                <a:lnTo>
                  <a:pt x="1" y="387"/>
                </a:lnTo>
                <a:lnTo>
                  <a:pt x="1" y="385"/>
                </a:lnTo>
                <a:lnTo>
                  <a:pt x="1" y="365"/>
                </a:lnTo>
                <a:lnTo>
                  <a:pt x="1" y="361"/>
                </a:lnTo>
                <a:lnTo>
                  <a:pt x="1" y="352"/>
                </a:lnTo>
                <a:lnTo>
                  <a:pt x="1" y="333"/>
                </a:lnTo>
                <a:lnTo>
                  <a:pt x="1" y="263"/>
                </a:lnTo>
                <a:lnTo>
                  <a:pt x="1" y="249"/>
                </a:lnTo>
                <a:lnTo>
                  <a:pt x="1" y="247"/>
                </a:lnTo>
                <a:lnTo>
                  <a:pt x="1" y="234"/>
                </a:lnTo>
                <a:lnTo>
                  <a:pt x="1" y="227"/>
                </a:lnTo>
                <a:lnTo>
                  <a:pt x="0" y="226"/>
                </a:lnTo>
                <a:lnTo>
                  <a:pt x="0" y="220"/>
                </a:lnTo>
                <a:lnTo>
                  <a:pt x="0" y="217"/>
                </a:lnTo>
                <a:lnTo>
                  <a:pt x="0" y="215"/>
                </a:lnTo>
                <a:lnTo>
                  <a:pt x="0" y="215"/>
                </a:lnTo>
                <a:lnTo>
                  <a:pt x="1" y="197"/>
                </a:lnTo>
                <a:lnTo>
                  <a:pt x="1" y="188"/>
                </a:lnTo>
                <a:lnTo>
                  <a:pt x="1" y="165"/>
                </a:lnTo>
                <a:lnTo>
                  <a:pt x="1" y="160"/>
                </a:lnTo>
                <a:lnTo>
                  <a:pt x="1" y="136"/>
                </a:lnTo>
                <a:lnTo>
                  <a:pt x="1" y="134"/>
                </a:lnTo>
                <a:lnTo>
                  <a:pt x="1" y="90"/>
                </a:lnTo>
                <a:lnTo>
                  <a:pt x="1" y="71"/>
                </a:lnTo>
                <a:lnTo>
                  <a:pt x="1" y="60"/>
                </a:lnTo>
                <a:lnTo>
                  <a:pt x="1" y="59"/>
                </a:lnTo>
                <a:lnTo>
                  <a:pt x="0" y="11"/>
                </a:lnTo>
                <a:lnTo>
                  <a:pt x="1" y="11"/>
                </a:lnTo>
                <a:lnTo>
                  <a:pt x="22" y="10"/>
                </a:lnTo>
                <a:lnTo>
                  <a:pt x="23" y="10"/>
                </a:lnTo>
                <a:lnTo>
                  <a:pt x="29" y="10"/>
                </a:lnTo>
                <a:lnTo>
                  <a:pt x="64" y="10"/>
                </a:lnTo>
                <a:lnTo>
                  <a:pt x="72" y="10"/>
                </a:lnTo>
                <a:lnTo>
                  <a:pt x="84" y="10"/>
                </a:lnTo>
                <a:lnTo>
                  <a:pt x="98" y="10"/>
                </a:lnTo>
                <a:lnTo>
                  <a:pt x="112" y="10"/>
                </a:lnTo>
                <a:lnTo>
                  <a:pt x="113" y="10"/>
                </a:lnTo>
                <a:lnTo>
                  <a:pt x="123" y="10"/>
                </a:lnTo>
                <a:lnTo>
                  <a:pt x="142" y="10"/>
                </a:lnTo>
                <a:lnTo>
                  <a:pt x="143" y="10"/>
                </a:lnTo>
                <a:lnTo>
                  <a:pt x="180" y="10"/>
                </a:lnTo>
                <a:lnTo>
                  <a:pt x="182" y="10"/>
                </a:lnTo>
                <a:lnTo>
                  <a:pt x="184" y="10"/>
                </a:lnTo>
                <a:lnTo>
                  <a:pt x="186" y="10"/>
                </a:lnTo>
                <a:lnTo>
                  <a:pt x="192" y="10"/>
                </a:lnTo>
                <a:lnTo>
                  <a:pt x="201" y="10"/>
                </a:lnTo>
                <a:lnTo>
                  <a:pt x="211" y="10"/>
                </a:lnTo>
                <a:lnTo>
                  <a:pt x="216" y="10"/>
                </a:lnTo>
                <a:lnTo>
                  <a:pt x="219" y="10"/>
                </a:lnTo>
                <a:lnTo>
                  <a:pt x="220" y="10"/>
                </a:lnTo>
                <a:lnTo>
                  <a:pt x="262" y="10"/>
                </a:lnTo>
                <a:lnTo>
                  <a:pt x="315" y="10"/>
                </a:lnTo>
                <a:lnTo>
                  <a:pt x="318" y="10"/>
                </a:lnTo>
                <a:lnTo>
                  <a:pt x="363" y="10"/>
                </a:lnTo>
                <a:lnTo>
                  <a:pt x="376" y="10"/>
                </a:lnTo>
                <a:lnTo>
                  <a:pt x="379" y="10"/>
                </a:lnTo>
                <a:lnTo>
                  <a:pt x="387" y="10"/>
                </a:lnTo>
                <a:lnTo>
                  <a:pt x="398" y="10"/>
                </a:lnTo>
                <a:lnTo>
                  <a:pt x="419" y="10"/>
                </a:lnTo>
                <a:lnTo>
                  <a:pt x="420" y="10"/>
                </a:lnTo>
                <a:lnTo>
                  <a:pt x="426" y="9"/>
                </a:lnTo>
                <a:lnTo>
                  <a:pt x="430" y="9"/>
                </a:lnTo>
                <a:lnTo>
                  <a:pt x="432" y="10"/>
                </a:lnTo>
                <a:lnTo>
                  <a:pt x="458" y="10"/>
                </a:lnTo>
                <a:lnTo>
                  <a:pt x="500" y="9"/>
                </a:lnTo>
                <a:lnTo>
                  <a:pt x="512" y="9"/>
                </a:lnTo>
                <a:lnTo>
                  <a:pt x="521" y="9"/>
                </a:lnTo>
                <a:lnTo>
                  <a:pt x="537" y="9"/>
                </a:lnTo>
                <a:lnTo>
                  <a:pt x="539" y="9"/>
                </a:lnTo>
                <a:lnTo>
                  <a:pt x="539" y="9"/>
                </a:lnTo>
                <a:lnTo>
                  <a:pt x="568" y="9"/>
                </a:lnTo>
                <a:lnTo>
                  <a:pt x="580" y="9"/>
                </a:lnTo>
                <a:lnTo>
                  <a:pt x="608" y="9"/>
                </a:lnTo>
                <a:lnTo>
                  <a:pt x="618" y="9"/>
                </a:lnTo>
                <a:lnTo>
                  <a:pt x="619" y="9"/>
                </a:lnTo>
                <a:lnTo>
                  <a:pt x="620" y="9"/>
                </a:lnTo>
                <a:lnTo>
                  <a:pt x="634" y="9"/>
                </a:lnTo>
                <a:lnTo>
                  <a:pt x="635" y="9"/>
                </a:lnTo>
                <a:lnTo>
                  <a:pt x="637" y="9"/>
                </a:lnTo>
                <a:lnTo>
                  <a:pt x="652" y="9"/>
                </a:lnTo>
                <a:lnTo>
                  <a:pt x="659" y="9"/>
                </a:lnTo>
                <a:lnTo>
                  <a:pt x="661" y="9"/>
                </a:lnTo>
                <a:lnTo>
                  <a:pt x="668" y="9"/>
                </a:lnTo>
                <a:lnTo>
                  <a:pt x="695" y="9"/>
                </a:lnTo>
                <a:lnTo>
                  <a:pt x="700" y="9"/>
                </a:lnTo>
                <a:lnTo>
                  <a:pt x="715" y="9"/>
                </a:lnTo>
                <a:lnTo>
                  <a:pt x="729" y="9"/>
                </a:lnTo>
                <a:lnTo>
                  <a:pt x="732" y="9"/>
                </a:lnTo>
                <a:lnTo>
                  <a:pt x="739" y="9"/>
                </a:lnTo>
                <a:lnTo>
                  <a:pt x="739" y="9"/>
                </a:lnTo>
                <a:lnTo>
                  <a:pt x="746" y="9"/>
                </a:lnTo>
                <a:lnTo>
                  <a:pt x="764" y="9"/>
                </a:lnTo>
                <a:lnTo>
                  <a:pt x="774" y="9"/>
                </a:lnTo>
                <a:lnTo>
                  <a:pt x="795" y="9"/>
                </a:lnTo>
                <a:lnTo>
                  <a:pt x="815" y="9"/>
                </a:lnTo>
                <a:lnTo>
                  <a:pt x="819" y="9"/>
                </a:lnTo>
                <a:lnTo>
                  <a:pt x="826" y="9"/>
                </a:lnTo>
                <a:lnTo>
                  <a:pt x="841" y="9"/>
                </a:lnTo>
                <a:lnTo>
                  <a:pt x="854" y="9"/>
                </a:lnTo>
                <a:lnTo>
                  <a:pt x="884" y="9"/>
                </a:lnTo>
                <a:lnTo>
                  <a:pt x="899" y="9"/>
                </a:lnTo>
                <a:lnTo>
                  <a:pt x="934" y="9"/>
                </a:lnTo>
                <a:lnTo>
                  <a:pt x="979" y="9"/>
                </a:lnTo>
                <a:lnTo>
                  <a:pt x="1053" y="8"/>
                </a:lnTo>
                <a:lnTo>
                  <a:pt x="1056" y="8"/>
                </a:lnTo>
                <a:lnTo>
                  <a:pt x="1093" y="8"/>
                </a:lnTo>
                <a:lnTo>
                  <a:pt x="1112" y="8"/>
                </a:lnTo>
                <a:lnTo>
                  <a:pt x="1135" y="8"/>
                </a:lnTo>
                <a:lnTo>
                  <a:pt x="1178" y="7"/>
                </a:lnTo>
                <a:lnTo>
                  <a:pt x="1187" y="7"/>
                </a:lnTo>
                <a:lnTo>
                  <a:pt x="1192" y="7"/>
                </a:lnTo>
                <a:lnTo>
                  <a:pt x="1208" y="7"/>
                </a:lnTo>
                <a:lnTo>
                  <a:pt x="1230" y="7"/>
                </a:lnTo>
                <a:lnTo>
                  <a:pt x="1255" y="7"/>
                </a:lnTo>
                <a:lnTo>
                  <a:pt x="1260" y="7"/>
                </a:lnTo>
                <a:lnTo>
                  <a:pt x="1266" y="7"/>
                </a:lnTo>
                <a:lnTo>
                  <a:pt x="1267" y="7"/>
                </a:lnTo>
                <a:lnTo>
                  <a:pt x="1273" y="7"/>
                </a:lnTo>
                <a:lnTo>
                  <a:pt x="1282" y="7"/>
                </a:lnTo>
                <a:lnTo>
                  <a:pt x="1284" y="7"/>
                </a:lnTo>
                <a:lnTo>
                  <a:pt x="1286" y="6"/>
                </a:lnTo>
                <a:lnTo>
                  <a:pt x="1289" y="6"/>
                </a:lnTo>
                <a:lnTo>
                  <a:pt x="1292" y="6"/>
                </a:lnTo>
                <a:lnTo>
                  <a:pt x="1294" y="6"/>
                </a:lnTo>
                <a:lnTo>
                  <a:pt x="1295" y="6"/>
                </a:lnTo>
                <a:lnTo>
                  <a:pt x="1333" y="6"/>
                </a:lnTo>
                <a:lnTo>
                  <a:pt x="1335" y="7"/>
                </a:lnTo>
                <a:lnTo>
                  <a:pt x="1336" y="7"/>
                </a:lnTo>
                <a:lnTo>
                  <a:pt x="1345" y="7"/>
                </a:lnTo>
                <a:lnTo>
                  <a:pt x="1346" y="6"/>
                </a:lnTo>
                <a:lnTo>
                  <a:pt x="1347" y="6"/>
                </a:lnTo>
                <a:lnTo>
                  <a:pt x="1349" y="6"/>
                </a:lnTo>
                <a:lnTo>
                  <a:pt x="1349" y="6"/>
                </a:lnTo>
                <a:lnTo>
                  <a:pt x="1350" y="6"/>
                </a:lnTo>
                <a:lnTo>
                  <a:pt x="1355" y="6"/>
                </a:lnTo>
                <a:lnTo>
                  <a:pt x="1361" y="6"/>
                </a:lnTo>
                <a:lnTo>
                  <a:pt x="1363" y="6"/>
                </a:lnTo>
                <a:lnTo>
                  <a:pt x="1367" y="6"/>
                </a:lnTo>
                <a:lnTo>
                  <a:pt x="1368" y="6"/>
                </a:lnTo>
                <a:lnTo>
                  <a:pt x="1369" y="6"/>
                </a:lnTo>
                <a:lnTo>
                  <a:pt x="1373" y="6"/>
                </a:lnTo>
                <a:lnTo>
                  <a:pt x="1374" y="6"/>
                </a:lnTo>
                <a:lnTo>
                  <a:pt x="1376" y="6"/>
                </a:lnTo>
                <a:lnTo>
                  <a:pt x="1377" y="5"/>
                </a:lnTo>
                <a:lnTo>
                  <a:pt x="1379" y="5"/>
                </a:lnTo>
                <a:lnTo>
                  <a:pt x="1382" y="4"/>
                </a:lnTo>
                <a:lnTo>
                  <a:pt x="1383" y="4"/>
                </a:lnTo>
                <a:lnTo>
                  <a:pt x="1389" y="4"/>
                </a:lnTo>
                <a:lnTo>
                  <a:pt x="1391" y="4"/>
                </a:lnTo>
                <a:lnTo>
                  <a:pt x="1394" y="4"/>
                </a:lnTo>
                <a:lnTo>
                  <a:pt x="1396" y="5"/>
                </a:lnTo>
                <a:lnTo>
                  <a:pt x="1397" y="5"/>
                </a:lnTo>
                <a:lnTo>
                  <a:pt x="1398" y="5"/>
                </a:lnTo>
                <a:lnTo>
                  <a:pt x="1399" y="5"/>
                </a:lnTo>
                <a:lnTo>
                  <a:pt x="1405" y="5"/>
                </a:lnTo>
                <a:lnTo>
                  <a:pt x="1415" y="5"/>
                </a:lnTo>
                <a:lnTo>
                  <a:pt x="1417" y="5"/>
                </a:lnTo>
                <a:lnTo>
                  <a:pt x="1428" y="5"/>
                </a:lnTo>
                <a:lnTo>
                  <a:pt x="1440" y="5"/>
                </a:lnTo>
                <a:lnTo>
                  <a:pt x="1452" y="5"/>
                </a:lnTo>
                <a:lnTo>
                  <a:pt x="1453" y="5"/>
                </a:lnTo>
                <a:lnTo>
                  <a:pt x="1455" y="5"/>
                </a:lnTo>
                <a:lnTo>
                  <a:pt x="1463" y="5"/>
                </a:lnTo>
                <a:lnTo>
                  <a:pt x="1502" y="4"/>
                </a:lnTo>
                <a:lnTo>
                  <a:pt x="1515" y="4"/>
                </a:lnTo>
                <a:lnTo>
                  <a:pt x="1541" y="4"/>
                </a:lnTo>
                <a:lnTo>
                  <a:pt x="1551" y="4"/>
                </a:lnTo>
                <a:lnTo>
                  <a:pt x="1552" y="4"/>
                </a:lnTo>
                <a:lnTo>
                  <a:pt x="1555" y="4"/>
                </a:lnTo>
                <a:lnTo>
                  <a:pt x="1564" y="4"/>
                </a:lnTo>
                <a:lnTo>
                  <a:pt x="1566" y="4"/>
                </a:lnTo>
                <a:lnTo>
                  <a:pt x="1568" y="4"/>
                </a:lnTo>
                <a:lnTo>
                  <a:pt x="1576" y="4"/>
                </a:lnTo>
                <a:lnTo>
                  <a:pt x="1598" y="3"/>
                </a:lnTo>
                <a:lnTo>
                  <a:pt x="1611" y="3"/>
                </a:lnTo>
                <a:lnTo>
                  <a:pt x="1613" y="3"/>
                </a:lnTo>
                <a:lnTo>
                  <a:pt x="1619" y="3"/>
                </a:lnTo>
                <a:lnTo>
                  <a:pt x="1647" y="3"/>
                </a:lnTo>
                <a:lnTo>
                  <a:pt x="1660" y="3"/>
                </a:lnTo>
                <a:lnTo>
                  <a:pt x="1692" y="3"/>
                </a:lnTo>
                <a:lnTo>
                  <a:pt x="1694" y="3"/>
                </a:lnTo>
                <a:lnTo>
                  <a:pt x="1738" y="3"/>
                </a:lnTo>
                <a:lnTo>
                  <a:pt x="1762" y="3"/>
                </a:lnTo>
                <a:lnTo>
                  <a:pt x="1775" y="3"/>
                </a:lnTo>
                <a:lnTo>
                  <a:pt x="1804" y="3"/>
                </a:lnTo>
                <a:lnTo>
                  <a:pt x="1817" y="1"/>
                </a:lnTo>
                <a:lnTo>
                  <a:pt x="1819" y="1"/>
                </a:lnTo>
                <a:lnTo>
                  <a:pt x="1825" y="1"/>
                </a:lnTo>
                <a:lnTo>
                  <a:pt x="1827" y="1"/>
                </a:lnTo>
                <a:lnTo>
                  <a:pt x="1843" y="1"/>
                </a:lnTo>
                <a:lnTo>
                  <a:pt x="1864" y="1"/>
                </a:lnTo>
                <a:lnTo>
                  <a:pt x="1868" y="1"/>
                </a:lnTo>
                <a:lnTo>
                  <a:pt x="1880" y="1"/>
                </a:lnTo>
                <a:lnTo>
                  <a:pt x="1882" y="1"/>
                </a:lnTo>
                <a:lnTo>
                  <a:pt x="1894" y="1"/>
                </a:lnTo>
                <a:lnTo>
                  <a:pt x="1901" y="1"/>
                </a:lnTo>
                <a:lnTo>
                  <a:pt x="1906" y="1"/>
                </a:lnTo>
                <a:lnTo>
                  <a:pt x="1919" y="1"/>
                </a:lnTo>
                <a:lnTo>
                  <a:pt x="1929" y="1"/>
                </a:lnTo>
                <a:lnTo>
                  <a:pt x="1932" y="1"/>
                </a:lnTo>
                <a:lnTo>
                  <a:pt x="1934" y="1"/>
                </a:lnTo>
                <a:lnTo>
                  <a:pt x="1935" y="1"/>
                </a:lnTo>
                <a:lnTo>
                  <a:pt x="1940" y="1"/>
                </a:lnTo>
                <a:lnTo>
                  <a:pt x="1951" y="1"/>
                </a:lnTo>
                <a:lnTo>
                  <a:pt x="1975" y="1"/>
                </a:lnTo>
                <a:lnTo>
                  <a:pt x="1976" y="1"/>
                </a:lnTo>
                <a:lnTo>
                  <a:pt x="1988" y="1"/>
                </a:lnTo>
                <a:lnTo>
                  <a:pt x="2000" y="1"/>
                </a:lnTo>
                <a:lnTo>
                  <a:pt x="2012" y="0"/>
                </a:lnTo>
                <a:lnTo>
                  <a:pt x="2013" y="0"/>
                </a:lnTo>
                <a:lnTo>
                  <a:pt x="2017" y="0"/>
                </a:lnTo>
                <a:lnTo>
                  <a:pt x="2019" y="0"/>
                </a:lnTo>
                <a:lnTo>
                  <a:pt x="2055" y="0"/>
                </a:lnTo>
                <a:lnTo>
                  <a:pt x="2057" y="0"/>
                </a:lnTo>
                <a:lnTo>
                  <a:pt x="2057" y="15"/>
                </a:lnTo>
                <a:lnTo>
                  <a:pt x="2057" y="24"/>
                </a:lnTo>
                <a:lnTo>
                  <a:pt x="2057" y="26"/>
                </a:lnTo>
                <a:lnTo>
                  <a:pt x="2057" y="34"/>
                </a:lnTo>
                <a:lnTo>
                  <a:pt x="2057" y="41"/>
                </a:lnTo>
                <a:lnTo>
                  <a:pt x="2057" y="42"/>
                </a:lnTo>
                <a:lnTo>
                  <a:pt x="2057" y="59"/>
                </a:lnTo>
                <a:lnTo>
                  <a:pt x="2057" y="67"/>
                </a:lnTo>
                <a:lnTo>
                  <a:pt x="2057" y="83"/>
                </a:lnTo>
                <a:lnTo>
                  <a:pt x="2057" y="86"/>
                </a:lnTo>
                <a:lnTo>
                  <a:pt x="2057" y="141"/>
                </a:lnTo>
                <a:lnTo>
                  <a:pt x="2057" y="166"/>
                </a:lnTo>
                <a:lnTo>
                  <a:pt x="2057" y="204"/>
                </a:lnTo>
                <a:lnTo>
                  <a:pt x="2057" y="213"/>
                </a:lnTo>
                <a:lnTo>
                  <a:pt x="2057" y="220"/>
                </a:lnTo>
                <a:lnTo>
                  <a:pt x="2057" y="228"/>
                </a:lnTo>
                <a:lnTo>
                  <a:pt x="2057" y="243"/>
                </a:lnTo>
                <a:lnTo>
                  <a:pt x="2057" y="245"/>
                </a:lnTo>
                <a:lnTo>
                  <a:pt x="2057" y="250"/>
                </a:lnTo>
                <a:lnTo>
                  <a:pt x="2057" y="257"/>
                </a:lnTo>
                <a:lnTo>
                  <a:pt x="2057" y="260"/>
                </a:lnTo>
                <a:lnTo>
                  <a:pt x="2057" y="269"/>
                </a:lnTo>
                <a:lnTo>
                  <a:pt x="2057" y="276"/>
                </a:lnTo>
                <a:lnTo>
                  <a:pt x="2057" y="285"/>
                </a:lnTo>
                <a:lnTo>
                  <a:pt x="2057" y="290"/>
                </a:lnTo>
                <a:lnTo>
                  <a:pt x="2057" y="305"/>
                </a:lnTo>
                <a:lnTo>
                  <a:pt x="2057" y="313"/>
                </a:lnTo>
                <a:lnTo>
                  <a:pt x="2057" y="321"/>
                </a:lnTo>
                <a:lnTo>
                  <a:pt x="2057" y="326"/>
                </a:lnTo>
                <a:lnTo>
                  <a:pt x="2057" y="329"/>
                </a:lnTo>
                <a:lnTo>
                  <a:pt x="2057" y="343"/>
                </a:lnTo>
                <a:lnTo>
                  <a:pt x="2057" y="366"/>
                </a:lnTo>
                <a:lnTo>
                  <a:pt x="2057" y="401"/>
                </a:lnTo>
                <a:lnTo>
                  <a:pt x="2057" y="404"/>
                </a:lnTo>
                <a:lnTo>
                  <a:pt x="2057" y="405"/>
                </a:lnTo>
                <a:lnTo>
                  <a:pt x="2057" y="406"/>
                </a:lnTo>
                <a:lnTo>
                  <a:pt x="2057" y="410"/>
                </a:lnTo>
                <a:lnTo>
                  <a:pt x="2057" y="412"/>
                </a:lnTo>
                <a:lnTo>
                  <a:pt x="2057" y="413"/>
                </a:lnTo>
                <a:lnTo>
                  <a:pt x="2057" y="426"/>
                </a:lnTo>
                <a:lnTo>
                  <a:pt x="2057" y="434"/>
                </a:lnTo>
                <a:lnTo>
                  <a:pt x="2057" y="437"/>
                </a:lnTo>
                <a:lnTo>
                  <a:pt x="2057" y="442"/>
                </a:lnTo>
                <a:lnTo>
                  <a:pt x="2057" y="457"/>
                </a:lnTo>
                <a:lnTo>
                  <a:pt x="2056" y="461"/>
                </a:lnTo>
                <a:lnTo>
                  <a:pt x="2056" y="462"/>
                </a:lnTo>
                <a:lnTo>
                  <a:pt x="2056" y="470"/>
                </a:lnTo>
                <a:lnTo>
                  <a:pt x="2057" y="480"/>
                </a:lnTo>
                <a:lnTo>
                  <a:pt x="2057" y="486"/>
                </a:lnTo>
                <a:lnTo>
                  <a:pt x="2057" y="487"/>
                </a:lnTo>
                <a:lnTo>
                  <a:pt x="2057" y="495"/>
                </a:lnTo>
                <a:lnTo>
                  <a:pt x="2057" y="499"/>
                </a:lnTo>
                <a:lnTo>
                  <a:pt x="2057" y="500"/>
                </a:lnTo>
                <a:lnTo>
                  <a:pt x="2057" y="500"/>
                </a:lnTo>
                <a:lnTo>
                  <a:pt x="2057" y="527"/>
                </a:lnTo>
                <a:lnTo>
                  <a:pt x="2057" y="531"/>
                </a:lnTo>
                <a:lnTo>
                  <a:pt x="2057" y="542"/>
                </a:lnTo>
                <a:lnTo>
                  <a:pt x="2057" y="546"/>
                </a:lnTo>
                <a:lnTo>
                  <a:pt x="2056" y="566"/>
                </a:lnTo>
                <a:lnTo>
                  <a:pt x="2056" y="574"/>
                </a:lnTo>
                <a:lnTo>
                  <a:pt x="2056" y="645"/>
                </a:lnTo>
                <a:lnTo>
                  <a:pt x="2056" y="726"/>
                </a:lnTo>
                <a:lnTo>
                  <a:pt x="2056" y="805"/>
                </a:lnTo>
                <a:lnTo>
                  <a:pt x="2056" y="812"/>
                </a:lnTo>
                <a:lnTo>
                  <a:pt x="2056" y="817"/>
                </a:lnTo>
                <a:lnTo>
                  <a:pt x="2056" y="823"/>
                </a:lnTo>
                <a:lnTo>
                  <a:pt x="2056" y="834"/>
                </a:lnTo>
                <a:lnTo>
                  <a:pt x="2056" y="840"/>
                </a:lnTo>
                <a:lnTo>
                  <a:pt x="2056" y="851"/>
                </a:lnTo>
                <a:lnTo>
                  <a:pt x="2056" y="856"/>
                </a:lnTo>
                <a:lnTo>
                  <a:pt x="2056" y="877"/>
                </a:lnTo>
                <a:lnTo>
                  <a:pt x="2056" y="883"/>
                </a:lnTo>
                <a:lnTo>
                  <a:pt x="2056" y="885"/>
                </a:lnTo>
                <a:lnTo>
                  <a:pt x="2056" y="887"/>
                </a:lnTo>
                <a:lnTo>
                  <a:pt x="2056" y="893"/>
                </a:lnTo>
                <a:lnTo>
                  <a:pt x="2056" y="900"/>
                </a:lnTo>
                <a:lnTo>
                  <a:pt x="2056" y="905"/>
                </a:lnTo>
                <a:lnTo>
                  <a:pt x="2056" y="925"/>
                </a:lnTo>
                <a:lnTo>
                  <a:pt x="2056" y="953"/>
                </a:lnTo>
                <a:lnTo>
                  <a:pt x="2056" y="964"/>
                </a:lnTo>
                <a:lnTo>
                  <a:pt x="2056" y="965"/>
                </a:lnTo>
                <a:lnTo>
                  <a:pt x="2057" y="989"/>
                </a:lnTo>
                <a:lnTo>
                  <a:pt x="2056" y="996"/>
                </a:lnTo>
                <a:lnTo>
                  <a:pt x="2057" y="1005"/>
                </a:lnTo>
                <a:lnTo>
                  <a:pt x="2056" y="1009"/>
                </a:lnTo>
                <a:lnTo>
                  <a:pt x="2056" y="1034"/>
                </a:lnTo>
                <a:lnTo>
                  <a:pt x="2056" y="1042"/>
                </a:lnTo>
                <a:lnTo>
                  <a:pt x="2056" y="1045"/>
                </a:lnTo>
                <a:lnTo>
                  <a:pt x="2056" y="1066"/>
                </a:lnTo>
                <a:lnTo>
                  <a:pt x="2056" y="1098"/>
                </a:lnTo>
                <a:lnTo>
                  <a:pt x="2056" y="1172"/>
                </a:lnTo>
                <a:lnTo>
                  <a:pt x="2057" y="1205"/>
                </a:lnTo>
                <a:lnTo>
                  <a:pt x="2056" y="1205"/>
                </a:lnTo>
                <a:lnTo>
                  <a:pt x="2056" y="1210"/>
                </a:lnTo>
                <a:lnTo>
                  <a:pt x="2056" y="1244"/>
                </a:lnTo>
                <a:lnTo>
                  <a:pt x="2056" y="1260"/>
                </a:lnTo>
                <a:lnTo>
                  <a:pt x="2056" y="1265"/>
                </a:lnTo>
                <a:lnTo>
                  <a:pt x="2056" y="1266"/>
                </a:lnTo>
                <a:lnTo>
                  <a:pt x="2056" y="1267"/>
                </a:lnTo>
                <a:lnTo>
                  <a:pt x="2056" y="1268"/>
                </a:lnTo>
                <a:lnTo>
                  <a:pt x="2056" y="1281"/>
                </a:lnTo>
                <a:lnTo>
                  <a:pt x="2056" y="1284"/>
                </a:lnTo>
                <a:lnTo>
                  <a:pt x="2056" y="1324"/>
                </a:lnTo>
                <a:lnTo>
                  <a:pt x="2056" y="1444"/>
                </a:lnTo>
                <a:lnTo>
                  <a:pt x="2056" y="1483"/>
                </a:lnTo>
                <a:lnTo>
                  <a:pt x="2056" y="1484"/>
                </a:lnTo>
                <a:lnTo>
                  <a:pt x="2056" y="1514"/>
                </a:lnTo>
                <a:lnTo>
                  <a:pt x="2056" y="1523"/>
                </a:lnTo>
                <a:lnTo>
                  <a:pt x="2056" y="1526"/>
                </a:lnTo>
                <a:lnTo>
                  <a:pt x="2056" y="1564"/>
                </a:lnTo>
                <a:lnTo>
                  <a:pt x="2056" y="1603"/>
                </a:lnTo>
                <a:lnTo>
                  <a:pt x="2056" y="1683"/>
                </a:lnTo>
                <a:lnTo>
                  <a:pt x="2056" y="1731"/>
                </a:lnTo>
                <a:lnTo>
                  <a:pt x="2056" y="1734"/>
                </a:lnTo>
                <a:lnTo>
                  <a:pt x="2056" y="1736"/>
                </a:lnTo>
                <a:lnTo>
                  <a:pt x="2056" y="1743"/>
                </a:lnTo>
                <a:lnTo>
                  <a:pt x="2056" y="1749"/>
                </a:lnTo>
                <a:lnTo>
                  <a:pt x="2056" y="1763"/>
                </a:lnTo>
                <a:lnTo>
                  <a:pt x="2056" y="1767"/>
                </a:lnTo>
                <a:lnTo>
                  <a:pt x="2056" y="1774"/>
                </a:lnTo>
                <a:lnTo>
                  <a:pt x="2056" y="1779"/>
                </a:lnTo>
                <a:lnTo>
                  <a:pt x="2056" y="1785"/>
                </a:lnTo>
                <a:lnTo>
                  <a:pt x="2056" y="1791"/>
                </a:lnTo>
                <a:lnTo>
                  <a:pt x="2056" y="1842"/>
                </a:lnTo>
                <a:lnTo>
                  <a:pt x="2056" y="1843"/>
                </a:lnTo>
                <a:lnTo>
                  <a:pt x="2056" y="1880"/>
                </a:lnTo>
                <a:lnTo>
                  <a:pt x="2056" y="1921"/>
                </a:lnTo>
                <a:lnTo>
                  <a:pt x="2056" y="1927"/>
                </a:lnTo>
                <a:lnTo>
                  <a:pt x="2056" y="1934"/>
                </a:lnTo>
                <a:lnTo>
                  <a:pt x="2056" y="2001"/>
                </a:lnTo>
                <a:lnTo>
                  <a:pt x="2056" y="2041"/>
                </a:lnTo>
                <a:lnTo>
                  <a:pt x="2056" y="2048"/>
                </a:lnTo>
                <a:lnTo>
                  <a:pt x="2056" y="2051"/>
                </a:lnTo>
                <a:lnTo>
                  <a:pt x="2055" y="2063"/>
                </a:lnTo>
                <a:lnTo>
                  <a:pt x="2055" y="2080"/>
                </a:lnTo>
                <a:lnTo>
                  <a:pt x="2055" y="2081"/>
                </a:lnTo>
                <a:lnTo>
                  <a:pt x="2055" y="2128"/>
                </a:lnTo>
                <a:lnTo>
                  <a:pt x="2055" y="2136"/>
                </a:lnTo>
                <a:lnTo>
                  <a:pt x="2055" y="2144"/>
                </a:lnTo>
                <a:lnTo>
                  <a:pt x="2055" y="2149"/>
                </a:lnTo>
                <a:lnTo>
                  <a:pt x="2055" y="2160"/>
                </a:lnTo>
                <a:lnTo>
                  <a:pt x="2055" y="2199"/>
                </a:lnTo>
                <a:lnTo>
                  <a:pt x="2055" y="2200"/>
                </a:lnTo>
                <a:lnTo>
                  <a:pt x="2055" y="2239"/>
                </a:lnTo>
                <a:lnTo>
                  <a:pt x="2055" y="2240"/>
                </a:lnTo>
                <a:lnTo>
                  <a:pt x="2055" y="2243"/>
                </a:lnTo>
                <a:lnTo>
                  <a:pt x="2055" y="2255"/>
                </a:lnTo>
                <a:lnTo>
                  <a:pt x="2055" y="2262"/>
                </a:lnTo>
                <a:lnTo>
                  <a:pt x="2055" y="2270"/>
                </a:lnTo>
                <a:lnTo>
                  <a:pt x="2055" y="2279"/>
                </a:lnTo>
                <a:lnTo>
                  <a:pt x="2055" y="2280"/>
                </a:lnTo>
                <a:lnTo>
                  <a:pt x="2055" y="2293"/>
                </a:lnTo>
                <a:lnTo>
                  <a:pt x="2055" y="2302"/>
                </a:lnTo>
                <a:lnTo>
                  <a:pt x="2055" y="2318"/>
                </a:lnTo>
                <a:lnTo>
                  <a:pt x="2055" y="2326"/>
                </a:lnTo>
                <a:lnTo>
                  <a:pt x="2055" y="2334"/>
                </a:lnTo>
                <a:lnTo>
                  <a:pt x="2055" y="2336"/>
                </a:lnTo>
                <a:lnTo>
                  <a:pt x="2055" y="2340"/>
                </a:lnTo>
                <a:lnTo>
                  <a:pt x="2055" y="2341"/>
                </a:lnTo>
                <a:lnTo>
                  <a:pt x="2055" y="2345"/>
                </a:lnTo>
                <a:lnTo>
                  <a:pt x="2055" y="2346"/>
                </a:lnTo>
                <a:lnTo>
                  <a:pt x="2055" y="2352"/>
                </a:lnTo>
                <a:lnTo>
                  <a:pt x="2055" y="2358"/>
                </a:lnTo>
                <a:lnTo>
                  <a:pt x="2055" y="2359"/>
                </a:lnTo>
                <a:lnTo>
                  <a:pt x="2055" y="2369"/>
                </a:lnTo>
                <a:lnTo>
                  <a:pt x="2055" y="2374"/>
                </a:lnTo>
                <a:lnTo>
                  <a:pt x="2055" y="2388"/>
                </a:lnTo>
                <a:lnTo>
                  <a:pt x="2055" y="2397"/>
                </a:lnTo>
                <a:lnTo>
                  <a:pt x="2055" y="2398"/>
                </a:lnTo>
                <a:lnTo>
                  <a:pt x="2003" y="2399"/>
                </a:lnTo>
                <a:lnTo>
                  <a:pt x="1975" y="2399"/>
                </a:lnTo>
                <a:lnTo>
                  <a:pt x="1963" y="2399"/>
                </a:lnTo>
                <a:lnTo>
                  <a:pt x="1925" y="2399"/>
                </a:lnTo>
                <a:lnTo>
                  <a:pt x="1897" y="2399"/>
                </a:lnTo>
                <a:lnTo>
                  <a:pt x="1896" y="2399"/>
                </a:lnTo>
                <a:lnTo>
                  <a:pt x="1850" y="2399"/>
                </a:lnTo>
                <a:lnTo>
                  <a:pt x="1846" y="2399"/>
                </a:lnTo>
                <a:lnTo>
                  <a:pt x="1816" y="2400"/>
                </a:lnTo>
                <a:lnTo>
                  <a:pt x="1805" y="2400"/>
                </a:lnTo>
                <a:lnTo>
                  <a:pt x="1769" y="2400"/>
                </a:lnTo>
                <a:lnTo>
                  <a:pt x="1737" y="2400"/>
                </a:lnTo>
                <a:lnTo>
                  <a:pt x="1688" y="2400"/>
                </a:lnTo>
                <a:lnTo>
                  <a:pt x="1660" y="2400"/>
                </a:lnTo>
                <a:lnTo>
                  <a:pt x="1647" y="2401"/>
                </a:lnTo>
                <a:lnTo>
                  <a:pt x="1645" y="2401"/>
                </a:lnTo>
                <a:lnTo>
                  <a:pt x="1617" y="2401"/>
                </a:lnTo>
                <a:lnTo>
                  <a:pt x="1609" y="2401"/>
                </a:lnTo>
                <a:lnTo>
                  <a:pt x="1600" y="2401"/>
                </a:lnTo>
                <a:lnTo>
                  <a:pt x="1589" y="2401"/>
                </a:lnTo>
                <a:lnTo>
                  <a:pt x="1580" y="2401"/>
                </a:lnTo>
                <a:lnTo>
                  <a:pt x="1579" y="2401"/>
                </a:lnTo>
                <a:lnTo>
                  <a:pt x="1579" y="2400"/>
                </a:lnTo>
                <a:lnTo>
                  <a:pt x="1531" y="2400"/>
                </a:lnTo>
                <a:lnTo>
                  <a:pt x="1500" y="2400"/>
                </a:lnTo>
                <a:lnTo>
                  <a:pt x="1451" y="2400"/>
                </a:lnTo>
                <a:lnTo>
                  <a:pt x="1421" y="2400"/>
                </a:lnTo>
                <a:lnTo>
                  <a:pt x="1380" y="2401"/>
                </a:lnTo>
                <a:lnTo>
                  <a:pt x="1372" y="2401"/>
                </a:lnTo>
                <a:lnTo>
                  <a:pt x="1371" y="2401"/>
                </a:lnTo>
                <a:lnTo>
                  <a:pt x="1342" y="2401"/>
                </a:lnTo>
                <a:lnTo>
                  <a:pt x="1341" y="2401"/>
                </a:lnTo>
                <a:lnTo>
                  <a:pt x="1267" y="2402"/>
                </a:lnTo>
                <a:lnTo>
                  <a:pt x="1263" y="2402"/>
                </a:lnTo>
                <a:lnTo>
                  <a:pt x="1239" y="2402"/>
                </a:lnTo>
                <a:lnTo>
                  <a:pt x="1217" y="2402"/>
                </a:lnTo>
                <a:lnTo>
                  <a:pt x="1208" y="2402"/>
                </a:lnTo>
                <a:lnTo>
                  <a:pt x="1183" y="2402"/>
                </a:lnTo>
                <a:lnTo>
                  <a:pt x="1177" y="2403"/>
                </a:lnTo>
                <a:lnTo>
                  <a:pt x="1156" y="2403"/>
                </a:lnTo>
                <a:lnTo>
                  <a:pt x="1145" y="2403"/>
                </a:lnTo>
                <a:lnTo>
                  <a:pt x="1137" y="2403"/>
                </a:lnTo>
                <a:lnTo>
                  <a:pt x="1128" y="2403"/>
                </a:lnTo>
                <a:lnTo>
                  <a:pt x="1121" y="2403"/>
                </a:lnTo>
                <a:lnTo>
                  <a:pt x="1108" y="2403"/>
                </a:lnTo>
                <a:lnTo>
                  <a:pt x="1103" y="2403"/>
                </a:lnTo>
                <a:lnTo>
                  <a:pt x="1100" y="2403"/>
                </a:lnTo>
                <a:lnTo>
                  <a:pt x="1098" y="2403"/>
                </a:lnTo>
                <a:lnTo>
                  <a:pt x="1077" y="2403"/>
                </a:lnTo>
                <a:lnTo>
                  <a:pt x="1058" y="2403"/>
                </a:lnTo>
                <a:lnTo>
                  <a:pt x="1047" y="2403"/>
                </a:lnTo>
                <a:lnTo>
                  <a:pt x="1025" y="2403"/>
                </a:lnTo>
                <a:lnTo>
                  <a:pt x="1012" y="2403"/>
                </a:lnTo>
                <a:lnTo>
                  <a:pt x="979" y="2403"/>
                </a:lnTo>
                <a:lnTo>
                  <a:pt x="946" y="2403"/>
                </a:lnTo>
                <a:lnTo>
                  <a:pt x="938" y="2403"/>
                </a:lnTo>
                <a:lnTo>
                  <a:pt x="899" y="2403"/>
                </a:lnTo>
                <a:lnTo>
                  <a:pt x="877" y="2403"/>
                </a:lnTo>
                <a:lnTo>
                  <a:pt x="871" y="2403"/>
                </a:lnTo>
                <a:lnTo>
                  <a:pt x="867" y="2403"/>
                </a:lnTo>
                <a:lnTo>
                  <a:pt x="787" y="2403"/>
                </a:lnTo>
                <a:lnTo>
                  <a:pt x="745" y="2403"/>
                </a:lnTo>
                <a:lnTo>
                  <a:pt x="737" y="2403"/>
                </a:lnTo>
                <a:lnTo>
                  <a:pt x="732" y="2403"/>
                </a:lnTo>
                <a:lnTo>
                  <a:pt x="710" y="2403"/>
                </a:lnTo>
                <a:lnTo>
                  <a:pt x="708" y="2403"/>
                </a:lnTo>
                <a:lnTo>
                  <a:pt x="666" y="2403"/>
                </a:lnTo>
                <a:lnTo>
                  <a:pt x="587" y="2403"/>
                </a:lnTo>
                <a:lnTo>
                  <a:pt x="585" y="2403"/>
                </a:lnTo>
                <a:lnTo>
                  <a:pt x="550" y="2403"/>
                </a:lnTo>
                <a:lnTo>
                  <a:pt x="508" y="2403"/>
                </a:lnTo>
                <a:lnTo>
                  <a:pt x="495" y="2403"/>
                </a:lnTo>
                <a:lnTo>
                  <a:pt x="470" y="2403"/>
                </a:lnTo>
                <a:lnTo>
                  <a:pt x="427" y="2403"/>
                </a:lnTo>
                <a:lnTo>
                  <a:pt x="415" y="2403"/>
                </a:lnTo>
                <a:lnTo>
                  <a:pt x="392" y="2403"/>
                </a:lnTo>
                <a:lnTo>
                  <a:pt x="382" y="2403"/>
                </a:lnTo>
                <a:lnTo>
                  <a:pt x="362" y="2403"/>
                </a:lnTo>
                <a:lnTo>
                  <a:pt x="349" y="2403"/>
                </a:lnTo>
                <a:lnTo>
                  <a:pt x="348" y="2403"/>
                </a:lnTo>
                <a:lnTo>
                  <a:pt x="345" y="2403"/>
                </a:lnTo>
                <a:lnTo>
                  <a:pt x="312" y="2403"/>
                </a:lnTo>
                <a:lnTo>
                  <a:pt x="273" y="2403"/>
                </a:lnTo>
                <a:lnTo>
                  <a:pt x="272" y="2403"/>
                </a:lnTo>
                <a:lnTo>
                  <a:pt x="247" y="2403"/>
                </a:lnTo>
                <a:lnTo>
                  <a:pt x="233" y="2403"/>
                </a:lnTo>
                <a:lnTo>
                  <a:pt x="229" y="2403"/>
                </a:lnTo>
                <a:lnTo>
                  <a:pt x="209" y="2403"/>
                </a:lnTo>
                <a:lnTo>
                  <a:pt x="194" y="2403"/>
                </a:lnTo>
                <a:lnTo>
                  <a:pt x="185" y="2403"/>
                </a:lnTo>
                <a:lnTo>
                  <a:pt x="153" y="2403"/>
                </a:lnTo>
                <a:lnTo>
                  <a:pt x="114" y="2403"/>
                </a:lnTo>
                <a:lnTo>
                  <a:pt x="103" y="2403"/>
                </a:lnTo>
                <a:lnTo>
                  <a:pt x="74" y="2403"/>
                </a:lnTo>
                <a:lnTo>
                  <a:pt x="65" y="2403"/>
                </a:lnTo>
                <a:lnTo>
                  <a:pt x="57" y="2403"/>
                </a:lnTo>
                <a:lnTo>
                  <a:pt x="44" y="2403"/>
                </a:lnTo>
                <a:lnTo>
                  <a:pt x="40" y="2403"/>
                </a:lnTo>
                <a:lnTo>
                  <a:pt x="37" y="2403"/>
                </a:lnTo>
                <a:lnTo>
                  <a:pt x="36" y="2403"/>
                </a:lnTo>
                <a:lnTo>
                  <a:pt x="3" y="2403"/>
                </a:lnTo>
                <a:lnTo>
                  <a:pt x="3" y="2402"/>
                </a:lnTo>
                <a:lnTo>
                  <a:pt x="3" y="2399"/>
                </a:lnTo>
                <a:lnTo>
                  <a:pt x="3" y="2388"/>
                </a:lnTo>
                <a:lnTo>
                  <a:pt x="3" y="2374"/>
                </a:lnTo>
                <a:lnTo>
                  <a:pt x="3" y="2368"/>
                </a:lnTo>
                <a:lnTo>
                  <a:pt x="3" y="2340"/>
                </a:lnTo>
                <a:lnTo>
                  <a:pt x="3" y="2330"/>
                </a:lnTo>
                <a:lnTo>
                  <a:pt x="2" y="2322"/>
                </a:lnTo>
                <a:lnTo>
                  <a:pt x="3" y="2289"/>
                </a:lnTo>
                <a:lnTo>
                  <a:pt x="2" y="2289"/>
                </a:lnTo>
                <a:lnTo>
                  <a:pt x="2" y="2287"/>
                </a:lnTo>
                <a:lnTo>
                  <a:pt x="2" y="2274"/>
                </a:lnTo>
                <a:lnTo>
                  <a:pt x="2" y="2264"/>
                </a:lnTo>
                <a:lnTo>
                  <a:pt x="2" y="2263"/>
                </a:lnTo>
                <a:lnTo>
                  <a:pt x="2" y="2259"/>
                </a:lnTo>
                <a:lnTo>
                  <a:pt x="2" y="2255"/>
                </a:lnTo>
                <a:lnTo>
                  <a:pt x="2" y="2252"/>
                </a:lnTo>
                <a:lnTo>
                  <a:pt x="2" y="2251"/>
                </a:lnTo>
                <a:lnTo>
                  <a:pt x="2" y="2248"/>
                </a:lnTo>
                <a:lnTo>
                  <a:pt x="2" y="2247"/>
                </a:lnTo>
                <a:lnTo>
                  <a:pt x="2" y="2247"/>
                </a:lnTo>
                <a:lnTo>
                  <a:pt x="2" y="2243"/>
                </a:lnTo>
                <a:lnTo>
                  <a:pt x="2" y="2242"/>
                </a:lnTo>
                <a:lnTo>
                  <a:pt x="3" y="2241"/>
                </a:lnTo>
                <a:lnTo>
                  <a:pt x="3" y="2234"/>
                </a:lnTo>
                <a:lnTo>
                  <a:pt x="2" y="2222"/>
                </a:lnTo>
                <a:lnTo>
                  <a:pt x="2" y="2213"/>
                </a:lnTo>
                <a:lnTo>
                  <a:pt x="3" y="2209"/>
                </a:lnTo>
                <a:lnTo>
                  <a:pt x="3" y="2208"/>
                </a:lnTo>
                <a:lnTo>
                  <a:pt x="2" y="2205"/>
                </a:lnTo>
                <a:lnTo>
                  <a:pt x="3" y="2183"/>
                </a:lnTo>
                <a:lnTo>
                  <a:pt x="3" y="2173"/>
                </a:lnTo>
                <a:lnTo>
                  <a:pt x="3" y="2171"/>
                </a:lnTo>
                <a:lnTo>
                  <a:pt x="3" y="2165"/>
                </a:lnTo>
                <a:lnTo>
                  <a:pt x="3" y="2162"/>
                </a:lnTo>
                <a:lnTo>
                  <a:pt x="3" y="2161"/>
                </a:lnTo>
                <a:lnTo>
                  <a:pt x="2" y="2160"/>
                </a:lnTo>
                <a:lnTo>
                  <a:pt x="2" y="2146"/>
                </a:lnTo>
                <a:lnTo>
                  <a:pt x="3" y="2135"/>
                </a:lnTo>
                <a:lnTo>
                  <a:pt x="2" y="2133"/>
                </a:lnTo>
                <a:lnTo>
                  <a:pt x="2" y="2132"/>
                </a:lnTo>
                <a:lnTo>
                  <a:pt x="2" y="2129"/>
                </a:lnTo>
                <a:lnTo>
                  <a:pt x="2" y="1927"/>
                </a:lnTo>
                <a:lnTo>
                  <a:pt x="2" y="1925"/>
                </a:lnTo>
                <a:lnTo>
                  <a:pt x="2" y="1895"/>
                </a:lnTo>
                <a:lnTo>
                  <a:pt x="2" y="1892"/>
                </a:lnTo>
                <a:lnTo>
                  <a:pt x="2" y="1888"/>
                </a:lnTo>
                <a:lnTo>
                  <a:pt x="1" y="1734"/>
                </a:lnTo>
                <a:lnTo>
                  <a:pt x="1" y="1733"/>
                </a:lnTo>
                <a:lnTo>
                  <a:pt x="1" y="1732"/>
                </a:lnTo>
                <a:lnTo>
                  <a:pt x="1" y="1692"/>
                </a:lnTo>
                <a:lnTo>
                  <a:pt x="1" y="1688"/>
                </a:lnTo>
                <a:lnTo>
                  <a:pt x="1" y="1687"/>
                </a:lnTo>
                <a:lnTo>
                  <a:pt x="1" y="1686"/>
                </a:lnTo>
                <a:lnTo>
                  <a:pt x="1" y="1685"/>
                </a:lnTo>
                <a:lnTo>
                  <a:pt x="1" y="1684"/>
                </a:lnTo>
                <a:lnTo>
                  <a:pt x="1" y="1682"/>
                </a:lnTo>
                <a:lnTo>
                  <a:pt x="1" y="1676"/>
                </a:lnTo>
                <a:lnTo>
                  <a:pt x="1" y="1669"/>
                </a:lnTo>
                <a:lnTo>
                  <a:pt x="1" y="1662"/>
                </a:lnTo>
                <a:lnTo>
                  <a:pt x="1" y="1654"/>
                </a:lnTo>
                <a:lnTo>
                  <a:pt x="1" y="1636"/>
                </a:lnTo>
                <a:lnTo>
                  <a:pt x="1" y="1626"/>
                </a:lnTo>
                <a:lnTo>
                  <a:pt x="1" y="1625"/>
                </a:lnTo>
                <a:lnTo>
                  <a:pt x="1" y="1624"/>
                </a:lnTo>
                <a:lnTo>
                  <a:pt x="1" y="1539"/>
                </a:lnTo>
                <a:lnTo>
                  <a:pt x="1" y="1538"/>
                </a:lnTo>
                <a:lnTo>
                  <a:pt x="1" y="1536"/>
                </a:lnTo>
                <a:lnTo>
                  <a:pt x="1" y="1535"/>
                </a:lnTo>
                <a:lnTo>
                  <a:pt x="1" y="1534"/>
                </a:lnTo>
                <a:lnTo>
                  <a:pt x="1" y="1533"/>
                </a:lnTo>
                <a:lnTo>
                  <a:pt x="1" y="1526"/>
                </a:lnTo>
                <a:lnTo>
                  <a:pt x="1" y="1494"/>
                </a:lnTo>
                <a:lnTo>
                  <a:pt x="1" y="1447"/>
                </a:lnTo>
                <a:lnTo>
                  <a:pt x="1" y="1434"/>
                </a:lnTo>
                <a:lnTo>
                  <a:pt x="1" y="1431"/>
                </a:lnTo>
                <a:lnTo>
                  <a:pt x="2" y="1424"/>
                </a:lnTo>
                <a:lnTo>
                  <a:pt x="2" y="1421"/>
                </a:lnTo>
                <a:lnTo>
                  <a:pt x="1" y="1414"/>
                </a:lnTo>
                <a:lnTo>
                  <a:pt x="1" y="1410"/>
                </a:lnTo>
                <a:lnTo>
                  <a:pt x="1" y="1400"/>
                </a:lnTo>
                <a:lnTo>
                  <a:pt x="1" y="1389"/>
                </a:lnTo>
                <a:lnTo>
                  <a:pt x="1" y="1383"/>
                </a:lnTo>
                <a:lnTo>
                  <a:pt x="1" y="1380"/>
                </a:lnTo>
                <a:lnTo>
                  <a:pt x="1" y="1366"/>
                </a:lnTo>
                <a:lnTo>
                  <a:pt x="1" y="1353"/>
                </a:lnTo>
                <a:lnTo>
                  <a:pt x="1" y="1334"/>
                </a:lnTo>
                <a:lnTo>
                  <a:pt x="1" y="1333"/>
                </a:lnTo>
                <a:lnTo>
                  <a:pt x="1" y="1314"/>
                </a:lnTo>
                <a:lnTo>
                  <a:pt x="1" y="1313"/>
                </a:lnTo>
                <a:lnTo>
                  <a:pt x="1" y="1309"/>
                </a:lnTo>
                <a:lnTo>
                  <a:pt x="1" y="1308"/>
                </a:lnTo>
                <a:lnTo>
                  <a:pt x="1" y="1302"/>
                </a:lnTo>
                <a:lnTo>
                  <a:pt x="1" y="1297"/>
                </a:lnTo>
                <a:lnTo>
                  <a:pt x="1" y="1274"/>
                </a:lnTo>
                <a:lnTo>
                  <a:pt x="1" y="1271"/>
                </a:lnTo>
                <a:lnTo>
                  <a:pt x="1" y="1261"/>
                </a:lnTo>
                <a:lnTo>
                  <a:pt x="1" y="1251"/>
                </a:lnTo>
                <a:lnTo>
                  <a:pt x="1" y="1251"/>
                </a:lnTo>
                <a:lnTo>
                  <a:pt x="1" y="1182"/>
                </a:lnTo>
                <a:lnTo>
                  <a:pt x="1" y="1177"/>
                </a:lnTo>
                <a:lnTo>
                  <a:pt x="1" y="1167"/>
                </a:lnTo>
                <a:lnTo>
                  <a:pt x="1" y="1158"/>
                </a:lnTo>
                <a:lnTo>
                  <a:pt x="1" y="1152"/>
                </a:lnTo>
                <a:lnTo>
                  <a:pt x="1" y="1148"/>
                </a:lnTo>
                <a:lnTo>
                  <a:pt x="1" y="1146"/>
                </a:lnTo>
                <a:lnTo>
                  <a:pt x="1" y="1145"/>
                </a:lnTo>
                <a:lnTo>
                  <a:pt x="1" y="1142"/>
                </a:lnTo>
                <a:lnTo>
                  <a:pt x="1" y="1136"/>
                </a:lnTo>
                <a:lnTo>
                  <a:pt x="1" y="1130"/>
                </a:lnTo>
                <a:lnTo>
                  <a:pt x="1" y="1129"/>
                </a:lnTo>
                <a:lnTo>
                  <a:pt x="1" y="1120"/>
                </a:lnTo>
                <a:lnTo>
                  <a:pt x="1" y="1099"/>
                </a:lnTo>
                <a:lnTo>
                  <a:pt x="1" y="1097"/>
                </a:lnTo>
                <a:lnTo>
                  <a:pt x="1" y="1096"/>
                </a:lnTo>
                <a:lnTo>
                  <a:pt x="1" y="1082"/>
                </a:lnTo>
                <a:lnTo>
                  <a:pt x="1" y="1076"/>
                </a:lnTo>
                <a:lnTo>
                  <a:pt x="1" y="1068"/>
                </a:lnTo>
                <a:lnTo>
                  <a:pt x="1" y="1067"/>
                </a:lnTo>
                <a:lnTo>
                  <a:pt x="1" y="1064"/>
                </a:lnTo>
                <a:lnTo>
                  <a:pt x="1" y="1049"/>
                </a:lnTo>
                <a:lnTo>
                  <a:pt x="1" y="1042"/>
                </a:lnTo>
                <a:lnTo>
                  <a:pt x="1" y="1033"/>
                </a:lnTo>
                <a:lnTo>
                  <a:pt x="1" y="1024"/>
                </a:lnTo>
                <a:lnTo>
                  <a:pt x="1" y="1020"/>
                </a:lnTo>
                <a:lnTo>
                  <a:pt x="1" y="999"/>
                </a:lnTo>
                <a:lnTo>
                  <a:pt x="1" y="993"/>
                </a:lnTo>
                <a:lnTo>
                  <a:pt x="1" y="983"/>
                </a:lnTo>
                <a:lnTo>
                  <a:pt x="1" y="974"/>
                </a:lnTo>
                <a:lnTo>
                  <a:pt x="1" y="967"/>
                </a:lnTo>
                <a:lnTo>
                  <a:pt x="1" y="961"/>
                </a:lnTo>
                <a:lnTo>
                  <a:pt x="1" y="953"/>
                </a:lnTo>
                <a:lnTo>
                  <a:pt x="1" y="940"/>
                </a:lnTo>
                <a:lnTo>
                  <a:pt x="1" y="938"/>
                </a:lnTo>
                <a:lnTo>
                  <a:pt x="1" y="910"/>
                </a:lnTo>
                <a:lnTo>
                  <a:pt x="1" y="776"/>
                </a:lnTo>
                <a:lnTo>
                  <a:pt x="1" y="768"/>
                </a:lnTo>
                <a:lnTo>
                  <a:pt x="1" y="765"/>
                </a:lnTo>
                <a:lnTo>
                  <a:pt x="1" y="754"/>
                </a:lnTo>
                <a:lnTo>
                  <a:pt x="1" y="747"/>
                </a:lnTo>
                <a:lnTo>
                  <a:pt x="1" y="739"/>
                </a:lnTo>
                <a:lnTo>
                  <a:pt x="1" y="733"/>
                </a:lnTo>
                <a:lnTo>
                  <a:pt x="1" y="732"/>
                </a:lnTo>
                <a:lnTo>
                  <a:pt x="1" y="730"/>
                </a:lnTo>
                <a:lnTo>
                  <a:pt x="1" y="729"/>
                </a:lnTo>
                <a:lnTo>
                  <a:pt x="1" y="728"/>
                </a:lnTo>
                <a:lnTo>
                  <a:pt x="1" y="726"/>
                </a:lnTo>
                <a:lnTo>
                  <a:pt x="0" y="674"/>
                </a:lnTo>
                <a:lnTo>
                  <a:pt x="1" y="626"/>
                </a:lnTo>
                <a:lnTo>
                  <a:pt x="1" y="624"/>
                </a:lnTo>
                <a:lnTo>
                  <a:pt x="1" y="617"/>
                </a:lnTo>
                <a:lnTo>
                  <a:pt x="1" y="613"/>
                </a:lnTo>
                <a:lnTo>
                  <a:pt x="1" y="613"/>
                </a:lnTo>
                <a:lnTo>
                  <a:pt x="0" y="611"/>
                </a:lnTo>
                <a:close/>
                <a:moveTo>
                  <a:pt x="1075" y="1216"/>
                </a:moveTo>
                <a:lnTo>
                  <a:pt x="1075" y="1217"/>
                </a:lnTo>
                <a:lnTo>
                  <a:pt x="1075" y="1219"/>
                </a:lnTo>
                <a:lnTo>
                  <a:pt x="1075" y="1223"/>
                </a:lnTo>
                <a:lnTo>
                  <a:pt x="1075" y="1230"/>
                </a:lnTo>
                <a:lnTo>
                  <a:pt x="1075" y="1233"/>
                </a:lnTo>
                <a:lnTo>
                  <a:pt x="1075" y="1236"/>
                </a:lnTo>
                <a:lnTo>
                  <a:pt x="1075" y="1241"/>
                </a:lnTo>
                <a:lnTo>
                  <a:pt x="1075" y="1244"/>
                </a:lnTo>
                <a:lnTo>
                  <a:pt x="1082" y="1244"/>
                </a:lnTo>
                <a:lnTo>
                  <a:pt x="1084" y="1244"/>
                </a:lnTo>
                <a:lnTo>
                  <a:pt x="1086" y="1244"/>
                </a:lnTo>
                <a:lnTo>
                  <a:pt x="1089" y="1244"/>
                </a:lnTo>
                <a:lnTo>
                  <a:pt x="1091" y="1244"/>
                </a:lnTo>
                <a:lnTo>
                  <a:pt x="1093" y="1245"/>
                </a:lnTo>
                <a:lnTo>
                  <a:pt x="1093" y="1245"/>
                </a:lnTo>
                <a:lnTo>
                  <a:pt x="1094" y="1245"/>
                </a:lnTo>
                <a:lnTo>
                  <a:pt x="1095" y="1245"/>
                </a:lnTo>
                <a:lnTo>
                  <a:pt x="1097" y="1246"/>
                </a:lnTo>
                <a:lnTo>
                  <a:pt x="1098" y="1246"/>
                </a:lnTo>
                <a:lnTo>
                  <a:pt x="1104" y="1246"/>
                </a:lnTo>
                <a:lnTo>
                  <a:pt x="1114" y="1246"/>
                </a:lnTo>
                <a:lnTo>
                  <a:pt x="1114" y="1245"/>
                </a:lnTo>
                <a:lnTo>
                  <a:pt x="1114" y="1239"/>
                </a:lnTo>
                <a:lnTo>
                  <a:pt x="1114" y="1239"/>
                </a:lnTo>
                <a:lnTo>
                  <a:pt x="1114" y="1237"/>
                </a:lnTo>
                <a:lnTo>
                  <a:pt x="1114" y="1233"/>
                </a:lnTo>
                <a:lnTo>
                  <a:pt x="1114" y="1230"/>
                </a:lnTo>
                <a:lnTo>
                  <a:pt x="1114" y="1229"/>
                </a:lnTo>
                <a:lnTo>
                  <a:pt x="1114" y="1227"/>
                </a:lnTo>
                <a:lnTo>
                  <a:pt x="1115" y="1227"/>
                </a:lnTo>
                <a:lnTo>
                  <a:pt x="1118" y="1227"/>
                </a:lnTo>
                <a:lnTo>
                  <a:pt x="1118" y="1208"/>
                </a:lnTo>
                <a:lnTo>
                  <a:pt x="1114" y="1208"/>
                </a:lnTo>
                <a:lnTo>
                  <a:pt x="1103" y="1208"/>
                </a:lnTo>
                <a:lnTo>
                  <a:pt x="1102" y="1208"/>
                </a:lnTo>
                <a:lnTo>
                  <a:pt x="1101" y="1208"/>
                </a:lnTo>
                <a:lnTo>
                  <a:pt x="1097" y="1208"/>
                </a:lnTo>
                <a:lnTo>
                  <a:pt x="1080" y="1208"/>
                </a:lnTo>
                <a:lnTo>
                  <a:pt x="1074" y="1208"/>
                </a:lnTo>
                <a:lnTo>
                  <a:pt x="1075" y="1216"/>
                </a:lnTo>
                <a:close/>
              </a:path>
            </a:pathLst>
          </a:custGeom>
          <a:solidFill>
            <a:srgbClr val="F5B90F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27">
            <a:extLst>
              <a:ext uri="{FF2B5EF4-FFF2-40B4-BE49-F238E27FC236}">
                <a16:creationId xmlns:a16="http://schemas.microsoft.com/office/drawing/2014/main" id="{E14E1FA6-0F07-2EB5-31A5-0BB37C30A2BB}"/>
              </a:ext>
            </a:extLst>
          </p:cNvPr>
          <p:cNvSpPr>
            <a:spLocks noEditPoints="1"/>
          </p:cNvSpPr>
          <p:nvPr/>
        </p:nvSpPr>
        <p:spPr bwMode="auto">
          <a:xfrm>
            <a:off x="4972865" y="1059582"/>
            <a:ext cx="3265488" cy="3814763"/>
          </a:xfrm>
          <a:custGeom>
            <a:avLst/>
            <a:gdLst>
              <a:gd name="T0" fmla="*/ 1 w 2057"/>
              <a:gd name="T1" fmla="*/ 537 h 2403"/>
              <a:gd name="T2" fmla="*/ 1 w 2057"/>
              <a:gd name="T3" fmla="*/ 387 h 2403"/>
              <a:gd name="T4" fmla="*/ 0 w 2057"/>
              <a:gd name="T5" fmla="*/ 226 h 2403"/>
              <a:gd name="T6" fmla="*/ 1 w 2057"/>
              <a:gd name="T7" fmla="*/ 90 h 2403"/>
              <a:gd name="T8" fmla="*/ 84 w 2057"/>
              <a:gd name="T9" fmla="*/ 10 h 2403"/>
              <a:gd name="T10" fmla="*/ 192 w 2057"/>
              <a:gd name="T11" fmla="*/ 10 h 2403"/>
              <a:gd name="T12" fmla="*/ 379 w 2057"/>
              <a:gd name="T13" fmla="*/ 10 h 2403"/>
              <a:gd name="T14" fmla="*/ 521 w 2057"/>
              <a:gd name="T15" fmla="*/ 9 h 2403"/>
              <a:gd name="T16" fmla="*/ 635 w 2057"/>
              <a:gd name="T17" fmla="*/ 9 h 2403"/>
              <a:gd name="T18" fmla="*/ 739 w 2057"/>
              <a:gd name="T19" fmla="*/ 9 h 2403"/>
              <a:gd name="T20" fmla="*/ 884 w 2057"/>
              <a:gd name="T21" fmla="*/ 9 h 2403"/>
              <a:gd name="T22" fmla="*/ 1192 w 2057"/>
              <a:gd name="T23" fmla="*/ 7 h 2403"/>
              <a:gd name="T24" fmla="*/ 1289 w 2057"/>
              <a:gd name="T25" fmla="*/ 6 h 2403"/>
              <a:gd name="T26" fmla="*/ 1349 w 2057"/>
              <a:gd name="T27" fmla="*/ 6 h 2403"/>
              <a:gd name="T28" fmla="*/ 1377 w 2057"/>
              <a:gd name="T29" fmla="*/ 5 h 2403"/>
              <a:gd name="T30" fmla="*/ 1405 w 2057"/>
              <a:gd name="T31" fmla="*/ 5 h 2403"/>
              <a:gd name="T32" fmla="*/ 1541 w 2057"/>
              <a:gd name="T33" fmla="*/ 4 h 2403"/>
              <a:gd name="T34" fmla="*/ 1619 w 2057"/>
              <a:gd name="T35" fmla="*/ 3 h 2403"/>
              <a:gd name="T36" fmla="*/ 1825 w 2057"/>
              <a:gd name="T37" fmla="*/ 1 h 2403"/>
              <a:gd name="T38" fmla="*/ 1929 w 2057"/>
              <a:gd name="T39" fmla="*/ 1 h 2403"/>
              <a:gd name="T40" fmla="*/ 2013 w 2057"/>
              <a:gd name="T41" fmla="*/ 0 h 2403"/>
              <a:gd name="T42" fmla="*/ 2057 w 2057"/>
              <a:gd name="T43" fmla="*/ 59 h 2403"/>
              <a:gd name="T44" fmla="*/ 2057 w 2057"/>
              <a:gd name="T45" fmla="*/ 245 h 2403"/>
              <a:gd name="T46" fmla="*/ 2057 w 2057"/>
              <a:gd name="T47" fmla="*/ 326 h 2403"/>
              <a:gd name="T48" fmla="*/ 2057 w 2057"/>
              <a:gd name="T49" fmla="*/ 426 h 2403"/>
              <a:gd name="T50" fmla="*/ 2057 w 2057"/>
              <a:gd name="T51" fmla="*/ 495 h 2403"/>
              <a:gd name="T52" fmla="*/ 2056 w 2057"/>
              <a:gd name="T53" fmla="*/ 726 h 2403"/>
              <a:gd name="T54" fmla="*/ 2056 w 2057"/>
              <a:gd name="T55" fmla="*/ 885 h 2403"/>
              <a:gd name="T56" fmla="*/ 2057 w 2057"/>
              <a:gd name="T57" fmla="*/ 1005 h 2403"/>
              <a:gd name="T58" fmla="*/ 2056 w 2057"/>
              <a:gd name="T59" fmla="*/ 1244 h 2403"/>
              <a:gd name="T60" fmla="*/ 2056 w 2057"/>
              <a:gd name="T61" fmla="*/ 1484 h 2403"/>
              <a:gd name="T62" fmla="*/ 2056 w 2057"/>
              <a:gd name="T63" fmla="*/ 1749 h 2403"/>
              <a:gd name="T64" fmla="*/ 2056 w 2057"/>
              <a:gd name="T65" fmla="*/ 1927 h 2403"/>
              <a:gd name="T66" fmla="*/ 2055 w 2057"/>
              <a:gd name="T67" fmla="*/ 2144 h 2403"/>
              <a:gd name="T68" fmla="*/ 2055 w 2057"/>
              <a:gd name="T69" fmla="*/ 2279 h 2403"/>
              <a:gd name="T70" fmla="*/ 2055 w 2057"/>
              <a:gd name="T71" fmla="*/ 2346 h 2403"/>
              <a:gd name="T72" fmla="*/ 1963 w 2057"/>
              <a:gd name="T73" fmla="*/ 2399 h 2403"/>
              <a:gd name="T74" fmla="*/ 1660 w 2057"/>
              <a:gd name="T75" fmla="*/ 2400 h 2403"/>
              <a:gd name="T76" fmla="*/ 1500 w 2057"/>
              <a:gd name="T77" fmla="*/ 2400 h 2403"/>
              <a:gd name="T78" fmla="*/ 1217 w 2057"/>
              <a:gd name="T79" fmla="*/ 2402 h 2403"/>
              <a:gd name="T80" fmla="*/ 1100 w 2057"/>
              <a:gd name="T81" fmla="*/ 2403 h 2403"/>
              <a:gd name="T82" fmla="*/ 877 w 2057"/>
              <a:gd name="T83" fmla="*/ 2403 h 2403"/>
              <a:gd name="T84" fmla="*/ 585 w 2057"/>
              <a:gd name="T85" fmla="*/ 2403 h 2403"/>
              <a:gd name="T86" fmla="*/ 348 w 2057"/>
              <a:gd name="T87" fmla="*/ 2403 h 2403"/>
              <a:gd name="T88" fmla="*/ 153 w 2057"/>
              <a:gd name="T89" fmla="*/ 2403 h 2403"/>
              <a:gd name="T90" fmla="*/ 3 w 2057"/>
              <a:gd name="T91" fmla="*/ 2402 h 2403"/>
              <a:gd name="T92" fmla="*/ 2 w 2057"/>
              <a:gd name="T93" fmla="*/ 2274 h 2403"/>
              <a:gd name="T94" fmla="*/ 2 w 2057"/>
              <a:gd name="T95" fmla="*/ 2242 h 2403"/>
              <a:gd name="T96" fmla="*/ 3 w 2057"/>
              <a:gd name="T97" fmla="*/ 2165 h 2403"/>
              <a:gd name="T98" fmla="*/ 2 w 2057"/>
              <a:gd name="T99" fmla="*/ 1895 h 2403"/>
              <a:gd name="T100" fmla="*/ 1 w 2057"/>
              <a:gd name="T101" fmla="*/ 1684 h 2403"/>
              <a:gd name="T102" fmla="*/ 1 w 2057"/>
              <a:gd name="T103" fmla="*/ 1538 h 2403"/>
              <a:gd name="T104" fmla="*/ 2 w 2057"/>
              <a:gd name="T105" fmla="*/ 1421 h 2403"/>
              <a:gd name="T106" fmla="*/ 1 w 2057"/>
              <a:gd name="T107" fmla="*/ 1314 h 2403"/>
              <a:gd name="T108" fmla="*/ 1 w 2057"/>
              <a:gd name="T109" fmla="*/ 1182 h 2403"/>
              <a:gd name="T110" fmla="*/ 1 w 2057"/>
              <a:gd name="T111" fmla="*/ 1129 h 2403"/>
              <a:gd name="T112" fmla="*/ 1 w 2057"/>
              <a:gd name="T113" fmla="*/ 1042 h 2403"/>
              <a:gd name="T114" fmla="*/ 1 w 2057"/>
              <a:gd name="T115" fmla="*/ 940 h 2403"/>
              <a:gd name="T116" fmla="*/ 1 w 2057"/>
              <a:gd name="T117" fmla="*/ 730 h 2403"/>
              <a:gd name="T118" fmla="*/ 1075 w 2057"/>
              <a:gd name="T119" fmla="*/ 1216 h 2403"/>
              <a:gd name="T120" fmla="*/ 1086 w 2057"/>
              <a:gd name="T121" fmla="*/ 1244 h 2403"/>
              <a:gd name="T122" fmla="*/ 1114 w 2057"/>
              <a:gd name="T123" fmla="*/ 1245 h 2403"/>
              <a:gd name="T124" fmla="*/ 1114 w 2057"/>
              <a:gd name="T125" fmla="*/ 1208 h 24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057" h="2403">
                <a:moveTo>
                  <a:pt x="0" y="611"/>
                </a:moveTo>
                <a:lnTo>
                  <a:pt x="0" y="608"/>
                </a:lnTo>
                <a:lnTo>
                  <a:pt x="0" y="604"/>
                </a:lnTo>
                <a:lnTo>
                  <a:pt x="0" y="595"/>
                </a:lnTo>
                <a:lnTo>
                  <a:pt x="0" y="582"/>
                </a:lnTo>
                <a:lnTo>
                  <a:pt x="0" y="571"/>
                </a:lnTo>
                <a:lnTo>
                  <a:pt x="0" y="562"/>
                </a:lnTo>
                <a:lnTo>
                  <a:pt x="0" y="553"/>
                </a:lnTo>
                <a:lnTo>
                  <a:pt x="0" y="544"/>
                </a:lnTo>
                <a:lnTo>
                  <a:pt x="1" y="539"/>
                </a:lnTo>
                <a:lnTo>
                  <a:pt x="1" y="537"/>
                </a:lnTo>
                <a:lnTo>
                  <a:pt x="1" y="535"/>
                </a:lnTo>
                <a:lnTo>
                  <a:pt x="1" y="497"/>
                </a:lnTo>
                <a:lnTo>
                  <a:pt x="1" y="488"/>
                </a:lnTo>
                <a:lnTo>
                  <a:pt x="1" y="468"/>
                </a:lnTo>
                <a:lnTo>
                  <a:pt x="1" y="465"/>
                </a:lnTo>
                <a:lnTo>
                  <a:pt x="1" y="464"/>
                </a:lnTo>
                <a:lnTo>
                  <a:pt x="1" y="411"/>
                </a:lnTo>
                <a:lnTo>
                  <a:pt x="1" y="409"/>
                </a:lnTo>
                <a:lnTo>
                  <a:pt x="1" y="408"/>
                </a:lnTo>
                <a:lnTo>
                  <a:pt x="1" y="407"/>
                </a:lnTo>
                <a:lnTo>
                  <a:pt x="1" y="387"/>
                </a:lnTo>
                <a:lnTo>
                  <a:pt x="1" y="385"/>
                </a:lnTo>
                <a:lnTo>
                  <a:pt x="1" y="365"/>
                </a:lnTo>
                <a:lnTo>
                  <a:pt x="1" y="361"/>
                </a:lnTo>
                <a:lnTo>
                  <a:pt x="1" y="352"/>
                </a:lnTo>
                <a:lnTo>
                  <a:pt x="1" y="333"/>
                </a:lnTo>
                <a:lnTo>
                  <a:pt x="1" y="263"/>
                </a:lnTo>
                <a:lnTo>
                  <a:pt x="1" y="249"/>
                </a:lnTo>
                <a:lnTo>
                  <a:pt x="1" y="247"/>
                </a:lnTo>
                <a:lnTo>
                  <a:pt x="1" y="234"/>
                </a:lnTo>
                <a:lnTo>
                  <a:pt x="1" y="227"/>
                </a:lnTo>
                <a:lnTo>
                  <a:pt x="0" y="226"/>
                </a:lnTo>
                <a:lnTo>
                  <a:pt x="0" y="220"/>
                </a:lnTo>
                <a:lnTo>
                  <a:pt x="0" y="217"/>
                </a:lnTo>
                <a:lnTo>
                  <a:pt x="0" y="215"/>
                </a:lnTo>
                <a:lnTo>
                  <a:pt x="0" y="215"/>
                </a:lnTo>
                <a:lnTo>
                  <a:pt x="1" y="197"/>
                </a:lnTo>
                <a:lnTo>
                  <a:pt x="1" y="188"/>
                </a:lnTo>
                <a:lnTo>
                  <a:pt x="1" y="165"/>
                </a:lnTo>
                <a:lnTo>
                  <a:pt x="1" y="160"/>
                </a:lnTo>
                <a:lnTo>
                  <a:pt x="1" y="136"/>
                </a:lnTo>
                <a:lnTo>
                  <a:pt x="1" y="134"/>
                </a:lnTo>
                <a:lnTo>
                  <a:pt x="1" y="90"/>
                </a:lnTo>
                <a:lnTo>
                  <a:pt x="1" y="71"/>
                </a:lnTo>
                <a:lnTo>
                  <a:pt x="1" y="60"/>
                </a:lnTo>
                <a:lnTo>
                  <a:pt x="1" y="59"/>
                </a:lnTo>
                <a:lnTo>
                  <a:pt x="0" y="11"/>
                </a:lnTo>
                <a:lnTo>
                  <a:pt x="1" y="11"/>
                </a:lnTo>
                <a:lnTo>
                  <a:pt x="22" y="10"/>
                </a:lnTo>
                <a:lnTo>
                  <a:pt x="23" y="10"/>
                </a:lnTo>
                <a:lnTo>
                  <a:pt x="29" y="10"/>
                </a:lnTo>
                <a:lnTo>
                  <a:pt x="64" y="10"/>
                </a:lnTo>
                <a:lnTo>
                  <a:pt x="72" y="10"/>
                </a:lnTo>
                <a:lnTo>
                  <a:pt x="84" y="10"/>
                </a:lnTo>
                <a:lnTo>
                  <a:pt x="98" y="10"/>
                </a:lnTo>
                <a:lnTo>
                  <a:pt x="112" y="10"/>
                </a:lnTo>
                <a:lnTo>
                  <a:pt x="113" y="10"/>
                </a:lnTo>
                <a:lnTo>
                  <a:pt x="123" y="10"/>
                </a:lnTo>
                <a:lnTo>
                  <a:pt x="142" y="10"/>
                </a:lnTo>
                <a:lnTo>
                  <a:pt x="143" y="10"/>
                </a:lnTo>
                <a:lnTo>
                  <a:pt x="180" y="10"/>
                </a:lnTo>
                <a:lnTo>
                  <a:pt x="182" y="10"/>
                </a:lnTo>
                <a:lnTo>
                  <a:pt x="184" y="10"/>
                </a:lnTo>
                <a:lnTo>
                  <a:pt x="186" y="10"/>
                </a:lnTo>
                <a:lnTo>
                  <a:pt x="192" y="10"/>
                </a:lnTo>
                <a:lnTo>
                  <a:pt x="201" y="10"/>
                </a:lnTo>
                <a:lnTo>
                  <a:pt x="211" y="10"/>
                </a:lnTo>
                <a:lnTo>
                  <a:pt x="216" y="10"/>
                </a:lnTo>
                <a:lnTo>
                  <a:pt x="219" y="10"/>
                </a:lnTo>
                <a:lnTo>
                  <a:pt x="220" y="10"/>
                </a:lnTo>
                <a:lnTo>
                  <a:pt x="262" y="10"/>
                </a:lnTo>
                <a:lnTo>
                  <a:pt x="315" y="10"/>
                </a:lnTo>
                <a:lnTo>
                  <a:pt x="318" y="10"/>
                </a:lnTo>
                <a:lnTo>
                  <a:pt x="363" y="10"/>
                </a:lnTo>
                <a:lnTo>
                  <a:pt x="376" y="10"/>
                </a:lnTo>
                <a:lnTo>
                  <a:pt x="379" y="10"/>
                </a:lnTo>
                <a:lnTo>
                  <a:pt x="387" y="10"/>
                </a:lnTo>
                <a:lnTo>
                  <a:pt x="398" y="10"/>
                </a:lnTo>
                <a:lnTo>
                  <a:pt x="419" y="10"/>
                </a:lnTo>
                <a:lnTo>
                  <a:pt x="420" y="10"/>
                </a:lnTo>
                <a:lnTo>
                  <a:pt x="426" y="9"/>
                </a:lnTo>
                <a:lnTo>
                  <a:pt x="430" y="9"/>
                </a:lnTo>
                <a:lnTo>
                  <a:pt x="432" y="10"/>
                </a:lnTo>
                <a:lnTo>
                  <a:pt x="458" y="10"/>
                </a:lnTo>
                <a:lnTo>
                  <a:pt x="500" y="9"/>
                </a:lnTo>
                <a:lnTo>
                  <a:pt x="512" y="9"/>
                </a:lnTo>
                <a:lnTo>
                  <a:pt x="521" y="9"/>
                </a:lnTo>
                <a:lnTo>
                  <a:pt x="537" y="9"/>
                </a:lnTo>
                <a:lnTo>
                  <a:pt x="539" y="9"/>
                </a:lnTo>
                <a:lnTo>
                  <a:pt x="539" y="9"/>
                </a:lnTo>
                <a:lnTo>
                  <a:pt x="568" y="9"/>
                </a:lnTo>
                <a:lnTo>
                  <a:pt x="580" y="9"/>
                </a:lnTo>
                <a:lnTo>
                  <a:pt x="608" y="9"/>
                </a:lnTo>
                <a:lnTo>
                  <a:pt x="618" y="9"/>
                </a:lnTo>
                <a:lnTo>
                  <a:pt x="619" y="9"/>
                </a:lnTo>
                <a:lnTo>
                  <a:pt x="620" y="9"/>
                </a:lnTo>
                <a:lnTo>
                  <a:pt x="634" y="9"/>
                </a:lnTo>
                <a:lnTo>
                  <a:pt x="635" y="9"/>
                </a:lnTo>
                <a:lnTo>
                  <a:pt x="637" y="9"/>
                </a:lnTo>
                <a:lnTo>
                  <a:pt x="652" y="9"/>
                </a:lnTo>
                <a:lnTo>
                  <a:pt x="659" y="9"/>
                </a:lnTo>
                <a:lnTo>
                  <a:pt x="661" y="9"/>
                </a:lnTo>
                <a:lnTo>
                  <a:pt x="668" y="9"/>
                </a:lnTo>
                <a:lnTo>
                  <a:pt x="695" y="9"/>
                </a:lnTo>
                <a:lnTo>
                  <a:pt x="700" y="9"/>
                </a:lnTo>
                <a:lnTo>
                  <a:pt x="715" y="9"/>
                </a:lnTo>
                <a:lnTo>
                  <a:pt x="729" y="9"/>
                </a:lnTo>
                <a:lnTo>
                  <a:pt x="732" y="9"/>
                </a:lnTo>
                <a:lnTo>
                  <a:pt x="739" y="9"/>
                </a:lnTo>
                <a:lnTo>
                  <a:pt x="739" y="9"/>
                </a:lnTo>
                <a:lnTo>
                  <a:pt x="746" y="9"/>
                </a:lnTo>
                <a:lnTo>
                  <a:pt x="764" y="9"/>
                </a:lnTo>
                <a:lnTo>
                  <a:pt x="774" y="9"/>
                </a:lnTo>
                <a:lnTo>
                  <a:pt x="795" y="9"/>
                </a:lnTo>
                <a:lnTo>
                  <a:pt x="815" y="9"/>
                </a:lnTo>
                <a:lnTo>
                  <a:pt x="819" y="9"/>
                </a:lnTo>
                <a:lnTo>
                  <a:pt x="826" y="9"/>
                </a:lnTo>
                <a:lnTo>
                  <a:pt x="841" y="9"/>
                </a:lnTo>
                <a:lnTo>
                  <a:pt x="854" y="9"/>
                </a:lnTo>
                <a:lnTo>
                  <a:pt x="884" y="9"/>
                </a:lnTo>
                <a:lnTo>
                  <a:pt x="899" y="9"/>
                </a:lnTo>
                <a:lnTo>
                  <a:pt x="934" y="9"/>
                </a:lnTo>
                <a:lnTo>
                  <a:pt x="979" y="9"/>
                </a:lnTo>
                <a:lnTo>
                  <a:pt x="1053" y="8"/>
                </a:lnTo>
                <a:lnTo>
                  <a:pt x="1056" y="8"/>
                </a:lnTo>
                <a:lnTo>
                  <a:pt x="1093" y="8"/>
                </a:lnTo>
                <a:lnTo>
                  <a:pt x="1112" y="8"/>
                </a:lnTo>
                <a:lnTo>
                  <a:pt x="1135" y="8"/>
                </a:lnTo>
                <a:lnTo>
                  <a:pt x="1178" y="7"/>
                </a:lnTo>
                <a:lnTo>
                  <a:pt x="1187" y="7"/>
                </a:lnTo>
                <a:lnTo>
                  <a:pt x="1192" y="7"/>
                </a:lnTo>
                <a:lnTo>
                  <a:pt x="1208" y="7"/>
                </a:lnTo>
                <a:lnTo>
                  <a:pt x="1230" y="7"/>
                </a:lnTo>
                <a:lnTo>
                  <a:pt x="1255" y="7"/>
                </a:lnTo>
                <a:lnTo>
                  <a:pt x="1260" y="7"/>
                </a:lnTo>
                <a:lnTo>
                  <a:pt x="1266" y="7"/>
                </a:lnTo>
                <a:lnTo>
                  <a:pt x="1267" y="7"/>
                </a:lnTo>
                <a:lnTo>
                  <a:pt x="1273" y="7"/>
                </a:lnTo>
                <a:lnTo>
                  <a:pt x="1282" y="7"/>
                </a:lnTo>
                <a:lnTo>
                  <a:pt x="1284" y="7"/>
                </a:lnTo>
                <a:lnTo>
                  <a:pt x="1286" y="6"/>
                </a:lnTo>
                <a:lnTo>
                  <a:pt x="1289" y="6"/>
                </a:lnTo>
                <a:lnTo>
                  <a:pt x="1292" y="6"/>
                </a:lnTo>
                <a:lnTo>
                  <a:pt x="1294" y="6"/>
                </a:lnTo>
                <a:lnTo>
                  <a:pt x="1295" y="6"/>
                </a:lnTo>
                <a:lnTo>
                  <a:pt x="1333" y="6"/>
                </a:lnTo>
                <a:lnTo>
                  <a:pt x="1335" y="7"/>
                </a:lnTo>
                <a:lnTo>
                  <a:pt x="1336" y="7"/>
                </a:lnTo>
                <a:lnTo>
                  <a:pt x="1345" y="7"/>
                </a:lnTo>
                <a:lnTo>
                  <a:pt x="1346" y="6"/>
                </a:lnTo>
                <a:lnTo>
                  <a:pt x="1347" y="6"/>
                </a:lnTo>
                <a:lnTo>
                  <a:pt x="1349" y="6"/>
                </a:lnTo>
                <a:lnTo>
                  <a:pt x="1349" y="6"/>
                </a:lnTo>
                <a:lnTo>
                  <a:pt x="1350" y="6"/>
                </a:lnTo>
                <a:lnTo>
                  <a:pt x="1355" y="6"/>
                </a:lnTo>
                <a:lnTo>
                  <a:pt x="1361" y="6"/>
                </a:lnTo>
                <a:lnTo>
                  <a:pt x="1363" y="6"/>
                </a:lnTo>
                <a:lnTo>
                  <a:pt x="1367" y="6"/>
                </a:lnTo>
                <a:lnTo>
                  <a:pt x="1368" y="6"/>
                </a:lnTo>
                <a:lnTo>
                  <a:pt x="1369" y="6"/>
                </a:lnTo>
                <a:lnTo>
                  <a:pt x="1373" y="6"/>
                </a:lnTo>
                <a:lnTo>
                  <a:pt x="1374" y="6"/>
                </a:lnTo>
                <a:lnTo>
                  <a:pt x="1376" y="6"/>
                </a:lnTo>
                <a:lnTo>
                  <a:pt x="1377" y="5"/>
                </a:lnTo>
                <a:lnTo>
                  <a:pt x="1379" y="5"/>
                </a:lnTo>
                <a:lnTo>
                  <a:pt x="1382" y="4"/>
                </a:lnTo>
                <a:lnTo>
                  <a:pt x="1383" y="4"/>
                </a:lnTo>
                <a:lnTo>
                  <a:pt x="1389" y="4"/>
                </a:lnTo>
                <a:lnTo>
                  <a:pt x="1391" y="4"/>
                </a:lnTo>
                <a:lnTo>
                  <a:pt x="1394" y="4"/>
                </a:lnTo>
                <a:lnTo>
                  <a:pt x="1396" y="5"/>
                </a:lnTo>
                <a:lnTo>
                  <a:pt x="1397" y="5"/>
                </a:lnTo>
                <a:lnTo>
                  <a:pt x="1398" y="5"/>
                </a:lnTo>
                <a:lnTo>
                  <a:pt x="1399" y="5"/>
                </a:lnTo>
                <a:lnTo>
                  <a:pt x="1405" y="5"/>
                </a:lnTo>
                <a:lnTo>
                  <a:pt x="1415" y="5"/>
                </a:lnTo>
                <a:lnTo>
                  <a:pt x="1417" y="5"/>
                </a:lnTo>
                <a:lnTo>
                  <a:pt x="1428" y="5"/>
                </a:lnTo>
                <a:lnTo>
                  <a:pt x="1440" y="5"/>
                </a:lnTo>
                <a:lnTo>
                  <a:pt x="1452" y="5"/>
                </a:lnTo>
                <a:lnTo>
                  <a:pt x="1453" y="5"/>
                </a:lnTo>
                <a:lnTo>
                  <a:pt x="1455" y="5"/>
                </a:lnTo>
                <a:lnTo>
                  <a:pt x="1463" y="5"/>
                </a:lnTo>
                <a:lnTo>
                  <a:pt x="1502" y="4"/>
                </a:lnTo>
                <a:lnTo>
                  <a:pt x="1515" y="4"/>
                </a:lnTo>
                <a:lnTo>
                  <a:pt x="1541" y="4"/>
                </a:lnTo>
                <a:lnTo>
                  <a:pt x="1551" y="4"/>
                </a:lnTo>
                <a:lnTo>
                  <a:pt x="1552" y="4"/>
                </a:lnTo>
                <a:lnTo>
                  <a:pt x="1555" y="4"/>
                </a:lnTo>
                <a:lnTo>
                  <a:pt x="1564" y="4"/>
                </a:lnTo>
                <a:lnTo>
                  <a:pt x="1566" y="4"/>
                </a:lnTo>
                <a:lnTo>
                  <a:pt x="1568" y="4"/>
                </a:lnTo>
                <a:lnTo>
                  <a:pt x="1576" y="4"/>
                </a:lnTo>
                <a:lnTo>
                  <a:pt x="1598" y="3"/>
                </a:lnTo>
                <a:lnTo>
                  <a:pt x="1611" y="3"/>
                </a:lnTo>
                <a:lnTo>
                  <a:pt x="1613" y="3"/>
                </a:lnTo>
                <a:lnTo>
                  <a:pt x="1619" y="3"/>
                </a:lnTo>
                <a:lnTo>
                  <a:pt x="1647" y="3"/>
                </a:lnTo>
                <a:lnTo>
                  <a:pt x="1660" y="3"/>
                </a:lnTo>
                <a:lnTo>
                  <a:pt x="1692" y="3"/>
                </a:lnTo>
                <a:lnTo>
                  <a:pt x="1694" y="3"/>
                </a:lnTo>
                <a:lnTo>
                  <a:pt x="1738" y="3"/>
                </a:lnTo>
                <a:lnTo>
                  <a:pt x="1762" y="3"/>
                </a:lnTo>
                <a:lnTo>
                  <a:pt x="1775" y="3"/>
                </a:lnTo>
                <a:lnTo>
                  <a:pt x="1804" y="3"/>
                </a:lnTo>
                <a:lnTo>
                  <a:pt x="1817" y="1"/>
                </a:lnTo>
                <a:lnTo>
                  <a:pt x="1819" y="1"/>
                </a:lnTo>
                <a:lnTo>
                  <a:pt x="1825" y="1"/>
                </a:lnTo>
                <a:lnTo>
                  <a:pt x="1827" y="1"/>
                </a:lnTo>
                <a:lnTo>
                  <a:pt x="1843" y="1"/>
                </a:lnTo>
                <a:lnTo>
                  <a:pt x="1864" y="1"/>
                </a:lnTo>
                <a:lnTo>
                  <a:pt x="1868" y="1"/>
                </a:lnTo>
                <a:lnTo>
                  <a:pt x="1880" y="1"/>
                </a:lnTo>
                <a:lnTo>
                  <a:pt x="1882" y="1"/>
                </a:lnTo>
                <a:lnTo>
                  <a:pt x="1894" y="1"/>
                </a:lnTo>
                <a:lnTo>
                  <a:pt x="1901" y="1"/>
                </a:lnTo>
                <a:lnTo>
                  <a:pt x="1906" y="1"/>
                </a:lnTo>
                <a:lnTo>
                  <a:pt x="1919" y="1"/>
                </a:lnTo>
                <a:lnTo>
                  <a:pt x="1929" y="1"/>
                </a:lnTo>
                <a:lnTo>
                  <a:pt x="1932" y="1"/>
                </a:lnTo>
                <a:lnTo>
                  <a:pt x="1934" y="1"/>
                </a:lnTo>
                <a:lnTo>
                  <a:pt x="1935" y="1"/>
                </a:lnTo>
                <a:lnTo>
                  <a:pt x="1940" y="1"/>
                </a:lnTo>
                <a:lnTo>
                  <a:pt x="1951" y="1"/>
                </a:lnTo>
                <a:lnTo>
                  <a:pt x="1975" y="1"/>
                </a:lnTo>
                <a:lnTo>
                  <a:pt x="1976" y="1"/>
                </a:lnTo>
                <a:lnTo>
                  <a:pt x="1988" y="1"/>
                </a:lnTo>
                <a:lnTo>
                  <a:pt x="2000" y="1"/>
                </a:lnTo>
                <a:lnTo>
                  <a:pt x="2012" y="0"/>
                </a:lnTo>
                <a:lnTo>
                  <a:pt x="2013" y="0"/>
                </a:lnTo>
                <a:lnTo>
                  <a:pt x="2017" y="0"/>
                </a:lnTo>
                <a:lnTo>
                  <a:pt x="2019" y="0"/>
                </a:lnTo>
                <a:lnTo>
                  <a:pt x="2055" y="0"/>
                </a:lnTo>
                <a:lnTo>
                  <a:pt x="2057" y="0"/>
                </a:lnTo>
                <a:lnTo>
                  <a:pt x="2057" y="15"/>
                </a:lnTo>
                <a:lnTo>
                  <a:pt x="2057" y="24"/>
                </a:lnTo>
                <a:lnTo>
                  <a:pt x="2057" y="26"/>
                </a:lnTo>
                <a:lnTo>
                  <a:pt x="2057" y="34"/>
                </a:lnTo>
                <a:lnTo>
                  <a:pt x="2057" y="41"/>
                </a:lnTo>
                <a:lnTo>
                  <a:pt x="2057" y="42"/>
                </a:lnTo>
                <a:lnTo>
                  <a:pt x="2057" y="59"/>
                </a:lnTo>
                <a:lnTo>
                  <a:pt x="2057" y="67"/>
                </a:lnTo>
                <a:lnTo>
                  <a:pt x="2057" y="83"/>
                </a:lnTo>
                <a:lnTo>
                  <a:pt x="2057" y="86"/>
                </a:lnTo>
                <a:lnTo>
                  <a:pt x="2057" y="141"/>
                </a:lnTo>
                <a:lnTo>
                  <a:pt x="2057" y="166"/>
                </a:lnTo>
                <a:lnTo>
                  <a:pt x="2057" y="204"/>
                </a:lnTo>
                <a:lnTo>
                  <a:pt x="2057" y="213"/>
                </a:lnTo>
                <a:lnTo>
                  <a:pt x="2057" y="220"/>
                </a:lnTo>
                <a:lnTo>
                  <a:pt x="2057" y="228"/>
                </a:lnTo>
                <a:lnTo>
                  <a:pt x="2057" y="243"/>
                </a:lnTo>
                <a:lnTo>
                  <a:pt x="2057" y="245"/>
                </a:lnTo>
                <a:lnTo>
                  <a:pt x="2057" y="250"/>
                </a:lnTo>
                <a:lnTo>
                  <a:pt x="2057" y="257"/>
                </a:lnTo>
                <a:lnTo>
                  <a:pt x="2057" y="260"/>
                </a:lnTo>
                <a:lnTo>
                  <a:pt x="2057" y="269"/>
                </a:lnTo>
                <a:lnTo>
                  <a:pt x="2057" y="276"/>
                </a:lnTo>
                <a:lnTo>
                  <a:pt x="2057" y="285"/>
                </a:lnTo>
                <a:lnTo>
                  <a:pt x="2057" y="290"/>
                </a:lnTo>
                <a:lnTo>
                  <a:pt x="2057" y="305"/>
                </a:lnTo>
                <a:lnTo>
                  <a:pt x="2057" y="313"/>
                </a:lnTo>
                <a:lnTo>
                  <a:pt x="2057" y="321"/>
                </a:lnTo>
                <a:lnTo>
                  <a:pt x="2057" y="326"/>
                </a:lnTo>
                <a:lnTo>
                  <a:pt x="2057" y="329"/>
                </a:lnTo>
                <a:lnTo>
                  <a:pt x="2057" y="343"/>
                </a:lnTo>
                <a:lnTo>
                  <a:pt x="2057" y="366"/>
                </a:lnTo>
                <a:lnTo>
                  <a:pt x="2057" y="401"/>
                </a:lnTo>
                <a:lnTo>
                  <a:pt x="2057" y="404"/>
                </a:lnTo>
                <a:lnTo>
                  <a:pt x="2057" y="405"/>
                </a:lnTo>
                <a:lnTo>
                  <a:pt x="2057" y="406"/>
                </a:lnTo>
                <a:lnTo>
                  <a:pt x="2057" y="410"/>
                </a:lnTo>
                <a:lnTo>
                  <a:pt x="2057" y="412"/>
                </a:lnTo>
                <a:lnTo>
                  <a:pt x="2057" y="413"/>
                </a:lnTo>
                <a:lnTo>
                  <a:pt x="2057" y="426"/>
                </a:lnTo>
                <a:lnTo>
                  <a:pt x="2057" y="434"/>
                </a:lnTo>
                <a:lnTo>
                  <a:pt x="2057" y="437"/>
                </a:lnTo>
                <a:lnTo>
                  <a:pt x="2057" y="442"/>
                </a:lnTo>
                <a:lnTo>
                  <a:pt x="2057" y="457"/>
                </a:lnTo>
                <a:lnTo>
                  <a:pt x="2056" y="461"/>
                </a:lnTo>
                <a:lnTo>
                  <a:pt x="2056" y="462"/>
                </a:lnTo>
                <a:lnTo>
                  <a:pt x="2056" y="470"/>
                </a:lnTo>
                <a:lnTo>
                  <a:pt x="2057" y="480"/>
                </a:lnTo>
                <a:lnTo>
                  <a:pt x="2057" y="486"/>
                </a:lnTo>
                <a:lnTo>
                  <a:pt x="2057" y="487"/>
                </a:lnTo>
                <a:lnTo>
                  <a:pt x="2057" y="495"/>
                </a:lnTo>
                <a:lnTo>
                  <a:pt x="2057" y="499"/>
                </a:lnTo>
                <a:lnTo>
                  <a:pt x="2057" y="500"/>
                </a:lnTo>
                <a:lnTo>
                  <a:pt x="2057" y="500"/>
                </a:lnTo>
                <a:lnTo>
                  <a:pt x="2057" y="527"/>
                </a:lnTo>
                <a:lnTo>
                  <a:pt x="2057" y="531"/>
                </a:lnTo>
                <a:lnTo>
                  <a:pt x="2057" y="542"/>
                </a:lnTo>
                <a:lnTo>
                  <a:pt x="2057" y="546"/>
                </a:lnTo>
                <a:lnTo>
                  <a:pt x="2056" y="566"/>
                </a:lnTo>
                <a:lnTo>
                  <a:pt x="2056" y="574"/>
                </a:lnTo>
                <a:lnTo>
                  <a:pt x="2056" y="645"/>
                </a:lnTo>
                <a:lnTo>
                  <a:pt x="2056" y="726"/>
                </a:lnTo>
                <a:lnTo>
                  <a:pt x="2056" y="805"/>
                </a:lnTo>
                <a:lnTo>
                  <a:pt x="2056" y="812"/>
                </a:lnTo>
                <a:lnTo>
                  <a:pt x="2056" y="817"/>
                </a:lnTo>
                <a:lnTo>
                  <a:pt x="2056" y="823"/>
                </a:lnTo>
                <a:lnTo>
                  <a:pt x="2056" y="834"/>
                </a:lnTo>
                <a:lnTo>
                  <a:pt x="2056" y="840"/>
                </a:lnTo>
                <a:lnTo>
                  <a:pt x="2056" y="851"/>
                </a:lnTo>
                <a:lnTo>
                  <a:pt x="2056" y="856"/>
                </a:lnTo>
                <a:lnTo>
                  <a:pt x="2056" y="877"/>
                </a:lnTo>
                <a:lnTo>
                  <a:pt x="2056" y="883"/>
                </a:lnTo>
                <a:lnTo>
                  <a:pt x="2056" y="885"/>
                </a:lnTo>
                <a:lnTo>
                  <a:pt x="2056" y="887"/>
                </a:lnTo>
                <a:lnTo>
                  <a:pt x="2056" y="893"/>
                </a:lnTo>
                <a:lnTo>
                  <a:pt x="2056" y="900"/>
                </a:lnTo>
                <a:lnTo>
                  <a:pt x="2056" y="905"/>
                </a:lnTo>
                <a:lnTo>
                  <a:pt x="2056" y="925"/>
                </a:lnTo>
                <a:lnTo>
                  <a:pt x="2056" y="953"/>
                </a:lnTo>
                <a:lnTo>
                  <a:pt x="2056" y="964"/>
                </a:lnTo>
                <a:lnTo>
                  <a:pt x="2056" y="965"/>
                </a:lnTo>
                <a:lnTo>
                  <a:pt x="2057" y="989"/>
                </a:lnTo>
                <a:lnTo>
                  <a:pt x="2056" y="996"/>
                </a:lnTo>
                <a:lnTo>
                  <a:pt x="2057" y="1005"/>
                </a:lnTo>
                <a:lnTo>
                  <a:pt x="2056" y="1009"/>
                </a:lnTo>
                <a:lnTo>
                  <a:pt x="2056" y="1034"/>
                </a:lnTo>
                <a:lnTo>
                  <a:pt x="2056" y="1042"/>
                </a:lnTo>
                <a:lnTo>
                  <a:pt x="2056" y="1045"/>
                </a:lnTo>
                <a:lnTo>
                  <a:pt x="2056" y="1066"/>
                </a:lnTo>
                <a:lnTo>
                  <a:pt x="2056" y="1098"/>
                </a:lnTo>
                <a:lnTo>
                  <a:pt x="2056" y="1172"/>
                </a:lnTo>
                <a:lnTo>
                  <a:pt x="2057" y="1205"/>
                </a:lnTo>
                <a:lnTo>
                  <a:pt x="2056" y="1205"/>
                </a:lnTo>
                <a:lnTo>
                  <a:pt x="2056" y="1210"/>
                </a:lnTo>
                <a:lnTo>
                  <a:pt x="2056" y="1244"/>
                </a:lnTo>
                <a:lnTo>
                  <a:pt x="2056" y="1260"/>
                </a:lnTo>
                <a:lnTo>
                  <a:pt x="2056" y="1265"/>
                </a:lnTo>
                <a:lnTo>
                  <a:pt x="2056" y="1266"/>
                </a:lnTo>
                <a:lnTo>
                  <a:pt x="2056" y="1267"/>
                </a:lnTo>
                <a:lnTo>
                  <a:pt x="2056" y="1268"/>
                </a:lnTo>
                <a:lnTo>
                  <a:pt x="2056" y="1281"/>
                </a:lnTo>
                <a:lnTo>
                  <a:pt x="2056" y="1284"/>
                </a:lnTo>
                <a:lnTo>
                  <a:pt x="2056" y="1324"/>
                </a:lnTo>
                <a:lnTo>
                  <a:pt x="2056" y="1444"/>
                </a:lnTo>
                <a:lnTo>
                  <a:pt x="2056" y="1483"/>
                </a:lnTo>
                <a:lnTo>
                  <a:pt x="2056" y="1484"/>
                </a:lnTo>
                <a:lnTo>
                  <a:pt x="2056" y="1514"/>
                </a:lnTo>
                <a:lnTo>
                  <a:pt x="2056" y="1523"/>
                </a:lnTo>
                <a:lnTo>
                  <a:pt x="2056" y="1526"/>
                </a:lnTo>
                <a:lnTo>
                  <a:pt x="2056" y="1564"/>
                </a:lnTo>
                <a:lnTo>
                  <a:pt x="2056" y="1603"/>
                </a:lnTo>
                <a:lnTo>
                  <a:pt x="2056" y="1683"/>
                </a:lnTo>
                <a:lnTo>
                  <a:pt x="2056" y="1731"/>
                </a:lnTo>
                <a:lnTo>
                  <a:pt x="2056" y="1734"/>
                </a:lnTo>
                <a:lnTo>
                  <a:pt x="2056" y="1736"/>
                </a:lnTo>
                <a:lnTo>
                  <a:pt x="2056" y="1743"/>
                </a:lnTo>
                <a:lnTo>
                  <a:pt x="2056" y="1749"/>
                </a:lnTo>
                <a:lnTo>
                  <a:pt x="2056" y="1763"/>
                </a:lnTo>
                <a:lnTo>
                  <a:pt x="2056" y="1767"/>
                </a:lnTo>
                <a:lnTo>
                  <a:pt x="2056" y="1774"/>
                </a:lnTo>
                <a:lnTo>
                  <a:pt x="2056" y="1779"/>
                </a:lnTo>
                <a:lnTo>
                  <a:pt x="2056" y="1785"/>
                </a:lnTo>
                <a:lnTo>
                  <a:pt x="2056" y="1791"/>
                </a:lnTo>
                <a:lnTo>
                  <a:pt x="2056" y="1842"/>
                </a:lnTo>
                <a:lnTo>
                  <a:pt x="2056" y="1843"/>
                </a:lnTo>
                <a:lnTo>
                  <a:pt x="2056" y="1880"/>
                </a:lnTo>
                <a:lnTo>
                  <a:pt x="2056" y="1921"/>
                </a:lnTo>
                <a:lnTo>
                  <a:pt x="2056" y="1927"/>
                </a:lnTo>
                <a:lnTo>
                  <a:pt x="2056" y="1934"/>
                </a:lnTo>
                <a:lnTo>
                  <a:pt x="2056" y="2001"/>
                </a:lnTo>
                <a:lnTo>
                  <a:pt x="2056" y="2041"/>
                </a:lnTo>
                <a:lnTo>
                  <a:pt x="2056" y="2048"/>
                </a:lnTo>
                <a:lnTo>
                  <a:pt x="2056" y="2051"/>
                </a:lnTo>
                <a:lnTo>
                  <a:pt x="2055" y="2063"/>
                </a:lnTo>
                <a:lnTo>
                  <a:pt x="2055" y="2080"/>
                </a:lnTo>
                <a:lnTo>
                  <a:pt x="2055" y="2081"/>
                </a:lnTo>
                <a:lnTo>
                  <a:pt x="2055" y="2128"/>
                </a:lnTo>
                <a:lnTo>
                  <a:pt x="2055" y="2136"/>
                </a:lnTo>
                <a:lnTo>
                  <a:pt x="2055" y="2144"/>
                </a:lnTo>
                <a:lnTo>
                  <a:pt x="2055" y="2149"/>
                </a:lnTo>
                <a:lnTo>
                  <a:pt x="2055" y="2160"/>
                </a:lnTo>
                <a:lnTo>
                  <a:pt x="2055" y="2199"/>
                </a:lnTo>
                <a:lnTo>
                  <a:pt x="2055" y="2200"/>
                </a:lnTo>
                <a:lnTo>
                  <a:pt x="2055" y="2239"/>
                </a:lnTo>
                <a:lnTo>
                  <a:pt x="2055" y="2240"/>
                </a:lnTo>
                <a:lnTo>
                  <a:pt x="2055" y="2243"/>
                </a:lnTo>
                <a:lnTo>
                  <a:pt x="2055" y="2255"/>
                </a:lnTo>
                <a:lnTo>
                  <a:pt x="2055" y="2262"/>
                </a:lnTo>
                <a:lnTo>
                  <a:pt x="2055" y="2270"/>
                </a:lnTo>
                <a:lnTo>
                  <a:pt x="2055" y="2279"/>
                </a:lnTo>
                <a:lnTo>
                  <a:pt x="2055" y="2280"/>
                </a:lnTo>
                <a:lnTo>
                  <a:pt x="2055" y="2293"/>
                </a:lnTo>
                <a:lnTo>
                  <a:pt x="2055" y="2302"/>
                </a:lnTo>
                <a:lnTo>
                  <a:pt x="2055" y="2318"/>
                </a:lnTo>
                <a:lnTo>
                  <a:pt x="2055" y="2326"/>
                </a:lnTo>
                <a:lnTo>
                  <a:pt x="2055" y="2334"/>
                </a:lnTo>
                <a:lnTo>
                  <a:pt x="2055" y="2336"/>
                </a:lnTo>
                <a:lnTo>
                  <a:pt x="2055" y="2340"/>
                </a:lnTo>
                <a:lnTo>
                  <a:pt x="2055" y="2341"/>
                </a:lnTo>
                <a:lnTo>
                  <a:pt x="2055" y="2345"/>
                </a:lnTo>
                <a:lnTo>
                  <a:pt x="2055" y="2346"/>
                </a:lnTo>
                <a:lnTo>
                  <a:pt x="2055" y="2352"/>
                </a:lnTo>
                <a:lnTo>
                  <a:pt x="2055" y="2358"/>
                </a:lnTo>
                <a:lnTo>
                  <a:pt x="2055" y="2359"/>
                </a:lnTo>
                <a:lnTo>
                  <a:pt x="2055" y="2369"/>
                </a:lnTo>
                <a:lnTo>
                  <a:pt x="2055" y="2374"/>
                </a:lnTo>
                <a:lnTo>
                  <a:pt x="2055" y="2388"/>
                </a:lnTo>
                <a:lnTo>
                  <a:pt x="2055" y="2397"/>
                </a:lnTo>
                <a:lnTo>
                  <a:pt x="2055" y="2398"/>
                </a:lnTo>
                <a:lnTo>
                  <a:pt x="2003" y="2399"/>
                </a:lnTo>
                <a:lnTo>
                  <a:pt x="1975" y="2399"/>
                </a:lnTo>
                <a:lnTo>
                  <a:pt x="1963" y="2399"/>
                </a:lnTo>
                <a:lnTo>
                  <a:pt x="1925" y="2399"/>
                </a:lnTo>
                <a:lnTo>
                  <a:pt x="1897" y="2399"/>
                </a:lnTo>
                <a:lnTo>
                  <a:pt x="1896" y="2399"/>
                </a:lnTo>
                <a:lnTo>
                  <a:pt x="1850" y="2399"/>
                </a:lnTo>
                <a:lnTo>
                  <a:pt x="1846" y="2399"/>
                </a:lnTo>
                <a:lnTo>
                  <a:pt x="1816" y="2400"/>
                </a:lnTo>
                <a:lnTo>
                  <a:pt x="1805" y="2400"/>
                </a:lnTo>
                <a:lnTo>
                  <a:pt x="1769" y="2400"/>
                </a:lnTo>
                <a:lnTo>
                  <a:pt x="1737" y="2400"/>
                </a:lnTo>
                <a:lnTo>
                  <a:pt x="1688" y="2400"/>
                </a:lnTo>
                <a:lnTo>
                  <a:pt x="1660" y="2400"/>
                </a:lnTo>
                <a:lnTo>
                  <a:pt x="1647" y="2401"/>
                </a:lnTo>
                <a:lnTo>
                  <a:pt x="1645" y="2401"/>
                </a:lnTo>
                <a:lnTo>
                  <a:pt x="1617" y="2401"/>
                </a:lnTo>
                <a:lnTo>
                  <a:pt x="1609" y="2401"/>
                </a:lnTo>
                <a:lnTo>
                  <a:pt x="1600" y="2401"/>
                </a:lnTo>
                <a:lnTo>
                  <a:pt x="1589" y="2401"/>
                </a:lnTo>
                <a:lnTo>
                  <a:pt x="1580" y="2401"/>
                </a:lnTo>
                <a:lnTo>
                  <a:pt x="1579" y="2401"/>
                </a:lnTo>
                <a:lnTo>
                  <a:pt x="1579" y="2400"/>
                </a:lnTo>
                <a:lnTo>
                  <a:pt x="1531" y="2400"/>
                </a:lnTo>
                <a:lnTo>
                  <a:pt x="1500" y="2400"/>
                </a:lnTo>
                <a:lnTo>
                  <a:pt x="1451" y="2400"/>
                </a:lnTo>
                <a:lnTo>
                  <a:pt x="1421" y="2400"/>
                </a:lnTo>
                <a:lnTo>
                  <a:pt x="1380" y="2401"/>
                </a:lnTo>
                <a:lnTo>
                  <a:pt x="1372" y="2401"/>
                </a:lnTo>
                <a:lnTo>
                  <a:pt x="1371" y="2401"/>
                </a:lnTo>
                <a:lnTo>
                  <a:pt x="1342" y="2401"/>
                </a:lnTo>
                <a:lnTo>
                  <a:pt x="1341" y="2401"/>
                </a:lnTo>
                <a:lnTo>
                  <a:pt x="1267" y="2402"/>
                </a:lnTo>
                <a:lnTo>
                  <a:pt x="1263" y="2402"/>
                </a:lnTo>
                <a:lnTo>
                  <a:pt x="1239" y="2402"/>
                </a:lnTo>
                <a:lnTo>
                  <a:pt x="1217" y="2402"/>
                </a:lnTo>
                <a:lnTo>
                  <a:pt x="1208" y="2402"/>
                </a:lnTo>
                <a:lnTo>
                  <a:pt x="1183" y="2402"/>
                </a:lnTo>
                <a:lnTo>
                  <a:pt x="1177" y="2403"/>
                </a:lnTo>
                <a:lnTo>
                  <a:pt x="1156" y="2403"/>
                </a:lnTo>
                <a:lnTo>
                  <a:pt x="1145" y="2403"/>
                </a:lnTo>
                <a:lnTo>
                  <a:pt x="1137" y="2403"/>
                </a:lnTo>
                <a:lnTo>
                  <a:pt x="1128" y="2403"/>
                </a:lnTo>
                <a:lnTo>
                  <a:pt x="1121" y="2403"/>
                </a:lnTo>
                <a:lnTo>
                  <a:pt x="1108" y="2403"/>
                </a:lnTo>
                <a:lnTo>
                  <a:pt x="1103" y="2403"/>
                </a:lnTo>
                <a:lnTo>
                  <a:pt x="1100" y="2403"/>
                </a:lnTo>
                <a:lnTo>
                  <a:pt x="1098" y="2403"/>
                </a:lnTo>
                <a:lnTo>
                  <a:pt x="1077" y="2403"/>
                </a:lnTo>
                <a:lnTo>
                  <a:pt x="1058" y="2403"/>
                </a:lnTo>
                <a:lnTo>
                  <a:pt x="1047" y="2403"/>
                </a:lnTo>
                <a:lnTo>
                  <a:pt x="1025" y="2403"/>
                </a:lnTo>
                <a:lnTo>
                  <a:pt x="1012" y="2403"/>
                </a:lnTo>
                <a:lnTo>
                  <a:pt x="979" y="2403"/>
                </a:lnTo>
                <a:lnTo>
                  <a:pt x="946" y="2403"/>
                </a:lnTo>
                <a:lnTo>
                  <a:pt x="938" y="2403"/>
                </a:lnTo>
                <a:lnTo>
                  <a:pt x="899" y="2403"/>
                </a:lnTo>
                <a:lnTo>
                  <a:pt x="877" y="2403"/>
                </a:lnTo>
                <a:lnTo>
                  <a:pt x="871" y="2403"/>
                </a:lnTo>
                <a:lnTo>
                  <a:pt x="867" y="2403"/>
                </a:lnTo>
                <a:lnTo>
                  <a:pt x="787" y="2403"/>
                </a:lnTo>
                <a:lnTo>
                  <a:pt x="745" y="2403"/>
                </a:lnTo>
                <a:lnTo>
                  <a:pt x="737" y="2403"/>
                </a:lnTo>
                <a:lnTo>
                  <a:pt x="732" y="2403"/>
                </a:lnTo>
                <a:lnTo>
                  <a:pt x="710" y="2403"/>
                </a:lnTo>
                <a:lnTo>
                  <a:pt x="708" y="2403"/>
                </a:lnTo>
                <a:lnTo>
                  <a:pt x="666" y="2403"/>
                </a:lnTo>
                <a:lnTo>
                  <a:pt x="587" y="2403"/>
                </a:lnTo>
                <a:lnTo>
                  <a:pt x="585" y="2403"/>
                </a:lnTo>
                <a:lnTo>
                  <a:pt x="550" y="2403"/>
                </a:lnTo>
                <a:lnTo>
                  <a:pt x="508" y="2403"/>
                </a:lnTo>
                <a:lnTo>
                  <a:pt x="495" y="2403"/>
                </a:lnTo>
                <a:lnTo>
                  <a:pt x="470" y="2403"/>
                </a:lnTo>
                <a:lnTo>
                  <a:pt x="427" y="2403"/>
                </a:lnTo>
                <a:lnTo>
                  <a:pt x="415" y="2403"/>
                </a:lnTo>
                <a:lnTo>
                  <a:pt x="392" y="2403"/>
                </a:lnTo>
                <a:lnTo>
                  <a:pt x="382" y="2403"/>
                </a:lnTo>
                <a:lnTo>
                  <a:pt x="362" y="2403"/>
                </a:lnTo>
                <a:lnTo>
                  <a:pt x="349" y="2403"/>
                </a:lnTo>
                <a:lnTo>
                  <a:pt x="348" y="2403"/>
                </a:lnTo>
                <a:lnTo>
                  <a:pt x="345" y="2403"/>
                </a:lnTo>
                <a:lnTo>
                  <a:pt x="312" y="2403"/>
                </a:lnTo>
                <a:lnTo>
                  <a:pt x="273" y="2403"/>
                </a:lnTo>
                <a:lnTo>
                  <a:pt x="272" y="2403"/>
                </a:lnTo>
                <a:lnTo>
                  <a:pt x="247" y="2403"/>
                </a:lnTo>
                <a:lnTo>
                  <a:pt x="233" y="2403"/>
                </a:lnTo>
                <a:lnTo>
                  <a:pt x="229" y="2403"/>
                </a:lnTo>
                <a:lnTo>
                  <a:pt x="209" y="2403"/>
                </a:lnTo>
                <a:lnTo>
                  <a:pt x="194" y="2403"/>
                </a:lnTo>
                <a:lnTo>
                  <a:pt x="185" y="2403"/>
                </a:lnTo>
                <a:lnTo>
                  <a:pt x="153" y="2403"/>
                </a:lnTo>
                <a:lnTo>
                  <a:pt x="114" y="2403"/>
                </a:lnTo>
                <a:lnTo>
                  <a:pt x="103" y="2403"/>
                </a:lnTo>
                <a:lnTo>
                  <a:pt x="74" y="2403"/>
                </a:lnTo>
                <a:lnTo>
                  <a:pt x="65" y="2403"/>
                </a:lnTo>
                <a:lnTo>
                  <a:pt x="57" y="2403"/>
                </a:lnTo>
                <a:lnTo>
                  <a:pt x="44" y="2403"/>
                </a:lnTo>
                <a:lnTo>
                  <a:pt x="40" y="2403"/>
                </a:lnTo>
                <a:lnTo>
                  <a:pt x="37" y="2403"/>
                </a:lnTo>
                <a:lnTo>
                  <a:pt x="36" y="2403"/>
                </a:lnTo>
                <a:lnTo>
                  <a:pt x="3" y="2403"/>
                </a:lnTo>
                <a:lnTo>
                  <a:pt x="3" y="2402"/>
                </a:lnTo>
                <a:lnTo>
                  <a:pt x="3" y="2399"/>
                </a:lnTo>
                <a:lnTo>
                  <a:pt x="3" y="2388"/>
                </a:lnTo>
                <a:lnTo>
                  <a:pt x="3" y="2374"/>
                </a:lnTo>
                <a:lnTo>
                  <a:pt x="3" y="2368"/>
                </a:lnTo>
                <a:lnTo>
                  <a:pt x="3" y="2340"/>
                </a:lnTo>
                <a:lnTo>
                  <a:pt x="3" y="2330"/>
                </a:lnTo>
                <a:lnTo>
                  <a:pt x="2" y="2322"/>
                </a:lnTo>
                <a:lnTo>
                  <a:pt x="3" y="2289"/>
                </a:lnTo>
                <a:lnTo>
                  <a:pt x="2" y="2289"/>
                </a:lnTo>
                <a:lnTo>
                  <a:pt x="2" y="2287"/>
                </a:lnTo>
                <a:lnTo>
                  <a:pt x="2" y="2274"/>
                </a:lnTo>
                <a:lnTo>
                  <a:pt x="2" y="2264"/>
                </a:lnTo>
                <a:lnTo>
                  <a:pt x="2" y="2263"/>
                </a:lnTo>
                <a:lnTo>
                  <a:pt x="2" y="2259"/>
                </a:lnTo>
                <a:lnTo>
                  <a:pt x="2" y="2255"/>
                </a:lnTo>
                <a:lnTo>
                  <a:pt x="2" y="2252"/>
                </a:lnTo>
                <a:lnTo>
                  <a:pt x="2" y="2251"/>
                </a:lnTo>
                <a:lnTo>
                  <a:pt x="2" y="2248"/>
                </a:lnTo>
                <a:lnTo>
                  <a:pt x="2" y="2247"/>
                </a:lnTo>
                <a:lnTo>
                  <a:pt x="2" y="2247"/>
                </a:lnTo>
                <a:lnTo>
                  <a:pt x="2" y="2243"/>
                </a:lnTo>
                <a:lnTo>
                  <a:pt x="2" y="2242"/>
                </a:lnTo>
                <a:lnTo>
                  <a:pt x="3" y="2241"/>
                </a:lnTo>
                <a:lnTo>
                  <a:pt x="3" y="2234"/>
                </a:lnTo>
                <a:lnTo>
                  <a:pt x="2" y="2222"/>
                </a:lnTo>
                <a:lnTo>
                  <a:pt x="2" y="2213"/>
                </a:lnTo>
                <a:lnTo>
                  <a:pt x="3" y="2209"/>
                </a:lnTo>
                <a:lnTo>
                  <a:pt x="3" y="2208"/>
                </a:lnTo>
                <a:lnTo>
                  <a:pt x="2" y="2205"/>
                </a:lnTo>
                <a:lnTo>
                  <a:pt x="3" y="2183"/>
                </a:lnTo>
                <a:lnTo>
                  <a:pt x="3" y="2173"/>
                </a:lnTo>
                <a:lnTo>
                  <a:pt x="3" y="2171"/>
                </a:lnTo>
                <a:lnTo>
                  <a:pt x="3" y="2165"/>
                </a:lnTo>
                <a:lnTo>
                  <a:pt x="3" y="2162"/>
                </a:lnTo>
                <a:lnTo>
                  <a:pt x="3" y="2161"/>
                </a:lnTo>
                <a:lnTo>
                  <a:pt x="2" y="2160"/>
                </a:lnTo>
                <a:lnTo>
                  <a:pt x="2" y="2146"/>
                </a:lnTo>
                <a:lnTo>
                  <a:pt x="3" y="2135"/>
                </a:lnTo>
                <a:lnTo>
                  <a:pt x="2" y="2133"/>
                </a:lnTo>
                <a:lnTo>
                  <a:pt x="2" y="2132"/>
                </a:lnTo>
                <a:lnTo>
                  <a:pt x="2" y="2129"/>
                </a:lnTo>
                <a:lnTo>
                  <a:pt x="2" y="1927"/>
                </a:lnTo>
                <a:lnTo>
                  <a:pt x="2" y="1925"/>
                </a:lnTo>
                <a:lnTo>
                  <a:pt x="2" y="1895"/>
                </a:lnTo>
                <a:lnTo>
                  <a:pt x="2" y="1892"/>
                </a:lnTo>
                <a:lnTo>
                  <a:pt x="2" y="1888"/>
                </a:lnTo>
                <a:lnTo>
                  <a:pt x="1" y="1734"/>
                </a:lnTo>
                <a:lnTo>
                  <a:pt x="1" y="1733"/>
                </a:lnTo>
                <a:lnTo>
                  <a:pt x="1" y="1732"/>
                </a:lnTo>
                <a:lnTo>
                  <a:pt x="1" y="1692"/>
                </a:lnTo>
                <a:lnTo>
                  <a:pt x="1" y="1688"/>
                </a:lnTo>
                <a:lnTo>
                  <a:pt x="1" y="1687"/>
                </a:lnTo>
                <a:lnTo>
                  <a:pt x="1" y="1686"/>
                </a:lnTo>
                <a:lnTo>
                  <a:pt x="1" y="1685"/>
                </a:lnTo>
                <a:lnTo>
                  <a:pt x="1" y="1684"/>
                </a:lnTo>
                <a:lnTo>
                  <a:pt x="1" y="1682"/>
                </a:lnTo>
                <a:lnTo>
                  <a:pt x="1" y="1676"/>
                </a:lnTo>
                <a:lnTo>
                  <a:pt x="1" y="1669"/>
                </a:lnTo>
                <a:lnTo>
                  <a:pt x="1" y="1662"/>
                </a:lnTo>
                <a:lnTo>
                  <a:pt x="1" y="1654"/>
                </a:lnTo>
                <a:lnTo>
                  <a:pt x="1" y="1636"/>
                </a:lnTo>
                <a:lnTo>
                  <a:pt x="1" y="1626"/>
                </a:lnTo>
                <a:lnTo>
                  <a:pt x="1" y="1625"/>
                </a:lnTo>
                <a:lnTo>
                  <a:pt x="1" y="1624"/>
                </a:lnTo>
                <a:lnTo>
                  <a:pt x="1" y="1539"/>
                </a:lnTo>
                <a:lnTo>
                  <a:pt x="1" y="1538"/>
                </a:lnTo>
                <a:lnTo>
                  <a:pt x="1" y="1536"/>
                </a:lnTo>
                <a:lnTo>
                  <a:pt x="1" y="1535"/>
                </a:lnTo>
                <a:lnTo>
                  <a:pt x="1" y="1534"/>
                </a:lnTo>
                <a:lnTo>
                  <a:pt x="1" y="1533"/>
                </a:lnTo>
                <a:lnTo>
                  <a:pt x="1" y="1526"/>
                </a:lnTo>
                <a:lnTo>
                  <a:pt x="1" y="1494"/>
                </a:lnTo>
                <a:lnTo>
                  <a:pt x="1" y="1447"/>
                </a:lnTo>
                <a:lnTo>
                  <a:pt x="1" y="1434"/>
                </a:lnTo>
                <a:lnTo>
                  <a:pt x="1" y="1431"/>
                </a:lnTo>
                <a:lnTo>
                  <a:pt x="2" y="1424"/>
                </a:lnTo>
                <a:lnTo>
                  <a:pt x="2" y="1421"/>
                </a:lnTo>
                <a:lnTo>
                  <a:pt x="1" y="1414"/>
                </a:lnTo>
                <a:lnTo>
                  <a:pt x="1" y="1410"/>
                </a:lnTo>
                <a:lnTo>
                  <a:pt x="1" y="1400"/>
                </a:lnTo>
                <a:lnTo>
                  <a:pt x="1" y="1389"/>
                </a:lnTo>
                <a:lnTo>
                  <a:pt x="1" y="1383"/>
                </a:lnTo>
                <a:lnTo>
                  <a:pt x="1" y="1380"/>
                </a:lnTo>
                <a:lnTo>
                  <a:pt x="1" y="1366"/>
                </a:lnTo>
                <a:lnTo>
                  <a:pt x="1" y="1353"/>
                </a:lnTo>
                <a:lnTo>
                  <a:pt x="1" y="1334"/>
                </a:lnTo>
                <a:lnTo>
                  <a:pt x="1" y="1333"/>
                </a:lnTo>
                <a:lnTo>
                  <a:pt x="1" y="1314"/>
                </a:lnTo>
                <a:lnTo>
                  <a:pt x="1" y="1313"/>
                </a:lnTo>
                <a:lnTo>
                  <a:pt x="1" y="1309"/>
                </a:lnTo>
                <a:lnTo>
                  <a:pt x="1" y="1308"/>
                </a:lnTo>
                <a:lnTo>
                  <a:pt x="1" y="1302"/>
                </a:lnTo>
                <a:lnTo>
                  <a:pt x="1" y="1297"/>
                </a:lnTo>
                <a:lnTo>
                  <a:pt x="1" y="1274"/>
                </a:lnTo>
                <a:lnTo>
                  <a:pt x="1" y="1271"/>
                </a:lnTo>
                <a:lnTo>
                  <a:pt x="1" y="1261"/>
                </a:lnTo>
                <a:lnTo>
                  <a:pt x="1" y="1251"/>
                </a:lnTo>
                <a:lnTo>
                  <a:pt x="1" y="1251"/>
                </a:lnTo>
                <a:lnTo>
                  <a:pt x="1" y="1182"/>
                </a:lnTo>
                <a:lnTo>
                  <a:pt x="1" y="1177"/>
                </a:lnTo>
                <a:lnTo>
                  <a:pt x="1" y="1167"/>
                </a:lnTo>
                <a:lnTo>
                  <a:pt x="1" y="1158"/>
                </a:lnTo>
                <a:lnTo>
                  <a:pt x="1" y="1152"/>
                </a:lnTo>
                <a:lnTo>
                  <a:pt x="1" y="1148"/>
                </a:lnTo>
                <a:lnTo>
                  <a:pt x="1" y="1146"/>
                </a:lnTo>
                <a:lnTo>
                  <a:pt x="1" y="1145"/>
                </a:lnTo>
                <a:lnTo>
                  <a:pt x="1" y="1142"/>
                </a:lnTo>
                <a:lnTo>
                  <a:pt x="1" y="1136"/>
                </a:lnTo>
                <a:lnTo>
                  <a:pt x="1" y="1130"/>
                </a:lnTo>
                <a:lnTo>
                  <a:pt x="1" y="1129"/>
                </a:lnTo>
                <a:lnTo>
                  <a:pt x="1" y="1120"/>
                </a:lnTo>
                <a:lnTo>
                  <a:pt x="1" y="1099"/>
                </a:lnTo>
                <a:lnTo>
                  <a:pt x="1" y="1097"/>
                </a:lnTo>
                <a:lnTo>
                  <a:pt x="1" y="1096"/>
                </a:lnTo>
                <a:lnTo>
                  <a:pt x="1" y="1082"/>
                </a:lnTo>
                <a:lnTo>
                  <a:pt x="1" y="1076"/>
                </a:lnTo>
                <a:lnTo>
                  <a:pt x="1" y="1068"/>
                </a:lnTo>
                <a:lnTo>
                  <a:pt x="1" y="1067"/>
                </a:lnTo>
                <a:lnTo>
                  <a:pt x="1" y="1064"/>
                </a:lnTo>
                <a:lnTo>
                  <a:pt x="1" y="1049"/>
                </a:lnTo>
                <a:lnTo>
                  <a:pt x="1" y="1042"/>
                </a:lnTo>
                <a:lnTo>
                  <a:pt x="1" y="1033"/>
                </a:lnTo>
                <a:lnTo>
                  <a:pt x="1" y="1024"/>
                </a:lnTo>
                <a:lnTo>
                  <a:pt x="1" y="1020"/>
                </a:lnTo>
                <a:lnTo>
                  <a:pt x="1" y="999"/>
                </a:lnTo>
                <a:lnTo>
                  <a:pt x="1" y="993"/>
                </a:lnTo>
                <a:lnTo>
                  <a:pt x="1" y="983"/>
                </a:lnTo>
                <a:lnTo>
                  <a:pt x="1" y="974"/>
                </a:lnTo>
                <a:lnTo>
                  <a:pt x="1" y="967"/>
                </a:lnTo>
                <a:lnTo>
                  <a:pt x="1" y="961"/>
                </a:lnTo>
                <a:lnTo>
                  <a:pt x="1" y="953"/>
                </a:lnTo>
                <a:lnTo>
                  <a:pt x="1" y="940"/>
                </a:lnTo>
                <a:lnTo>
                  <a:pt x="1" y="938"/>
                </a:lnTo>
                <a:lnTo>
                  <a:pt x="1" y="910"/>
                </a:lnTo>
                <a:lnTo>
                  <a:pt x="1" y="776"/>
                </a:lnTo>
                <a:lnTo>
                  <a:pt x="1" y="768"/>
                </a:lnTo>
                <a:lnTo>
                  <a:pt x="1" y="765"/>
                </a:lnTo>
                <a:lnTo>
                  <a:pt x="1" y="754"/>
                </a:lnTo>
                <a:lnTo>
                  <a:pt x="1" y="747"/>
                </a:lnTo>
                <a:lnTo>
                  <a:pt x="1" y="739"/>
                </a:lnTo>
                <a:lnTo>
                  <a:pt x="1" y="733"/>
                </a:lnTo>
                <a:lnTo>
                  <a:pt x="1" y="732"/>
                </a:lnTo>
                <a:lnTo>
                  <a:pt x="1" y="730"/>
                </a:lnTo>
                <a:lnTo>
                  <a:pt x="1" y="729"/>
                </a:lnTo>
                <a:lnTo>
                  <a:pt x="1" y="728"/>
                </a:lnTo>
                <a:lnTo>
                  <a:pt x="1" y="726"/>
                </a:lnTo>
                <a:lnTo>
                  <a:pt x="0" y="674"/>
                </a:lnTo>
                <a:lnTo>
                  <a:pt x="1" y="626"/>
                </a:lnTo>
                <a:lnTo>
                  <a:pt x="1" y="624"/>
                </a:lnTo>
                <a:lnTo>
                  <a:pt x="1" y="617"/>
                </a:lnTo>
                <a:lnTo>
                  <a:pt x="1" y="613"/>
                </a:lnTo>
                <a:lnTo>
                  <a:pt x="1" y="613"/>
                </a:lnTo>
                <a:lnTo>
                  <a:pt x="0" y="611"/>
                </a:lnTo>
                <a:close/>
                <a:moveTo>
                  <a:pt x="1075" y="1216"/>
                </a:moveTo>
                <a:lnTo>
                  <a:pt x="1075" y="1217"/>
                </a:lnTo>
                <a:lnTo>
                  <a:pt x="1075" y="1219"/>
                </a:lnTo>
                <a:lnTo>
                  <a:pt x="1075" y="1223"/>
                </a:lnTo>
                <a:lnTo>
                  <a:pt x="1075" y="1230"/>
                </a:lnTo>
                <a:lnTo>
                  <a:pt x="1075" y="1233"/>
                </a:lnTo>
                <a:lnTo>
                  <a:pt x="1075" y="1236"/>
                </a:lnTo>
                <a:lnTo>
                  <a:pt x="1075" y="1241"/>
                </a:lnTo>
                <a:lnTo>
                  <a:pt x="1075" y="1244"/>
                </a:lnTo>
                <a:lnTo>
                  <a:pt x="1082" y="1244"/>
                </a:lnTo>
                <a:lnTo>
                  <a:pt x="1084" y="1244"/>
                </a:lnTo>
                <a:lnTo>
                  <a:pt x="1086" y="1244"/>
                </a:lnTo>
                <a:lnTo>
                  <a:pt x="1089" y="1244"/>
                </a:lnTo>
                <a:lnTo>
                  <a:pt x="1091" y="1244"/>
                </a:lnTo>
                <a:lnTo>
                  <a:pt x="1093" y="1245"/>
                </a:lnTo>
                <a:lnTo>
                  <a:pt x="1093" y="1245"/>
                </a:lnTo>
                <a:lnTo>
                  <a:pt x="1094" y="1245"/>
                </a:lnTo>
                <a:lnTo>
                  <a:pt x="1095" y="1245"/>
                </a:lnTo>
                <a:lnTo>
                  <a:pt x="1097" y="1246"/>
                </a:lnTo>
                <a:lnTo>
                  <a:pt x="1098" y="1246"/>
                </a:lnTo>
                <a:lnTo>
                  <a:pt x="1104" y="1246"/>
                </a:lnTo>
                <a:lnTo>
                  <a:pt x="1114" y="1246"/>
                </a:lnTo>
                <a:lnTo>
                  <a:pt x="1114" y="1245"/>
                </a:lnTo>
                <a:lnTo>
                  <a:pt x="1114" y="1239"/>
                </a:lnTo>
                <a:lnTo>
                  <a:pt x="1114" y="1239"/>
                </a:lnTo>
                <a:lnTo>
                  <a:pt x="1114" y="1237"/>
                </a:lnTo>
                <a:lnTo>
                  <a:pt x="1114" y="1233"/>
                </a:lnTo>
                <a:lnTo>
                  <a:pt x="1114" y="1230"/>
                </a:lnTo>
                <a:lnTo>
                  <a:pt x="1114" y="1229"/>
                </a:lnTo>
                <a:lnTo>
                  <a:pt x="1114" y="1227"/>
                </a:lnTo>
                <a:lnTo>
                  <a:pt x="1115" y="1227"/>
                </a:lnTo>
                <a:lnTo>
                  <a:pt x="1118" y="1227"/>
                </a:lnTo>
                <a:lnTo>
                  <a:pt x="1118" y="1208"/>
                </a:lnTo>
                <a:lnTo>
                  <a:pt x="1114" y="1208"/>
                </a:lnTo>
                <a:lnTo>
                  <a:pt x="1103" y="1208"/>
                </a:lnTo>
                <a:lnTo>
                  <a:pt x="1102" y="1208"/>
                </a:lnTo>
                <a:lnTo>
                  <a:pt x="1101" y="1208"/>
                </a:lnTo>
                <a:lnTo>
                  <a:pt x="1097" y="1208"/>
                </a:lnTo>
                <a:lnTo>
                  <a:pt x="1080" y="1208"/>
                </a:lnTo>
                <a:lnTo>
                  <a:pt x="1074" y="1208"/>
                </a:lnTo>
                <a:lnTo>
                  <a:pt x="1075" y="1216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741642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B72394-ED46-F160-E505-BBB0B0E9DF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Louisville/Jefferson County metro government, Kentucky State</a:t>
            </a:r>
          </a:p>
        </p:txBody>
      </p:sp>
      <p:sp>
        <p:nvSpPr>
          <p:cNvPr id="42" name="Freeform 34">
            <a:extLst>
              <a:ext uri="{FF2B5EF4-FFF2-40B4-BE49-F238E27FC236}">
                <a16:creationId xmlns:a16="http://schemas.microsoft.com/office/drawing/2014/main" id="{60AF5BB3-1B3B-F188-3BE6-7A9A89341EA4}"/>
              </a:ext>
            </a:extLst>
          </p:cNvPr>
          <p:cNvSpPr>
            <a:spLocks/>
          </p:cNvSpPr>
          <p:nvPr/>
        </p:nvSpPr>
        <p:spPr bwMode="auto">
          <a:xfrm>
            <a:off x="638008" y="1131590"/>
            <a:ext cx="4008662" cy="3600400"/>
          </a:xfrm>
          <a:custGeom>
            <a:avLst/>
            <a:gdLst>
              <a:gd name="T0" fmla="*/ 120 w 2710"/>
              <a:gd name="T1" fmla="*/ 2257 h 2434"/>
              <a:gd name="T2" fmla="*/ 154 w 2710"/>
              <a:gd name="T3" fmla="*/ 2042 h 2434"/>
              <a:gd name="T4" fmla="*/ 198 w 2710"/>
              <a:gd name="T5" fmla="*/ 1888 h 2434"/>
              <a:gd name="T6" fmla="*/ 206 w 2710"/>
              <a:gd name="T7" fmla="*/ 1675 h 2434"/>
              <a:gd name="T8" fmla="*/ 195 w 2710"/>
              <a:gd name="T9" fmla="*/ 1578 h 2434"/>
              <a:gd name="T10" fmla="*/ 191 w 2710"/>
              <a:gd name="T11" fmla="*/ 1525 h 2434"/>
              <a:gd name="T12" fmla="*/ 193 w 2710"/>
              <a:gd name="T13" fmla="*/ 1465 h 2434"/>
              <a:gd name="T14" fmla="*/ 196 w 2710"/>
              <a:gd name="T15" fmla="*/ 1405 h 2434"/>
              <a:gd name="T16" fmla="*/ 206 w 2710"/>
              <a:gd name="T17" fmla="*/ 1351 h 2434"/>
              <a:gd name="T18" fmla="*/ 224 w 2710"/>
              <a:gd name="T19" fmla="*/ 1301 h 2434"/>
              <a:gd name="T20" fmla="*/ 250 w 2710"/>
              <a:gd name="T21" fmla="*/ 1250 h 2434"/>
              <a:gd name="T22" fmla="*/ 281 w 2710"/>
              <a:gd name="T23" fmla="*/ 1201 h 2434"/>
              <a:gd name="T24" fmla="*/ 318 w 2710"/>
              <a:gd name="T25" fmla="*/ 1147 h 2434"/>
              <a:gd name="T26" fmla="*/ 356 w 2710"/>
              <a:gd name="T27" fmla="*/ 1104 h 2434"/>
              <a:gd name="T28" fmla="*/ 458 w 2710"/>
              <a:gd name="T29" fmla="*/ 1020 h 2434"/>
              <a:gd name="T30" fmla="*/ 534 w 2710"/>
              <a:gd name="T31" fmla="*/ 909 h 2434"/>
              <a:gd name="T32" fmla="*/ 545 w 2710"/>
              <a:gd name="T33" fmla="*/ 840 h 2434"/>
              <a:gd name="T34" fmla="*/ 562 w 2710"/>
              <a:gd name="T35" fmla="*/ 718 h 2434"/>
              <a:gd name="T36" fmla="*/ 601 w 2710"/>
              <a:gd name="T37" fmla="*/ 650 h 2434"/>
              <a:gd name="T38" fmla="*/ 661 w 2710"/>
              <a:gd name="T39" fmla="*/ 619 h 2434"/>
              <a:gd name="T40" fmla="*/ 763 w 2710"/>
              <a:gd name="T41" fmla="*/ 596 h 2434"/>
              <a:gd name="T42" fmla="*/ 834 w 2710"/>
              <a:gd name="T43" fmla="*/ 588 h 2434"/>
              <a:gd name="T44" fmla="*/ 878 w 2710"/>
              <a:gd name="T45" fmla="*/ 610 h 2434"/>
              <a:gd name="T46" fmla="*/ 900 w 2710"/>
              <a:gd name="T47" fmla="*/ 655 h 2434"/>
              <a:gd name="T48" fmla="*/ 931 w 2710"/>
              <a:gd name="T49" fmla="*/ 689 h 2434"/>
              <a:gd name="T50" fmla="*/ 998 w 2710"/>
              <a:gd name="T51" fmla="*/ 720 h 2434"/>
              <a:gd name="T52" fmla="*/ 1078 w 2710"/>
              <a:gd name="T53" fmla="*/ 686 h 2434"/>
              <a:gd name="T54" fmla="*/ 1171 w 2710"/>
              <a:gd name="T55" fmla="*/ 629 h 2434"/>
              <a:gd name="T56" fmla="*/ 1326 w 2710"/>
              <a:gd name="T57" fmla="*/ 534 h 2434"/>
              <a:gd name="T58" fmla="*/ 1387 w 2710"/>
              <a:gd name="T59" fmla="*/ 454 h 2434"/>
              <a:gd name="T60" fmla="*/ 1439 w 2710"/>
              <a:gd name="T61" fmla="*/ 385 h 2434"/>
              <a:gd name="T62" fmla="*/ 1478 w 2710"/>
              <a:gd name="T63" fmla="*/ 311 h 2434"/>
              <a:gd name="T64" fmla="*/ 1512 w 2710"/>
              <a:gd name="T65" fmla="*/ 219 h 2434"/>
              <a:gd name="T66" fmla="*/ 1542 w 2710"/>
              <a:gd name="T67" fmla="*/ 64 h 2434"/>
              <a:gd name="T68" fmla="*/ 1649 w 2710"/>
              <a:gd name="T69" fmla="*/ 74 h 2434"/>
              <a:gd name="T70" fmla="*/ 1821 w 2710"/>
              <a:gd name="T71" fmla="*/ 197 h 2434"/>
              <a:gd name="T72" fmla="*/ 1981 w 2710"/>
              <a:gd name="T73" fmla="*/ 311 h 2434"/>
              <a:gd name="T74" fmla="*/ 2123 w 2710"/>
              <a:gd name="T75" fmla="*/ 414 h 2434"/>
              <a:gd name="T76" fmla="*/ 2306 w 2710"/>
              <a:gd name="T77" fmla="*/ 543 h 2434"/>
              <a:gd name="T78" fmla="*/ 2483 w 2710"/>
              <a:gd name="T79" fmla="*/ 644 h 2434"/>
              <a:gd name="T80" fmla="*/ 2701 w 2710"/>
              <a:gd name="T81" fmla="*/ 738 h 2434"/>
              <a:gd name="T82" fmla="*/ 2672 w 2710"/>
              <a:gd name="T83" fmla="*/ 1036 h 2434"/>
              <a:gd name="T84" fmla="*/ 2613 w 2710"/>
              <a:gd name="T85" fmla="*/ 1488 h 2434"/>
              <a:gd name="T86" fmla="*/ 2457 w 2710"/>
              <a:gd name="T87" fmla="*/ 1725 h 2434"/>
              <a:gd name="T88" fmla="*/ 2230 w 2710"/>
              <a:gd name="T89" fmla="*/ 1824 h 2434"/>
              <a:gd name="T90" fmla="*/ 1979 w 2710"/>
              <a:gd name="T91" fmla="*/ 1935 h 2434"/>
              <a:gd name="T92" fmla="*/ 1656 w 2710"/>
              <a:gd name="T93" fmla="*/ 1916 h 2434"/>
              <a:gd name="T94" fmla="*/ 1385 w 2710"/>
              <a:gd name="T95" fmla="*/ 1887 h 2434"/>
              <a:gd name="T96" fmla="*/ 1231 w 2710"/>
              <a:gd name="T97" fmla="*/ 1869 h 2434"/>
              <a:gd name="T98" fmla="*/ 828 w 2710"/>
              <a:gd name="T99" fmla="*/ 1984 h 2434"/>
              <a:gd name="T100" fmla="*/ 491 w 2710"/>
              <a:gd name="T101" fmla="*/ 2102 h 2434"/>
              <a:gd name="T102" fmla="*/ 355 w 2710"/>
              <a:gd name="T103" fmla="*/ 2150 h 2434"/>
              <a:gd name="T104" fmla="*/ 299 w 2710"/>
              <a:gd name="T105" fmla="*/ 2187 h 2434"/>
              <a:gd name="T106" fmla="*/ 236 w 2710"/>
              <a:gd name="T107" fmla="*/ 2229 h 2434"/>
              <a:gd name="T108" fmla="*/ 216 w 2710"/>
              <a:gd name="T109" fmla="*/ 2247 h 2434"/>
              <a:gd name="T110" fmla="*/ 203 w 2710"/>
              <a:gd name="T111" fmla="*/ 2290 h 2434"/>
              <a:gd name="T112" fmla="*/ 190 w 2710"/>
              <a:gd name="T113" fmla="*/ 2283 h 2434"/>
              <a:gd name="T114" fmla="*/ 164 w 2710"/>
              <a:gd name="T115" fmla="*/ 2317 h 2434"/>
              <a:gd name="T116" fmla="*/ 152 w 2710"/>
              <a:gd name="T117" fmla="*/ 2358 h 2434"/>
              <a:gd name="T118" fmla="*/ 106 w 2710"/>
              <a:gd name="T119" fmla="*/ 2383 h 2434"/>
              <a:gd name="T120" fmla="*/ 59 w 2710"/>
              <a:gd name="T121" fmla="*/ 2426 h 2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10" h="2434">
                <a:moveTo>
                  <a:pt x="4" y="2384"/>
                </a:moveTo>
                <a:lnTo>
                  <a:pt x="8" y="2383"/>
                </a:lnTo>
                <a:lnTo>
                  <a:pt x="17" y="2378"/>
                </a:lnTo>
                <a:lnTo>
                  <a:pt x="21" y="2375"/>
                </a:lnTo>
                <a:lnTo>
                  <a:pt x="22" y="2374"/>
                </a:lnTo>
                <a:lnTo>
                  <a:pt x="25" y="2370"/>
                </a:lnTo>
                <a:lnTo>
                  <a:pt x="26" y="2370"/>
                </a:lnTo>
                <a:lnTo>
                  <a:pt x="30" y="2365"/>
                </a:lnTo>
                <a:lnTo>
                  <a:pt x="34" y="2359"/>
                </a:lnTo>
                <a:lnTo>
                  <a:pt x="38" y="2354"/>
                </a:lnTo>
                <a:lnTo>
                  <a:pt x="42" y="2352"/>
                </a:lnTo>
                <a:lnTo>
                  <a:pt x="47" y="2348"/>
                </a:lnTo>
                <a:lnTo>
                  <a:pt x="52" y="2343"/>
                </a:lnTo>
                <a:lnTo>
                  <a:pt x="56" y="2341"/>
                </a:lnTo>
                <a:lnTo>
                  <a:pt x="63" y="2332"/>
                </a:lnTo>
                <a:lnTo>
                  <a:pt x="69" y="2327"/>
                </a:lnTo>
                <a:lnTo>
                  <a:pt x="74" y="2322"/>
                </a:lnTo>
                <a:lnTo>
                  <a:pt x="74" y="2321"/>
                </a:lnTo>
                <a:lnTo>
                  <a:pt x="80" y="2315"/>
                </a:lnTo>
                <a:lnTo>
                  <a:pt x="84" y="2311"/>
                </a:lnTo>
                <a:lnTo>
                  <a:pt x="86" y="2309"/>
                </a:lnTo>
                <a:lnTo>
                  <a:pt x="89" y="2306"/>
                </a:lnTo>
                <a:lnTo>
                  <a:pt x="91" y="2304"/>
                </a:lnTo>
                <a:lnTo>
                  <a:pt x="94" y="2300"/>
                </a:lnTo>
                <a:lnTo>
                  <a:pt x="95" y="2299"/>
                </a:lnTo>
                <a:lnTo>
                  <a:pt x="102" y="2289"/>
                </a:lnTo>
                <a:lnTo>
                  <a:pt x="109" y="2279"/>
                </a:lnTo>
                <a:lnTo>
                  <a:pt x="120" y="2257"/>
                </a:lnTo>
                <a:lnTo>
                  <a:pt x="127" y="2235"/>
                </a:lnTo>
                <a:lnTo>
                  <a:pt x="129" y="2225"/>
                </a:lnTo>
                <a:lnTo>
                  <a:pt x="133" y="2211"/>
                </a:lnTo>
                <a:lnTo>
                  <a:pt x="137" y="2189"/>
                </a:lnTo>
                <a:lnTo>
                  <a:pt x="137" y="2188"/>
                </a:lnTo>
                <a:lnTo>
                  <a:pt x="137" y="2187"/>
                </a:lnTo>
                <a:lnTo>
                  <a:pt x="137" y="2186"/>
                </a:lnTo>
                <a:lnTo>
                  <a:pt x="138" y="2184"/>
                </a:lnTo>
                <a:lnTo>
                  <a:pt x="138" y="2183"/>
                </a:lnTo>
                <a:lnTo>
                  <a:pt x="138" y="2182"/>
                </a:lnTo>
                <a:lnTo>
                  <a:pt x="138" y="2181"/>
                </a:lnTo>
                <a:lnTo>
                  <a:pt x="138" y="2178"/>
                </a:lnTo>
                <a:lnTo>
                  <a:pt x="139" y="2176"/>
                </a:lnTo>
                <a:lnTo>
                  <a:pt x="141" y="2161"/>
                </a:lnTo>
                <a:lnTo>
                  <a:pt x="142" y="2156"/>
                </a:lnTo>
                <a:lnTo>
                  <a:pt x="142" y="2146"/>
                </a:lnTo>
                <a:lnTo>
                  <a:pt x="144" y="2117"/>
                </a:lnTo>
                <a:lnTo>
                  <a:pt x="144" y="2107"/>
                </a:lnTo>
                <a:lnTo>
                  <a:pt x="146" y="2098"/>
                </a:lnTo>
                <a:lnTo>
                  <a:pt x="147" y="2094"/>
                </a:lnTo>
                <a:lnTo>
                  <a:pt x="147" y="2092"/>
                </a:lnTo>
                <a:lnTo>
                  <a:pt x="147" y="2091"/>
                </a:lnTo>
                <a:lnTo>
                  <a:pt x="147" y="2083"/>
                </a:lnTo>
                <a:lnTo>
                  <a:pt x="148" y="2077"/>
                </a:lnTo>
                <a:lnTo>
                  <a:pt x="149" y="2072"/>
                </a:lnTo>
                <a:lnTo>
                  <a:pt x="150" y="2061"/>
                </a:lnTo>
                <a:lnTo>
                  <a:pt x="150" y="2054"/>
                </a:lnTo>
                <a:lnTo>
                  <a:pt x="154" y="2042"/>
                </a:lnTo>
                <a:lnTo>
                  <a:pt x="154" y="2039"/>
                </a:lnTo>
                <a:lnTo>
                  <a:pt x="154" y="2038"/>
                </a:lnTo>
                <a:lnTo>
                  <a:pt x="154" y="2032"/>
                </a:lnTo>
                <a:lnTo>
                  <a:pt x="154" y="2027"/>
                </a:lnTo>
                <a:lnTo>
                  <a:pt x="154" y="2021"/>
                </a:lnTo>
                <a:lnTo>
                  <a:pt x="155" y="2018"/>
                </a:lnTo>
                <a:lnTo>
                  <a:pt x="155" y="2017"/>
                </a:lnTo>
                <a:lnTo>
                  <a:pt x="158" y="2003"/>
                </a:lnTo>
                <a:lnTo>
                  <a:pt x="160" y="1987"/>
                </a:lnTo>
                <a:lnTo>
                  <a:pt x="165" y="1972"/>
                </a:lnTo>
                <a:lnTo>
                  <a:pt x="166" y="1960"/>
                </a:lnTo>
                <a:lnTo>
                  <a:pt x="169" y="1954"/>
                </a:lnTo>
                <a:lnTo>
                  <a:pt x="169" y="1953"/>
                </a:lnTo>
                <a:lnTo>
                  <a:pt x="170" y="1953"/>
                </a:lnTo>
                <a:lnTo>
                  <a:pt x="170" y="1955"/>
                </a:lnTo>
                <a:lnTo>
                  <a:pt x="170" y="1957"/>
                </a:lnTo>
                <a:lnTo>
                  <a:pt x="170" y="1959"/>
                </a:lnTo>
                <a:lnTo>
                  <a:pt x="170" y="1962"/>
                </a:lnTo>
                <a:lnTo>
                  <a:pt x="170" y="1964"/>
                </a:lnTo>
                <a:lnTo>
                  <a:pt x="171" y="1964"/>
                </a:lnTo>
                <a:lnTo>
                  <a:pt x="176" y="1951"/>
                </a:lnTo>
                <a:lnTo>
                  <a:pt x="184" y="1928"/>
                </a:lnTo>
                <a:lnTo>
                  <a:pt x="186" y="1922"/>
                </a:lnTo>
                <a:lnTo>
                  <a:pt x="191" y="1908"/>
                </a:lnTo>
                <a:lnTo>
                  <a:pt x="195" y="1898"/>
                </a:lnTo>
                <a:lnTo>
                  <a:pt x="196" y="1898"/>
                </a:lnTo>
                <a:lnTo>
                  <a:pt x="198" y="1890"/>
                </a:lnTo>
                <a:lnTo>
                  <a:pt x="198" y="1888"/>
                </a:lnTo>
                <a:lnTo>
                  <a:pt x="198" y="1887"/>
                </a:lnTo>
                <a:lnTo>
                  <a:pt x="201" y="1878"/>
                </a:lnTo>
                <a:lnTo>
                  <a:pt x="205" y="1869"/>
                </a:lnTo>
                <a:lnTo>
                  <a:pt x="210" y="1853"/>
                </a:lnTo>
                <a:lnTo>
                  <a:pt x="210" y="1852"/>
                </a:lnTo>
                <a:lnTo>
                  <a:pt x="211" y="1846"/>
                </a:lnTo>
                <a:lnTo>
                  <a:pt x="212" y="1837"/>
                </a:lnTo>
                <a:lnTo>
                  <a:pt x="212" y="1825"/>
                </a:lnTo>
                <a:lnTo>
                  <a:pt x="214" y="1804"/>
                </a:lnTo>
                <a:lnTo>
                  <a:pt x="214" y="1800"/>
                </a:lnTo>
                <a:lnTo>
                  <a:pt x="214" y="1789"/>
                </a:lnTo>
                <a:lnTo>
                  <a:pt x="214" y="1787"/>
                </a:lnTo>
                <a:lnTo>
                  <a:pt x="214" y="1781"/>
                </a:lnTo>
                <a:lnTo>
                  <a:pt x="214" y="1776"/>
                </a:lnTo>
                <a:lnTo>
                  <a:pt x="214" y="1773"/>
                </a:lnTo>
                <a:lnTo>
                  <a:pt x="214" y="1770"/>
                </a:lnTo>
                <a:lnTo>
                  <a:pt x="214" y="1763"/>
                </a:lnTo>
                <a:lnTo>
                  <a:pt x="214" y="1761"/>
                </a:lnTo>
                <a:lnTo>
                  <a:pt x="214" y="1743"/>
                </a:lnTo>
                <a:lnTo>
                  <a:pt x="213" y="1728"/>
                </a:lnTo>
                <a:lnTo>
                  <a:pt x="211" y="1718"/>
                </a:lnTo>
                <a:lnTo>
                  <a:pt x="210" y="1712"/>
                </a:lnTo>
                <a:lnTo>
                  <a:pt x="210" y="1707"/>
                </a:lnTo>
                <a:lnTo>
                  <a:pt x="210" y="1706"/>
                </a:lnTo>
                <a:lnTo>
                  <a:pt x="208" y="1701"/>
                </a:lnTo>
                <a:lnTo>
                  <a:pt x="207" y="1691"/>
                </a:lnTo>
                <a:lnTo>
                  <a:pt x="206" y="1676"/>
                </a:lnTo>
                <a:lnTo>
                  <a:pt x="206" y="1675"/>
                </a:lnTo>
                <a:lnTo>
                  <a:pt x="203" y="1665"/>
                </a:lnTo>
                <a:lnTo>
                  <a:pt x="203" y="1664"/>
                </a:lnTo>
                <a:lnTo>
                  <a:pt x="203" y="1663"/>
                </a:lnTo>
                <a:lnTo>
                  <a:pt x="203" y="1659"/>
                </a:lnTo>
                <a:lnTo>
                  <a:pt x="202" y="1648"/>
                </a:lnTo>
                <a:lnTo>
                  <a:pt x="202" y="1647"/>
                </a:lnTo>
                <a:lnTo>
                  <a:pt x="202" y="1648"/>
                </a:lnTo>
                <a:lnTo>
                  <a:pt x="201" y="1643"/>
                </a:lnTo>
                <a:lnTo>
                  <a:pt x="201" y="1638"/>
                </a:lnTo>
                <a:lnTo>
                  <a:pt x="200" y="1631"/>
                </a:lnTo>
                <a:lnTo>
                  <a:pt x="200" y="1626"/>
                </a:lnTo>
                <a:lnTo>
                  <a:pt x="200" y="1623"/>
                </a:lnTo>
                <a:lnTo>
                  <a:pt x="198" y="1622"/>
                </a:lnTo>
                <a:lnTo>
                  <a:pt x="198" y="1618"/>
                </a:lnTo>
                <a:lnTo>
                  <a:pt x="198" y="1616"/>
                </a:lnTo>
                <a:lnTo>
                  <a:pt x="198" y="1613"/>
                </a:lnTo>
                <a:lnTo>
                  <a:pt x="198" y="1612"/>
                </a:lnTo>
                <a:lnTo>
                  <a:pt x="197" y="1610"/>
                </a:lnTo>
                <a:lnTo>
                  <a:pt x="197" y="1608"/>
                </a:lnTo>
                <a:lnTo>
                  <a:pt x="197" y="1602"/>
                </a:lnTo>
                <a:lnTo>
                  <a:pt x="197" y="1600"/>
                </a:lnTo>
                <a:lnTo>
                  <a:pt x="196" y="1597"/>
                </a:lnTo>
                <a:lnTo>
                  <a:pt x="196" y="1595"/>
                </a:lnTo>
                <a:lnTo>
                  <a:pt x="196" y="1591"/>
                </a:lnTo>
                <a:lnTo>
                  <a:pt x="195" y="1587"/>
                </a:lnTo>
                <a:lnTo>
                  <a:pt x="195" y="1585"/>
                </a:lnTo>
                <a:lnTo>
                  <a:pt x="195" y="1581"/>
                </a:lnTo>
                <a:lnTo>
                  <a:pt x="195" y="1578"/>
                </a:lnTo>
                <a:lnTo>
                  <a:pt x="195" y="1576"/>
                </a:lnTo>
                <a:lnTo>
                  <a:pt x="195" y="1573"/>
                </a:lnTo>
                <a:lnTo>
                  <a:pt x="193" y="1569"/>
                </a:lnTo>
                <a:lnTo>
                  <a:pt x="193" y="1568"/>
                </a:lnTo>
                <a:lnTo>
                  <a:pt x="193" y="1562"/>
                </a:lnTo>
                <a:lnTo>
                  <a:pt x="193" y="1559"/>
                </a:lnTo>
                <a:lnTo>
                  <a:pt x="193" y="1558"/>
                </a:lnTo>
                <a:lnTo>
                  <a:pt x="193" y="1555"/>
                </a:lnTo>
                <a:lnTo>
                  <a:pt x="193" y="1554"/>
                </a:lnTo>
                <a:lnTo>
                  <a:pt x="193" y="1553"/>
                </a:lnTo>
                <a:lnTo>
                  <a:pt x="193" y="1549"/>
                </a:lnTo>
                <a:lnTo>
                  <a:pt x="193" y="1548"/>
                </a:lnTo>
                <a:lnTo>
                  <a:pt x="192" y="1547"/>
                </a:lnTo>
                <a:lnTo>
                  <a:pt x="193" y="1546"/>
                </a:lnTo>
                <a:lnTo>
                  <a:pt x="193" y="1544"/>
                </a:lnTo>
                <a:lnTo>
                  <a:pt x="192" y="1543"/>
                </a:lnTo>
                <a:lnTo>
                  <a:pt x="192" y="1542"/>
                </a:lnTo>
                <a:lnTo>
                  <a:pt x="192" y="1541"/>
                </a:lnTo>
                <a:lnTo>
                  <a:pt x="192" y="1540"/>
                </a:lnTo>
                <a:lnTo>
                  <a:pt x="192" y="1538"/>
                </a:lnTo>
                <a:lnTo>
                  <a:pt x="192" y="1537"/>
                </a:lnTo>
                <a:lnTo>
                  <a:pt x="192" y="1535"/>
                </a:lnTo>
                <a:lnTo>
                  <a:pt x="191" y="1533"/>
                </a:lnTo>
                <a:lnTo>
                  <a:pt x="192" y="1532"/>
                </a:lnTo>
                <a:lnTo>
                  <a:pt x="191" y="1530"/>
                </a:lnTo>
                <a:lnTo>
                  <a:pt x="191" y="1527"/>
                </a:lnTo>
                <a:lnTo>
                  <a:pt x="191" y="1526"/>
                </a:lnTo>
                <a:lnTo>
                  <a:pt x="191" y="1525"/>
                </a:lnTo>
                <a:lnTo>
                  <a:pt x="191" y="1523"/>
                </a:lnTo>
                <a:lnTo>
                  <a:pt x="191" y="1522"/>
                </a:lnTo>
                <a:lnTo>
                  <a:pt x="191" y="1521"/>
                </a:lnTo>
                <a:lnTo>
                  <a:pt x="191" y="1520"/>
                </a:lnTo>
                <a:lnTo>
                  <a:pt x="191" y="1517"/>
                </a:lnTo>
                <a:lnTo>
                  <a:pt x="191" y="1515"/>
                </a:lnTo>
                <a:lnTo>
                  <a:pt x="191" y="1514"/>
                </a:lnTo>
                <a:lnTo>
                  <a:pt x="191" y="1512"/>
                </a:lnTo>
                <a:lnTo>
                  <a:pt x="191" y="1511"/>
                </a:lnTo>
                <a:lnTo>
                  <a:pt x="191" y="1508"/>
                </a:lnTo>
                <a:lnTo>
                  <a:pt x="191" y="1505"/>
                </a:lnTo>
                <a:lnTo>
                  <a:pt x="191" y="1501"/>
                </a:lnTo>
                <a:lnTo>
                  <a:pt x="192" y="1497"/>
                </a:lnTo>
                <a:lnTo>
                  <a:pt x="192" y="1495"/>
                </a:lnTo>
                <a:lnTo>
                  <a:pt x="192" y="1491"/>
                </a:lnTo>
                <a:lnTo>
                  <a:pt x="192" y="1490"/>
                </a:lnTo>
                <a:lnTo>
                  <a:pt x="192" y="1488"/>
                </a:lnTo>
                <a:lnTo>
                  <a:pt x="192" y="1487"/>
                </a:lnTo>
                <a:lnTo>
                  <a:pt x="192" y="1485"/>
                </a:lnTo>
                <a:lnTo>
                  <a:pt x="192" y="1483"/>
                </a:lnTo>
                <a:lnTo>
                  <a:pt x="192" y="1478"/>
                </a:lnTo>
                <a:lnTo>
                  <a:pt x="192" y="1477"/>
                </a:lnTo>
                <a:lnTo>
                  <a:pt x="193" y="1472"/>
                </a:lnTo>
                <a:lnTo>
                  <a:pt x="192" y="1471"/>
                </a:lnTo>
                <a:lnTo>
                  <a:pt x="192" y="1469"/>
                </a:lnTo>
                <a:lnTo>
                  <a:pt x="193" y="1468"/>
                </a:lnTo>
                <a:lnTo>
                  <a:pt x="193" y="1466"/>
                </a:lnTo>
                <a:lnTo>
                  <a:pt x="193" y="1465"/>
                </a:lnTo>
                <a:lnTo>
                  <a:pt x="193" y="1462"/>
                </a:lnTo>
                <a:lnTo>
                  <a:pt x="193" y="1456"/>
                </a:lnTo>
                <a:lnTo>
                  <a:pt x="193" y="1453"/>
                </a:lnTo>
                <a:lnTo>
                  <a:pt x="195" y="1448"/>
                </a:lnTo>
                <a:lnTo>
                  <a:pt x="195" y="1445"/>
                </a:lnTo>
                <a:lnTo>
                  <a:pt x="195" y="1442"/>
                </a:lnTo>
                <a:lnTo>
                  <a:pt x="195" y="1441"/>
                </a:lnTo>
                <a:lnTo>
                  <a:pt x="195" y="1440"/>
                </a:lnTo>
                <a:lnTo>
                  <a:pt x="195" y="1439"/>
                </a:lnTo>
                <a:lnTo>
                  <a:pt x="195" y="1435"/>
                </a:lnTo>
                <a:lnTo>
                  <a:pt x="195" y="1434"/>
                </a:lnTo>
                <a:lnTo>
                  <a:pt x="196" y="1431"/>
                </a:lnTo>
                <a:lnTo>
                  <a:pt x="196" y="1429"/>
                </a:lnTo>
                <a:lnTo>
                  <a:pt x="196" y="1425"/>
                </a:lnTo>
                <a:lnTo>
                  <a:pt x="196" y="1424"/>
                </a:lnTo>
                <a:lnTo>
                  <a:pt x="196" y="1423"/>
                </a:lnTo>
                <a:lnTo>
                  <a:pt x="196" y="1421"/>
                </a:lnTo>
                <a:lnTo>
                  <a:pt x="196" y="1420"/>
                </a:lnTo>
                <a:lnTo>
                  <a:pt x="196" y="1419"/>
                </a:lnTo>
                <a:lnTo>
                  <a:pt x="196" y="1416"/>
                </a:lnTo>
                <a:lnTo>
                  <a:pt x="196" y="1414"/>
                </a:lnTo>
                <a:lnTo>
                  <a:pt x="195" y="1413"/>
                </a:lnTo>
                <a:lnTo>
                  <a:pt x="196" y="1413"/>
                </a:lnTo>
                <a:lnTo>
                  <a:pt x="196" y="1412"/>
                </a:lnTo>
                <a:lnTo>
                  <a:pt x="196" y="1409"/>
                </a:lnTo>
                <a:lnTo>
                  <a:pt x="196" y="1408"/>
                </a:lnTo>
                <a:lnTo>
                  <a:pt x="196" y="1407"/>
                </a:lnTo>
                <a:lnTo>
                  <a:pt x="196" y="1405"/>
                </a:lnTo>
                <a:lnTo>
                  <a:pt x="197" y="1403"/>
                </a:lnTo>
                <a:lnTo>
                  <a:pt x="197" y="1401"/>
                </a:lnTo>
                <a:lnTo>
                  <a:pt x="197" y="1398"/>
                </a:lnTo>
                <a:lnTo>
                  <a:pt x="197" y="1397"/>
                </a:lnTo>
                <a:lnTo>
                  <a:pt x="197" y="1394"/>
                </a:lnTo>
                <a:lnTo>
                  <a:pt x="197" y="1392"/>
                </a:lnTo>
                <a:lnTo>
                  <a:pt x="198" y="1391"/>
                </a:lnTo>
                <a:lnTo>
                  <a:pt x="198" y="1386"/>
                </a:lnTo>
                <a:lnTo>
                  <a:pt x="198" y="1383"/>
                </a:lnTo>
                <a:lnTo>
                  <a:pt x="200" y="1382"/>
                </a:lnTo>
                <a:lnTo>
                  <a:pt x="200" y="1380"/>
                </a:lnTo>
                <a:lnTo>
                  <a:pt x="200" y="1378"/>
                </a:lnTo>
                <a:lnTo>
                  <a:pt x="201" y="1376"/>
                </a:lnTo>
                <a:lnTo>
                  <a:pt x="201" y="1375"/>
                </a:lnTo>
                <a:lnTo>
                  <a:pt x="201" y="1373"/>
                </a:lnTo>
                <a:lnTo>
                  <a:pt x="201" y="1371"/>
                </a:lnTo>
                <a:lnTo>
                  <a:pt x="201" y="1367"/>
                </a:lnTo>
                <a:lnTo>
                  <a:pt x="202" y="1366"/>
                </a:lnTo>
                <a:lnTo>
                  <a:pt x="202" y="1365"/>
                </a:lnTo>
                <a:lnTo>
                  <a:pt x="202" y="1364"/>
                </a:lnTo>
                <a:lnTo>
                  <a:pt x="203" y="1360"/>
                </a:lnTo>
                <a:lnTo>
                  <a:pt x="203" y="1359"/>
                </a:lnTo>
                <a:lnTo>
                  <a:pt x="203" y="1357"/>
                </a:lnTo>
                <a:lnTo>
                  <a:pt x="205" y="1356"/>
                </a:lnTo>
                <a:lnTo>
                  <a:pt x="205" y="1355"/>
                </a:lnTo>
                <a:lnTo>
                  <a:pt x="205" y="1352"/>
                </a:lnTo>
                <a:lnTo>
                  <a:pt x="205" y="1351"/>
                </a:lnTo>
                <a:lnTo>
                  <a:pt x="206" y="1351"/>
                </a:lnTo>
                <a:lnTo>
                  <a:pt x="207" y="1348"/>
                </a:lnTo>
                <a:lnTo>
                  <a:pt x="207" y="1346"/>
                </a:lnTo>
                <a:lnTo>
                  <a:pt x="208" y="1341"/>
                </a:lnTo>
                <a:lnTo>
                  <a:pt x="208" y="1340"/>
                </a:lnTo>
                <a:lnTo>
                  <a:pt x="210" y="1340"/>
                </a:lnTo>
                <a:lnTo>
                  <a:pt x="210" y="1339"/>
                </a:lnTo>
                <a:lnTo>
                  <a:pt x="210" y="1338"/>
                </a:lnTo>
                <a:lnTo>
                  <a:pt x="211" y="1335"/>
                </a:lnTo>
                <a:lnTo>
                  <a:pt x="211" y="1334"/>
                </a:lnTo>
                <a:lnTo>
                  <a:pt x="212" y="1332"/>
                </a:lnTo>
                <a:lnTo>
                  <a:pt x="212" y="1330"/>
                </a:lnTo>
                <a:lnTo>
                  <a:pt x="213" y="1329"/>
                </a:lnTo>
                <a:lnTo>
                  <a:pt x="213" y="1328"/>
                </a:lnTo>
                <a:lnTo>
                  <a:pt x="213" y="1327"/>
                </a:lnTo>
                <a:lnTo>
                  <a:pt x="214" y="1324"/>
                </a:lnTo>
                <a:lnTo>
                  <a:pt x="214" y="1323"/>
                </a:lnTo>
                <a:lnTo>
                  <a:pt x="217" y="1319"/>
                </a:lnTo>
                <a:lnTo>
                  <a:pt x="217" y="1318"/>
                </a:lnTo>
                <a:lnTo>
                  <a:pt x="217" y="1317"/>
                </a:lnTo>
                <a:lnTo>
                  <a:pt x="218" y="1314"/>
                </a:lnTo>
                <a:lnTo>
                  <a:pt x="218" y="1313"/>
                </a:lnTo>
                <a:lnTo>
                  <a:pt x="219" y="1311"/>
                </a:lnTo>
                <a:lnTo>
                  <a:pt x="219" y="1309"/>
                </a:lnTo>
                <a:lnTo>
                  <a:pt x="222" y="1306"/>
                </a:lnTo>
                <a:lnTo>
                  <a:pt x="222" y="1304"/>
                </a:lnTo>
                <a:lnTo>
                  <a:pt x="222" y="1303"/>
                </a:lnTo>
                <a:lnTo>
                  <a:pt x="223" y="1302"/>
                </a:lnTo>
                <a:lnTo>
                  <a:pt x="224" y="1301"/>
                </a:lnTo>
                <a:lnTo>
                  <a:pt x="224" y="1298"/>
                </a:lnTo>
                <a:lnTo>
                  <a:pt x="225" y="1297"/>
                </a:lnTo>
                <a:lnTo>
                  <a:pt x="227" y="1296"/>
                </a:lnTo>
                <a:lnTo>
                  <a:pt x="227" y="1295"/>
                </a:lnTo>
                <a:lnTo>
                  <a:pt x="227" y="1293"/>
                </a:lnTo>
                <a:lnTo>
                  <a:pt x="228" y="1291"/>
                </a:lnTo>
                <a:lnTo>
                  <a:pt x="229" y="1290"/>
                </a:lnTo>
                <a:lnTo>
                  <a:pt x="230" y="1286"/>
                </a:lnTo>
                <a:lnTo>
                  <a:pt x="232" y="1286"/>
                </a:lnTo>
                <a:lnTo>
                  <a:pt x="233" y="1282"/>
                </a:lnTo>
                <a:lnTo>
                  <a:pt x="234" y="1279"/>
                </a:lnTo>
                <a:lnTo>
                  <a:pt x="235" y="1276"/>
                </a:lnTo>
                <a:lnTo>
                  <a:pt x="236" y="1274"/>
                </a:lnTo>
                <a:lnTo>
                  <a:pt x="238" y="1272"/>
                </a:lnTo>
                <a:lnTo>
                  <a:pt x="238" y="1271"/>
                </a:lnTo>
                <a:lnTo>
                  <a:pt x="239" y="1270"/>
                </a:lnTo>
                <a:lnTo>
                  <a:pt x="239" y="1269"/>
                </a:lnTo>
                <a:lnTo>
                  <a:pt x="240" y="1266"/>
                </a:lnTo>
                <a:lnTo>
                  <a:pt x="242" y="1265"/>
                </a:lnTo>
                <a:lnTo>
                  <a:pt x="243" y="1263"/>
                </a:lnTo>
                <a:lnTo>
                  <a:pt x="244" y="1261"/>
                </a:lnTo>
                <a:lnTo>
                  <a:pt x="244" y="1260"/>
                </a:lnTo>
                <a:lnTo>
                  <a:pt x="245" y="1259"/>
                </a:lnTo>
                <a:lnTo>
                  <a:pt x="246" y="1257"/>
                </a:lnTo>
                <a:lnTo>
                  <a:pt x="248" y="1255"/>
                </a:lnTo>
                <a:lnTo>
                  <a:pt x="249" y="1253"/>
                </a:lnTo>
                <a:lnTo>
                  <a:pt x="249" y="1251"/>
                </a:lnTo>
                <a:lnTo>
                  <a:pt x="250" y="1250"/>
                </a:lnTo>
                <a:lnTo>
                  <a:pt x="253" y="1247"/>
                </a:lnTo>
                <a:lnTo>
                  <a:pt x="254" y="1244"/>
                </a:lnTo>
                <a:lnTo>
                  <a:pt x="254" y="1243"/>
                </a:lnTo>
                <a:lnTo>
                  <a:pt x="256" y="1239"/>
                </a:lnTo>
                <a:lnTo>
                  <a:pt x="256" y="1238"/>
                </a:lnTo>
                <a:lnTo>
                  <a:pt x="257" y="1237"/>
                </a:lnTo>
                <a:lnTo>
                  <a:pt x="259" y="1236"/>
                </a:lnTo>
                <a:lnTo>
                  <a:pt x="259" y="1234"/>
                </a:lnTo>
                <a:lnTo>
                  <a:pt x="260" y="1233"/>
                </a:lnTo>
                <a:lnTo>
                  <a:pt x="261" y="1232"/>
                </a:lnTo>
                <a:lnTo>
                  <a:pt x="261" y="1231"/>
                </a:lnTo>
                <a:lnTo>
                  <a:pt x="262" y="1229"/>
                </a:lnTo>
                <a:lnTo>
                  <a:pt x="262" y="1228"/>
                </a:lnTo>
                <a:lnTo>
                  <a:pt x="264" y="1227"/>
                </a:lnTo>
                <a:lnTo>
                  <a:pt x="266" y="1225"/>
                </a:lnTo>
                <a:lnTo>
                  <a:pt x="267" y="1221"/>
                </a:lnTo>
                <a:lnTo>
                  <a:pt x="270" y="1218"/>
                </a:lnTo>
                <a:lnTo>
                  <a:pt x="271" y="1217"/>
                </a:lnTo>
                <a:lnTo>
                  <a:pt x="272" y="1215"/>
                </a:lnTo>
                <a:lnTo>
                  <a:pt x="275" y="1212"/>
                </a:lnTo>
                <a:lnTo>
                  <a:pt x="275" y="1211"/>
                </a:lnTo>
                <a:lnTo>
                  <a:pt x="276" y="1210"/>
                </a:lnTo>
                <a:lnTo>
                  <a:pt x="276" y="1208"/>
                </a:lnTo>
                <a:lnTo>
                  <a:pt x="277" y="1207"/>
                </a:lnTo>
                <a:lnTo>
                  <a:pt x="277" y="1206"/>
                </a:lnTo>
                <a:lnTo>
                  <a:pt x="280" y="1204"/>
                </a:lnTo>
                <a:lnTo>
                  <a:pt x="281" y="1202"/>
                </a:lnTo>
                <a:lnTo>
                  <a:pt x="281" y="1201"/>
                </a:lnTo>
                <a:lnTo>
                  <a:pt x="282" y="1201"/>
                </a:lnTo>
                <a:lnTo>
                  <a:pt x="282" y="1200"/>
                </a:lnTo>
                <a:lnTo>
                  <a:pt x="285" y="1197"/>
                </a:lnTo>
                <a:lnTo>
                  <a:pt x="285" y="1196"/>
                </a:lnTo>
                <a:lnTo>
                  <a:pt x="286" y="1195"/>
                </a:lnTo>
                <a:lnTo>
                  <a:pt x="288" y="1191"/>
                </a:lnTo>
                <a:lnTo>
                  <a:pt x="290" y="1190"/>
                </a:lnTo>
                <a:lnTo>
                  <a:pt x="290" y="1189"/>
                </a:lnTo>
                <a:lnTo>
                  <a:pt x="291" y="1186"/>
                </a:lnTo>
                <a:lnTo>
                  <a:pt x="292" y="1185"/>
                </a:lnTo>
                <a:lnTo>
                  <a:pt x="294" y="1181"/>
                </a:lnTo>
                <a:lnTo>
                  <a:pt x="297" y="1179"/>
                </a:lnTo>
                <a:lnTo>
                  <a:pt x="298" y="1176"/>
                </a:lnTo>
                <a:lnTo>
                  <a:pt x="299" y="1174"/>
                </a:lnTo>
                <a:lnTo>
                  <a:pt x="301" y="1172"/>
                </a:lnTo>
                <a:lnTo>
                  <a:pt x="302" y="1170"/>
                </a:lnTo>
                <a:lnTo>
                  <a:pt x="302" y="1169"/>
                </a:lnTo>
                <a:lnTo>
                  <a:pt x="303" y="1168"/>
                </a:lnTo>
                <a:lnTo>
                  <a:pt x="305" y="1165"/>
                </a:lnTo>
                <a:lnTo>
                  <a:pt x="305" y="1164"/>
                </a:lnTo>
                <a:lnTo>
                  <a:pt x="308" y="1161"/>
                </a:lnTo>
                <a:lnTo>
                  <a:pt x="310" y="1159"/>
                </a:lnTo>
                <a:lnTo>
                  <a:pt x="312" y="1157"/>
                </a:lnTo>
                <a:lnTo>
                  <a:pt x="314" y="1153"/>
                </a:lnTo>
                <a:lnTo>
                  <a:pt x="315" y="1151"/>
                </a:lnTo>
                <a:lnTo>
                  <a:pt x="317" y="1151"/>
                </a:lnTo>
                <a:lnTo>
                  <a:pt x="317" y="1149"/>
                </a:lnTo>
                <a:lnTo>
                  <a:pt x="318" y="1147"/>
                </a:lnTo>
                <a:lnTo>
                  <a:pt x="319" y="1147"/>
                </a:lnTo>
                <a:lnTo>
                  <a:pt x="322" y="1144"/>
                </a:lnTo>
                <a:lnTo>
                  <a:pt x="322" y="1143"/>
                </a:lnTo>
                <a:lnTo>
                  <a:pt x="323" y="1142"/>
                </a:lnTo>
                <a:lnTo>
                  <a:pt x="325" y="1138"/>
                </a:lnTo>
                <a:lnTo>
                  <a:pt x="326" y="1137"/>
                </a:lnTo>
                <a:lnTo>
                  <a:pt x="326" y="1136"/>
                </a:lnTo>
                <a:lnTo>
                  <a:pt x="328" y="1136"/>
                </a:lnTo>
                <a:lnTo>
                  <a:pt x="329" y="1135"/>
                </a:lnTo>
                <a:lnTo>
                  <a:pt x="330" y="1133"/>
                </a:lnTo>
                <a:lnTo>
                  <a:pt x="331" y="1133"/>
                </a:lnTo>
                <a:lnTo>
                  <a:pt x="331" y="1132"/>
                </a:lnTo>
                <a:lnTo>
                  <a:pt x="333" y="1131"/>
                </a:lnTo>
                <a:lnTo>
                  <a:pt x="334" y="1130"/>
                </a:lnTo>
                <a:lnTo>
                  <a:pt x="335" y="1127"/>
                </a:lnTo>
                <a:lnTo>
                  <a:pt x="337" y="1125"/>
                </a:lnTo>
                <a:lnTo>
                  <a:pt x="339" y="1122"/>
                </a:lnTo>
                <a:lnTo>
                  <a:pt x="341" y="1121"/>
                </a:lnTo>
                <a:lnTo>
                  <a:pt x="341" y="1120"/>
                </a:lnTo>
                <a:lnTo>
                  <a:pt x="342" y="1120"/>
                </a:lnTo>
                <a:lnTo>
                  <a:pt x="342" y="1119"/>
                </a:lnTo>
                <a:lnTo>
                  <a:pt x="344" y="1117"/>
                </a:lnTo>
                <a:lnTo>
                  <a:pt x="345" y="1115"/>
                </a:lnTo>
                <a:lnTo>
                  <a:pt x="346" y="1114"/>
                </a:lnTo>
                <a:lnTo>
                  <a:pt x="349" y="1111"/>
                </a:lnTo>
                <a:lnTo>
                  <a:pt x="350" y="1110"/>
                </a:lnTo>
                <a:lnTo>
                  <a:pt x="354" y="1106"/>
                </a:lnTo>
                <a:lnTo>
                  <a:pt x="356" y="1104"/>
                </a:lnTo>
                <a:lnTo>
                  <a:pt x="361" y="1098"/>
                </a:lnTo>
                <a:lnTo>
                  <a:pt x="362" y="1098"/>
                </a:lnTo>
                <a:lnTo>
                  <a:pt x="363" y="1097"/>
                </a:lnTo>
                <a:lnTo>
                  <a:pt x="365" y="1095"/>
                </a:lnTo>
                <a:lnTo>
                  <a:pt x="367" y="1095"/>
                </a:lnTo>
                <a:lnTo>
                  <a:pt x="367" y="1094"/>
                </a:lnTo>
                <a:lnTo>
                  <a:pt x="368" y="1093"/>
                </a:lnTo>
                <a:lnTo>
                  <a:pt x="369" y="1092"/>
                </a:lnTo>
                <a:lnTo>
                  <a:pt x="371" y="1090"/>
                </a:lnTo>
                <a:lnTo>
                  <a:pt x="372" y="1090"/>
                </a:lnTo>
                <a:lnTo>
                  <a:pt x="372" y="1089"/>
                </a:lnTo>
                <a:lnTo>
                  <a:pt x="373" y="1089"/>
                </a:lnTo>
                <a:lnTo>
                  <a:pt x="374" y="1088"/>
                </a:lnTo>
                <a:lnTo>
                  <a:pt x="376" y="1087"/>
                </a:lnTo>
                <a:lnTo>
                  <a:pt x="377" y="1087"/>
                </a:lnTo>
                <a:lnTo>
                  <a:pt x="377" y="1085"/>
                </a:lnTo>
                <a:lnTo>
                  <a:pt x="381" y="1083"/>
                </a:lnTo>
                <a:lnTo>
                  <a:pt x="383" y="1082"/>
                </a:lnTo>
                <a:lnTo>
                  <a:pt x="394" y="1073"/>
                </a:lnTo>
                <a:lnTo>
                  <a:pt x="406" y="1062"/>
                </a:lnTo>
                <a:lnTo>
                  <a:pt x="418" y="1053"/>
                </a:lnTo>
                <a:lnTo>
                  <a:pt x="437" y="1037"/>
                </a:lnTo>
                <a:lnTo>
                  <a:pt x="446" y="1031"/>
                </a:lnTo>
                <a:lnTo>
                  <a:pt x="451" y="1028"/>
                </a:lnTo>
                <a:lnTo>
                  <a:pt x="454" y="1025"/>
                </a:lnTo>
                <a:lnTo>
                  <a:pt x="456" y="1024"/>
                </a:lnTo>
                <a:lnTo>
                  <a:pt x="457" y="1022"/>
                </a:lnTo>
                <a:lnTo>
                  <a:pt x="458" y="1020"/>
                </a:lnTo>
                <a:lnTo>
                  <a:pt x="459" y="1019"/>
                </a:lnTo>
                <a:lnTo>
                  <a:pt x="463" y="1016"/>
                </a:lnTo>
                <a:lnTo>
                  <a:pt x="464" y="1015"/>
                </a:lnTo>
                <a:lnTo>
                  <a:pt x="465" y="1014"/>
                </a:lnTo>
                <a:lnTo>
                  <a:pt x="474" y="1007"/>
                </a:lnTo>
                <a:lnTo>
                  <a:pt x="475" y="1005"/>
                </a:lnTo>
                <a:lnTo>
                  <a:pt x="478" y="1004"/>
                </a:lnTo>
                <a:lnTo>
                  <a:pt x="478" y="1003"/>
                </a:lnTo>
                <a:lnTo>
                  <a:pt x="481" y="998"/>
                </a:lnTo>
                <a:lnTo>
                  <a:pt x="485" y="992"/>
                </a:lnTo>
                <a:lnTo>
                  <a:pt x="488" y="990"/>
                </a:lnTo>
                <a:lnTo>
                  <a:pt x="488" y="988"/>
                </a:lnTo>
                <a:lnTo>
                  <a:pt x="495" y="980"/>
                </a:lnTo>
                <a:lnTo>
                  <a:pt x="496" y="978"/>
                </a:lnTo>
                <a:lnTo>
                  <a:pt x="498" y="975"/>
                </a:lnTo>
                <a:lnTo>
                  <a:pt x="501" y="970"/>
                </a:lnTo>
                <a:lnTo>
                  <a:pt x="505" y="964"/>
                </a:lnTo>
                <a:lnTo>
                  <a:pt x="506" y="962"/>
                </a:lnTo>
                <a:lnTo>
                  <a:pt x="507" y="959"/>
                </a:lnTo>
                <a:lnTo>
                  <a:pt x="510" y="956"/>
                </a:lnTo>
                <a:lnTo>
                  <a:pt x="516" y="946"/>
                </a:lnTo>
                <a:lnTo>
                  <a:pt x="518" y="943"/>
                </a:lnTo>
                <a:lnTo>
                  <a:pt x="522" y="935"/>
                </a:lnTo>
                <a:lnTo>
                  <a:pt x="523" y="933"/>
                </a:lnTo>
                <a:lnTo>
                  <a:pt x="523" y="932"/>
                </a:lnTo>
                <a:lnTo>
                  <a:pt x="528" y="922"/>
                </a:lnTo>
                <a:lnTo>
                  <a:pt x="533" y="912"/>
                </a:lnTo>
                <a:lnTo>
                  <a:pt x="534" y="909"/>
                </a:lnTo>
                <a:lnTo>
                  <a:pt x="534" y="908"/>
                </a:lnTo>
                <a:lnTo>
                  <a:pt x="536" y="907"/>
                </a:lnTo>
                <a:lnTo>
                  <a:pt x="536" y="906"/>
                </a:lnTo>
                <a:lnTo>
                  <a:pt x="536" y="905"/>
                </a:lnTo>
                <a:lnTo>
                  <a:pt x="537" y="903"/>
                </a:lnTo>
                <a:lnTo>
                  <a:pt x="537" y="902"/>
                </a:lnTo>
                <a:lnTo>
                  <a:pt x="537" y="901"/>
                </a:lnTo>
                <a:lnTo>
                  <a:pt x="538" y="898"/>
                </a:lnTo>
                <a:lnTo>
                  <a:pt x="539" y="897"/>
                </a:lnTo>
                <a:lnTo>
                  <a:pt x="539" y="896"/>
                </a:lnTo>
                <a:lnTo>
                  <a:pt x="541" y="895"/>
                </a:lnTo>
                <a:lnTo>
                  <a:pt x="541" y="893"/>
                </a:lnTo>
                <a:lnTo>
                  <a:pt x="541" y="892"/>
                </a:lnTo>
                <a:lnTo>
                  <a:pt x="541" y="891"/>
                </a:lnTo>
                <a:lnTo>
                  <a:pt x="542" y="891"/>
                </a:lnTo>
                <a:lnTo>
                  <a:pt x="542" y="886"/>
                </a:lnTo>
                <a:lnTo>
                  <a:pt x="543" y="880"/>
                </a:lnTo>
                <a:lnTo>
                  <a:pt x="543" y="874"/>
                </a:lnTo>
                <a:lnTo>
                  <a:pt x="544" y="869"/>
                </a:lnTo>
                <a:lnTo>
                  <a:pt x="544" y="864"/>
                </a:lnTo>
                <a:lnTo>
                  <a:pt x="545" y="864"/>
                </a:lnTo>
                <a:lnTo>
                  <a:pt x="545" y="863"/>
                </a:lnTo>
                <a:lnTo>
                  <a:pt x="545" y="858"/>
                </a:lnTo>
                <a:lnTo>
                  <a:pt x="545" y="857"/>
                </a:lnTo>
                <a:lnTo>
                  <a:pt x="545" y="854"/>
                </a:lnTo>
                <a:lnTo>
                  <a:pt x="544" y="854"/>
                </a:lnTo>
                <a:lnTo>
                  <a:pt x="545" y="844"/>
                </a:lnTo>
                <a:lnTo>
                  <a:pt x="545" y="840"/>
                </a:lnTo>
                <a:lnTo>
                  <a:pt x="549" y="829"/>
                </a:lnTo>
                <a:lnTo>
                  <a:pt x="549" y="823"/>
                </a:lnTo>
                <a:lnTo>
                  <a:pt x="550" y="812"/>
                </a:lnTo>
                <a:lnTo>
                  <a:pt x="549" y="807"/>
                </a:lnTo>
                <a:lnTo>
                  <a:pt x="550" y="805"/>
                </a:lnTo>
                <a:lnTo>
                  <a:pt x="549" y="800"/>
                </a:lnTo>
                <a:lnTo>
                  <a:pt x="549" y="799"/>
                </a:lnTo>
                <a:lnTo>
                  <a:pt x="549" y="797"/>
                </a:lnTo>
                <a:lnTo>
                  <a:pt x="549" y="796"/>
                </a:lnTo>
                <a:lnTo>
                  <a:pt x="549" y="793"/>
                </a:lnTo>
                <a:lnTo>
                  <a:pt x="548" y="785"/>
                </a:lnTo>
                <a:lnTo>
                  <a:pt x="548" y="782"/>
                </a:lnTo>
                <a:lnTo>
                  <a:pt x="548" y="776"/>
                </a:lnTo>
                <a:lnTo>
                  <a:pt x="548" y="772"/>
                </a:lnTo>
                <a:lnTo>
                  <a:pt x="548" y="770"/>
                </a:lnTo>
                <a:lnTo>
                  <a:pt x="548" y="765"/>
                </a:lnTo>
                <a:lnTo>
                  <a:pt x="550" y="753"/>
                </a:lnTo>
                <a:lnTo>
                  <a:pt x="552" y="743"/>
                </a:lnTo>
                <a:lnTo>
                  <a:pt x="553" y="740"/>
                </a:lnTo>
                <a:lnTo>
                  <a:pt x="554" y="737"/>
                </a:lnTo>
                <a:lnTo>
                  <a:pt x="555" y="732"/>
                </a:lnTo>
                <a:lnTo>
                  <a:pt x="555" y="731"/>
                </a:lnTo>
                <a:lnTo>
                  <a:pt x="558" y="727"/>
                </a:lnTo>
                <a:lnTo>
                  <a:pt x="559" y="726"/>
                </a:lnTo>
                <a:lnTo>
                  <a:pt x="559" y="725"/>
                </a:lnTo>
                <a:lnTo>
                  <a:pt x="559" y="724"/>
                </a:lnTo>
                <a:lnTo>
                  <a:pt x="560" y="721"/>
                </a:lnTo>
                <a:lnTo>
                  <a:pt x="562" y="718"/>
                </a:lnTo>
                <a:lnTo>
                  <a:pt x="566" y="710"/>
                </a:lnTo>
                <a:lnTo>
                  <a:pt x="566" y="709"/>
                </a:lnTo>
                <a:lnTo>
                  <a:pt x="568" y="708"/>
                </a:lnTo>
                <a:lnTo>
                  <a:pt x="570" y="705"/>
                </a:lnTo>
                <a:lnTo>
                  <a:pt x="570" y="704"/>
                </a:lnTo>
                <a:lnTo>
                  <a:pt x="571" y="703"/>
                </a:lnTo>
                <a:lnTo>
                  <a:pt x="571" y="700"/>
                </a:lnTo>
                <a:lnTo>
                  <a:pt x="571" y="699"/>
                </a:lnTo>
                <a:lnTo>
                  <a:pt x="576" y="690"/>
                </a:lnTo>
                <a:lnTo>
                  <a:pt x="580" y="682"/>
                </a:lnTo>
                <a:lnTo>
                  <a:pt x="584" y="674"/>
                </a:lnTo>
                <a:lnTo>
                  <a:pt x="585" y="672"/>
                </a:lnTo>
                <a:lnTo>
                  <a:pt x="585" y="671"/>
                </a:lnTo>
                <a:lnTo>
                  <a:pt x="586" y="668"/>
                </a:lnTo>
                <a:lnTo>
                  <a:pt x="587" y="667"/>
                </a:lnTo>
                <a:lnTo>
                  <a:pt x="589" y="666"/>
                </a:lnTo>
                <a:lnTo>
                  <a:pt x="589" y="663"/>
                </a:lnTo>
                <a:lnTo>
                  <a:pt x="590" y="661"/>
                </a:lnTo>
                <a:lnTo>
                  <a:pt x="591" y="660"/>
                </a:lnTo>
                <a:lnTo>
                  <a:pt x="592" y="660"/>
                </a:lnTo>
                <a:lnTo>
                  <a:pt x="594" y="657"/>
                </a:lnTo>
                <a:lnTo>
                  <a:pt x="596" y="655"/>
                </a:lnTo>
                <a:lnTo>
                  <a:pt x="596" y="654"/>
                </a:lnTo>
                <a:lnTo>
                  <a:pt x="597" y="654"/>
                </a:lnTo>
                <a:lnTo>
                  <a:pt x="598" y="654"/>
                </a:lnTo>
                <a:lnTo>
                  <a:pt x="598" y="652"/>
                </a:lnTo>
                <a:lnTo>
                  <a:pt x="600" y="651"/>
                </a:lnTo>
                <a:lnTo>
                  <a:pt x="601" y="650"/>
                </a:lnTo>
                <a:lnTo>
                  <a:pt x="602" y="649"/>
                </a:lnTo>
                <a:lnTo>
                  <a:pt x="603" y="647"/>
                </a:lnTo>
                <a:lnTo>
                  <a:pt x="605" y="647"/>
                </a:lnTo>
                <a:lnTo>
                  <a:pt x="606" y="646"/>
                </a:lnTo>
                <a:lnTo>
                  <a:pt x="608" y="644"/>
                </a:lnTo>
                <a:lnTo>
                  <a:pt x="609" y="642"/>
                </a:lnTo>
                <a:lnTo>
                  <a:pt x="612" y="640"/>
                </a:lnTo>
                <a:lnTo>
                  <a:pt x="617" y="637"/>
                </a:lnTo>
                <a:lnTo>
                  <a:pt x="621" y="635"/>
                </a:lnTo>
                <a:lnTo>
                  <a:pt x="624" y="634"/>
                </a:lnTo>
                <a:lnTo>
                  <a:pt x="627" y="631"/>
                </a:lnTo>
                <a:lnTo>
                  <a:pt x="629" y="631"/>
                </a:lnTo>
                <a:lnTo>
                  <a:pt x="630" y="630"/>
                </a:lnTo>
                <a:lnTo>
                  <a:pt x="633" y="629"/>
                </a:lnTo>
                <a:lnTo>
                  <a:pt x="634" y="629"/>
                </a:lnTo>
                <a:lnTo>
                  <a:pt x="635" y="629"/>
                </a:lnTo>
                <a:lnTo>
                  <a:pt x="637" y="628"/>
                </a:lnTo>
                <a:lnTo>
                  <a:pt x="638" y="626"/>
                </a:lnTo>
                <a:lnTo>
                  <a:pt x="640" y="626"/>
                </a:lnTo>
                <a:lnTo>
                  <a:pt x="643" y="625"/>
                </a:lnTo>
                <a:lnTo>
                  <a:pt x="644" y="624"/>
                </a:lnTo>
                <a:lnTo>
                  <a:pt x="645" y="624"/>
                </a:lnTo>
                <a:lnTo>
                  <a:pt x="649" y="623"/>
                </a:lnTo>
                <a:lnTo>
                  <a:pt x="650" y="623"/>
                </a:lnTo>
                <a:lnTo>
                  <a:pt x="657" y="620"/>
                </a:lnTo>
                <a:lnTo>
                  <a:pt x="659" y="620"/>
                </a:lnTo>
                <a:lnTo>
                  <a:pt x="660" y="620"/>
                </a:lnTo>
                <a:lnTo>
                  <a:pt x="661" y="619"/>
                </a:lnTo>
                <a:lnTo>
                  <a:pt x="664" y="619"/>
                </a:lnTo>
                <a:lnTo>
                  <a:pt x="665" y="619"/>
                </a:lnTo>
                <a:lnTo>
                  <a:pt x="670" y="618"/>
                </a:lnTo>
                <a:lnTo>
                  <a:pt x="671" y="618"/>
                </a:lnTo>
                <a:lnTo>
                  <a:pt x="675" y="617"/>
                </a:lnTo>
                <a:lnTo>
                  <a:pt x="678" y="617"/>
                </a:lnTo>
                <a:lnTo>
                  <a:pt x="682" y="617"/>
                </a:lnTo>
                <a:lnTo>
                  <a:pt x="683" y="617"/>
                </a:lnTo>
                <a:lnTo>
                  <a:pt x="688" y="614"/>
                </a:lnTo>
                <a:lnTo>
                  <a:pt x="689" y="614"/>
                </a:lnTo>
                <a:lnTo>
                  <a:pt x="692" y="614"/>
                </a:lnTo>
                <a:lnTo>
                  <a:pt x="693" y="614"/>
                </a:lnTo>
                <a:lnTo>
                  <a:pt x="696" y="613"/>
                </a:lnTo>
                <a:lnTo>
                  <a:pt x="699" y="613"/>
                </a:lnTo>
                <a:lnTo>
                  <a:pt x="704" y="612"/>
                </a:lnTo>
                <a:lnTo>
                  <a:pt x="706" y="610"/>
                </a:lnTo>
                <a:lnTo>
                  <a:pt x="713" y="609"/>
                </a:lnTo>
                <a:lnTo>
                  <a:pt x="717" y="609"/>
                </a:lnTo>
                <a:lnTo>
                  <a:pt x="723" y="608"/>
                </a:lnTo>
                <a:lnTo>
                  <a:pt x="724" y="608"/>
                </a:lnTo>
                <a:lnTo>
                  <a:pt x="725" y="608"/>
                </a:lnTo>
                <a:lnTo>
                  <a:pt x="726" y="608"/>
                </a:lnTo>
                <a:lnTo>
                  <a:pt x="728" y="608"/>
                </a:lnTo>
                <a:lnTo>
                  <a:pt x="739" y="605"/>
                </a:lnTo>
                <a:lnTo>
                  <a:pt x="741" y="605"/>
                </a:lnTo>
                <a:lnTo>
                  <a:pt x="750" y="602"/>
                </a:lnTo>
                <a:lnTo>
                  <a:pt x="758" y="598"/>
                </a:lnTo>
                <a:lnTo>
                  <a:pt x="763" y="596"/>
                </a:lnTo>
                <a:lnTo>
                  <a:pt x="767" y="592"/>
                </a:lnTo>
                <a:lnTo>
                  <a:pt x="768" y="592"/>
                </a:lnTo>
                <a:lnTo>
                  <a:pt x="770" y="591"/>
                </a:lnTo>
                <a:lnTo>
                  <a:pt x="772" y="591"/>
                </a:lnTo>
                <a:lnTo>
                  <a:pt x="774" y="591"/>
                </a:lnTo>
                <a:lnTo>
                  <a:pt x="777" y="591"/>
                </a:lnTo>
                <a:lnTo>
                  <a:pt x="781" y="590"/>
                </a:lnTo>
                <a:lnTo>
                  <a:pt x="787" y="588"/>
                </a:lnTo>
                <a:lnTo>
                  <a:pt x="795" y="585"/>
                </a:lnTo>
                <a:lnTo>
                  <a:pt x="802" y="583"/>
                </a:lnTo>
                <a:lnTo>
                  <a:pt x="805" y="583"/>
                </a:lnTo>
                <a:lnTo>
                  <a:pt x="808" y="583"/>
                </a:lnTo>
                <a:lnTo>
                  <a:pt x="809" y="583"/>
                </a:lnTo>
                <a:lnTo>
                  <a:pt x="811" y="583"/>
                </a:lnTo>
                <a:lnTo>
                  <a:pt x="811" y="585"/>
                </a:lnTo>
                <a:lnTo>
                  <a:pt x="817" y="585"/>
                </a:lnTo>
                <a:lnTo>
                  <a:pt x="819" y="585"/>
                </a:lnTo>
                <a:lnTo>
                  <a:pt x="822" y="585"/>
                </a:lnTo>
                <a:lnTo>
                  <a:pt x="824" y="585"/>
                </a:lnTo>
                <a:lnTo>
                  <a:pt x="825" y="585"/>
                </a:lnTo>
                <a:lnTo>
                  <a:pt x="826" y="586"/>
                </a:lnTo>
                <a:lnTo>
                  <a:pt x="827" y="586"/>
                </a:lnTo>
                <a:lnTo>
                  <a:pt x="828" y="586"/>
                </a:lnTo>
                <a:lnTo>
                  <a:pt x="830" y="586"/>
                </a:lnTo>
                <a:lnTo>
                  <a:pt x="831" y="586"/>
                </a:lnTo>
                <a:lnTo>
                  <a:pt x="832" y="587"/>
                </a:lnTo>
                <a:lnTo>
                  <a:pt x="834" y="587"/>
                </a:lnTo>
                <a:lnTo>
                  <a:pt x="834" y="588"/>
                </a:lnTo>
                <a:lnTo>
                  <a:pt x="835" y="588"/>
                </a:lnTo>
                <a:lnTo>
                  <a:pt x="837" y="591"/>
                </a:lnTo>
                <a:lnTo>
                  <a:pt x="838" y="591"/>
                </a:lnTo>
                <a:lnTo>
                  <a:pt x="840" y="591"/>
                </a:lnTo>
                <a:lnTo>
                  <a:pt x="840" y="592"/>
                </a:lnTo>
                <a:lnTo>
                  <a:pt x="841" y="592"/>
                </a:lnTo>
                <a:lnTo>
                  <a:pt x="842" y="593"/>
                </a:lnTo>
                <a:lnTo>
                  <a:pt x="845" y="594"/>
                </a:lnTo>
                <a:lnTo>
                  <a:pt x="845" y="596"/>
                </a:lnTo>
                <a:lnTo>
                  <a:pt x="847" y="596"/>
                </a:lnTo>
                <a:lnTo>
                  <a:pt x="847" y="597"/>
                </a:lnTo>
                <a:lnTo>
                  <a:pt x="848" y="598"/>
                </a:lnTo>
                <a:lnTo>
                  <a:pt x="851" y="599"/>
                </a:lnTo>
                <a:lnTo>
                  <a:pt x="853" y="599"/>
                </a:lnTo>
                <a:lnTo>
                  <a:pt x="856" y="601"/>
                </a:lnTo>
                <a:lnTo>
                  <a:pt x="858" y="601"/>
                </a:lnTo>
                <a:lnTo>
                  <a:pt x="860" y="601"/>
                </a:lnTo>
                <a:lnTo>
                  <a:pt x="864" y="601"/>
                </a:lnTo>
                <a:lnTo>
                  <a:pt x="865" y="602"/>
                </a:lnTo>
                <a:lnTo>
                  <a:pt x="867" y="602"/>
                </a:lnTo>
                <a:lnTo>
                  <a:pt x="868" y="602"/>
                </a:lnTo>
                <a:lnTo>
                  <a:pt x="870" y="602"/>
                </a:lnTo>
                <a:lnTo>
                  <a:pt x="872" y="603"/>
                </a:lnTo>
                <a:lnTo>
                  <a:pt x="874" y="604"/>
                </a:lnTo>
                <a:lnTo>
                  <a:pt x="875" y="605"/>
                </a:lnTo>
                <a:lnTo>
                  <a:pt x="877" y="607"/>
                </a:lnTo>
                <a:lnTo>
                  <a:pt x="878" y="609"/>
                </a:lnTo>
                <a:lnTo>
                  <a:pt x="878" y="610"/>
                </a:lnTo>
                <a:lnTo>
                  <a:pt x="878" y="612"/>
                </a:lnTo>
                <a:lnTo>
                  <a:pt x="878" y="613"/>
                </a:lnTo>
                <a:lnTo>
                  <a:pt x="879" y="614"/>
                </a:lnTo>
                <a:lnTo>
                  <a:pt x="882" y="617"/>
                </a:lnTo>
                <a:lnTo>
                  <a:pt x="883" y="617"/>
                </a:lnTo>
                <a:lnTo>
                  <a:pt x="884" y="618"/>
                </a:lnTo>
                <a:lnTo>
                  <a:pt x="886" y="619"/>
                </a:lnTo>
                <a:lnTo>
                  <a:pt x="890" y="623"/>
                </a:lnTo>
                <a:lnTo>
                  <a:pt x="891" y="624"/>
                </a:lnTo>
                <a:lnTo>
                  <a:pt x="894" y="628"/>
                </a:lnTo>
                <a:lnTo>
                  <a:pt x="895" y="629"/>
                </a:lnTo>
                <a:lnTo>
                  <a:pt x="895" y="630"/>
                </a:lnTo>
                <a:lnTo>
                  <a:pt x="896" y="630"/>
                </a:lnTo>
                <a:lnTo>
                  <a:pt x="899" y="631"/>
                </a:lnTo>
                <a:lnTo>
                  <a:pt x="900" y="631"/>
                </a:lnTo>
                <a:lnTo>
                  <a:pt x="902" y="633"/>
                </a:lnTo>
                <a:lnTo>
                  <a:pt x="904" y="635"/>
                </a:lnTo>
                <a:lnTo>
                  <a:pt x="905" y="636"/>
                </a:lnTo>
                <a:lnTo>
                  <a:pt x="906" y="642"/>
                </a:lnTo>
                <a:lnTo>
                  <a:pt x="905" y="645"/>
                </a:lnTo>
                <a:lnTo>
                  <a:pt x="904" y="646"/>
                </a:lnTo>
                <a:lnTo>
                  <a:pt x="902" y="647"/>
                </a:lnTo>
                <a:lnTo>
                  <a:pt x="902" y="649"/>
                </a:lnTo>
                <a:lnTo>
                  <a:pt x="901" y="650"/>
                </a:lnTo>
                <a:lnTo>
                  <a:pt x="901" y="651"/>
                </a:lnTo>
                <a:lnTo>
                  <a:pt x="901" y="652"/>
                </a:lnTo>
                <a:lnTo>
                  <a:pt x="900" y="654"/>
                </a:lnTo>
                <a:lnTo>
                  <a:pt x="900" y="655"/>
                </a:lnTo>
                <a:lnTo>
                  <a:pt x="900" y="656"/>
                </a:lnTo>
                <a:lnTo>
                  <a:pt x="901" y="660"/>
                </a:lnTo>
                <a:lnTo>
                  <a:pt x="901" y="661"/>
                </a:lnTo>
                <a:lnTo>
                  <a:pt x="902" y="662"/>
                </a:lnTo>
                <a:lnTo>
                  <a:pt x="904" y="662"/>
                </a:lnTo>
                <a:lnTo>
                  <a:pt x="905" y="662"/>
                </a:lnTo>
                <a:lnTo>
                  <a:pt x="907" y="662"/>
                </a:lnTo>
                <a:lnTo>
                  <a:pt x="909" y="662"/>
                </a:lnTo>
                <a:lnTo>
                  <a:pt x="910" y="662"/>
                </a:lnTo>
                <a:lnTo>
                  <a:pt x="910" y="663"/>
                </a:lnTo>
                <a:lnTo>
                  <a:pt x="910" y="666"/>
                </a:lnTo>
                <a:lnTo>
                  <a:pt x="910" y="667"/>
                </a:lnTo>
                <a:lnTo>
                  <a:pt x="911" y="667"/>
                </a:lnTo>
                <a:lnTo>
                  <a:pt x="912" y="666"/>
                </a:lnTo>
                <a:lnTo>
                  <a:pt x="912" y="667"/>
                </a:lnTo>
                <a:lnTo>
                  <a:pt x="914" y="668"/>
                </a:lnTo>
                <a:lnTo>
                  <a:pt x="914" y="669"/>
                </a:lnTo>
                <a:lnTo>
                  <a:pt x="912" y="671"/>
                </a:lnTo>
                <a:lnTo>
                  <a:pt x="912" y="672"/>
                </a:lnTo>
                <a:lnTo>
                  <a:pt x="915" y="672"/>
                </a:lnTo>
                <a:lnTo>
                  <a:pt x="916" y="673"/>
                </a:lnTo>
                <a:lnTo>
                  <a:pt x="917" y="674"/>
                </a:lnTo>
                <a:lnTo>
                  <a:pt x="917" y="676"/>
                </a:lnTo>
                <a:lnTo>
                  <a:pt x="918" y="678"/>
                </a:lnTo>
                <a:lnTo>
                  <a:pt x="920" y="679"/>
                </a:lnTo>
                <a:lnTo>
                  <a:pt x="928" y="688"/>
                </a:lnTo>
                <a:lnTo>
                  <a:pt x="929" y="688"/>
                </a:lnTo>
                <a:lnTo>
                  <a:pt x="931" y="689"/>
                </a:lnTo>
                <a:lnTo>
                  <a:pt x="933" y="690"/>
                </a:lnTo>
                <a:lnTo>
                  <a:pt x="938" y="693"/>
                </a:lnTo>
                <a:lnTo>
                  <a:pt x="941" y="694"/>
                </a:lnTo>
                <a:lnTo>
                  <a:pt x="942" y="695"/>
                </a:lnTo>
                <a:lnTo>
                  <a:pt x="944" y="695"/>
                </a:lnTo>
                <a:lnTo>
                  <a:pt x="947" y="698"/>
                </a:lnTo>
                <a:lnTo>
                  <a:pt x="949" y="699"/>
                </a:lnTo>
                <a:lnTo>
                  <a:pt x="950" y="700"/>
                </a:lnTo>
                <a:lnTo>
                  <a:pt x="952" y="700"/>
                </a:lnTo>
                <a:lnTo>
                  <a:pt x="954" y="703"/>
                </a:lnTo>
                <a:lnTo>
                  <a:pt x="955" y="703"/>
                </a:lnTo>
                <a:lnTo>
                  <a:pt x="957" y="704"/>
                </a:lnTo>
                <a:lnTo>
                  <a:pt x="958" y="704"/>
                </a:lnTo>
                <a:lnTo>
                  <a:pt x="959" y="705"/>
                </a:lnTo>
                <a:lnTo>
                  <a:pt x="959" y="708"/>
                </a:lnTo>
                <a:lnTo>
                  <a:pt x="960" y="708"/>
                </a:lnTo>
                <a:lnTo>
                  <a:pt x="963" y="709"/>
                </a:lnTo>
                <a:lnTo>
                  <a:pt x="964" y="708"/>
                </a:lnTo>
                <a:lnTo>
                  <a:pt x="966" y="710"/>
                </a:lnTo>
                <a:lnTo>
                  <a:pt x="979" y="715"/>
                </a:lnTo>
                <a:lnTo>
                  <a:pt x="980" y="715"/>
                </a:lnTo>
                <a:lnTo>
                  <a:pt x="982" y="716"/>
                </a:lnTo>
                <a:lnTo>
                  <a:pt x="987" y="718"/>
                </a:lnTo>
                <a:lnTo>
                  <a:pt x="989" y="718"/>
                </a:lnTo>
                <a:lnTo>
                  <a:pt x="992" y="719"/>
                </a:lnTo>
                <a:lnTo>
                  <a:pt x="993" y="719"/>
                </a:lnTo>
                <a:lnTo>
                  <a:pt x="995" y="719"/>
                </a:lnTo>
                <a:lnTo>
                  <a:pt x="998" y="720"/>
                </a:lnTo>
                <a:lnTo>
                  <a:pt x="1002" y="720"/>
                </a:lnTo>
                <a:lnTo>
                  <a:pt x="1003" y="720"/>
                </a:lnTo>
                <a:lnTo>
                  <a:pt x="1011" y="720"/>
                </a:lnTo>
                <a:lnTo>
                  <a:pt x="1012" y="720"/>
                </a:lnTo>
                <a:lnTo>
                  <a:pt x="1016" y="720"/>
                </a:lnTo>
                <a:lnTo>
                  <a:pt x="1018" y="719"/>
                </a:lnTo>
                <a:lnTo>
                  <a:pt x="1023" y="719"/>
                </a:lnTo>
                <a:lnTo>
                  <a:pt x="1028" y="716"/>
                </a:lnTo>
                <a:lnTo>
                  <a:pt x="1032" y="714"/>
                </a:lnTo>
                <a:lnTo>
                  <a:pt x="1038" y="711"/>
                </a:lnTo>
                <a:lnTo>
                  <a:pt x="1040" y="709"/>
                </a:lnTo>
                <a:lnTo>
                  <a:pt x="1042" y="709"/>
                </a:lnTo>
                <a:lnTo>
                  <a:pt x="1043" y="708"/>
                </a:lnTo>
                <a:lnTo>
                  <a:pt x="1044" y="708"/>
                </a:lnTo>
                <a:lnTo>
                  <a:pt x="1045" y="708"/>
                </a:lnTo>
                <a:lnTo>
                  <a:pt x="1046" y="706"/>
                </a:lnTo>
                <a:lnTo>
                  <a:pt x="1048" y="706"/>
                </a:lnTo>
                <a:lnTo>
                  <a:pt x="1051" y="704"/>
                </a:lnTo>
                <a:lnTo>
                  <a:pt x="1057" y="699"/>
                </a:lnTo>
                <a:lnTo>
                  <a:pt x="1059" y="699"/>
                </a:lnTo>
                <a:lnTo>
                  <a:pt x="1060" y="698"/>
                </a:lnTo>
                <a:lnTo>
                  <a:pt x="1062" y="697"/>
                </a:lnTo>
                <a:lnTo>
                  <a:pt x="1066" y="693"/>
                </a:lnTo>
                <a:lnTo>
                  <a:pt x="1070" y="690"/>
                </a:lnTo>
                <a:lnTo>
                  <a:pt x="1072" y="689"/>
                </a:lnTo>
                <a:lnTo>
                  <a:pt x="1075" y="688"/>
                </a:lnTo>
                <a:lnTo>
                  <a:pt x="1077" y="687"/>
                </a:lnTo>
                <a:lnTo>
                  <a:pt x="1078" y="686"/>
                </a:lnTo>
                <a:lnTo>
                  <a:pt x="1080" y="684"/>
                </a:lnTo>
                <a:lnTo>
                  <a:pt x="1083" y="683"/>
                </a:lnTo>
                <a:lnTo>
                  <a:pt x="1085" y="682"/>
                </a:lnTo>
                <a:lnTo>
                  <a:pt x="1085" y="681"/>
                </a:lnTo>
                <a:lnTo>
                  <a:pt x="1086" y="679"/>
                </a:lnTo>
                <a:lnTo>
                  <a:pt x="1087" y="679"/>
                </a:lnTo>
                <a:lnTo>
                  <a:pt x="1090" y="677"/>
                </a:lnTo>
                <a:lnTo>
                  <a:pt x="1093" y="676"/>
                </a:lnTo>
                <a:lnTo>
                  <a:pt x="1096" y="673"/>
                </a:lnTo>
                <a:lnTo>
                  <a:pt x="1107" y="667"/>
                </a:lnTo>
                <a:lnTo>
                  <a:pt x="1110" y="665"/>
                </a:lnTo>
                <a:lnTo>
                  <a:pt x="1112" y="665"/>
                </a:lnTo>
                <a:lnTo>
                  <a:pt x="1112" y="663"/>
                </a:lnTo>
                <a:lnTo>
                  <a:pt x="1114" y="662"/>
                </a:lnTo>
                <a:lnTo>
                  <a:pt x="1115" y="661"/>
                </a:lnTo>
                <a:lnTo>
                  <a:pt x="1117" y="660"/>
                </a:lnTo>
                <a:lnTo>
                  <a:pt x="1119" y="660"/>
                </a:lnTo>
                <a:lnTo>
                  <a:pt x="1122" y="657"/>
                </a:lnTo>
                <a:lnTo>
                  <a:pt x="1129" y="655"/>
                </a:lnTo>
                <a:lnTo>
                  <a:pt x="1130" y="654"/>
                </a:lnTo>
                <a:lnTo>
                  <a:pt x="1131" y="652"/>
                </a:lnTo>
                <a:lnTo>
                  <a:pt x="1135" y="650"/>
                </a:lnTo>
                <a:lnTo>
                  <a:pt x="1144" y="645"/>
                </a:lnTo>
                <a:lnTo>
                  <a:pt x="1151" y="640"/>
                </a:lnTo>
                <a:lnTo>
                  <a:pt x="1155" y="637"/>
                </a:lnTo>
                <a:lnTo>
                  <a:pt x="1162" y="634"/>
                </a:lnTo>
                <a:lnTo>
                  <a:pt x="1165" y="633"/>
                </a:lnTo>
                <a:lnTo>
                  <a:pt x="1171" y="629"/>
                </a:lnTo>
                <a:lnTo>
                  <a:pt x="1177" y="625"/>
                </a:lnTo>
                <a:lnTo>
                  <a:pt x="1184" y="622"/>
                </a:lnTo>
                <a:lnTo>
                  <a:pt x="1197" y="613"/>
                </a:lnTo>
                <a:lnTo>
                  <a:pt x="1201" y="610"/>
                </a:lnTo>
                <a:lnTo>
                  <a:pt x="1206" y="607"/>
                </a:lnTo>
                <a:lnTo>
                  <a:pt x="1209" y="604"/>
                </a:lnTo>
                <a:lnTo>
                  <a:pt x="1211" y="603"/>
                </a:lnTo>
                <a:lnTo>
                  <a:pt x="1215" y="601"/>
                </a:lnTo>
                <a:lnTo>
                  <a:pt x="1216" y="599"/>
                </a:lnTo>
                <a:lnTo>
                  <a:pt x="1219" y="598"/>
                </a:lnTo>
                <a:lnTo>
                  <a:pt x="1227" y="593"/>
                </a:lnTo>
                <a:lnTo>
                  <a:pt x="1232" y="590"/>
                </a:lnTo>
                <a:lnTo>
                  <a:pt x="1233" y="590"/>
                </a:lnTo>
                <a:lnTo>
                  <a:pt x="1236" y="587"/>
                </a:lnTo>
                <a:lnTo>
                  <a:pt x="1237" y="586"/>
                </a:lnTo>
                <a:lnTo>
                  <a:pt x="1244" y="582"/>
                </a:lnTo>
                <a:lnTo>
                  <a:pt x="1252" y="578"/>
                </a:lnTo>
                <a:lnTo>
                  <a:pt x="1262" y="572"/>
                </a:lnTo>
                <a:lnTo>
                  <a:pt x="1273" y="566"/>
                </a:lnTo>
                <a:lnTo>
                  <a:pt x="1274" y="566"/>
                </a:lnTo>
                <a:lnTo>
                  <a:pt x="1281" y="562"/>
                </a:lnTo>
                <a:lnTo>
                  <a:pt x="1289" y="558"/>
                </a:lnTo>
                <a:lnTo>
                  <a:pt x="1295" y="553"/>
                </a:lnTo>
                <a:lnTo>
                  <a:pt x="1302" y="549"/>
                </a:lnTo>
                <a:lnTo>
                  <a:pt x="1305" y="548"/>
                </a:lnTo>
                <a:lnTo>
                  <a:pt x="1310" y="545"/>
                </a:lnTo>
                <a:lnTo>
                  <a:pt x="1318" y="539"/>
                </a:lnTo>
                <a:lnTo>
                  <a:pt x="1326" y="534"/>
                </a:lnTo>
                <a:lnTo>
                  <a:pt x="1333" y="528"/>
                </a:lnTo>
                <a:lnTo>
                  <a:pt x="1336" y="527"/>
                </a:lnTo>
                <a:lnTo>
                  <a:pt x="1352" y="512"/>
                </a:lnTo>
                <a:lnTo>
                  <a:pt x="1355" y="508"/>
                </a:lnTo>
                <a:lnTo>
                  <a:pt x="1355" y="507"/>
                </a:lnTo>
                <a:lnTo>
                  <a:pt x="1357" y="506"/>
                </a:lnTo>
                <a:lnTo>
                  <a:pt x="1362" y="501"/>
                </a:lnTo>
                <a:lnTo>
                  <a:pt x="1363" y="500"/>
                </a:lnTo>
                <a:lnTo>
                  <a:pt x="1364" y="498"/>
                </a:lnTo>
                <a:lnTo>
                  <a:pt x="1365" y="498"/>
                </a:lnTo>
                <a:lnTo>
                  <a:pt x="1366" y="497"/>
                </a:lnTo>
                <a:lnTo>
                  <a:pt x="1368" y="494"/>
                </a:lnTo>
                <a:lnTo>
                  <a:pt x="1369" y="492"/>
                </a:lnTo>
                <a:lnTo>
                  <a:pt x="1370" y="490"/>
                </a:lnTo>
                <a:lnTo>
                  <a:pt x="1371" y="487"/>
                </a:lnTo>
                <a:lnTo>
                  <a:pt x="1371" y="486"/>
                </a:lnTo>
                <a:lnTo>
                  <a:pt x="1373" y="482"/>
                </a:lnTo>
                <a:lnTo>
                  <a:pt x="1374" y="480"/>
                </a:lnTo>
                <a:lnTo>
                  <a:pt x="1375" y="478"/>
                </a:lnTo>
                <a:lnTo>
                  <a:pt x="1376" y="475"/>
                </a:lnTo>
                <a:lnTo>
                  <a:pt x="1376" y="474"/>
                </a:lnTo>
                <a:lnTo>
                  <a:pt x="1377" y="471"/>
                </a:lnTo>
                <a:lnTo>
                  <a:pt x="1379" y="468"/>
                </a:lnTo>
                <a:lnTo>
                  <a:pt x="1380" y="465"/>
                </a:lnTo>
                <a:lnTo>
                  <a:pt x="1382" y="462"/>
                </a:lnTo>
                <a:lnTo>
                  <a:pt x="1384" y="458"/>
                </a:lnTo>
                <a:lnTo>
                  <a:pt x="1386" y="455"/>
                </a:lnTo>
                <a:lnTo>
                  <a:pt x="1387" y="454"/>
                </a:lnTo>
                <a:lnTo>
                  <a:pt x="1389" y="453"/>
                </a:lnTo>
                <a:lnTo>
                  <a:pt x="1390" y="452"/>
                </a:lnTo>
                <a:lnTo>
                  <a:pt x="1391" y="450"/>
                </a:lnTo>
                <a:lnTo>
                  <a:pt x="1392" y="449"/>
                </a:lnTo>
                <a:lnTo>
                  <a:pt x="1394" y="448"/>
                </a:lnTo>
                <a:lnTo>
                  <a:pt x="1394" y="447"/>
                </a:lnTo>
                <a:lnTo>
                  <a:pt x="1396" y="444"/>
                </a:lnTo>
                <a:lnTo>
                  <a:pt x="1397" y="443"/>
                </a:lnTo>
                <a:lnTo>
                  <a:pt x="1397" y="442"/>
                </a:lnTo>
                <a:lnTo>
                  <a:pt x="1397" y="441"/>
                </a:lnTo>
                <a:lnTo>
                  <a:pt x="1398" y="439"/>
                </a:lnTo>
                <a:lnTo>
                  <a:pt x="1400" y="438"/>
                </a:lnTo>
                <a:lnTo>
                  <a:pt x="1401" y="436"/>
                </a:lnTo>
                <a:lnTo>
                  <a:pt x="1402" y="433"/>
                </a:lnTo>
                <a:lnTo>
                  <a:pt x="1403" y="433"/>
                </a:lnTo>
                <a:lnTo>
                  <a:pt x="1403" y="431"/>
                </a:lnTo>
                <a:lnTo>
                  <a:pt x="1407" y="427"/>
                </a:lnTo>
                <a:lnTo>
                  <a:pt x="1408" y="425"/>
                </a:lnTo>
                <a:lnTo>
                  <a:pt x="1409" y="423"/>
                </a:lnTo>
                <a:lnTo>
                  <a:pt x="1409" y="422"/>
                </a:lnTo>
                <a:lnTo>
                  <a:pt x="1414" y="417"/>
                </a:lnTo>
                <a:lnTo>
                  <a:pt x="1420" y="409"/>
                </a:lnTo>
                <a:lnTo>
                  <a:pt x="1422" y="406"/>
                </a:lnTo>
                <a:lnTo>
                  <a:pt x="1423" y="405"/>
                </a:lnTo>
                <a:lnTo>
                  <a:pt x="1424" y="404"/>
                </a:lnTo>
                <a:lnTo>
                  <a:pt x="1424" y="402"/>
                </a:lnTo>
                <a:lnTo>
                  <a:pt x="1428" y="397"/>
                </a:lnTo>
                <a:lnTo>
                  <a:pt x="1439" y="385"/>
                </a:lnTo>
                <a:lnTo>
                  <a:pt x="1441" y="383"/>
                </a:lnTo>
                <a:lnTo>
                  <a:pt x="1443" y="382"/>
                </a:lnTo>
                <a:lnTo>
                  <a:pt x="1443" y="380"/>
                </a:lnTo>
                <a:lnTo>
                  <a:pt x="1443" y="379"/>
                </a:lnTo>
                <a:lnTo>
                  <a:pt x="1444" y="379"/>
                </a:lnTo>
                <a:lnTo>
                  <a:pt x="1448" y="374"/>
                </a:lnTo>
                <a:lnTo>
                  <a:pt x="1449" y="372"/>
                </a:lnTo>
                <a:lnTo>
                  <a:pt x="1450" y="369"/>
                </a:lnTo>
                <a:lnTo>
                  <a:pt x="1452" y="365"/>
                </a:lnTo>
                <a:lnTo>
                  <a:pt x="1455" y="364"/>
                </a:lnTo>
                <a:lnTo>
                  <a:pt x="1455" y="362"/>
                </a:lnTo>
                <a:lnTo>
                  <a:pt x="1457" y="359"/>
                </a:lnTo>
                <a:lnTo>
                  <a:pt x="1459" y="358"/>
                </a:lnTo>
                <a:lnTo>
                  <a:pt x="1459" y="357"/>
                </a:lnTo>
                <a:lnTo>
                  <a:pt x="1461" y="352"/>
                </a:lnTo>
                <a:lnTo>
                  <a:pt x="1462" y="351"/>
                </a:lnTo>
                <a:lnTo>
                  <a:pt x="1464" y="348"/>
                </a:lnTo>
                <a:lnTo>
                  <a:pt x="1465" y="346"/>
                </a:lnTo>
                <a:lnTo>
                  <a:pt x="1469" y="338"/>
                </a:lnTo>
                <a:lnTo>
                  <a:pt x="1470" y="335"/>
                </a:lnTo>
                <a:lnTo>
                  <a:pt x="1473" y="327"/>
                </a:lnTo>
                <a:lnTo>
                  <a:pt x="1476" y="322"/>
                </a:lnTo>
                <a:lnTo>
                  <a:pt x="1477" y="320"/>
                </a:lnTo>
                <a:lnTo>
                  <a:pt x="1477" y="319"/>
                </a:lnTo>
                <a:lnTo>
                  <a:pt x="1478" y="318"/>
                </a:lnTo>
                <a:lnTo>
                  <a:pt x="1478" y="315"/>
                </a:lnTo>
                <a:lnTo>
                  <a:pt x="1478" y="314"/>
                </a:lnTo>
                <a:lnTo>
                  <a:pt x="1478" y="311"/>
                </a:lnTo>
                <a:lnTo>
                  <a:pt x="1478" y="310"/>
                </a:lnTo>
                <a:lnTo>
                  <a:pt x="1481" y="305"/>
                </a:lnTo>
                <a:lnTo>
                  <a:pt x="1481" y="304"/>
                </a:lnTo>
                <a:lnTo>
                  <a:pt x="1485" y="294"/>
                </a:lnTo>
                <a:lnTo>
                  <a:pt x="1488" y="287"/>
                </a:lnTo>
                <a:lnTo>
                  <a:pt x="1488" y="283"/>
                </a:lnTo>
                <a:lnTo>
                  <a:pt x="1491" y="277"/>
                </a:lnTo>
                <a:lnTo>
                  <a:pt x="1496" y="262"/>
                </a:lnTo>
                <a:lnTo>
                  <a:pt x="1497" y="261"/>
                </a:lnTo>
                <a:lnTo>
                  <a:pt x="1497" y="260"/>
                </a:lnTo>
                <a:lnTo>
                  <a:pt x="1498" y="258"/>
                </a:lnTo>
                <a:lnTo>
                  <a:pt x="1498" y="256"/>
                </a:lnTo>
                <a:lnTo>
                  <a:pt x="1499" y="252"/>
                </a:lnTo>
                <a:lnTo>
                  <a:pt x="1501" y="251"/>
                </a:lnTo>
                <a:lnTo>
                  <a:pt x="1501" y="249"/>
                </a:lnTo>
                <a:lnTo>
                  <a:pt x="1503" y="245"/>
                </a:lnTo>
                <a:lnTo>
                  <a:pt x="1506" y="236"/>
                </a:lnTo>
                <a:lnTo>
                  <a:pt x="1506" y="235"/>
                </a:lnTo>
                <a:lnTo>
                  <a:pt x="1507" y="234"/>
                </a:lnTo>
                <a:lnTo>
                  <a:pt x="1507" y="233"/>
                </a:lnTo>
                <a:lnTo>
                  <a:pt x="1508" y="229"/>
                </a:lnTo>
                <a:lnTo>
                  <a:pt x="1509" y="228"/>
                </a:lnTo>
                <a:lnTo>
                  <a:pt x="1509" y="226"/>
                </a:lnTo>
                <a:lnTo>
                  <a:pt x="1509" y="225"/>
                </a:lnTo>
                <a:lnTo>
                  <a:pt x="1510" y="223"/>
                </a:lnTo>
                <a:lnTo>
                  <a:pt x="1512" y="222"/>
                </a:lnTo>
                <a:lnTo>
                  <a:pt x="1512" y="220"/>
                </a:lnTo>
                <a:lnTo>
                  <a:pt x="1512" y="219"/>
                </a:lnTo>
                <a:lnTo>
                  <a:pt x="1513" y="218"/>
                </a:lnTo>
                <a:lnTo>
                  <a:pt x="1514" y="213"/>
                </a:lnTo>
                <a:lnTo>
                  <a:pt x="1514" y="212"/>
                </a:lnTo>
                <a:lnTo>
                  <a:pt x="1517" y="204"/>
                </a:lnTo>
                <a:lnTo>
                  <a:pt x="1518" y="201"/>
                </a:lnTo>
                <a:lnTo>
                  <a:pt x="1520" y="187"/>
                </a:lnTo>
                <a:lnTo>
                  <a:pt x="1521" y="177"/>
                </a:lnTo>
                <a:lnTo>
                  <a:pt x="1523" y="172"/>
                </a:lnTo>
                <a:lnTo>
                  <a:pt x="1524" y="170"/>
                </a:lnTo>
                <a:lnTo>
                  <a:pt x="1525" y="164"/>
                </a:lnTo>
                <a:lnTo>
                  <a:pt x="1528" y="155"/>
                </a:lnTo>
                <a:lnTo>
                  <a:pt x="1529" y="153"/>
                </a:lnTo>
                <a:lnTo>
                  <a:pt x="1529" y="151"/>
                </a:lnTo>
                <a:lnTo>
                  <a:pt x="1533" y="139"/>
                </a:lnTo>
                <a:lnTo>
                  <a:pt x="1535" y="132"/>
                </a:lnTo>
                <a:lnTo>
                  <a:pt x="1538" y="127"/>
                </a:lnTo>
                <a:lnTo>
                  <a:pt x="1538" y="123"/>
                </a:lnTo>
                <a:lnTo>
                  <a:pt x="1539" y="122"/>
                </a:lnTo>
                <a:lnTo>
                  <a:pt x="1540" y="115"/>
                </a:lnTo>
                <a:lnTo>
                  <a:pt x="1540" y="113"/>
                </a:lnTo>
                <a:lnTo>
                  <a:pt x="1542" y="105"/>
                </a:lnTo>
                <a:lnTo>
                  <a:pt x="1542" y="94"/>
                </a:lnTo>
                <a:lnTo>
                  <a:pt x="1542" y="86"/>
                </a:lnTo>
                <a:lnTo>
                  <a:pt x="1542" y="81"/>
                </a:lnTo>
                <a:lnTo>
                  <a:pt x="1542" y="75"/>
                </a:lnTo>
                <a:lnTo>
                  <a:pt x="1542" y="72"/>
                </a:lnTo>
                <a:lnTo>
                  <a:pt x="1542" y="70"/>
                </a:lnTo>
                <a:lnTo>
                  <a:pt x="1542" y="64"/>
                </a:lnTo>
                <a:lnTo>
                  <a:pt x="1542" y="58"/>
                </a:lnTo>
                <a:lnTo>
                  <a:pt x="1542" y="55"/>
                </a:lnTo>
                <a:lnTo>
                  <a:pt x="1542" y="53"/>
                </a:lnTo>
                <a:lnTo>
                  <a:pt x="1542" y="51"/>
                </a:lnTo>
                <a:lnTo>
                  <a:pt x="1542" y="48"/>
                </a:lnTo>
                <a:lnTo>
                  <a:pt x="1542" y="43"/>
                </a:lnTo>
                <a:lnTo>
                  <a:pt x="1542" y="41"/>
                </a:lnTo>
                <a:lnTo>
                  <a:pt x="1542" y="38"/>
                </a:lnTo>
                <a:lnTo>
                  <a:pt x="1542" y="36"/>
                </a:lnTo>
                <a:lnTo>
                  <a:pt x="1544" y="33"/>
                </a:lnTo>
                <a:lnTo>
                  <a:pt x="1544" y="26"/>
                </a:lnTo>
                <a:lnTo>
                  <a:pt x="1544" y="22"/>
                </a:lnTo>
                <a:lnTo>
                  <a:pt x="1544" y="18"/>
                </a:lnTo>
                <a:lnTo>
                  <a:pt x="1544" y="15"/>
                </a:lnTo>
                <a:lnTo>
                  <a:pt x="1545" y="7"/>
                </a:lnTo>
                <a:lnTo>
                  <a:pt x="1545" y="6"/>
                </a:lnTo>
                <a:lnTo>
                  <a:pt x="1546" y="0"/>
                </a:lnTo>
                <a:lnTo>
                  <a:pt x="1562" y="11"/>
                </a:lnTo>
                <a:lnTo>
                  <a:pt x="1581" y="25"/>
                </a:lnTo>
                <a:lnTo>
                  <a:pt x="1592" y="32"/>
                </a:lnTo>
                <a:lnTo>
                  <a:pt x="1597" y="35"/>
                </a:lnTo>
                <a:lnTo>
                  <a:pt x="1609" y="43"/>
                </a:lnTo>
                <a:lnTo>
                  <a:pt x="1610" y="44"/>
                </a:lnTo>
                <a:lnTo>
                  <a:pt x="1616" y="49"/>
                </a:lnTo>
                <a:lnTo>
                  <a:pt x="1617" y="51"/>
                </a:lnTo>
                <a:lnTo>
                  <a:pt x="1621" y="53"/>
                </a:lnTo>
                <a:lnTo>
                  <a:pt x="1647" y="72"/>
                </a:lnTo>
                <a:lnTo>
                  <a:pt x="1649" y="74"/>
                </a:lnTo>
                <a:lnTo>
                  <a:pt x="1656" y="78"/>
                </a:lnTo>
                <a:lnTo>
                  <a:pt x="1663" y="84"/>
                </a:lnTo>
                <a:lnTo>
                  <a:pt x="1675" y="91"/>
                </a:lnTo>
                <a:lnTo>
                  <a:pt x="1677" y="92"/>
                </a:lnTo>
                <a:lnTo>
                  <a:pt x="1691" y="103"/>
                </a:lnTo>
                <a:lnTo>
                  <a:pt x="1701" y="111"/>
                </a:lnTo>
                <a:lnTo>
                  <a:pt x="1711" y="117"/>
                </a:lnTo>
                <a:lnTo>
                  <a:pt x="1742" y="139"/>
                </a:lnTo>
                <a:lnTo>
                  <a:pt x="1743" y="140"/>
                </a:lnTo>
                <a:lnTo>
                  <a:pt x="1746" y="143"/>
                </a:lnTo>
                <a:lnTo>
                  <a:pt x="1761" y="154"/>
                </a:lnTo>
                <a:lnTo>
                  <a:pt x="1771" y="161"/>
                </a:lnTo>
                <a:lnTo>
                  <a:pt x="1778" y="165"/>
                </a:lnTo>
                <a:lnTo>
                  <a:pt x="1785" y="170"/>
                </a:lnTo>
                <a:lnTo>
                  <a:pt x="1785" y="171"/>
                </a:lnTo>
                <a:lnTo>
                  <a:pt x="1789" y="174"/>
                </a:lnTo>
                <a:lnTo>
                  <a:pt x="1796" y="179"/>
                </a:lnTo>
                <a:lnTo>
                  <a:pt x="1797" y="180"/>
                </a:lnTo>
                <a:lnTo>
                  <a:pt x="1798" y="180"/>
                </a:lnTo>
                <a:lnTo>
                  <a:pt x="1800" y="181"/>
                </a:lnTo>
                <a:lnTo>
                  <a:pt x="1806" y="186"/>
                </a:lnTo>
                <a:lnTo>
                  <a:pt x="1807" y="187"/>
                </a:lnTo>
                <a:lnTo>
                  <a:pt x="1808" y="188"/>
                </a:lnTo>
                <a:lnTo>
                  <a:pt x="1810" y="188"/>
                </a:lnTo>
                <a:lnTo>
                  <a:pt x="1812" y="190"/>
                </a:lnTo>
                <a:lnTo>
                  <a:pt x="1813" y="191"/>
                </a:lnTo>
                <a:lnTo>
                  <a:pt x="1819" y="196"/>
                </a:lnTo>
                <a:lnTo>
                  <a:pt x="1821" y="197"/>
                </a:lnTo>
                <a:lnTo>
                  <a:pt x="1832" y="204"/>
                </a:lnTo>
                <a:lnTo>
                  <a:pt x="1833" y="204"/>
                </a:lnTo>
                <a:lnTo>
                  <a:pt x="1833" y="206"/>
                </a:lnTo>
                <a:lnTo>
                  <a:pt x="1842" y="212"/>
                </a:lnTo>
                <a:lnTo>
                  <a:pt x="1851" y="218"/>
                </a:lnTo>
                <a:lnTo>
                  <a:pt x="1856" y="223"/>
                </a:lnTo>
                <a:lnTo>
                  <a:pt x="1862" y="226"/>
                </a:lnTo>
                <a:lnTo>
                  <a:pt x="1864" y="228"/>
                </a:lnTo>
                <a:lnTo>
                  <a:pt x="1865" y="229"/>
                </a:lnTo>
                <a:lnTo>
                  <a:pt x="1866" y="229"/>
                </a:lnTo>
                <a:lnTo>
                  <a:pt x="1867" y="230"/>
                </a:lnTo>
                <a:lnTo>
                  <a:pt x="1888" y="245"/>
                </a:lnTo>
                <a:lnTo>
                  <a:pt x="1843" y="250"/>
                </a:lnTo>
                <a:lnTo>
                  <a:pt x="1813" y="257"/>
                </a:lnTo>
                <a:lnTo>
                  <a:pt x="1808" y="260"/>
                </a:lnTo>
                <a:lnTo>
                  <a:pt x="1844" y="283"/>
                </a:lnTo>
                <a:lnTo>
                  <a:pt x="1850" y="287"/>
                </a:lnTo>
                <a:lnTo>
                  <a:pt x="1851" y="288"/>
                </a:lnTo>
                <a:lnTo>
                  <a:pt x="1853" y="289"/>
                </a:lnTo>
                <a:lnTo>
                  <a:pt x="1861" y="294"/>
                </a:lnTo>
                <a:lnTo>
                  <a:pt x="1929" y="275"/>
                </a:lnTo>
                <a:lnTo>
                  <a:pt x="1933" y="278"/>
                </a:lnTo>
                <a:lnTo>
                  <a:pt x="1935" y="279"/>
                </a:lnTo>
                <a:lnTo>
                  <a:pt x="1955" y="293"/>
                </a:lnTo>
                <a:lnTo>
                  <a:pt x="1958" y="297"/>
                </a:lnTo>
                <a:lnTo>
                  <a:pt x="1960" y="297"/>
                </a:lnTo>
                <a:lnTo>
                  <a:pt x="1971" y="304"/>
                </a:lnTo>
                <a:lnTo>
                  <a:pt x="1981" y="311"/>
                </a:lnTo>
                <a:lnTo>
                  <a:pt x="1982" y="313"/>
                </a:lnTo>
                <a:lnTo>
                  <a:pt x="1984" y="314"/>
                </a:lnTo>
                <a:lnTo>
                  <a:pt x="1986" y="315"/>
                </a:lnTo>
                <a:lnTo>
                  <a:pt x="1987" y="316"/>
                </a:lnTo>
                <a:lnTo>
                  <a:pt x="1988" y="316"/>
                </a:lnTo>
                <a:lnTo>
                  <a:pt x="1995" y="321"/>
                </a:lnTo>
                <a:lnTo>
                  <a:pt x="1998" y="324"/>
                </a:lnTo>
                <a:lnTo>
                  <a:pt x="1999" y="325"/>
                </a:lnTo>
                <a:lnTo>
                  <a:pt x="2003" y="327"/>
                </a:lnTo>
                <a:lnTo>
                  <a:pt x="2004" y="327"/>
                </a:lnTo>
                <a:lnTo>
                  <a:pt x="2004" y="329"/>
                </a:lnTo>
                <a:lnTo>
                  <a:pt x="2006" y="330"/>
                </a:lnTo>
                <a:lnTo>
                  <a:pt x="2008" y="331"/>
                </a:lnTo>
                <a:lnTo>
                  <a:pt x="2015" y="336"/>
                </a:lnTo>
                <a:lnTo>
                  <a:pt x="2037" y="352"/>
                </a:lnTo>
                <a:lnTo>
                  <a:pt x="2044" y="357"/>
                </a:lnTo>
                <a:lnTo>
                  <a:pt x="2048" y="361"/>
                </a:lnTo>
                <a:lnTo>
                  <a:pt x="2059" y="368"/>
                </a:lnTo>
                <a:lnTo>
                  <a:pt x="2068" y="374"/>
                </a:lnTo>
                <a:lnTo>
                  <a:pt x="2083" y="385"/>
                </a:lnTo>
                <a:lnTo>
                  <a:pt x="2100" y="396"/>
                </a:lnTo>
                <a:lnTo>
                  <a:pt x="2102" y="397"/>
                </a:lnTo>
                <a:lnTo>
                  <a:pt x="2105" y="400"/>
                </a:lnTo>
                <a:lnTo>
                  <a:pt x="2116" y="409"/>
                </a:lnTo>
                <a:lnTo>
                  <a:pt x="2121" y="411"/>
                </a:lnTo>
                <a:lnTo>
                  <a:pt x="2121" y="412"/>
                </a:lnTo>
                <a:lnTo>
                  <a:pt x="2122" y="412"/>
                </a:lnTo>
                <a:lnTo>
                  <a:pt x="2123" y="414"/>
                </a:lnTo>
                <a:lnTo>
                  <a:pt x="2127" y="416"/>
                </a:lnTo>
                <a:lnTo>
                  <a:pt x="2142" y="427"/>
                </a:lnTo>
                <a:lnTo>
                  <a:pt x="2144" y="428"/>
                </a:lnTo>
                <a:lnTo>
                  <a:pt x="2147" y="431"/>
                </a:lnTo>
                <a:lnTo>
                  <a:pt x="2148" y="431"/>
                </a:lnTo>
                <a:lnTo>
                  <a:pt x="2160" y="441"/>
                </a:lnTo>
                <a:lnTo>
                  <a:pt x="2162" y="441"/>
                </a:lnTo>
                <a:lnTo>
                  <a:pt x="2168" y="446"/>
                </a:lnTo>
                <a:lnTo>
                  <a:pt x="2179" y="453"/>
                </a:lnTo>
                <a:lnTo>
                  <a:pt x="2192" y="463"/>
                </a:lnTo>
                <a:lnTo>
                  <a:pt x="2196" y="465"/>
                </a:lnTo>
                <a:lnTo>
                  <a:pt x="2213" y="478"/>
                </a:lnTo>
                <a:lnTo>
                  <a:pt x="2213" y="479"/>
                </a:lnTo>
                <a:lnTo>
                  <a:pt x="2238" y="496"/>
                </a:lnTo>
                <a:lnTo>
                  <a:pt x="2243" y="500"/>
                </a:lnTo>
                <a:lnTo>
                  <a:pt x="2252" y="507"/>
                </a:lnTo>
                <a:lnTo>
                  <a:pt x="2255" y="508"/>
                </a:lnTo>
                <a:lnTo>
                  <a:pt x="2256" y="508"/>
                </a:lnTo>
                <a:lnTo>
                  <a:pt x="2262" y="513"/>
                </a:lnTo>
                <a:lnTo>
                  <a:pt x="2272" y="521"/>
                </a:lnTo>
                <a:lnTo>
                  <a:pt x="2273" y="521"/>
                </a:lnTo>
                <a:lnTo>
                  <a:pt x="2277" y="523"/>
                </a:lnTo>
                <a:lnTo>
                  <a:pt x="2281" y="526"/>
                </a:lnTo>
                <a:lnTo>
                  <a:pt x="2287" y="530"/>
                </a:lnTo>
                <a:lnTo>
                  <a:pt x="2294" y="535"/>
                </a:lnTo>
                <a:lnTo>
                  <a:pt x="2296" y="537"/>
                </a:lnTo>
                <a:lnTo>
                  <a:pt x="2299" y="539"/>
                </a:lnTo>
                <a:lnTo>
                  <a:pt x="2306" y="543"/>
                </a:lnTo>
                <a:lnTo>
                  <a:pt x="2309" y="545"/>
                </a:lnTo>
                <a:lnTo>
                  <a:pt x="2313" y="549"/>
                </a:lnTo>
                <a:lnTo>
                  <a:pt x="2323" y="555"/>
                </a:lnTo>
                <a:lnTo>
                  <a:pt x="2326" y="558"/>
                </a:lnTo>
                <a:lnTo>
                  <a:pt x="2330" y="560"/>
                </a:lnTo>
                <a:lnTo>
                  <a:pt x="2336" y="565"/>
                </a:lnTo>
                <a:lnTo>
                  <a:pt x="2350" y="573"/>
                </a:lnTo>
                <a:lnTo>
                  <a:pt x="2350" y="575"/>
                </a:lnTo>
                <a:lnTo>
                  <a:pt x="2353" y="576"/>
                </a:lnTo>
                <a:lnTo>
                  <a:pt x="2366" y="585"/>
                </a:lnTo>
                <a:lnTo>
                  <a:pt x="2374" y="591"/>
                </a:lnTo>
                <a:lnTo>
                  <a:pt x="2377" y="593"/>
                </a:lnTo>
                <a:lnTo>
                  <a:pt x="2378" y="593"/>
                </a:lnTo>
                <a:lnTo>
                  <a:pt x="2389" y="602"/>
                </a:lnTo>
                <a:lnTo>
                  <a:pt x="2392" y="603"/>
                </a:lnTo>
                <a:lnTo>
                  <a:pt x="2393" y="603"/>
                </a:lnTo>
                <a:lnTo>
                  <a:pt x="2393" y="604"/>
                </a:lnTo>
                <a:lnTo>
                  <a:pt x="2394" y="604"/>
                </a:lnTo>
                <a:lnTo>
                  <a:pt x="2394" y="605"/>
                </a:lnTo>
                <a:lnTo>
                  <a:pt x="2395" y="605"/>
                </a:lnTo>
                <a:lnTo>
                  <a:pt x="2397" y="605"/>
                </a:lnTo>
                <a:lnTo>
                  <a:pt x="2398" y="607"/>
                </a:lnTo>
                <a:lnTo>
                  <a:pt x="2403" y="608"/>
                </a:lnTo>
                <a:lnTo>
                  <a:pt x="2404" y="609"/>
                </a:lnTo>
                <a:lnTo>
                  <a:pt x="2409" y="610"/>
                </a:lnTo>
                <a:lnTo>
                  <a:pt x="2410" y="612"/>
                </a:lnTo>
                <a:lnTo>
                  <a:pt x="2475" y="640"/>
                </a:lnTo>
                <a:lnTo>
                  <a:pt x="2483" y="644"/>
                </a:lnTo>
                <a:lnTo>
                  <a:pt x="2528" y="662"/>
                </a:lnTo>
                <a:lnTo>
                  <a:pt x="2529" y="663"/>
                </a:lnTo>
                <a:lnTo>
                  <a:pt x="2552" y="673"/>
                </a:lnTo>
                <a:lnTo>
                  <a:pt x="2553" y="673"/>
                </a:lnTo>
                <a:lnTo>
                  <a:pt x="2573" y="682"/>
                </a:lnTo>
                <a:lnTo>
                  <a:pt x="2587" y="688"/>
                </a:lnTo>
                <a:lnTo>
                  <a:pt x="2592" y="690"/>
                </a:lnTo>
                <a:lnTo>
                  <a:pt x="2601" y="694"/>
                </a:lnTo>
                <a:lnTo>
                  <a:pt x="2603" y="695"/>
                </a:lnTo>
                <a:lnTo>
                  <a:pt x="2619" y="703"/>
                </a:lnTo>
                <a:lnTo>
                  <a:pt x="2622" y="704"/>
                </a:lnTo>
                <a:lnTo>
                  <a:pt x="2629" y="706"/>
                </a:lnTo>
                <a:lnTo>
                  <a:pt x="2630" y="708"/>
                </a:lnTo>
                <a:lnTo>
                  <a:pt x="2633" y="709"/>
                </a:lnTo>
                <a:lnTo>
                  <a:pt x="2634" y="709"/>
                </a:lnTo>
                <a:lnTo>
                  <a:pt x="2636" y="710"/>
                </a:lnTo>
                <a:lnTo>
                  <a:pt x="2638" y="710"/>
                </a:lnTo>
                <a:lnTo>
                  <a:pt x="2639" y="711"/>
                </a:lnTo>
                <a:lnTo>
                  <a:pt x="2643" y="713"/>
                </a:lnTo>
                <a:lnTo>
                  <a:pt x="2648" y="715"/>
                </a:lnTo>
                <a:lnTo>
                  <a:pt x="2653" y="716"/>
                </a:lnTo>
                <a:lnTo>
                  <a:pt x="2657" y="719"/>
                </a:lnTo>
                <a:lnTo>
                  <a:pt x="2662" y="721"/>
                </a:lnTo>
                <a:lnTo>
                  <a:pt x="2667" y="724"/>
                </a:lnTo>
                <a:lnTo>
                  <a:pt x="2677" y="727"/>
                </a:lnTo>
                <a:lnTo>
                  <a:pt x="2678" y="729"/>
                </a:lnTo>
                <a:lnTo>
                  <a:pt x="2688" y="732"/>
                </a:lnTo>
                <a:lnTo>
                  <a:pt x="2701" y="738"/>
                </a:lnTo>
                <a:lnTo>
                  <a:pt x="2702" y="738"/>
                </a:lnTo>
                <a:lnTo>
                  <a:pt x="2710" y="742"/>
                </a:lnTo>
                <a:lnTo>
                  <a:pt x="2709" y="751"/>
                </a:lnTo>
                <a:lnTo>
                  <a:pt x="2708" y="759"/>
                </a:lnTo>
                <a:lnTo>
                  <a:pt x="2708" y="761"/>
                </a:lnTo>
                <a:lnTo>
                  <a:pt x="2704" y="788"/>
                </a:lnTo>
                <a:lnTo>
                  <a:pt x="2703" y="794"/>
                </a:lnTo>
                <a:lnTo>
                  <a:pt x="2702" y="802"/>
                </a:lnTo>
                <a:lnTo>
                  <a:pt x="2702" y="811"/>
                </a:lnTo>
                <a:lnTo>
                  <a:pt x="2699" y="828"/>
                </a:lnTo>
                <a:lnTo>
                  <a:pt x="2698" y="839"/>
                </a:lnTo>
                <a:lnTo>
                  <a:pt x="2698" y="840"/>
                </a:lnTo>
                <a:lnTo>
                  <a:pt x="2694" y="864"/>
                </a:lnTo>
                <a:lnTo>
                  <a:pt x="2690" y="898"/>
                </a:lnTo>
                <a:lnTo>
                  <a:pt x="2690" y="900"/>
                </a:lnTo>
                <a:lnTo>
                  <a:pt x="2690" y="906"/>
                </a:lnTo>
                <a:lnTo>
                  <a:pt x="2687" y="924"/>
                </a:lnTo>
                <a:lnTo>
                  <a:pt x="2687" y="925"/>
                </a:lnTo>
                <a:lnTo>
                  <a:pt x="2683" y="949"/>
                </a:lnTo>
                <a:lnTo>
                  <a:pt x="2681" y="967"/>
                </a:lnTo>
                <a:lnTo>
                  <a:pt x="2681" y="969"/>
                </a:lnTo>
                <a:lnTo>
                  <a:pt x="2681" y="970"/>
                </a:lnTo>
                <a:lnTo>
                  <a:pt x="2681" y="971"/>
                </a:lnTo>
                <a:lnTo>
                  <a:pt x="2680" y="973"/>
                </a:lnTo>
                <a:lnTo>
                  <a:pt x="2680" y="975"/>
                </a:lnTo>
                <a:lnTo>
                  <a:pt x="2675" y="1015"/>
                </a:lnTo>
                <a:lnTo>
                  <a:pt x="2672" y="1035"/>
                </a:lnTo>
                <a:lnTo>
                  <a:pt x="2672" y="1036"/>
                </a:lnTo>
                <a:lnTo>
                  <a:pt x="2669" y="1058"/>
                </a:lnTo>
                <a:lnTo>
                  <a:pt x="2664" y="1103"/>
                </a:lnTo>
                <a:lnTo>
                  <a:pt x="2661" y="1122"/>
                </a:lnTo>
                <a:lnTo>
                  <a:pt x="2653" y="1190"/>
                </a:lnTo>
                <a:lnTo>
                  <a:pt x="2651" y="1196"/>
                </a:lnTo>
                <a:lnTo>
                  <a:pt x="2649" y="1210"/>
                </a:lnTo>
                <a:lnTo>
                  <a:pt x="2649" y="1211"/>
                </a:lnTo>
                <a:lnTo>
                  <a:pt x="2649" y="1213"/>
                </a:lnTo>
                <a:lnTo>
                  <a:pt x="2649" y="1218"/>
                </a:lnTo>
                <a:lnTo>
                  <a:pt x="2648" y="1225"/>
                </a:lnTo>
                <a:lnTo>
                  <a:pt x="2645" y="1238"/>
                </a:lnTo>
                <a:lnTo>
                  <a:pt x="2645" y="1240"/>
                </a:lnTo>
                <a:lnTo>
                  <a:pt x="2645" y="1244"/>
                </a:lnTo>
                <a:lnTo>
                  <a:pt x="2636" y="1309"/>
                </a:lnTo>
                <a:lnTo>
                  <a:pt x="2633" y="1334"/>
                </a:lnTo>
                <a:lnTo>
                  <a:pt x="2630" y="1351"/>
                </a:lnTo>
                <a:lnTo>
                  <a:pt x="2630" y="1352"/>
                </a:lnTo>
                <a:lnTo>
                  <a:pt x="2630" y="1359"/>
                </a:lnTo>
                <a:lnTo>
                  <a:pt x="2629" y="1370"/>
                </a:lnTo>
                <a:lnTo>
                  <a:pt x="2628" y="1375"/>
                </a:lnTo>
                <a:lnTo>
                  <a:pt x="2627" y="1381"/>
                </a:lnTo>
                <a:lnTo>
                  <a:pt x="2625" y="1391"/>
                </a:lnTo>
                <a:lnTo>
                  <a:pt x="2622" y="1424"/>
                </a:lnTo>
                <a:lnTo>
                  <a:pt x="2622" y="1425"/>
                </a:lnTo>
                <a:lnTo>
                  <a:pt x="2617" y="1462"/>
                </a:lnTo>
                <a:lnTo>
                  <a:pt x="2614" y="1480"/>
                </a:lnTo>
                <a:lnTo>
                  <a:pt x="2613" y="1485"/>
                </a:lnTo>
                <a:lnTo>
                  <a:pt x="2613" y="1488"/>
                </a:lnTo>
                <a:lnTo>
                  <a:pt x="2612" y="1498"/>
                </a:lnTo>
                <a:lnTo>
                  <a:pt x="2608" y="1523"/>
                </a:lnTo>
                <a:lnTo>
                  <a:pt x="2606" y="1548"/>
                </a:lnTo>
                <a:lnTo>
                  <a:pt x="2603" y="1565"/>
                </a:lnTo>
                <a:lnTo>
                  <a:pt x="2601" y="1584"/>
                </a:lnTo>
                <a:lnTo>
                  <a:pt x="2597" y="1610"/>
                </a:lnTo>
                <a:lnTo>
                  <a:pt x="2597" y="1613"/>
                </a:lnTo>
                <a:lnTo>
                  <a:pt x="2596" y="1618"/>
                </a:lnTo>
                <a:lnTo>
                  <a:pt x="2593" y="1643"/>
                </a:lnTo>
                <a:lnTo>
                  <a:pt x="2591" y="1656"/>
                </a:lnTo>
                <a:lnTo>
                  <a:pt x="2591" y="1658"/>
                </a:lnTo>
                <a:lnTo>
                  <a:pt x="2590" y="1665"/>
                </a:lnTo>
                <a:lnTo>
                  <a:pt x="2581" y="1670"/>
                </a:lnTo>
                <a:lnTo>
                  <a:pt x="2559" y="1680"/>
                </a:lnTo>
                <a:lnTo>
                  <a:pt x="2538" y="1690"/>
                </a:lnTo>
                <a:lnTo>
                  <a:pt x="2518" y="1698"/>
                </a:lnTo>
                <a:lnTo>
                  <a:pt x="2517" y="1698"/>
                </a:lnTo>
                <a:lnTo>
                  <a:pt x="2515" y="1700"/>
                </a:lnTo>
                <a:lnTo>
                  <a:pt x="2506" y="1703"/>
                </a:lnTo>
                <a:lnTo>
                  <a:pt x="2496" y="1708"/>
                </a:lnTo>
                <a:lnTo>
                  <a:pt x="2493" y="1709"/>
                </a:lnTo>
                <a:lnTo>
                  <a:pt x="2491" y="1709"/>
                </a:lnTo>
                <a:lnTo>
                  <a:pt x="2478" y="1717"/>
                </a:lnTo>
                <a:lnTo>
                  <a:pt x="2473" y="1718"/>
                </a:lnTo>
                <a:lnTo>
                  <a:pt x="2473" y="1719"/>
                </a:lnTo>
                <a:lnTo>
                  <a:pt x="2470" y="1719"/>
                </a:lnTo>
                <a:lnTo>
                  <a:pt x="2458" y="1725"/>
                </a:lnTo>
                <a:lnTo>
                  <a:pt x="2457" y="1725"/>
                </a:lnTo>
                <a:lnTo>
                  <a:pt x="2451" y="1729"/>
                </a:lnTo>
                <a:lnTo>
                  <a:pt x="2448" y="1729"/>
                </a:lnTo>
                <a:lnTo>
                  <a:pt x="2446" y="1730"/>
                </a:lnTo>
                <a:lnTo>
                  <a:pt x="2445" y="1732"/>
                </a:lnTo>
                <a:lnTo>
                  <a:pt x="2431" y="1738"/>
                </a:lnTo>
                <a:lnTo>
                  <a:pt x="2425" y="1740"/>
                </a:lnTo>
                <a:lnTo>
                  <a:pt x="2413" y="1746"/>
                </a:lnTo>
                <a:lnTo>
                  <a:pt x="2404" y="1750"/>
                </a:lnTo>
                <a:lnTo>
                  <a:pt x="2365" y="1768"/>
                </a:lnTo>
                <a:lnTo>
                  <a:pt x="2363" y="1768"/>
                </a:lnTo>
                <a:lnTo>
                  <a:pt x="2352" y="1773"/>
                </a:lnTo>
                <a:lnTo>
                  <a:pt x="2351" y="1775"/>
                </a:lnTo>
                <a:lnTo>
                  <a:pt x="2349" y="1776"/>
                </a:lnTo>
                <a:lnTo>
                  <a:pt x="2339" y="1779"/>
                </a:lnTo>
                <a:lnTo>
                  <a:pt x="2336" y="1781"/>
                </a:lnTo>
                <a:lnTo>
                  <a:pt x="2335" y="1782"/>
                </a:lnTo>
                <a:lnTo>
                  <a:pt x="2334" y="1782"/>
                </a:lnTo>
                <a:lnTo>
                  <a:pt x="2314" y="1789"/>
                </a:lnTo>
                <a:lnTo>
                  <a:pt x="2314" y="1791"/>
                </a:lnTo>
                <a:lnTo>
                  <a:pt x="2296" y="1797"/>
                </a:lnTo>
                <a:lnTo>
                  <a:pt x="2296" y="1798"/>
                </a:lnTo>
                <a:lnTo>
                  <a:pt x="2294" y="1798"/>
                </a:lnTo>
                <a:lnTo>
                  <a:pt x="2291" y="1799"/>
                </a:lnTo>
                <a:lnTo>
                  <a:pt x="2267" y="1809"/>
                </a:lnTo>
                <a:lnTo>
                  <a:pt x="2252" y="1814"/>
                </a:lnTo>
                <a:lnTo>
                  <a:pt x="2244" y="1818"/>
                </a:lnTo>
                <a:lnTo>
                  <a:pt x="2237" y="1821"/>
                </a:lnTo>
                <a:lnTo>
                  <a:pt x="2230" y="1824"/>
                </a:lnTo>
                <a:lnTo>
                  <a:pt x="2212" y="1831"/>
                </a:lnTo>
                <a:lnTo>
                  <a:pt x="2211" y="1831"/>
                </a:lnTo>
                <a:lnTo>
                  <a:pt x="2209" y="1831"/>
                </a:lnTo>
                <a:lnTo>
                  <a:pt x="2205" y="1834"/>
                </a:lnTo>
                <a:lnTo>
                  <a:pt x="2203" y="1835"/>
                </a:lnTo>
                <a:lnTo>
                  <a:pt x="2202" y="1835"/>
                </a:lnTo>
                <a:lnTo>
                  <a:pt x="2186" y="1841"/>
                </a:lnTo>
                <a:lnTo>
                  <a:pt x="2185" y="1841"/>
                </a:lnTo>
                <a:lnTo>
                  <a:pt x="2185" y="1842"/>
                </a:lnTo>
                <a:lnTo>
                  <a:pt x="2180" y="1844"/>
                </a:lnTo>
                <a:lnTo>
                  <a:pt x="2177" y="1845"/>
                </a:lnTo>
                <a:lnTo>
                  <a:pt x="2176" y="1845"/>
                </a:lnTo>
                <a:lnTo>
                  <a:pt x="2155" y="1853"/>
                </a:lnTo>
                <a:lnTo>
                  <a:pt x="2149" y="1856"/>
                </a:lnTo>
                <a:lnTo>
                  <a:pt x="2147" y="1857"/>
                </a:lnTo>
                <a:lnTo>
                  <a:pt x="2098" y="1880"/>
                </a:lnTo>
                <a:lnTo>
                  <a:pt x="2095" y="1882"/>
                </a:lnTo>
                <a:lnTo>
                  <a:pt x="2088" y="1885"/>
                </a:lnTo>
                <a:lnTo>
                  <a:pt x="2077" y="1890"/>
                </a:lnTo>
                <a:lnTo>
                  <a:pt x="2064" y="1895"/>
                </a:lnTo>
                <a:lnTo>
                  <a:pt x="2056" y="1899"/>
                </a:lnTo>
                <a:lnTo>
                  <a:pt x="2038" y="1908"/>
                </a:lnTo>
                <a:lnTo>
                  <a:pt x="2015" y="1919"/>
                </a:lnTo>
                <a:lnTo>
                  <a:pt x="2011" y="1920"/>
                </a:lnTo>
                <a:lnTo>
                  <a:pt x="1984" y="1932"/>
                </a:lnTo>
                <a:lnTo>
                  <a:pt x="1982" y="1933"/>
                </a:lnTo>
                <a:lnTo>
                  <a:pt x="1981" y="1933"/>
                </a:lnTo>
                <a:lnTo>
                  <a:pt x="1979" y="1935"/>
                </a:lnTo>
                <a:lnTo>
                  <a:pt x="1951" y="1947"/>
                </a:lnTo>
                <a:lnTo>
                  <a:pt x="1950" y="1948"/>
                </a:lnTo>
                <a:lnTo>
                  <a:pt x="1949" y="1948"/>
                </a:lnTo>
                <a:lnTo>
                  <a:pt x="1899" y="1943"/>
                </a:lnTo>
                <a:lnTo>
                  <a:pt x="1898" y="1942"/>
                </a:lnTo>
                <a:lnTo>
                  <a:pt x="1875" y="1940"/>
                </a:lnTo>
                <a:lnTo>
                  <a:pt x="1872" y="1940"/>
                </a:lnTo>
                <a:lnTo>
                  <a:pt x="1861" y="1938"/>
                </a:lnTo>
                <a:lnTo>
                  <a:pt x="1859" y="1938"/>
                </a:lnTo>
                <a:lnTo>
                  <a:pt x="1856" y="1938"/>
                </a:lnTo>
                <a:lnTo>
                  <a:pt x="1829" y="1935"/>
                </a:lnTo>
                <a:lnTo>
                  <a:pt x="1824" y="1935"/>
                </a:lnTo>
                <a:lnTo>
                  <a:pt x="1823" y="1933"/>
                </a:lnTo>
                <a:lnTo>
                  <a:pt x="1818" y="1933"/>
                </a:lnTo>
                <a:lnTo>
                  <a:pt x="1802" y="1932"/>
                </a:lnTo>
                <a:lnTo>
                  <a:pt x="1798" y="1931"/>
                </a:lnTo>
                <a:lnTo>
                  <a:pt x="1793" y="1931"/>
                </a:lnTo>
                <a:lnTo>
                  <a:pt x="1791" y="1931"/>
                </a:lnTo>
                <a:lnTo>
                  <a:pt x="1790" y="1931"/>
                </a:lnTo>
                <a:lnTo>
                  <a:pt x="1786" y="1930"/>
                </a:lnTo>
                <a:lnTo>
                  <a:pt x="1785" y="1930"/>
                </a:lnTo>
                <a:lnTo>
                  <a:pt x="1755" y="1927"/>
                </a:lnTo>
                <a:lnTo>
                  <a:pt x="1754" y="1926"/>
                </a:lnTo>
                <a:lnTo>
                  <a:pt x="1753" y="1926"/>
                </a:lnTo>
                <a:lnTo>
                  <a:pt x="1715" y="1922"/>
                </a:lnTo>
                <a:lnTo>
                  <a:pt x="1712" y="1922"/>
                </a:lnTo>
                <a:lnTo>
                  <a:pt x="1672" y="1917"/>
                </a:lnTo>
                <a:lnTo>
                  <a:pt x="1656" y="1916"/>
                </a:lnTo>
                <a:lnTo>
                  <a:pt x="1651" y="1915"/>
                </a:lnTo>
                <a:lnTo>
                  <a:pt x="1616" y="1911"/>
                </a:lnTo>
                <a:lnTo>
                  <a:pt x="1615" y="1911"/>
                </a:lnTo>
                <a:lnTo>
                  <a:pt x="1558" y="1905"/>
                </a:lnTo>
                <a:lnTo>
                  <a:pt x="1552" y="1905"/>
                </a:lnTo>
                <a:lnTo>
                  <a:pt x="1552" y="1904"/>
                </a:lnTo>
                <a:lnTo>
                  <a:pt x="1524" y="1901"/>
                </a:lnTo>
                <a:lnTo>
                  <a:pt x="1523" y="1901"/>
                </a:lnTo>
                <a:lnTo>
                  <a:pt x="1521" y="1901"/>
                </a:lnTo>
                <a:lnTo>
                  <a:pt x="1520" y="1901"/>
                </a:lnTo>
                <a:lnTo>
                  <a:pt x="1489" y="1898"/>
                </a:lnTo>
                <a:lnTo>
                  <a:pt x="1473" y="1896"/>
                </a:lnTo>
                <a:lnTo>
                  <a:pt x="1469" y="1895"/>
                </a:lnTo>
                <a:lnTo>
                  <a:pt x="1457" y="1894"/>
                </a:lnTo>
                <a:lnTo>
                  <a:pt x="1439" y="1891"/>
                </a:lnTo>
                <a:lnTo>
                  <a:pt x="1438" y="1891"/>
                </a:lnTo>
                <a:lnTo>
                  <a:pt x="1435" y="1891"/>
                </a:lnTo>
                <a:lnTo>
                  <a:pt x="1429" y="1891"/>
                </a:lnTo>
                <a:lnTo>
                  <a:pt x="1419" y="1890"/>
                </a:lnTo>
                <a:lnTo>
                  <a:pt x="1408" y="1889"/>
                </a:lnTo>
                <a:lnTo>
                  <a:pt x="1407" y="1889"/>
                </a:lnTo>
                <a:lnTo>
                  <a:pt x="1403" y="1888"/>
                </a:lnTo>
                <a:lnTo>
                  <a:pt x="1401" y="1888"/>
                </a:lnTo>
                <a:lnTo>
                  <a:pt x="1400" y="1888"/>
                </a:lnTo>
                <a:lnTo>
                  <a:pt x="1398" y="1888"/>
                </a:lnTo>
                <a:lnTo>
                  <a:pt x="1396" y="1888"/>
                </a:lnTo>
                <a:lnTo>
                  <a:pt x="1387" y="1887"/>
                </a:lnTo>
                <a:lnTo>
                  <a:pt x="1385" y="1887"/>
                </a:lnTo>
                <a:lnTo>
                  <a:pt x="1379" y="1885"/>
                </a:lnTo>
                <a:lnTo>
                  <a:pt x="1377" y="1885"/>
                </a:lnTo>
                <a:lnTo>
                  <a:pt x="1375" y="1885"/>
                </a:lnTo>
                <a:lnTo>
                  <a:pt x="1374" y="1885"/>
                </a:lnTo>
                <a:lnTo>
                  <a:pt x="1373" y="1884"/>
                </a:lnTo>
                <a:lnTo>
                  <a:pt x="1366" y="1884"/>
                </a:lnTo>
                <a:lnTo>
                  <a:pt x="1365" y="1884"/>
                </a:lnTo>
                <a:lnTo>
                  <a:pt x="1362" y="1884"/>
                </a:lnTo>
                <a:lnTo>
                  <a:pt x="1355" y="1883"/>
                </a:lnTo>
                <a:lnTo>
                  <a:pt x="1348" y="1882"/>
                </a:lnTo>
                <a:lnTo>
                  <a:pt x="1342" y="1882"/>
                </a:lnTo>
                <a:lnTo>
                  <a:pt x="1336" y="1880"/>
                </a:lnTo>
                <a:lnTo>
                  <a:pt x="1334" y="1880"/>
                </a:lnTo>
                <a:lnTo>
                  <a:pt x="1332" y="1880"/>
                </a:lnTo>
                <a:lnTo>
                  <a:pt x="1330" y="1880"/>
                </a:lnTo>
                <a:lnTo>
                  <a:pt x="1317" y="1879"/>
                </a:lnTo>
                <a:lnTo>
                  <a:pt x="1309" y="1878"/>
                </a:lnTo>
                <a:lnTo>
                  <a:pt x="1290" y="1876"/>
                </a:lnTo>
                <a:lnTo>
                  <a:pt x="1281" y="1874"/>
                </a:lnTo>
                <a:lnTo>
                  <a:pt x="1265" y="1873"/>
                </a:lnTo>
                <a:lnTo>
                  <a:pt x="1258" y="1872"/>
                </a:lnTo>
                <a:lnTo>
                  <a:pt x="1247" y="1871"/>
                </a:lnTo>
                <a:lnTo>
                  <a:pt x="1244" y="1871"/>
                </a:lnTo>
                <a:lnTo>
                  <a:pt x="1238" y="1871"/>
                </a:lnTo>
                <a:lnTo>
                  <a:pt x="1236" y="1869"/>
                </a:lnTo>
                <a:lnTo>
                  <a:pt x="1233" y="1869"/>
                </a:lnTo>
                <a:lnTo>
                  <a:pt x="1232" y="1869"/>
                </a:lnTo>
                <a:lnTo>
                  <a:pt x="1231" y="1869"/>
                </a:lnTo>
                <a:lnTo>
                  <a:pt x="1230" y="1869"/>
                </a:lnTo>
                <a:lnTo>
                  <a:pt x="1229" y="1869"/>
                </a:lnTo>
                <a:lnTo>
                  <a:pt x="1227" y="1869"/>
                </a:lnTo>
                <a:lnTo>
                  <a:pt x="1220" y="1868"/>
                </a:lnTo>
                <a:lnTo>
                  <a:pt x="1210" y="1867"/>
                </a:lnTo>
                <a:lnTo>
                  <a:pt x="1194" y="1866"/>
                </a:lnTo>
                <a:lnTo>
                  <a:pt x="1173" y="1863"/>
                </a:lnTo>
                <a:lnTo>
                  <a:pt x="1168" y="1864"/>
                </a:lnTo>
                <a:lnTo>
                  <a:pt x="1136" y="1876"/>
                </a:lnTo>
                <a:lnTo>
                  <a:pt x="1135" y="1876"/>
                </a:lnTo>
                <a:lnTo>
                  <a:pt x="1130" y="1878"/>
                </a:lnTo>
                <a:lnTo>
                  <a:pt x="1126" y="1879"/>
                </a:lnTo>
                <a:lnTo>
                  <a:pt x="1091" y="1891"/>
                </a:lnTo>
                <a:lnTo>
                  <a:pt x="1035" y="1911"/>
                </a:lnTo>
                <a:lnTo>
                  <a:pt x="1030" y="1914"/>
                </a:lnTo>
                <a:lnTo>
                  <a:pt x="1007" y="1921"/>
                </a:lnTo>
                <a:lnTo>
                  <a:pt x="981" y="1931"/>
                </a:lnTo>
                <a:lnTo>
                  <a:pt x="976" y="1932"/>
                </a:lnTo>
                <a:lnTo>
                  <a:pt x="925" y="1951"/>
                </a:lnTo>
                <a:lnTo>
                  <a:pt x="906" y="1957"/>
                </a:lnTo>
                <a:lnTo>
                  <a:pt x="895" y="1960"/>
                </a:lnTo>
                <a:lnTo>
                  <a:pt x="891" y="1962"/>
                </a:lnTo>
                <a:lnTo>
                  <a:pt x="862" y="1972"/>
                </a:lnTo>
                <a:lnTo>
                  <a:pt x="845" y="1978"/>
                </a:lnTo>
                <a:lnTo>
                  <a:pt x="843" y="1979"/>
                </a:lnTo>
                <a:lnTo>
                  <a:pt x="842" y="1979"/>
                </a:lnTo>
                <a:lnTo>
                  <a:pt x="837" y="1981"/>
                </a:lnTo>
                <a:lnTo>
                  <a:pt x="828" y="1984"/>
                </a:lnTo>
                <a:lnTo>
                  <a:pt x="817" y="1987"/>
                </a:lnTo>
                <a:lnTo>
                  <a:pt x="795" y="1995"/>
                </a:lnTo>
                <a:lnTo>
                  <a:pt x="785" y="1998"/>
                </a:lnTo>
                <a:lnTo>
                  <a:pt x="783" y="2000"/>
                </a:lnTo>
                <a:lnTo>
                  <a:pt x="778" y="2002"/>
                </a:lnTo>
                <a:lnTo>
                  <a:pt x="760" y="2008"/>
                </a:lnTo>
                <a:lnTo>
                  <a:pt x="755" y="2010"/>
                </a:lnTo>
                <a:lnTo>
                  <a:pt x="751" y="2011"/>
                </a:lnTo>
                <a:lnTo>
                  <a:pt x="744" y="2013"/>
                </a:lnTo>
                <a:lnTo>
                  <a:pt x="740" y="2015"/>
                </a:lnTo>
                <a:lnTo>
                  <a:pt x="736" y="2016"/>
                </a:lnTo>
                <a:lnTo>
                  <a:pt x="735" y="2017"/>
                </a:lnTo>
                <a:lnTo>
                  <a:pt x="718" y="2023"/>
                </a:lnTo>
                <a:lnTo>
                  <a:pt x="699" y="2029"/>
                </a:lnTo>
                <a:lnTo>
                  <a:pt x="686" y="2034"/>
                </a:lnTo>
                <a:lnTo>
                  <a:pt x="676" y="2038"/>
                </a:lnTo>
                <a:lnTo>
                  <a:pt x="651" y="2047"/>
                </a:lnTo>
                <a:lnTo>
                  <a:pt x="643" y="2049"/>
                </a:lnTo>
                <a:lnTo>
                  <a:pt x="628" y="2054"/>
                </a:lnTo>
                <a:lnTo>
                  <a:pt x="616" y="2059"/>
                </a:lnTo>
                <a:lnTo>
                  <a:pt x="558" y="2079"/>
                </a:lnTo>
                <a:lnTo>
                  <a:pt x="528" y="2088"/>
                </a:lnTo>
                <a:lnTo>
                  <a:pt x="525" y="2090"/>
                </a:lnTo>
                <a:lnTo>
                  <a:pt x="520" y="2092"/>
                </a:lnTo>
                <a:lnTo>
                  <a:pt x="510" y="2096"/>
                </a:lnTo>
                <a:lnTo>
                  <a:pt x="498" y="2099"/>
                </a:lnTo>
                <a:lnTo>
                  <a:pt x="494" y="2101"/>
                </a:lnTo>
                <a:lnTo>
                  <a:pt x="491" y="2102"/>
                </a:lnTo>
                <a:lnTo>
                  <a:pt x="485" y="2104"/>
                </a:lnTo>
                <a:lnTo>
                  <a:pt x="484" y="2104"/>
                </a:lnTo>
                <a:lnTo>
                  <a:pt x="479" y="2107"/>
                </a:lnTo>
                <a:lnTo>
                  <a:pt x="478" y="2107"/>
                </a:lnTo>
                <a:lnTo>
                  <a:pt x="473" y="2108"/>
                </a:lnTo>
                <a:lnTo>
                  <a:pt x="472" y="2108"/>
                </a:lnTo>
                <a:lnTo>
                  <a:pt x="470" y="2109"/>
                </a:lnTo>
                <a:lnTo>
                  <a:pt x="468" y="2111"/>
                </a:lnTo>
                <a:lnTo>
                  <a:pt x="467" y="2111"/>
                </a:lnTo>
                <a:lnTo>
                  <a:pt x="465" y="2111"/>
                </a:lnTo>
                <a:lnTo>
                  <a:pt x="464" y="2112"/>
                </a:lnTo>
                <a:lnTo>
                  <a:pt x="463" y="2112"/>
                </a:lnTo>
                <a:lnTo>
                  <a:pt x="456" y="2114"/>
                </a:lnTo>
                <a:lnTo>
                  <a:pt x="453" y="2115"/>
                </a:lnTo>
                <a:lnTo>
                  <a:pt x="451" y="2117"/>
                </a:lnTo>
                <a:lnTo>
                  <a:pt x="450" y="2117"/>
                </a:lnTo>
                <a:lnTo>
                  <a:pt x="443" y="2119"/>
                </a:lnTo>
                <a:lnTo>
                  <a:pt x="442" y="2119"/>
                </a:lnTo>
                <a:lnTo>
                  <a:pt x="436" y="2122"/>
                </a:lnTo>
                <a:lnTo>
                  <a:pt x="433" y="2122"/>
                </a:lnTo>
                <a:lnTo>
                  <a:pt x="426" y="2125"/>
                </a:lnTo>
                <a:lnTo>
                  <a:pt x="381" y="2140"/>
                </a:lnTo>
                <a:lnTo>
                  <a:pt x="374" y="2143"/>
                </a:lnTo>
                <a:lnTo>
                  <a:pt x="371" y="2144"/>
                </a:lnTo>
                <a:lnTo>
                  <a:pt x="369" y="2145"/>
                </a:lnTo>
                <a:lnTo>
                  <a:pt x="362" y="2147"/>
                </a:lnTo>
                <a:lnTo>
                  <a:pt x="360" y="2147"/>
                </a:lnTo>
                <a:lnTo>
                  <a:pt x="355" y="2150"/>
                </a:lnTo>
                <a:lnTo>
                  <a:pt x="351" y="2151"/>
                </a:lnTo>
                <a:lnTo>
                  <a:pt x="335" y="2157"/>
                </a:lnTo>
                <a:lnTo>
                  <a:pt x="334" y="2157"/>
                </a:lnTo>
                <a:lnTo>
                  <a:pt x="333" y="2157"/>
                </a:lnTo>
                <a:lnTo>
                  <a:pt x="329" y="2157"/>
                </a:lnTo>
                <a:lnTo>
                  <a:pt x="326" y="2157"/>
                </a:lnTo>
                <a:lnTo>
                  <a:pt x="324" y="2157"/>
                </a:lnTo>
                <a:lnTo>
                  <a:pt x="323" y="2158"/>
                </a:lnTo>
                <a:lnTo>
                  <a:pt x="322" y="2160"/>
                </a:lnTo>
                <a:lnTo>
                  <a:pt x="323" y="2161"/>
                </a:lnTo>
                <a:lnTo>
                  <a:pt x="323" y="2162"/>
                </a:lnTo>
                <a:lnTo>
                  <a:pt x="323" y="2163"/>
                </a:lnTo>
                <a:lnTo>
                  <a:pt x="323" y="2165"/>
                </a:lnTo>
                <a:lnTo>
                  <a:pt x="322" y="2166"/>
                </a:lnTo>
                <a:lnTo>
                  <a:pt x="320" y="2166"/>
                </a:lnTo>
                <a:lnTo>
                  <a:pt x="318" y="2167"/>
                </a:lnTo>
                <a:lnTo>
                  <a:pt x="318" y="2168"/>
                </a:lnTo>
                <a:lnTo>
                  <a:pt x="318" y="2170"/>
                </a:lnTo>
                <a:lnTo>
                  <a:pt x="318" y="2172"/>
                </a:lnTo>
                <a:lnTo>
                  <a:pt x="319" y="2175"/>
                </a:lnTo>
                <a:lnTo>
                  <a:pt x="319" y="2176"/>
                </a:lnTo>
                <a:lnTo>
                  <a:pt x="319" y="2177"/>
                </a:lnTo>
                <a:lnTo>
                  <a:pt x="319" y="2178"/>
                </a:lnTo>
                <a:lnTo>
                  <a:pt x="317" y="2179"/>
                </a:lnTo>
                <a:lnTo>
                  <a:pt x="305" y="2183"/>
                </a:lnTo>
                <a:lnTo>
                  <a:pt x="304" y="2184"/>
                </a:lnTo>
                <a:lnTo>
                  <a:pt x="302" y="2186"/>
                </a:lnTo>
                <a:lnTo>
                  <a:pt x="299" y="2187"/>
                </a:lnTo>
                <a:lnTo>
                  <a:pt x="298" y="2188"/>
                </a:lnTo>
                <a:lnTo>
                  <a:pt x="293" y="2192"/>
                </a:lnTo>
                <a:lnTo>
                  <a:pt x="292" y="2192"/>
                </a:lnTo>
                <a:lnTo>
                  <a:pt x="291" y="2197"/>
                </a:lnTo>
                <a:lnTo>
                  <a:pt x="290" y="2198"/>
                </a:lnTo>
                <a:lnTo>
                  <a:pt x="288" y="2199"/>
                </a:lnTo>
                <a:lnTo>
                  <a:pt x="286" y="2198"/>
                </a:lnTo>
                <a:lnTo>
                  <a:pt x="285" y="2199"/>
                </a:lnTo>
                <a:lnTo>
                  <a:pt x="283" y="2199"/>
                </a:lnTo>
                <a:lnTo>
                  <a:pt x="282" y="2201"/>
                </a:lnTo>
                <a:lnTo>
                  <a:pt x="281" y="2203"/>
                </a:lnTo>
                <a:lnTo>
                  <a:pt x="278" y="2204"/>
                </a:lnTo>
                <a:lnTo>
                  <a:pt x="275" y="2207"/>
                </a:lnTo>
                <a:lnTo>
                  <a:pt x="270" y="2209"/>
                </a:lnTo>
                <a:lnTo>
                  <a:pt x="266" y="2213"/>
                </a:lnTo>
                <a:lnTo>
                  <a:pt x="265" y="2213"/>
                </a:lnTo>
                <a:lnTo>
                  <a:pt x="260" y="2218"/>
                </a:lnTo>
                <a:lnTo>
                  <a:pt x="259" y="2220"/>
                </a:lnTo>
                <a:lnTo>
                  <a:pt x="255" y="2222"/>
                </a:lnTo>
                <a:lnTo>
                  <a:pt x="251" y="2226"/>
                </a:lnTo>
                <a:lnTo>
                  <a:pt x="249" y="2227"/>
                </a:lnTo>
                <a:lnTo>
                  <a:pt x="249" y="2229"/>
                </a:lnTo>
                <a:lnTo>
                  <a:pt x="245" y="2229"/>
                </a:lnTo>
                <a:lnTo>
                  <a:pt x="243" y="2230"/>
                </a:lnTo>
                <a:lnTo>
                  <a:pt x="242" y="2230"/>
                </a:lnTo>
                <a:lnTo>
                  <a:pt x="240" y="2230"/>
                </a:lnTo>
                <a:lnTo>
                  <a:pt x="238" y="2229"/>
                </a:lnTo>
                <a:lnTo>
                  <a:pt x="236" y="2229"/>
                </a:lnTo>
                <a:lnTo>
                  <a:pt x="235" y="2229"/>
                </a:lnTo>
                <a:lnTo>
                  <a:pt x="234" y="2230"/>
                </a:lnTo>
                <a:lnTo>
                  <a:pt x="234" y="2231"/>
                </a:lnTo>
                <a:lnTo>
                  <a:pt x="233" y="2234"/>
                </a:lnTo>
                <a:lnTo>
                  <a:pt x="233" y="2235"/>
                </a:lnTo>
                <a:lnTo>
                  <a:pt x="232" y="2236"/>
                </a:lnTo>
                <a:lnTo>
                  <a:pt x="230" y="2236"/>
                </a:lnTo>
                <a:lnTo>
                  <a:pt x="228" y="2235"/>
                </a:lnTo>
                <a:lnTo>
                  <a:pt x="228" y="2234"/>
                </a:lnTo>
                <a:lnTo>
                  <a:pt x="227" y="2232"/>
                </a:lnTo>
                <a:lnTo>
                  <a:pt x="225" y="2231"/>
                </a:lnTo>
                <a:lnTo>
                  <a:pt x="224" y="2230"/>
                </a:lnTo>
                <a:lnTo>
                  <a:pt x="223" y="2229"/>
                </a:lnTo>
                <a:lnTo>
                  <a:pt x="222" y="2229"/>
                </a:lnTo>
                <a:lnTo>
                  <a:pt x="221" y="2230"/>
                </a:lnTo>
                <a:lnTo>
                  <a:pt x="219" y="2230"/>
                </a:lnTo>
                <a:lnTo>
                  <a:pt x="219" y="2231"/>
                </a:lnTo>
                <a:lnTo>
                  <a:pt x="217" y="2232"/>
                </a:lnTo>
                <a:lnTo>
                  <a:pt x="216" y="2232"/>
                </a:lnTo>
                <a:lnTo>
                  <a:pt x="216" y="2234"/>
                </a:lnTo>
                <a:lnTo>
                  <a:pt x="214" y="2234"/>
                </a:lnTo>
                <a:lnTo>
                  <a:pt x="213" y="2235"/>
                </a:lnTo>
                <a:lnTo>
                  <a:pt x="213" y="2237"/>
                </a:lnTo>
                <a:lnTo>
                  <a:pt x="214" y="2241"/>
                </a:lnTo>
                <a:lnTo>
                  <a:pt x="216" y="2243"/>
                </a:lnTo>
                <a:lnTo>
                  <a:pt x="216" y="2245"/>
                </a:lnTo>
                <a:lnTo>
                  <a:pt x="216" y="2246"/>
                </a:lnTo>
                <a:lnTo>
                  <a:pt x="216" y="2247"/>
                </a:lnTo>
                <a:lnTo>
                  <a:pt x="214" y="2248"/>
                </a:lnTo>
                <a:lnTo>
                  <a:pt x="213" y="2250"/>
                </a:lnTo>
                <a:lnTo>
                  <a:pt x="212" y="2250"/>
                </a:lnTo>
                <a:lnTo>
                  <a:pt x="212" y="2251"/>
                </a:lnTo>
                <a:lnTo>
                  <a:pt x="212" y="2252"/>
                </a:lnTo>
                <a:lnTo>
                  <a:pt x="211" y="2253"/>
                </a:lnTo>
                <a:lnTo>
                  <a:pt x="208" y="2255"/>
                </a:lnTo>
                <a:lnTo>
                  <a:pt x="207" y="2255"/>
                </a:lnTo>
                <a:lnTo>
                  <a:pt x="206" y="2256"/>
                </a:lnTo>
                <a:lnTo>
                  <a:pt x="205" y="2257"/>
                </a:lnTo>
                <a:lnTo>
                  <a:pt x="203" y="2259"/>
                </a:lnTo>
                <a:lnTo>
                  <a:pt x="203" y="2263"/>
                </a:lnTo>
                <a:lnTo>
                  <a:pt x="203" y="2264"/>
                </a:lnTo>
                <a:lnTo>
                  <a:pt x="203" y="2267"/>
                </a:lnTo>
                <a:lnTo>
                  <a:pt x="206" y="2268"/>
                </a:lnTo>
                <a:lnTo>
                  <a:pt x="208" y="2270"/>
                </a:lnTo>
                <a:lnTo>
                  <a:pt x="210" y="2272"/>
                </a:lnTo>
                <a:lnTo>
                  <a:pt x="211" y="2273"/>
                </a:lnTo>
                <a:lnTo>
                  <a:pt x="211" y="2274"/>
                </a:lnTo>
                <a:lnTo>
                  <a:pt x="211" y="2275"/>
                </a:lnTo>
                <a:lnTo>
                  <a:pt x="210" y="2277"/>
                </a:lnTo>
                <a:lnTo>
                  <a:pt x="208" y="2278"/>
                </a:lnTo>
                <a:lnTo>
                  <a:pt x="207" y="2280"/>
                </a:lnTo>
                <a:lnTo>
                  <a:pt x="206" y="2283"/>
                </a:lnTo>
                <a:lnTo>
                  <a:pt x="205" y="2287"/>
                </a:lnTo>
                <a:lnTo>
                  <a:pt x="205" y="2288"/>
                </a:lnTo>
                <a:lnTo>
                  <a:pt x="203" y="2289"/>
                </a:lnTo>
                <a:lnTo>
                  <a:pt x="203" y="2290"/>
                </a:lnTo>
                <a:lnTo>
                  <a:pt x="202" y="2290"/>
                </a:lnTo>
                <a:lnTo>
                  <a:pt x="201" y="2290"/>
                </a:lnTo>
                <a:lnTo>
                  <a:pt x="201" y="2288"/>
                </a:lnTo>
                <a:lnTo>
                  <a:pt x="201" y="2285"/>
                </a:lnTo>
                <a:lnTo>
                  <a:pt x="201" y="2282"/>
                </a:lnTo>
                <a:lnTo>
                  <a:pt x="202" y="2279"/>
                </a:lnTo>
                <a:lnTo>
                  <a:pt x="202" y="2277"/>
                </a:lnTo>
                <a:lnTo>
                  <a:pt x="202" y="2275"/>
                </a:lnTo>
                <a:lnTo>
                  <a:pt x="201" y="2274"/>
                </a:lnTo>
                <a:lnTo>
                  <a:pt x="200" y="2273"/>
                </a:lnTo>
                <a:lnTo>
                  <a:pt x="198" y="2273"/>
                </a:lnTo>
                <a:lnTo>
                  <a:pt x="197" y="2273"/>
                </a:lnTo>
                <a:lnTo>
                  <a:pt x="192" y="2273"/>
                </a:lnTo>
                <a:lnTo>
                  <a:pt x="192" y="2274"/>
                </a:lnTo>
                <a:lnTo>
                  <a:pt x="191" y="2274"/>
                </a:lnTo>
                <a:lnTo>
                  <a:pt x="190" y="2273"/>
                </a:lnTo>
                <a:lnTo>
                  <a:pt x="187" y="2272"/>
                </a:lnTo>
                <a:lnTo>
                  <a:pt x="186" y="2270"/>
                </a:lnTo>
                <a:lnTo>
                  <a:pt x="185" y="2270"/>
                </a:lnTo>
                <a:lnTo>
                  <a:pt x="185" y="2272"/>
                </a:lnTo>
                <a:lnTo>
                  <a:pt x="185" y="2273"/>
                </a:lnTo>
                <a:lnTo>
                  <a:pt x="185" y="2275"/>
                </a:lnTo>
                <a:lnTo>
                  <a:pt x="185" y="2277"/>
                </a:lnTo>
                <a:lnTo>
                  <a:pt x="186" y="2278"/>
                </a:lnTo>
                <a:lnTo>
                  <a:pt x="189" y="2280"/>
                </a:lnTo>
                <a:lnTo>
                  <a:pt x="190" y="2280"/>
                </a:lnTo>
                <a:lnTo>
                  <a:pt x="190" y="2282"/>
                </a:lnTo>
                <a:lnTo>
                  <a:pt x="190" y="2283"/>
                </a:lnTo>
                <a:lnTo>
                  <a:pt x="191" y="2285"/>
                </a:lnTo>
                <a:lnTo>
                  <a:pt x="190" y="2287"/>
                </a:lnTo>
                <a:lnTo>
                  <a:pt x="190" y="2288"/>
                </a:lnTo>
                <a:lnTo>
                  <a:pt x="190" y="2289"/>
                </a:lnTo>
                <a:lnTo>
                  <a:pt x="189" y="2291"/>
                </a:lnTo>
                <a:lnTo>
                  <a:pt x="187" y="2293"/>
                </a:lnTo>
                <a:lnTo>
                  <a:pt x="186" y="2293"/>
                </a:lnTo>
                <a:lnTo>
                  <a:pt x="185" y="2293"/>
                </a:lnTo>
                <a:lnTo>
                  <a:pt x="182" y="2291"/>
                </a:lnTo>
                <a:lnTo>
                  <a:pt x="179" y="2290"/>
                </a:lnTo>
                <a:lnTo>
                  <a:pt x="176" y="2288"/>
                </a:lnTo>
                <a:lnTo>
                  <a:pt x="175" y="2287"/>
                </a:lnTo>
                <a:lnTo>
                  <a:pt x="175" y="2285"/>
                </a:lnTo>
                <a:lnTo>
                  <a:pt x="174" y="2285"/>
                </a:lnTo>
                <a:lnTo>
                  <a:pt x="173" y="2285"/>
                </a:lnTo>
                <a:lnTo>
                  <a:pt x="171" y="2289"/>
                </a:lnTo>
                <a:lnTo>
                  <a:pt x="171" y="2290"/>
                </a:lnTo>
                <a:lnTo>
                  <a:pt x="170" y="2293"/>
                </a:lnTo>
                <a:lnTo>
                  <a:pt x="169" y="2295"/>
                </a:lnTo>
                <a:lnTo>
                  <a:pt x="169" y="2298"/>
                </a:lnTo>
                <a:lnTo>
                  <a:pt x="168" y="2300"/>
                </a:lnTo>
                <a:lnTo>
                  <a:pt x="168" y="2302"/>
                </a:lnTo>
                <a:lnTo>
                  <a:pt x="166" y="2306"/>
                </a:lnTo>
                <a:lnTo>
                  <a:pt x="166" y="2307"/>
                </a:lnTo>
                <a:lnTo>
                  <a:pt x="165" y="2310"/>
                </a:lnTo>
                <a:lnTo>
                  <a:pt x="165" y="2314"/>
                </a:lnTo>
                <a:lnTo>
                  <a:pt x="164" y="2316"/>
                </a:lnTo>
                <a:lnTo>
                  <a:pt x="164" y="2317"/>
                </a:lnTo>
                <a:lnTo>
                  <a:pt x="163" y="2319"/>
                </a:lnTo>
                <a:lnTo>
                  <a:pt x="161" y="2321"/>
                </a:lnTo>
                <a:lnTo>
                  <a:pt x="159" y="2325"/>
                </a:lnTo>
                <a:lnTo>
                  <a:pt x="159" y="2326"/>
                </a:lnTo>
                <a:lnTo>
                  <a:pt x="159" y="2328"/>
                </a:lnTo>
                <a:lnTo>
                  <a:pt x="160" y="2331"/>
                </a:lnTo>
                <a:lnTo>
                  <a:pt x="164" y="2334"/>
                </a:lnTo>
                <a:lnTo>
                  <a:pt x="165" y="2337"/>
                </a:lnTo>
                <a:lnTo>
                  <a:pt x="166" y="2338"/>
                </a:lnTo>
                <a:lnTo>
                  <a:pt x="166" y="2341"/>
                </a:lnTo>
                <a:lnTo>
                  <a:pt x="166" y="2342"/>
                </a:lnTo>
                <a:lnTo>
                  <a:pt x="166" y="2344"/>
                </a:lnTo>
                <a:lnTo>
                  <a:pt x="166" y="2346"/>
                </a:lnTo>
                <a:lnTo>
                  <a:pt x="166" y="2348"/>
                </a:lnTo>
                <a:lnTo>
                  <a:pt x="166" y="2349"/>
                </a:lnTo>
                <a:lnTo>
                  <a:pt x="165" y="2351"/>
                </a:lnTo>
                <a:lnTo>
                  <a:pt x="164" y="2351"/>
                </a:lnTo>
                <a:lnTo>
                  <a:pt x="163" y="2351"/>
                </a:lnTo>
                <a:lnTo>
                  <a:pt x="161" y="2351"/>
                </a:lnTo>
                <a:lnTo>
                  <a:pt x="160" y="2351"/>
                </a:lnTo>
                <a:lnTo>
                  <a:pt x="159" y="2352"/>
                </a:lnTo>
                <a:lnTo>
                  <a:pt x="159" y="2353"/>
                </a:lnTo>
                <a:lnTo>
                  <a:pt x="159" y="2355"/>
                </a:lnTo>
                <a:lnTo>
                  <a:pt x="159" y="2357"/>
                </a:lnTo>
                <a:lnTo>
                  <a:pt x="158" y="2358"/>
                </a:lnTo>
                <a:lnTo>
                  <a:pt x="157" y="2358"/>
                </a:lnTo>
                <a:lnTo>
                  <a:pt x="154" y="2358"/>
                </a:lnTo>
                <a:lnTo>
                  <a:pt x="152" y="2358"/>
                </a:lnTo>
                <a:lnTo>
                  <a:pt x="147" y="2359"/>
                </a:lnTo>
                <a:lnTo>
                  <a:pt x="146" y="2359"/>
                </a:lnTo>
                <a:lnTo>
                  <a:pt x="144" y="2357"/>
                </a:lnTo>
                <a:lnTo>
                  <a:pt x="143" y="2354"/>
                </a:lnTo>
                <a:lnTo>
                  <a:pt x="142" y="2353"/>
                </a:lnTo>
                <a:lnTo>
                  <a:pt x="141" y="2353"/>
                </a:lnTo>
                <a:lnTo>
                  <a:pt x="139" y="2352"/>
                </a:lnTo>
                <a:lnTo>
                  <a:pt x="138" y="2351"/>
                </a:lnTo>
                <a:lnTo>
                  <a:pt x="137" y="2351"/>
                </a:lnTo>
                <a:lnTo>
                  <a:pt x="136" y="2353"/>
                </a:lnTo>
                <a:lnTo>
                  <a:pt x="132" y="2359"/>
                </a:lnTo>
                <a:lnTo>
                  <a:pt x="131" y="2360"/>
                </a:lnTo>
                <a:lnTo>
                  <a:pt x="128" y="2362"/>
                </a:lnTo>
                <a:lnTo>
                  <a:pt x="126" y="2363"/>
                </a:lnTo>
                <a:lnTo>
                  <a:pt x="125" y="2363"/>
                </a:lnTo>
                <a:lnTo>
                  <a:pt x="123" y="2363"/>
                </a:lnTo>
                <a:lnTo>
                  <a:pt x="121" y="2364"/>
                </a:lnTo>
                <a:lnTo>
                  <a:pt x="120" y="2365"/>
                </a:lnTo>
                <a:lnTo>
                  <a:pt x="118" y="2366"/>
                </a:lnTo>
                <a:lnTo>
                  <a:pt x="116" y="2369"/>
                </a:lnTo>
                <a:lnTo>
                  <a:pt x="114" y="2370"/>
                </a:lnTo>
                <a:lnTo>
                  <a:pt x="112" y="2373"/>
                </a:lnTo>
                <a:lnTo>
                  <a:pt x="112" y="2378"/>
                </a:lnTo>
                <a:lnTo>
                  <a:pt x="112" y="2380"/>
                </a:lnTo>
                <a:lnTo>
                  <a:pt x="111" y="2381"/>
                </a:lnTo>
                <a:lnTo>
                  <a:pt x="110" y="2381"/>
                </a:lnTo>
                <a:lnTo>
                  <a:pt x="109" y="2383"/>
                </a:lnTo>
                <a:lnTo>
                  <a:pt x="106" y="2383"/>
                </a:lnTo>
                <a:lnTo>
                  <a:pt x="105" y="2384"/>
                </a:lnTo>
                <a:lnTo>
                  <a:pt x="102" y="2386"/>
                </a:lnTo>
                <a:lnTo>
                  <a:pt x="99" y="2390"/>
                </a:lnTo>
                <a:lnTo>
                  <a:pt x="95" y="2394"/>
                </a:lnTo>
                <a:lnTo>
                  <a:pt x="90" y="2397"/>
                </a:lnTo>
                <a:lnTo>
                  <a:pt x="89" y="2400"/>
                </a:lnTo>
                <a:lnTo>
                  <a:pt x="86" y="2402"/>
                </a:lnTo>
                <a:lnTo>
                  <a:pt x="85" y="2405"/>
                </a:lnTo>
                <a:lnTo>
                  <a:pt x="84" y="2407"/>
                </a:lnTo>
                <a:lnTo>
                  <a:pt x="83" y="2410"/>
                </a:lnTo>
                <a:lnTo>
                  <a:pt x="82" y="2413"/>
                </a:lnTo>
                <a:lnTo>
                  <a:pt x="82" y="2415"/>
                </a:lnTo>
                <a:lnTo>
                  <a:pt x="80" y="2417"/>
                </a:lnTo>
                <a:lnTo>
                  <a:pt x="79" y="2419"/>
                </a:lnTo>
                <a:lnTo>
                  <a:pt x="78" y="2422"/>
                </a:lnTo>
                <a:lnTo>
                  <a:pt x="78" y="2424"/>
                </a:lnTo>
                <a:lnTo>
                  <a:pt x="77" y="2426"/>
                </a:lnTo>
                <a:lnTo>
                  <a:pt x="74" y="2428"/>
                </a:lnTo>
                <a:lnTo>
                  <a:pt x="72" y="2432"/>
                </a:lnTo>
                <a:lnTo>
                  <a:pt x="69" y="2433"/>
                </a:lnTo>
                <a:lnTo>
                  <a:pt x="65" y="2434"/>
                </a:lnTo>
                <a:lnTo>
                  <a:pt x="64" y="2434"/>
                </a:lnTo>
                <a:lnTo>
                  <a:pt x="63" y="2434"/>
                </a:lnTo>
                <a:lnTo>
                  <a:pt x="60" y="2433"/>
                </a:lnTo>
                <a:lnTo>
                  <a:pt x="59" y="2432"/>
                </a:lnTo>
                <a:lnTo>
                  <a:pt x="59" y="2430"/>
                </a:lnTo>
                <a:lnTo>
                  <a:pt x="59" y="2428"/>
                </a:lnTo>
                <a:lnTo>
                  <a:pt x="59" y="2426"/>
                </a:lnTo>
                <a:lnTo>
                  <a:pt x="58" y="2424"/>
                </a:lnTo>
                <a:lnTo>
                  <a:pt x="56" y="2424"/>
                </a:lnTo>
                <a:lnTo>
                  <a:pt x="48" y="2424"/>
                </a:lnTo>
                <a:lnTo>
                  <a:pt x="47" y="2424"/>
                </a:lnTo>
                <a:lnTo>
                  <a:pt x="45" y="2424"/>
                </a:lnTo>
                <a:lnTo>
                  <a:pt x="43" y="2424"/>
                </a:lnTo>
                <a:lnTo>
                  <a:pt x="42" y="2422"/>
                </a:lnTo>
                <a:lnTo>
                  <a:pt x="40" y="2421"/>
                </a:lnTo>
                <a:lnTo>
                  <a:pt x="34" y="2417"/>
                </a:lnTo>
                <a:lnTo>
                  <a:pt x="32" y="2416"/>
                </a:lnTo>
                <a:lnTo>
                  <a:pt x="30" y="2413"/>
                </a:lnTo>
                <a:lnTo>
                  <a:pt x="26" y="2412"/>
                </a:lnTo>
                <a:lnTo>
                  <a:pt x="25" y="2411"/>
                </a:lnTo>
                <a:lnTo>
                  <a:pt x="25" y="2410"/>
                </a:lnTo>
                <a:lnTo>
                  <a:pt x="24" y="2410"/>
                </a:lnTo>
                <a:lnTo>
                  <a:pt x="22" y="2408"/>
                </a:lnTo>
                <a:lnTo>
                  <a:pt x="21" y="2408"/>
                </a:lnTo>
                <a:lnTo>
                  <a:pt x="11" y="2401"/>
                </a:lnTo>
                <a:lnTo>
                  <a:pt x="0" y="2385"/>
                </a:lnTo>
                <a:lnTo>
                  <a:pt x="4" y="2384"/>
                </a:lnTo>
                <a:close/>
              </a:path>
            </a:pathLst>
          </a:custGeom>
          <a:solidFill>
            <a:srgbClr val="00B0F0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34">
            <a:extLst>
              <a:ext uri="{FF2B5EF4-FFF2-40B4-BE49-F238E27FC236}">
                <a16:creationId xmlns:a16="http://schemas.microsoft.com/office/drawing/2014/main" id="{6C7E2C91-B822-37ED-8EFC-9297844A1E35}"/>
              </a:ext>
            </a:extLst>
          </p:cNvPr>
          <p:cNvSpPr>
            <a:spLocks/>
          </p:cNvSpPr>
          <p:nvPr/>
        </p:nvSpPr>
        <p:spPr bwMode="auto">
          <a:xfrm>
            <a:off x="4646670" y="1131590"/>
            <a:ext cx="4008662" cy="3600400"/>
          </a:xfrm>
          <a:custGeom>
            <a:avLst/>
            <a:gdLst>
              <a:gd name="T0" fmla="*/ 120 w 2710"/>
              <a:gd name="T1" fmla="*/ 2257 h 2434"/>
              <a:gd name="T2" fmla="*/ 154 w 2710"/>
              <a:gd name="T3" fmla="*/ 2042 h 2434"/>
              <a:gd name="T4" fmla="*/ 198 w 2710"/>
              <a:gd name="T5" fmla="*/ 1888 h 2434"/>
              <a:gd name="T6" fmla="*/ 206 w 2710"/>
              <a:gd name="T7" fmla="*/ 1675 h 2434"/>
              <a:gd name="T8" fmla="*/ 195 w 2710"/>
              <a:gd name="T9" fmla="*/ 1578 h 2434"/>
              <a:gd name="T10" fmla="*/ 191 w 2710"/>
              <a:gd name="T11" fmla="*/ 1525 h 2434"/>
              <a:gd name="T12" fmla="*/ 193 w 2710"/>
              <a:gd name="T13" fmla="*/ 1465 h 2434"/>
              <a:gd name="T14" fmla="*/ 196 w 2710"/>
              <a:gd name="T15" fmla="*/ 1405 h 2434"/>
              <a:gd name="T16" fmla="*/ 206 w 2710"/>
              <a:gd name="T17" fmla="*/ 1351 h 2434"/>
              <a:gd name="T18" fmla="*/ 224 w 2710"/>
              <a:gd name="T19" fmla="*/ 1301 h 2434"/>
              <a:gd name="T20" fmla="*/ 250 w 2710"/>
              <a:gd name="T21" fmla="*/ 1250 h 2434"/>
              <a:gd name="T22" fmla="*/ 281 w 2710"/>
              <a:gd name="T23" fmla="*/ 1201 h 2434"/>
              <a:gd name="T24" fmla="*/ 318 w 2710"/>
              <a:gd name="T25" fmla="*/ 1147 h 2434"/>
              <a:gd name="T26" fmla="*/ 356 w 2710"/>
              <a:gd name="T27" fmla="*/ 1104 h 2434"/>
              <a:gd name="T28" fmla="*/ 458 w 2710"/>
              <a:gd name="T29" fmla="*/ 1020 h 2434"/>
              <a:gd name="T30" fmla="*/ 534 w 2710"/>
              <a:gd name="T31" fmla="*/ 909 h 2434"/>
              <a:gd name="T32" fmla="*/ 545 w 2710"/>
              <a:gd name="T33" fmla="*/ 840 h 2434"/>
              <a:gd name="T34" fmla="*/ 562 w 2710"/>
              <a:gd name="T35" fmla="*/ 718 h 2434"/>
              <a:gd name="T36" fmla="*/ 601 w 2710"/>
              <a:gd name="T37" fmla="*/ 650 h 2434"/>
              <a:gd name="T38" fmla="*/ 661 w 2710"/>
              <a:gd name="T39" fmla="*/ 619 h 2434"/>
              <a:gd name="T40" fmla="*/ 763 w 2710"/>
              <a:gd name="T41" fmla="*/ 596 h 2434"/>
              <a:gd name="T42" fmla="*/ 834 w 2710"/>
              <a:gd name="T43" fmla="*/ 588 h 2434"/>
              <a:gd name="T44" fmla="*/ 878 w 2710"/>
              <a:gd name="T45" fmla="*/ 610 h 2434"/>
              <a:gd name="T46" fmla="*/ 900 w 2710"/>
              <a:gd name="T47" fmla="*/ 655 h 2434"/>
              <a:gd name="T48" fmla="*/ 931 w 2710"/>
              <a:gd name="T49" fmla="*/ 689 h 2434"/>
              <a:gd name="T50" fmla="*/ 998 w 2710"/>
              <a:gd name="T51" fmla="*/ 720 h 2434"/>
              <a:gd name="T52" fmla="*/ 1078 w 2710"/>
              <a:gd name="T53" fmla="*/ 686 h 2434"/>
              <a:gd name="T54" fmla="*/ 1171 w 2710"/>
              <a:gd name="T55" fmla="*/ 629 h 2434"/>
              <a:gd name="T56" fmla="*/ 1326 w 2710"/>
              <a:gd name="T57" fmla="*/ 534 h 2434"/>
              <a:gd name="T58" fmla="*/ 1387 w 2710"/>
              <a:gd name="T59" fmla="*/ 454 h 2434"/>
              <a:gd name="T60" fmla="*/ 1439 w 2710"/>
              <a:gd name="T61" fmla="*/ 385 h 2434"/>
              <a:gd name="T62" fmla="*/ 1478 w 2710"/>
              <a:gd name="T63" fmla="*/ 311 h 2434"/>
              <a:gd name="T64" fmla="*/ 1512 w 2710"/>
              <a:gd name="T65" fmla="*/ 219 h 2434"/>
              <a:gd name="T66" fmla="*/ 1542 w 2710"/>
              <a:gd name="T67" fmla="*/ 64 h 2434"/>
              <a:gd name="T68" fmla="*/ 1649 w 2710"/>
              <a:gd name="T69" fmla="*/ 74 h 2434"/>
              <a:gd name="T70" fmla="*/ 1821 w 2710"/>
              <a:gd name="T71" fmla="*/ 197 h 2434"/>
              <a:gd name="T72" fmla="*/ 1981 w 2710"/>
              <a:gd name="T73" fmla="*/ 311 h 2434"/>
              <a:gd name="T74" fmla="*/ 2123 w 2710"/>
              <a:gd name="T75" fmla="*/ 414 h 2434"/>
              <a:gd name="T76" fmla="*/ 2306 w 2710"/>
              <a:gd name="T77" fmla="*/ 543 h 2434"/>
              <a:gd name="T78" fmla="*/ 2483 w 2710"/>
              <a:gd name="T79" fmla="*/ 644 h 2434"/>
              <a:gd name="T80" fmla="*/ 2701 w 2710"/>
              <a:gd name="T81" fmla="*/ 738 h 2434"/>
              <a:gd name="T82" fmla="*/ 2672 w 2710"/>
              <a:gd name="T83" fmla="*/ 1036 h 2434"/>
              <a:gd name="T84" fmla="*/ 2613 w 2710"/>
              <a:gd name="T85" fmla="*/ 1488 h 2434"/>
              <a:gd name="T86" fmla="*/ 2457 w 2710"/>
              <a:gd name="T87" fmla="*/ 1725 h 2434"/>
              <a:gd name="T88" fmla="*/ 2230 w 2710"/>
              <a:gd name="T89" fmla="*/ 1824 h 2434"/>
              <a:gd name="T90" fmla="*/ 1979 w 2710"/>
              <a:gd name="T91" fmla="*/ 1935 h 2434"/>
              <a:gd name="T92" fmla="*/ 1656 w 2710"/>
              <a:gd name="T93" fmla="*/ 1916 h 2434"/>
              <a:gd name="T94" fmla="*/ 1385 w 2710"/>
              <a:gd name="T95" fmla="*/ 1887 h 2434"/>
              <a:gd name="T96" fmla="*/ 1231 w 2710"/>
              <a:gd name="T97" fmla="*/ 1869 h 2434"/>
              <a:gd name="T98" fmla="*/ 828 w 2710"/>
              <a:gd name="T99" fmla="*/ 1984 h 2434"/>
              <a:gd name="T100" fmla="*/ 491 w 2710"/>
              <a:gd name="T101" fmla="*/ 2102 h 2434"/>
              <a:gd name="T102" fmla="*/ 355 w 2710"/>
              <a:gd name="T103" fmla="*/ 2150 h 2434"/>
              <a:gd name="T104" fmla="*/ 299 w 2710"/>
              <a:gd name="T105" fmla="*/ 2187 h 2434"/>
              <a:gd name="T106" fmla="*/ 236 w 2710"/>
              <a:gd name="T107" fmla="*/ 2229 h 2434"/>
              <a:gd name="T108" fmla="*/ 216 w 2710"/>
              <a:gd name="T109" fmla="*/ 2247 h 2434"/>
              <a:gd name="T110" fmla="*/ 203 w 2710"/>
              <a:gd name="T111" fmla="*/ 2290 h 2434"/>
              <a:gd name="T112" fmla="*/ 190 w 2710"/>
              <a:gd name="T113" fmla="*/ 2283 h 2434"/>
              <a:gd name="T114" fmla="*/ 164 w 2710"/>
              <a:gd name="T115" fmla="*/ 2317 h 2434"/>
              <a:gd name="T116" fmla="*/ 152 w 2710"/>
              <a:gd name="T117" fmla="*/ 2358 h 2434"/>
              <a:gd name="T118" fmla="*/ 106 w 2710"/>
              <a:gd name="T119" fmla="*/ 2383 h 2434"/>
              <a:gd name="T120" fmla="*/ 59 w 2710"/>
              <a:gd name="T121" fmla="*/ 2426 h 2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710" h="2434">
                <a:moveTo>
                  <a:pt x="4" y="2384"/>
                </a:moveTo>
                <a:lnTo>
                  <a:pt x="8" y="2383"/>
                </a:lnTo>
                <a:lnTo>
                  <a:pt x="17" y="2378"/>
                </a:lnTo>
                <a:lnTo>
                  <a:pt x="21" y="2375"/>
                </a:lnTo>
                <a:lnTo>
                  <a:pt x="22" y="2374"/>
                </a:lnTo>
                <a:lnTo>
                  <a:pt x="25" y="2370"/>
                </a:lnTo>
                <a:lnTo>
                  <a:pt x="26" y="2370"/>
                </a:lnTo>
                <a:lnTo>
                  <a:pt x="30" y="2365"/>
                </a:lnTo>
                <a:lnTo>
                  <a:pt x="34" y="2359"/>
                </a:lnTo>
                <a:lnTo>
                  <a:pt x="38" y="2354"/>
                </a:lnTo>
                <a:lnTo>
                  <a:pt x="42" y="2352"/>
                </a:lnTo>
                <a:lnTo>
                  <a:pt x="47" y="2348"/>
                </a:lnTo>
                <a:lnTo>
                  <a:pt x="52" y="2343"/>
                </a:lnTo>
                <a:lnTo>
                  <a:pt x="56" y="2341"/>
                </a:lnTo>
                <a:lnTo>
                  <a:pt x="63" y="2332"/>
                </a:lnTo>
                <a:lnTo>
                  <a:pt x="69" y="2327"/>
                </a:lnTo>
                <a:lnTo>
                  <a:pt x="74" y="2322"/>
                </a:lnTo>
                <a:lnTo>
                  <a:pt x="74" y="2321"/>
                </a:lnTo>
                <a:lnTo>
                  <a:pt x="80" y="2315"/>
                </a:lnTo>
                <a:lnTo>
                  <a:pt x="84" y="2311"/>
                </a:lnTo>
                <a:lnTo>
                  <a:pt x="86" y="2309"/>
                </a:lnTo>
                <a:lnTo>
                  <a:pt x="89" y="2306"/>
                </a:lnTo>
                <a:lnTo>
                  <a:pt x="91" y="2304"/>
                </a:lnTo>
                <a:lnTo>
                  <a:pt x="94" y="2300"/>
                </a:lnTo>
                <a:lnTo>
                  <a:pt x="95" y="2299"/>
                </a:lnTo>
                <a:lnTo>
                  <a:pt x="102" y="2289"/>
                </a:lnTo>
                <a:lnTo>
                  <a:pt x="109" y="2279"/>
                </a:lnTo>
                <a:lnTo>
                  <a:pt x="120" y="2257"/>
                </a:lnTo>
                <a:lnTo>
                  <a:pt x="127" y="2235"/>
                </a:lnTo>
                <a:lnTo>
                  <a:pt x="129" y="2225"/>
                </a:lnTo>
                <a:lnTo>
                  <a:pt x="133" y="2211"/>
                </a:lnTo>
                <a:lnTo>
                  <a:pt x="137" y="2189"/>
                </a:lnTo>
                <a:lnTo>
                  <a:pt x="137" y="2188"/>
                </a:lnTo>
                <a:lnTo>
                  <a:pt x="137" y="2187"/>
                </a:lnTo>
                <a:lnTo>
                  <a:pt x="137" y="2186"/>
                </a:lnTo>
                <a:lnTo>
                  <a:pt x="138" y="2184"/>
                </a:lnTo>
                <a:lnTo>
                  <a:pt x="138" y="2183"/>
                </a:lnTo>
                <a:lnTo>
                  <a:pt x="138" y="2182"/>
                </a:lnTo>
                <a:lnTo>
                  <a:pt x="138" y="2181"/>
                </a:lnTo>
                <a:lnTo>
                  <a:pt x="138" y="2178"/>
                </a:lnTo>
                <a:lnTo>
                  <a:pt x="139" y="2176"/>
                </a:lnTo>
                <a:lnTo>
                  <a:pt x="141" y="2161"/>
                </a:lnTo>
                <a:lnTo>
                  <a:pt x="142" y="2156"/>
                </a:lnTo>
                <a:lnTo>
                  <a:pt x="142" y="2146"/>
                </a:lnTo>
                <a:lnTo>
                  <a:pt x="144" y="2117"/>
                </a:lnTo>
                <a:lnTo>
                  <a:pt x="144" y="2107"/>
                </a:lnTo>
                <a:lnTo>
                  <a:pt x="146" y="2098"/>
                </a:lnTo>
                <a:lnTo>
                  <a:pt x="147" y="2094"/>
                </a:lnTo>
                <a:lnTo>
                  <a:pt x="147" y="2092"/>
                </a:lnTo>
                <a:lnTo>
                  <a:pt x="147" y="2091"/>
                </a:lnTo>
                <a:lnTo>
                  <a:pt x="147" y="2083"/>
                </a:lnTo>
                <a:lnTo>
                  <a:pt x="148" y="2077"/>
                </a:lnTo>
                <a:lnTo>
                  <a:pt x="149" y="2072"/>
                </a:lnTo>
                <a:lnTo>
                  <a:pt x="150" y="2061"/>
                </a:lnTo>
                <a:lnTo>
                  <a:pt x="150" y="2054"/>
                </a:lnTo>
                <a:lnTo>
                  <a:pt x="154" y="2042"/>
                </a:lnTo>
                <a:lnTo>
                  <a:pt x="154" y="2039"/>
                </a:lnTo>
                <a:lnTo>
                  <a:pt x="154" y="2038"/>
                </a:lnTo>
                <a:lnTo>
                  <a:pt x="154" y="2032"/>
                </a:lnTo>
                <a:lnTo>
                  <a:pt x="154" y="2027"/>
                </a:lnTo>
                <a:lnTo>
                  <a:pt x="154" y="2021"/>
                </a:lnTo>
                <a:lnTo>
                  <a:pt x="155" y="2018"/>
                </a:lnTo>
                <a:lnTo>
                  <a:pt x="155" y="2017"/>
                </a:lnTo>
                <a:lnTo>
                  <a:pt x="158" y="2003"/>
                </a:lnTo>
                <a:lnTo>
                  <a:pt x="160" y="1987"/>
                </a:lnTo>
                <a:lnTo>
                  <a:pt x="165" y="1972"/>
                </a:lnTo>
                <a:lnTo>
                  <a:pt x="166" y="1960"/>
                </a:lnTo>
                <a:lnTo>
                  <a:pt x="169" y="1954"/>
                </a:lnTo>
                <a:lnTo>
                  <a:pt x="169" y="1953"/>
                </a:lnTo>
                <a:lnTo>
                  <a:pt x="170" y="1953"/>
                </a:lnTo>
                <a:lnTo>
                  <a:pt x="170" y="1955"/>
                </a:lnTo>
                <a:lnTo>
                  <a:pt x="170" y="1957"/>
                </a:lnTo>
                <a:lnTo>
                  <a:pt x="170" y="1959"/>
                </a:lnTo>
                <a:lnTo>
                  <a:pt x="170" y="1962"/>
                </a:lnTo>
                <a:lnTo>
                  <a:pt x="170" y="1964"/>
                </a:lnTo>
                <a:lnTo>
                  <a:pt x="171" y="1964"/>
                </a:lnTo>
                <a:lnTo>
                  <a:pt x="176" y="1951"/>
                </a:lnTo>
                <a:lnTo>
                  <a:pt x="184" y="1928"/>
                </a:lnTo>
                <a:lnTo>
                  <a:pt x="186" y="1922"/>
                </a:lnTo>
                <a:lnTo>
                  <a:pt x="191" y="1908"/>
                </a:lnTo>
                <a:lnTo>
                  <a:pt x="195" y="1898"/>
                </a:lnTo>
                <a:lnTo>
                  <a:pt x="196" y="1898"/>
                </a:lnTo>
                <a:lnTo>
                  <a:pt x="198" y="1890"/>
                </a:lnTo>
                <a:lnTo>
                  <a:pt x="198" y="1888"/>
                </a:lnTo>
                <a:lnTo>
                  <a:pt x="198" y="1887"/>
                </a:lnTo>
                <a:lnTo>
                  <a:pt x="201" y="1878"/>
                </a:lnTo>
                <a:lnTo>
                  <a:pt x="205" y="1869"/>
                </a:lnTo>
                <a:lnTo>
                  <a:pt x="210" y="1853"/>
                </a:lnTo>
                <a:lnTo>
                  <a:pt x="210" y="1852"/>
                </a:lnTo>
                <a:lnTo>
                  <a:pt x="211" y="1846"/>
                </a:lnTo>
                <a:lnTo>
                  <a:pt x="212" y="1837"/>
                </a:lnTo>
                <a:lnTo>
                  <a:pt x="212" y="1825"/>
                </a:lnTo>
                <a:lnTo>
                  <a:pt x="214" y="1804"/>
                </a:lnTo>
                <a:lnTo>
                  <a:pt x="214" y="1800"/>
                </a:lnTo>
                <a:lnTo>
                  <a:pt x="214" y="1789"/>
                </a:lnTo>
                <a:lnTo>
                  <a:pt x="214" y="1787"/>
                </a:lnTo>
                <a:lnTo>
                  <a:pt x="214" y="1781"/>
                </a:lnTo>
                <a:lnTo>
                  <a:pt x="214" y="1776"/>
                </a:lnTo>
                <a:lnTo>
                  <a:pt x="214" y="1773"/>
                </a:lnTo>
                <a:lnTo>
                  <a:pt x="214" y="1770"/>
                </a:lnTo>
                <a:lnTo>
                  <a:pt x="214" y="1763"/>
                </a:lnTo>
                <a:lnTo>
                  <a:pt x="214" y="1761"/>
                </a:lnTo>
                <a:lnTo>
                  <a:pt x="214" y="1743"/>
                </a:lnTo>
                <a:lnTo>
                  <a:pt x="213" y="1728"/>
                </a:lnTo>
                <a:lnTo>
                  <a:pt x="211" y="1718"/>
                </a:lnTo>
                <a:lnTo>
                  <a:pt x="210" y="1712"/>
                </a:lnTo>
                <a:lnTo>
                  <a:pt x="210" y="1707"/>
                </a:lnTo>
                <a:lnTo>
                  <a:pt x="210" y="1706"/>
                </a:lnTo>
                <a:lnTo>
                  <a:pt x="208" y="1701"/>
                </a:lnTo>
                <a:lnTo>
                  <a:pt x="207" y="1691"/>
                </a:lnTo>
                <a:lnTo>
                  <a:pt x="206" y="1676"/>
                </a:lnTo>
                <a:lnTo>
                  <a:pt x="206" y="1675"/>
                </a:lnTo>
                <a:lnTo>
                  <a:pt x="203" y="1665"/>
                </a:lnTo>
                <a:lnTo>
                  <a:pt x="203" y="1664"/>
                </a:lnTo>
                <a:lnTo>
                  <a:pt x="203" y="1663"/>
                </a:lnTo>
                <a:lnTo>
                  <a:pt x="203" y="1659"/>
                </a:lnTo>
                <a:lnTo>
                  <a:pt x="202" y="1648"/>
                </a:lnTo>
                <a:lnTo>
                  <a:pt x="202" y="1647"/>
                </a:lnTo>
                <a:lnTo>
                  <a:pt x="202" y="1648"/>
                </a:lnTo>
                <a:lnTo>
                  <a:pt x="201" y="1643"/>
                </a:lnTo>
                <a:lnTo>
                  <a:pt x="201" y="1638"/>
                </a:lnTo>
                <a:lnTo>
                  <a:pt x="200" y="1631"/>
                </a:lnTo>
                <a:lnTo>
                  <a:pt x="200" y="1626"/>
                </a:lnTo>
                <a:lnTo>
                  <a:pt x="200" y="1623"/>
                </a:lnTo>
                <a:lnTo>
                  <a:pt x="198" y="1622"/>
                </a:lnTo>
                <a:lnTo>
                  <a:pt x="198" y="1618"/>
                </a:lnTo>
                <a:lnTo>
                  <a:pt x="198" y="1616"/>
                </a:lnTo>
                <a:lnTo>
                  <a:pt x="198" y="1613"/>
                </a:lnTo>
                <a:lnTo>
                  <a:pt x="198" y="1612"/>
                </a:lnTo>
                <a:lnTo>
                  <a:pt x="197" y="1610"/>
                </a:lnTo>
                <a:lnTo>
                  <a:pt x="197" y="1608"/>
                </a:lnTo>
                <a:lnTo>
                  <a:pt x="197" y="1602"/>
                </a:lnTo>
                <a:lnTo>
                  <a:pt x="197" y="1600"/>
                </a:lnTo>
                <a:lnTo>
                  <a:pt x="196" y="1597"/>
                </a:lnTo>
                <a:lnTo>
                  <a:pt x="196" y="1595"/>
                </a:lnTo>
                <a:lnTo>
                  <a:pt x="196" y="1591"/>
                </a:lnTo>
                <a:lnTo>
                  <a:pt x="195" y="1587"/>
                </a:lnTo>
                <a:lnTo>
                  <a:pt x="195" y="1585"/>
                </a:lnTo>
                <a:lnTo>
                  <a:pt x="195" y="1581"/>
                </a:lnTo>
                <a:lnTo>
                  <a:pt x="195" y="1578"/>
                </a:lnTo>
                <a:lnTo>
                  <a:pt x="195" y="1576"/>
                </a:lnTo>
                <a:lnTo>
                  <a:pt x="195" y="1573"/>
                </a:lnTo>
                <a:lnTo>
                  <a:pt x="193" y="1569"/>
                </a:lnTo>
                <a:lnTo>
                  <a:pt x="193" y="1568"/>
                </a:lnTo>
                <a:lnTo>
                  <a:pt x="193" y="1562"/>
                </a:lnTo>
                <a:lnTo>
                  <a:pt x="193" y="1559"/>
                </a:lnTo>
                <a:lnTo>
                  <a:pt x="193" y="1558"/>
                </a:lnTo>
                <a:lnTo>
                  <a:pt x="193" y="1555"/>
                </a:lnTo>
                <a:lnTo>
                  <a:pt x="193" y="1554"/>
                </a:lnTo>
                <a:lnTo>
                  <a:pt x="193" y="1553"/>
                </a:lnTo>
                <a:lnTo>
                  <a:pt x="193" y="1549"/>
                </a:lnTo>
                <a:lnTo>
                  <a:pt x="193" y="1548"/>
                </a:lnTo>
                <a:lnTo>
                  <a:pt x="192" y="1547"/>
                </a:lnTo>
                <a:lnTo>
                  <a:pt x="193" y="1546"/>
                </a:lnTo>
                <a:lnTo>
                  <a:pt x="193" y="1544"/>
                </a:lnTo>
                <a:lnTo>
                  <a:pt x="192" y="1543"/>
                </a:lnTo>
                <a:lnTo>
                  <a:pt x="192" y="1542"/>
                </a:lnTo>
                <a:lnTo>
                  <a:pt x="192" y="1541"/>
                </a:lnTo>
                <a:lnTo>
                  <a:pt x="192" y="1540"/>
                </a:lnTo>
                <a:lnTo>
                  <a:pt x="192" y="1538"/>
                </a:lnTo>
                <a:lnTo>
                  <a:pt x="192" y="1537"/>
                </a:lnTo>
                <a:lnTo>
                  <a:pt x="192" y="1535"/>
                </a:lnTo>
                <a:lnTo>
                  <a:pt x="191" y="1533"/>
                </a:lnTo>
                <a:lnTo>
                  <a:pt x="192" y="1532"/>
                </a:lnTo>
                <a:lnTo>
                  <a:pt x="191" y="1530"/>
                </a:lnTo>
                <a:lnTo>
                  <a:pt x="191" y="1527"/>
                </a:lnTo>
                <a:lnTo>
                  <a:pt x="191" y="1526"/>
                </a:lnTo>
                <a:lnTo>
                  <a:pt x="191" y="1525"/>
                </a:lnTo>
                <a:lnTo>
                  <a:pt x="191" y="1523"/>
                </a:lnTo>
                <a:lnTo>
                  <a:pt x="191" y="1522"/>
                </a:lnTo>
                <a:lnTo>
                  <a:pt x="191" y="1521"/>
                </a:lnTo>
                <a:lnTo>
                  <a:pt x="191" y="1520"/>
                </a:lnTo>
                <a:lnTo>
                  <a:pt x="191" y="1517"/>
                </a:lnTo>
                <a:lnTo>
                  <a:pt x="191" y="1515"/>
                </a:lnTo>
                <a:lnTo>
                  <a:pt x="191" y="1514"/>
                </a:lnTo>
                <a:lnTo>
                  <a:pt x="191" y="1512"/>
                </a:lnTo>
                <a:lnTo>
                  <a:pt x="191" y="1511"/>
                </a:lnTo>
                <a:lnTo>
                  <a:pt x="191" y="1508"/>
                </a:lnTo>
                <a:lnTo>
                  <a:pt x="191" y="1505"/>
                </a:lnTo>
                <a:lnTo>
                  <a:pt x="191" y="1501"/>
                </a:lnTo>
                <a:lnTo>
                  <a:pt x="192" y="1497"/>
                </a:lnTo>
                <a:lnTo>
                  <a:pt x="192" y="1495"/>
                </a:lnTo>
                <a:lnTo>
                  <a:pt x="192" y="1491"/>
                </a:lnTo>
                <a:lnTo>
                  <a:pt x="192" y="1490"/>
                </a:lnTo>
                <a:lnTo>
                  <a:pt x="192" y="1488"/>
                </a:lnTo>
                <a:lnTo>
                  <a:pt x="192" y="1487"/>
                </a:lnTo>
                <a:lnTo>
                  <a:pt x="192" y="1485"/>
                </a:lnTo>
                <a:lnTo>
                  <a:pt x="192" y="1483"/>
                </a:lnTo>
                <a:lnTo>
                  <a:pt x="192" y="1478"/>
                </a:lnTo>
                <a:lnTo>
                  <a:pt x="192" y="1477"/>
                </a:lnTo>
                <a:lnTo>
                  <a:pt x="193" y="1472"/>
                </a:lnTo>
                <a:lnTo>
                  <a:pt x="192" y="1471"/>
                </a:lnTo>
                <a:lnTo>
                  <a:pt x="192" y="1469"/>
                </a:lnTo>
                <a:lnTo>
                  <a:pt x="193" y="1468"/>
                </a:lnTo>
                <a:lnTo>
                  <a:pt x="193" y="1466"/>
                </a:lnTo>
                <a:lnTo>
                  <a:pt x="193" y="1465"/>
                </a:lnTo>
                <a:lnTo>
                  <a:pt x="193" y="1462"/>
                </a:lnTo>
                <a:lnTo>
                  <a:pt x="193" y="1456"/>
                </a:lnTo>
                <a:lnTo>
                  <a:pt x="193" y="1453"/>
                </a:lnTo>
                <a:lnTo>
                  <a:pt x="195" y="1448"/>
                </a:lnTo>
                <a:lnTo>
                  <a:pt x="195" y="1445"/>
                </a:lnTo>
                <a:lnTo>
                  <a:pt x="195" y="1442"/>
                </a:lnTo>
                <a:lnTo>
                  <a:pt x="195" y="1441"/>
                </a:lnTo>
                <a:lnTo>
                  <a:pt x="195" y="1440"/>
                </a:lnTo>
                <a:lnTo>
                  <a:pt x="195" y="1439"/>
                </a:lnTo>
                <a:lnTo>
                  <a:pt x="195" y="1435"/>
                </a:lnTo>
                <a:lnTo>
                  <a:pt x="195" y="1434"/>
                </a:lnTo>
                <a:lnTo>
                  <a:pt x="196" y="1431"/>
                </a:lnTo>
                <a:lnTo>
                  <a:pt x="196" y="1429"/>
                </a:lnTo>
                <a:lnTo>
                  <a:pt x="196" y="1425"/>
                </a:lnTo>
                <a:lnTo>
                  <a:pt x="196" y="1424"/>
                </a:lnTo>
                <a:lnTo>
                  <a:pt x="196" y="1423"/>
                </a:lnTo>
                <a:lnTo>
                  <a:pt x="196" y="1421"/>
                </a:lnTo>
                <a:lnTo>
                  <a:pt x="196" y="1420"/>
                </a:lnTo>
                <a:lnTo>
                  <a:pt x="196" y="1419"/>
                </a:lnTo>
                <a:lnTo>
                  <a:pt x="196" y="1416"/>
                </a:lnTo>
                <a:lnTo>
                  <a:pt x="196" y="1414"/>
                </a:lnTo>
                <a:lnTo>
                  <a:pt x="195" y="1413"/>
                </a:lnTo>
                <a:lnTo>
                  <a:pt x="196" y="1413"/>
                </a:lnTo>
                <a:lnTo>
                  <a:pt x="196" y="1412"/>
                </a:lnTo>
                <a:lnTo>
                  <a:pt x="196" y="1409"/>
                </a:lnTo>
                <a:lnTo>
                  <a:pt x="196" y="1408"/>
                </a:lnTo>
                <a:lnTo>
                  <a:pt x="196" y="1407"/>
                </a:lnTo>
                <a:lnTo>
                  <a:pt x="196" y="1405"/>
                </a:lnTo>
                <a:lnTo>
                  <a:pt x="197" y="1403"/>
                </a:lnTo>
                <a:lnTo>
                  <a:pt x="197" y="1401"/>
                </a:lnTo>
                <a:lnTo>
                  <a:pt x="197" y="1398"/>
                </a:lnTo>
                <a:lnTo>
                  <a:pt x="197" y="1397"/>
                </a:lnTo>
                <a:lnTo>
                  <a:pt x="197" y="1394"/>
                </a:lnTo>
                <a:lnTo>
                  <a:pt x="197" y="1392"/>
                </a:lnTo>
                <a:lnTo>
                  <a:pt x="198" y="1391"/>
                </a:lnTo>
                <a:lnTo>
                  <a:pt x="198" y="1386"/>
                </a:lnTo>
                <a:lnTo>
                  <a:pt x="198" y="1383"/>
                </a:lnTo>
                <a:lnTo>
                  <a:pt x="200" y="1382"/>
                </a:lnTo>
                <a:lnTo>
                  <a:pt x="200" y="1380"/>
                </a:lnTo>
                <a:lnTo>
                  <a:pt x="200" y="1378"/>
                </a:lnTo>
                <a:lnTo>
                  <a:pt x="201" y="1376"/>
                </a:lnTo>
                <a:lnTo>
                  <a:pt x="201" y="1375"/>
                </a:lnTo>
                <a:lnTo>
                  <a:pt x="201" y="1373"/>
                </a:lnTo>
                <a:lnTo>
                  <a:pt x="201" y="1371"/>
                </a:lnTo>
                <a:lnTo>
                  <a:pt x="201" y="1367"/>
                </a:lnTo>
                <a:lnTo>
                  <a:pt x="202" y="1366"/>
                </a:lnTo>
                <a:lnTo>
                  <a:pt x="202" y="1365"/>
                </a:lnTo>
                <a:lnTo>
                  <a:pt x="202" y="1364"/>
                </a:lnTo>
                <a:lnTo>
                  <a:pt x="203" y="1360"/>
                </a:lnTo>
                <a:lnTo>
                  <a:pt x="203" y="1359"/>
                </a:lnTo>
                <a:lnTo>
                  <a:pt x="203" y="1357"/>
                </a:lnTo>
                <a:lnTo>
                  <a:pt x="205" y="1356"/>
                </a:lnTo>
                <a:lnTo>
                  <a:pt x="205" y="1355"/>
                </a:lnTo>
                <a:lnTo>
                  <a:pt x="205" y="1352"/>
                </a:lnTo>
                <a:lnTo>
                  <a:pt x="205" y="1351"/>
                </a:lnTo>
                <a:lnTo>
                  <a:pt x="206" y="1351"/>
                </a:lnTo>
                <a:lnTo>
                  <a:pt x="207" y="1348"/>
                </a:lnTo>
                <a:lnTo>
                  <a:pt x="207" y="1346"/>
                </a:lnTo>
                <a:lnTo>
                  <a:pt x="208" y="1341"/>
                </a:lnTo>
                <a:lnTo>
                  <a:pt x="208" y="1340"/>
                </a:lnTo>
                <a:lnTo>
                  <a:pt x="210" y="1340"/>
                </a:lnTo>
                <a:lnTo>
                  <a:pt x="210" y="1339"/>
                </a:lnTo>
                <a:lnTo>
                  <a:pt x="210" y="1338"/>
                </a:lnTo>
                <a:lnTo>
                  <a:pt x="211" y="1335"/>
                </a:lnTo>
                <a:lnTo>
                  <a:pt x="211" y="1334"/>
                </a:lnTo>
                <a:lnTo>
                  <a:pt x="212" y="1332"/>
                </a:lnTo>
                <a:lnTo>
                  <a:pt x="212" y="1330"/>
                </a:lnTo>
                <a:lnTo>
                  <a:pt x="213" y="1329"/>
                </a:lnTo>
                <a:lnTo>
                  <a:pt x="213" y="1328"/>
                </a:lnTo>
                <a:lnTo>
                  <a:pt x="213" y="1327"/>
                </a:lnTo>
                <a:lnTo>
                  <a:pt x="214" y="1324"/>
                </a:lnTo>
                <a:lnTo>
                  <a:pt x="214" y="1323"/>
                </a:lnTo>
                <a:lnTo>
                  <a:pt x="217" y="1319"/>
                </a:lnTo>
                <a:lnTo>
                  <a:pt x="217" y="1318"/>
                </a:lnTo>
                <a:lnTo>
                  <a:pt x="217" y="1317"/>
                </a:lnTo>
                <a:lnTo>
                  <a:pt x="218" y="1314"/>
                </a:lnTo>
                <a:lnTo>
                  <a:pt x="218" y="1313"/>
                </a:lnTo>
                <a:lnTo>
                  <a:pt x="219" y="1311"/>
                </a:lnTo>
                <a:lnTo>
                  <a:pt x="219" y="1309"/>
                </a:lnTo>
                <a:lnTo>
                  <a:pt x="222" y="1306"/>
                </a:lnTo>
                <a:lnTo>
                  <a:pt x="222" y="1304"/>
                </a:lnTo>
                <a:lnTo>
                  <a:pt x="222" y="1303"/>
                </a:lnTo>
                <a:lnTo>
                  <a:pt x="223" y="1302"/>
                </a:lnTo>
                <a:lnTo>
                  <a:pt x="224" y="1301"/>
                </a:lnTo>
                <a:lnTo>
                  <a:pt x="224" y="1298"/>
                </a:lnTo>
                <a:lnTo>
                  <a:pt x="225" y="1297"/>
                </a:lnTo>
                <a:lnTo>
                  <a:pt x="227" y="1296"/>
                </a:lnTo>
                <a:lnTo>
                  <a:pt x="227" y="1295"/>
                </a:lnTo>
                <a:lnTo>
                  <a:pt x="227" y="1293"/>
                </a:lnTo>
                <a:lnTo>
                  <a:pt x="228" y="1291"/>
                </a:lnTo>
                <a:lnTo>
                  <a:pt x="229" y="1290"/>
                </a:lnTo>
                <a:lnTo>
                  <a:pt x="230" y="1286"/>
                </a:lnTo>
                <a:lnTo>
                  <a:pt x="232" y="1286"/>
                </a:lnTo>
                <a:lnTo>
                  <a:pt x="233" y="1282"/>
                </a:lnTo>
                <a:lnTo>
                  <a:pt x="234" y="1279"/>
                </a:lnTo>
                <a:lnTo>
                  <a:pt x="235" y="1276"/>
                </a:lnTo>
                <a:lnTo>
                  <a:pt x="236" y="1274"/>
                </a:lnTo>
                <a:lnTo>
                  <a:pt x="238" y="1272"/>
                </a:lnTo>
                <a:lnTo>
                  <a:pt x="238" y="1271"/>
                </a:lnTo>
                <a:lnTo>
                  <a:pt x="239" y="1270"/>
                </a:lnTo>
                <a:lnTo>
                  <a:pt x="239" y="1269"/>
                </a:lnTo>
                <a:lnTo>
                  <a:pt x="240" y="1266"/>
                </a:lnTo>
                <a:lnTo>
                  <a:pt x="242" y="1265"/>
                </a:lnTo>
                <a:lnTo>
                  <a:pt x="243" y="1263"/>
                </a:lnTo>
                <a:lnTo>
                  <a:pt x="244" y="1261"/>
                </a:lnTo>
                <a:lnTo>
                  <a:pt x="244" y="1260"/>
                </a:lnTo>
                <a:lnTo>
                  <a:pt x="245" y="1259"/>
                </a:lnTo>
                <a:lnTo>
                  <a:pt x="246" y="1257"/>
                </a:lnTo>
                <a:lnTo>
                  <a:pt x="248" y="1255"/>
                </a:lnTo>
                <a:lnTo>
                  <a:pt x="249" y="1253"/>
                </a:lnTo>
                <a:lnTo>
                  <a:pt x="249" y="1251"/>
                </a:lnTo>
                <a:lnTo>
                  <a:pt x="250" y="1250"/>
                </a:lnTo>
                <a:lnTo>
                  <a:pt x="253" y="1247"/>
                </a:lnTo>
                <a:lnTo>
                  <a:pt x="254" y="1244"/>
                </a:lnTo>
                <a:lnTo>
                  <a:pt x="254" y="1243"/>
                </a:lnTo>
                <a:lnTo>
                  <a:pt x="256" y="1239"/>
                </a:lnTo>
                <a:lnTo>
                  <a:pt x="256" y="1238"/>
                </a:lnTo>
                <a:lnTo>
                  <a:pt x="257" y="1237"/>
                </a:lnTo>
                <a:lnTo>
                  <a:pt x="259" y="1236"/>
                </a:lnTo>
                <a:lnTo>
                  <a:pt x="259" y="1234"/>
                </a:lnTo>
                <a:lnTo>
                  <a:pt x="260" y="1233"/>
                </a:lnTo>
                <a:lnTo>
                  <a:pt x="261" y="1232"/>
                </a:lnTo>
                <a:lnTo>
                  <a:pt x="261" y="1231"/>
                </a:lnTo>
                <a:lnTo>
                  <a:pt x="262" y="1229"/>
                </a:lnTo>
                <a:lnTo>
                  <a:pt x="262" y="1228"/>
                </a:lnTo>
                <a:lnTo>
                  <a:pt x="264" y="1227"/>
                </a:lnTo>
                <a:lnTo>
                  <a:pt x="266" y="1225"/>
                </a:lnTo>
                <a:lnTo>
                  <a:pt x="267" y="1221"/>
                </a:lnTo>
                <a:lnTo>
                  <a:pt x="270" y="1218"/>
                </a:lnTo>
                <a:lnTo>
                  <a:pt x="271" y="1217"/>
                </a:lnTo>
                <a:lnTo>
                  <a:pt x="272" y="1215"/>
                </a:lnTo>
                <a:lnTo>
                  <a:pt x="275" y="1212"/>
                </a:lnTo>
                <a:lnTo>
                  <a:pt x="275" y="1211"/>
                </a:lnTo>
                <a:lnTo>
                  <a:pt x="276" y="1210"/>
                </a:lnTo>
                <a:lnTo>
                  <a:pt x="276" y="1208"/>
                </a:lnTo>
                <a:lnTo>
                  <a:pt x="277" y="1207"/>
                </a:lnTo>
                <a:lnTo>
                  <a:pt x="277" y="1206"/>
                </a:lnTo>
                <a:lnTo>
                  <a:pt x="280" y="1204"/>
                </a:lnTo>
                <a:lnTo>
                  <a:pt x="281" y="1202"/>
                </a:lnTo>
                <a:lnTo>
                  <a:pt x="281" y="1201"/>
                </a:lnTo>
                <a:lnTo>
                  <a:pt x="282" y="1201"/>
                </a:lnTo>
                <a:lnTo>
                  <a:pt x="282" y="1200"/>
                </a:lnTo>
                <a:lnTo>
                  <a:pt x="285" y="1197"/>
                </a:lnTo>
                <a:lnTo>
                  <a:pt x="285" y="1196"/>
                </a:lnTo>
                <a:lnTo>
                  <a:pt x="286" y="1195"/>
                </a:lnTo>
                <a:lnTo>
                  <a:pt x="288" y="1191"/>
                </a:lnTo>
                <a:lnTo>
                  <a:pt x="290" y="1190"/>
                </a:lnTo>
                <a:lnTo>
                  <a:pt x="290" y="1189"/>
                </a:lnTo>
                <a:lnTo>
                  <a:pt x="291" y="1186"/>
                </a:lnTo>
                <a:lnTo>
                  <a:pt x="292" y="1185"/>
                </a:lnTo>
                <a:lnTo>
                  <a:pt x="294" y="1181"/>
                </a:lnTo>
                <a:lnTo>
                  <a:pt x="297" y="1179"/>
                </a:lnTo>
                <a:lnTo>
                  <a:pt x="298" y="1176"/>
                </a:lnTo>
                <a:lnTo>
                  <a:pt x="299" y="1174"/>
                </a:lnTo>
                <a:lnTo>
                  <a:pt x="301" y="1172"/>
                </a:lnTo>
                <a:lnTo>
                  <a:pt x="302" y="1170"/>
                </a:lnTo>
                <a:lnTo>
                  <a:pt x="302" y="1169"/>
                </a:lnTo>
                <a:lnTo>
                  <a:pt x="303" y="1168"/>
                </a:lnTo>
                <a:lnTo>
                  <a:pt x="305" y="1165"/>
                </a:lnTo>
                <a:lnTo>
                  <a:pt x="305" y="1164"/>
                </a:lnTo>
                <a:lnTo>
                  <a:pt x="308" y="1161"/>
                </a:lnTo>
                <a:lnTo>
                  <a:pt x="310" y="1159"/>
                </a:lnTo>
                <a:lnTo>
                  <a:pt x="312" y="1157"/>
                </a:lnTo>
                <a:lnTo>
                  <a:pt x="314" y="1153"/>
                </a:lnTo>
                <a:lnTo>
                  <a:pt x="315" y="1151"/>
                </a:lnTo>
                <a:lnTo>
                  <a:pt x="317" y="1151"/>
                </a:lnTo>
                <a:lnTo>
                  <a:pt x="317" y="1149"/>
                </a:lnTo>
                <a:lnTo>
                  <a:pt x="318" y="1147"/>
                </a:lnTo>
                <a:lnTo>
                  <a:pt x="319" y="1147"/>
                </a:lnTo>
                <a:lnTo>
                  <a:pt x="322" y="1144"/>
                </a:lnTo>
                <a:lnTo>
                  <a:pt x="322" y="1143"/>
                </a:lnTo>
                <a:lnTo>
                  <a:pt x="323" y="1142"/>
                </a:lnTo>
                <a:lnTo>
                  <a:pt x="325" y="1138"/>
                </a:lnTo>
                <a:lnTo>
                  <a:pt x="326" y="1137"/>
                </a:lnTo>
                <a:lnTo>
                  <a:pt x="326" y="1136"/>
                </a:lnTo>
                <a:lnTo>
                  <a:pt x="328" y="1136"/>
                </a:lnTo>
                <a:lnTo>
                  <a:pt x="329" y="1135"/>
                </a:lnTo>
                <a:lnTo>
                  <a:pt x="330" y="1133"/>
                </a:lnTo>
                <a:lnTo>
                  <a:pt x="331" y="1133"/>
                </a:lnTo>
                <a:lnTo>
                  <a:pt x="331" y="1132"/>
                </a:lnTo>
                <a:lnTo>
                  <a:pt x="333" y="1131"/>
                </a:lnTo>
                <a:lnTo>
                  <a:pt x="334" y="1130"/>
                </a:lnTo>
                <a:lnTo>
                  <a:pt x="335" y="1127"/>
                </a:lnTo>
                <a:lnTo>
                  <a:pt x="337" y="1125"/>
                </a:lnTo>
                <a:lnTo>
                  <a:pt x="339" y="1122"/>
                </a:lnTo>
                <a:lnTo>
                  <a:pt x="341" y="1121"/>
                </a:lnTo>
                <a:lnTo>
                  <a:pt x="341" y="1120"/>
                </a:lnTo>
                <a:lnTo>
                  <a:pt x="342" y="1120"/>
                </a:lnTo>
                <a:lnTo>
                  <a:pt x="342" y="1119"/>
                </a:lnTo>
                <a:lnTo>
                  <a:pt x="344" y="1117"/>
                </a:lnTo>
                <a:lnTo>
                  <a:pt x="345" y="1115"/>
                </a:lnTo>
                <a:lnTo>
                  <a:pt x="346" y="1114"/>
                </a:lnTo>
                <a:lnTo>
                  <a:pt x="349" y="1111"/>
                </a:lnTo>
                <a:lnTo>
                  <a:pt x="350" y="1110"/>
                </a:lnTo>
                <a:lnTo>
                  <a:pt x="354" y="1106"/>
                </a:lnTo>
                <a:lnTo>
                  <a:pt x="356" y="1104"/>
                </a:lnTo>
                <a:lnTo>
                  <a:pt x="361" y="1098"/>
                </a:lnTo>
                <a:lnTo>
                  <a:pt x="362" y="1098"/>
                </a:lnTo>
                <a:lnTo>
                  <a:pt x="363" y="1097"/>
                </a:lnTo>
                <a:lnTo>
                  <a:pt x="365" y="1095"/>
                </a:lnTo>
                <a:lnTo>
                  <a:pt x="367" y="1095"/>
                </a:lnTo>
                <a:lnTo>
                  <a:pt x="367" y="1094"/>
                </a:lnTo>
                <a:lnTo>
                  <a:pt x="368" y="1093"/>
                </a:lnTo>
                <a:lnTo>
                  <a:pt x="369" y="1092"/>
                </a:lnTo>
                <a:lnTo>
                  <a:pt x="371" y="1090"/>
                </a:lnTo>
                <a:lnTo>
                  <a:pt x="372" y="1090"/>
                </a:lnTo>
                <a:lnTo>
                  <a:pt x="372" y="1089"/>
                </a:lnTo>
                <a:lnTo>
                  <a:pt x="373" y="1089"/>
                </a:lnTo>
                <a:lnTo>
                  <a:pt x="374" y="1088"/>
                </a:lnTo>
                <a:lnTo>
                  <a:pt x="376" y="1087"/>
                </a:lnTo>
                <a:lnTo>
                  <a:pt x="377" y="1087"/>
                </a:lnTo>
                <a:lnTo>
                  <a:pt x="377" y="1085"/>
                </a:lnTo>
                <a:lnTo>
                  <a:pt x="381" y="1083"/>
                </a:lnTo>
                <a:lnTo>
                  <a:pt x="383" y="1082"/>
                </a:lnTo>
                <a:lnTo>
                  <a:pt x="394" y="1073"/>
                </a:lnTo>
                <a:lnTo>
                  <a:pt x="406" y="1062"/>
                </a:lnTo>
                <a:lnTo>
                  <a:pt x="418" y="1053"/>
                </a:lnTo>
                <a:lnTo>
                  <a:pt x="437" y="1037"/>
                </a:lnTo>
                <a:lnTo>
                  <a:pt x="446" y="1031"/>
                </a:lnTo>
                <a:lnTo>
                  <a:pt x="451" y="1028"/>
                </a:lnTo>
                <a:lnTo>
                  <a:pt x="454" y="1025"/>
                </a:lnTo>
                <a:lnTo>
                  <a:pt x="456" y="1024"/>
                </a:lnTo>
                <a:lnTo>
                  <a:pt x="457" y="1022"/>
                </a:lnTo>
                <a:lnTo>
                  <a:pt x="458" y="1020"/>
                </a:lnTo>
                <a:lnTo>
                  <a:pt x="459" y="1019"/>
                </a:lnTo>
                <a:lnTo>
                  <a:pt x="463" y="1016"/>
                </a:lnTo>
                <a:lnTo>
                  <a:pt x="464" y="1015"/>
                </a:lnTo>
                <a:lnTo>
                  <a:pt x="465" y="1014"/>
                </a:lnTo>
                <a:lnTo>
                  <a:pt x="474" y="1007"/>
                </a:lnTo>
                <a:lnTo>
                  <a:pt x="475" y="1005"/>
                </a:lnTo>
                <a:lnTo>
                  <a:pt x="478" y="1004"/>
                </a:lnTo>
                <a:lnTo>
                  <a:pt x="478" y="1003"/>
                </a:lnTo>
                <a:lnTo>
                  <a:pt x="481" y="998"/>
                </a:lnTo>
                <a:lnTo>
                  <a:pt x="485" y="992"/>
                </a:lnTo>
                <a:lnTo>
                  <a:pt x="488" y="990"/>
                </a:lnTo>
                <a:lnTo>
                  <a:pt x="488" y="988"/>
                </a:lnTo>
                <a:lnTo>
                  <a:pt x="495" y="980"/>
                </a:lnTo>
                <a:lnTo>
                  <a:pt x="496" y="978"/>
                </a:lnTo>
                <a:lnTo>
                  <a:pt x="498" y="975"/>
                </a:lnTo>
                <a:lnTo>
                  <a:pt x="501" y="970"/>
                </a:lnTo>
                <a:lnTo>
                  <a:pt x="505" y="964"/>
                </a:lnTo>
                <a:lnTo>
                  <a:pt x="506" y="962"/>
                </a:lnTo>
                <a:lnTo>
                  <a:pt x="507" y="959"/>
                </a:lnTo>
                <a:lnTo>
                  <a:pt x="510" y="956"/>
                </a:lnTo>
                <a:lnTo>
                  <a:pt x="516" y="946"/>
                </a:lnTo>
                <a:lnTo>
                  <a:pt x="518" y="943"/>
                </a:lnTo>
                <a:lnTo>
                  <a:pt x="522" y="935"/>
                </a:lnTo>
                <a:lnTo>
                  <a:pt x="523" y="933"/>
                </a:lnTo>
                <a:lnTo>
                  <a:pt x="523" y="932"/>
                </a:lnTo>
                <a:lnTo>
                  <a:pt x="528" y="922"/>
                </a:lnTo>
                <a:lnTo>
                  <a:pt x="533" y="912"/>
                </a:lnTo>
                <a:lnTo>
                  <a:pt x="534" y="909"/>
                </a:lnTo>
                <a:lnTo>
                  <a:pt x="534" y="908"/>
                </a:lnTo>
                <a:lnTo>
                  <a:pt x="536" y="907"/>
                </a:lnTo>
                <a:lnTo>
                  <a:pt x="536" y="906"/>
                </a:lnTo>
                <a:lnTo>
                  <a:pt x="536" y="905"/>
                </a:lnTo>
                <a:lnTo>
                  <a:pt x="537" y="903"/>
                </a:lnTo>
                <a:lnTo>
                  <a:pt x="537" y="902"/>
                </a:lnTo>
                <a:lnTo>
                  <a:pt x="537" y="901"/>
                </a:lnTo>
                <a:lnTo>
                  <a:pt x="538" y="898"/>
                </a:lnTo>
                <a:lnTo>
                  <a:pt x="539" y="897"/>
                </a:lnTo>
                <a:lnTo>
                  <a:pt x="539" y="896"/>
                </a:lnTo>
                <a:lnTo>
                  <a:pt x="541" y="895"/>
                </a:lnTo>
                <a:lnTo>
                  <a:pt x="541" y="893"/>
                </a:lnTo>
                <a:lnTo>
                  <a:pt x="541" y="892"/>
                </a:lnTo>
                <a:lnTo>
                  <a:pt x="541" y="891"/>
                </a:lnTo>
                <a:lnTo>
                  <a:pt x="542" y="891"/>
                </a:lnTo>
                <a:lnTo>
                  <a:pt x="542" y="886"/>
                </a:lnTo>
                <a:lnTo>
                  <a:pt x="543" y="880"/>
                </a:lnTo>
                <a:lnTo>
                  <a:pt x="543" y="874"/>
                </a:lnTo>
                <a:lnTo>
                  <a:pt x="544" y="869"/>
                </a:lnTo>
                <a:lnTo>
                  <a:pt x="544" y="864"/>
                </a:lnTo>
                <a:lnTo>
                  <a:pt x="545" y="864"/>
                </a:lnTo>
                <a:lnTo>
                  <a:pt x="545" y="863"/>
                </a:lnTo>
                <a:lnTo>
                  <a:pt x="545" y="858"/>
                </a:lnTo>
                <a:lnTo>
                  <a:pt x="545" y="857"/>
                </a:lnTo>
                <a:lnTo>
                  <a:pt x="545" y="854"/>
                </a:lnTo>
                <a:lnTo>
                  <a:pt x="544" y="854"/>
                </a:lnTo>
                <a:lnTo>
                  <a:pt x="545" y="844"/>
                </a:lnTo>
                <a:lnTo>
                  <a:pt x="545" y="840"/>
                </a:lnTo>
                <a:lnTo>
                  <a:pt x="549" y="829"/>
                </a:lnTo>
                <a:lnTo>
                  <a:pt x="549" y="823"/>
                </a:lnTo>
                <a:lnTo>
                  <a:pt x="550" y="812"/>
                </a:lnTo>
                <a:lnTo>
                  <a:pt x="549" y="807"/>
                </a:lnTo>
                <a:lnTo>
                  <a:pt x="550" y="805"/>
                </a:lnTo>
                <a:lnTo>
                  <a:pt x="549" y="800"/>
                </a:lnTo>
                <a:lnTo>
                  <a:pt x="549" y="799"/>
                </a:lnTo>
                <a:lnTo>
                  <a:pt x="549" y="797"/>
                </a:lnTo>
                <a:lnTo>
                  <a:pt x="549" y="796"/>
                </a:lnTo>
                <a:lnTo>
                  <a:pt x="549" y="793"/>
                </a:lnTo>
                <a:lnTo>
                  <a:pt x="548" y="785"/>
                </a:lnTo>
                <a:lnTo>
                  <a:pt x="548" y="782"/>
                </a:lnTo>
                <a:lnTo>
                  <a:pt x="548" y="776"/>
                </a:lnTo>
                <a:lnTo>
                  <a:pt x="548" y="772"/>
                </a:lnTo>
                <a:lnTo>
                  <a:pt x="548" y="770"/>
                </a:lnTo>
                <a:lnTo>
                  <a:pt x="548" y="765"/>
                </a:lnTo>
                <a:lnTo>
                  <a:pt x="550" y="753"/>
                </a:lnTo>
                <a:lnTo>
                  <a:pt x="552" y="743"/>
                </a:lnTo>
                <a:lnTo>
                  <a:pt x="553" y="740"/>
                </a:lnTo>
                <a:lnTo>
                  <a:pt x="554" y="737"/>
                </a:lnTo>
                <a:lnTo>
                  <a:pt x="555" y="732"/>
                </a:lnTo>
                <a:lnTo>
                  <a:pt x="555" y="731"/>
                </a:lnTo>
                <a:lnTo>
                  <a:pt x="558" y="727"/>
                </a:lnTo>
                <a:lnTo>
                  <a:pt x="559" y="726"/>
                </a:lnTo>
                <a:lnTo>
                  <a:pt x="559" y="725"/>
                </a:lnTo>
                <a:lnTo>
                  <a:pt x="559" y="724"/>
                </a:lnTo>
                <a:lnTo>
                  <a:pt x="560" y="721"/>
                </a:lnTo>
                <a:lnTo>
                  <a:pt x="562" y="718"/>
                </a:lnTo>
                <a:lnTo>
                  <a:pt x="566" y="710"/>
                </a:lnTo>
                <a:lnTo>
                  <a:pt x="566" y="709"/>
                </a:lnTo>
                <a:lnTo>
                  <a:pt x="568" y="708"/>
                </a:lnTo>
                <a:lnTo>
                  <a:pt x="570" y="705"/>
                </a:lnTo>
                <a:lnTo>
                  <a:pt x="570" y="704"/>
                </a:lnTo>
                <a:lnTo>
                  <a:pt x="571" y="703"/>
                </a:lnTo>
                <a:lnTo>
                  <a:pt x="571" y="700"/>
                </a:lnTo>
                <a:lnTo>
                  <a:pt x="571" y="699"/>
                </a:lnTo>
                <a:lnTo>
                  <a:pt x="576" y="690"/>
                </a:lnTo>
                <a:lnTo>
                  <a:pt x="580" y="682"/>
                </a:lnTo>
                <a:lnTo>
                  <a:pt x="584" y="674"/>
                </a:lnTo>
                <a:lnTo>
                  <a:pt x="585" y="672"/>
                </a:lnTo>
                <a:lnTo>
                  <a:pt x="585" y="671"/>
                </a:lnTo>
                <a:lnTo>
                  <a:pt x="586" y="668"/>
                </a:lnTo>
                <a:lnTo>
                  <a:pt x="587" y="667"/>
                </a:lnTo>
                <a:lnTo>
                  <a:pt x="589" y="666"/>
                </a:lnTo>
                <a:lnTo>
                  <a:pt x="589" y="663"/>
                </a:lnTo>
                <a:lnTo>
                  <a:pt x="590" y="661"/>
                </a:lnTo>
                <a:lnTo>
                  <a:pt x="591" y="660"/>
                </a:lnTo>
                <a:lnTo>
                  <a:pt x="592" y="660"/>
                </a:lnTo>
                <a:lnTo>
                  <a:pt x="594" y="657"/>
                </a:lnTo>
                <a:lnTo>
                  <a:pt x="596" y="655"/>
                </a:lnTo>
                <a:lnTo>
                  <a:pt x="596" y="654"/>
                </a:lnTo>
                <a:lnTo>
                  <a:pt x="597" y="654"/>
                </a:lnTo>
                <a:lnTo>
                  <a:pt x="598" y="654"/>
                </a:lnTo>
                <a:lnTo>
                  <a:pt x="598" y="652"/>
                </a:lnTo>
                <a:lnTo>
                  <a:pt x="600" y="651"/>
                </a:lnTo>
                <a:lnTo>
                  <a:pt x="601" y="650"/>
                </a:lnTo>
                <a:lnTo>
                  <a:pt x="602" y="649"/>
                </a:lnTo>
                <a:lnTo>
                  <a:pt x="603" y="647"/>
                </a:lnTo>
                <a:lnTo>
                  <a:pt x="605" y="647"/>
                </a:lnTo>
                <a:lnTo>
                  <a:pt x="606" y="646"/>
                </a:lnTo>
                <a:lnTo>
                  <a:pt x="608" y="644"/>
                </a:lnTo>
                <a:lnTo>
                  <a:pt x="609" y="642"/>
                </a:lnTo>
                <a:lnTo>
                  <a:pt x="612" y="640"/>
                </a:lnTo>
                <a:lnTo>
                  <a:pt x="617" y="637"/>
                </a:lnTo>
                <a:lnTo>
                  <a:pt x="621" y="635"/>
                </a:lnTo>
                <a:lnTo>
                  <a:pt x="624" y="634"/>
                </a:lnTo>
                <a:lnTo>
                  <a:pt x="627" y="631"/>
                </a:lnTo>
                <a:lnTo>
                  <a:pt x="629" y="631"/>
                </a:lnTo>
                <a:lnTo>
                  <a:pt x="630" y="630"/>
                </a:lnTo>
                <a:lnTo>
                  <a:pt x="633" y="629"/>
                </a:lnTo>
                <a:lnTo>
                  <a:pt x="634" y="629"/>
                </a:lnTo>
                <a:lnTo>
                  <a:pt x="635" y="629"/>
                </a:lnTo>
                <a:lnTo>
                  <a:pt x="637" y="628"/>
                </a:lnTo>
                <a:lnTo>
                  <a:pt x="638" y="626"/>
                </a:lnTo>
                <a:lnTo>
                  <a:pt x="640" y="626"/>
                </a:lnTo>
                <a:lnTo>
                  <a:pt x="643" y="625"/>
                </a:lnTo>
                <a:lnTo>
                  <a:pt x="644" y="624"/>
                </a:lnTo>
                <a:lnTo>
                  <a:pt x="645" y="624"/>
                </a:lnTo>
                <a:lnTo>
                  <a:pt x="649" y="623"/>
                </a:lnTo>
                <a:lnTo>
                  <a:pt x="650" y="623"/>
                </a:lnTo>
                <a:lnTo>
                  <a:pt x="657" y="620"/>
                </a:lnTo>
                <a:lnTo>
                  <a:pt x="659" y="620"/>
                </a:lnTo>
                <a:lnTo>
                  <a:pt x="660" y="620"/>
                </a:lnTo>
                <a:lnTo>
                  <a:pt x="661" y="619"/>
                </a:lnTo>
                <a:lnTo>
                  <a:pt x="664" y="619"/>
                </a:lnTo>
                <a:lnTo>
                  <a:pt x="665" y="619"/>
                </a:lnTo>
                <a:lnTo>
                  <a:pt x="670" y="618"/>
                </a:lnTo>
                <a:lnTo>
                  <a:pt x="671" y="618"/>
                </a:lnTo>
                <a:lnTo>
                  <a:pt x="675" y="617"/>
                </a:lnTo>
                <a:lnTo>
                  <a:pt x="678" y="617"/>
                </a:lnTo>
                <a:lnTo>
                  <a:pt x="682" y="617"/>
                </a:lnTo>
                <a:lnTo>
                  <a:pt x="683" y="617"/>
                </a:lnTo>
                <a:lnTo>
                  <a:pt x="688" y="614"/>
                </a:lnTo>
                <a:lnTo>
                  <a:pt x="689" y="614"/>
                </a:lnTo>
                <a:lnTo>
                  <a:pt x="692" y="614"/>
                </a:lnTo>
                <a:lnTo>
                  <a:pt x="693" y="614"/>
                </a:lnTo>
                <a:lnTo>
                  <a:pt x="696" y="613"/>
                </a:lnTo>
                <a:lnTo>
                  <a:pt x="699" y="613"/>
                </a:lnTo>
                <a:lnTo>
                  <a:pt x="704" y="612"/>
                </a:lnTo>
                <a:lnTo>
                  <a:pt x="706" y="610"/>
                </a:lnTo>
                <a:lnTo>
                  <a:pt x="713" y="609"/>
                </a:lnTo>
                <a:lnTo>
                  <a:pt x="717" y="609"/>
                </a:lnTo>
                <a:lnTo>
                  <a:pt x="723" y="608"/>
                </a:lnTo>
                <a:lnTo>
                  <a:pt x="724" y="608"/>
                </a:lnTo>
                <a:lnTo>
                  <a:pt x="725" y="608"/>
                </a:lnTo>
                <a:lnTo>
                  <a:pt x="726" y="608"/>
                </a:lnTo>
                <a:lnTo>
                  <a:pt x="728" y="608"/>
                </a:lnTo>
                <a:lnTo>
                  <a:pt x="739" y="605"/>
                </a:lnTo>
                <a:lnTo>
                  <a:pt x="741" y="605"/>
                </a:lnTo>
                <a:lnTo>
                  <a:pt x="750" y="602"/>
                </a:lnTo>
                <a:lnTo>
                  <a:pt x="758" y="598"/>
                </a:lnTo>
                <a:lnTo>
                  <a:pt x="763" y="596"/>
                </a:lnTo>
                <a:lnTo>
                  <a:pt x="767" y="592"/>
                </a:lnTo>
                <a:lnTo>
                  <a:pt x="768" y="592"/>
                </a:lnTo>
                <a:lnTo>
                  <a:pt x="770" y="591"/>
                </a:lnTo>
                <a:lnTo>
                  <a:pt x="772" y="591"/>
                </a:lnTo>
                <a:lnTo>
                  <a:pt x="774" y="591"/>
                </a:lnTo>
                <a:lnTo>
                  <a:pt x="777" y="591"/>
                </a:lnTo>
                <a:lnTo>
                  <a:pt x="781" y="590"/>
                </a:lnTo>
                <a:lnTo>
                  <a:pt x="787" y="588"/>
                </a:lnTo>
                <a:lnTo>
                  <a:pt x="795" y="585"/>
                </a:lnTo>
                <a:lnTo>
                  <a:pt x="802" y="583"/>
                </a:lnTo>
                <a:lnTo>
                  <a:pt x="805" y="583"/>
                </a:lnTo>
                <a:lnTo>
                  <a:pt x="808" y="583"/>
                </a:lnTo>
                <a:lnTo>
                  <a:pt x="809" y="583"/>
                </a:lnTo>
                <a:lnTo>
                  <a:pt x="811" y="583"/>
                </a:lnTo>
                <a:lnTo>
                  <a:pt x="811" y="585"/>
                </a:lnTo>
                <a:lnTo>
                  <a:pt x="817" y="585"/>
                </a:lnTo>
                <a:lnTo>
                  <a:pt x="819" y="585"/>
                </a:lnTo>
                <a:lnTo>
                  <a:pt x="822" y="585"/>
                </a:lnTo>
                <a:lnTo>
                  <a:pt x="824" y="585"/>
                </a:lnTo>
                <a:lnTo>
                  <a:pt x="825" y="585"/>
                </a:lnTo>
                <a:lnTo>
                  <a:pt x="826" y="586"/>
                </a:lnTo>
                <a:lnTo>
                  <a:pt x="827" y="586"/>
                </a:lnTo>
                <a:lnTo>
                  <a:pt x="828" y="586"/>
                </a:lnTo>
                <a:lnTo>
                  <a:pt x="830" y="586"/>
                </a:lnTo>
                <a:lnTo>
                  <a:pt x="831" y="586"/>
                </a:lnTo>
                <a:lnTo>
                  <a:pt x="832" y="587"/>
                </a:lnTo>
                <a:lnTo>
                  <a:pt x="834" y="587"/>
                </a:lnTo>
                <a:lnTo>
                  <a:pt x="834" y="588"/>
                </a:lnTo>
                <a:lnTo>
                  <a:pt x="835" y="588"/>
                </a:lnTo>
                <a:lnTo>
                  <a:pt x="837" y="591"/>
                </a:lnTo>
                <a:lnTo>
                  <a:pt x="838" y="591"/>
                </a:lnTo>
                <a:lnTo>
                  <a:pt x="840" y="591"/>
                </a:lnTo>
                <a:lnTo>
                  <a:pt x="840" y="592"/>
                </a:lnTo>
                <a:lnTo>
                  <a:pt x="841" y="592"/>
                </a:lnTo>
                <a:lnTo>
                  <a:pt x="842" y="593"/>
                </a:lnTo>
                <a:lnTo>
                  <a:pt x="845" y="594"/>
                </a:lnTo>
                <a:lnTo>
                  <a:pt x="845" y="596"/>
                </a:lnTo>
                <a:lnTo>
                  <a:pt x="847" y="596"/>
                </a:lnTo>
                <a:lnTo>
                  <a:pt x="847" y="597"/>
                </a:lnTo>
                <a:lnTo>
                  <a:pt x="848" y="598"/>
                </a:lnTo>
                <a:lnTo>
                  <a:pt x="851" y="599"/>
                </a:lnTo>
                <a:lnTo>
                  <a:pt x="853" y="599"/>
                </a:lnTo>
                <a:lnTo>
                  <a:pt x="856" y="601"/>
                </a:lnTo>
                <a:lnTo>
                  <a:pt x="858" y="601"/>
                </a:lnTo>
                <a:lnTo>
                  <a:pt x="860" y="601"/>
                </a:lnTo>
                <a:lnTo>
                  <a:pt x="864" y="601"/>
                </a:lnTo>
                <a:lnTo>
                  <a:pt x="865" y="602"/>
                </a:lnTo>
                <a:lnTo>
                  <a:pt x="867" y="602"/>
                </a:lnTo>
                <a:lnTo>
                  <a:pt x="868" y="602"/>
                </a:lnTo>
                <a:lnTo>
                  <a:pt x="870" y="602"/>
                </a:lnTo>
                <a:lnTo>
                  <a:pt x="872" y="603"/>
                </a:lnTo>
                <a:lnTo>
                  <a:pt x="874" y="604"/>
                </a:lnTo>
                <a:lnTo>
                  <a:pt x="875" y="605"/>
                </a:lnTo>
                <a:lnTo>
                  <a:pt x="877" y="607"/>
                </a:lnTo>
                <a:lnTo>
                  <a:pt x="878" y="609"/>
                </a:lnTo>
                <a:lnTo>
                  <a:pt x="878" y="610"/>
                </a:lnTo>
                <a:lnTo>
                  <a:pt x="878" y="612"/>
                </a:lnTo>
                <a:lnTo>
                  <a:pt x="878" y="613"/>
                </a:lnTo>
                <a:lnTo>
                  <a:pt x="879" y="614"/>
                </a:lnTo>
                <a:lnTo>
                  <a:pt x="882" y="617"/>
                </a:lnTo>
                <a:lnTo>
                  <a:pt x="883" y="617"/>
                </a:lnTo>
                <a:lnTo>
                  <a:pt x="884" y="618"/>
                </a:lnTo>
                <a:lnTo>
                  <a:pt x="886" y="619"/>
                </a:lnTo>
                <a:lnTo>
                  <a:pt x="890" y="623"/>
                </a:lnTo>
                <a:lnTo>
                  <a:pt x="891" y="624"/>
                </a:lnTo>
                <a:lnTo>
                  <a:pt x="894" y="628"/>
                </a:lnTo>
                <a:lnTo>
                  <a:pt x="895" y="629"/>
                </a:lnTo>
                <a:lnTo>
                  <a:pt x="895" y="630"/>
                </a:lnTo>
                <a:lnTo>
                  <a:pt x="896" y="630"/>
                </a:lnTo>
                <a:lnTo>
                  <a:pt x="899" y="631"/>
                </a:lnTo>
                <a:lnTo>
                  <a:pt x="900" y="631"/>
                </a:lnTo>
                <a:lnTo>
                  <a:pt x="902" y="633"/>
                </a:lnTo>
                <a:lnTo>
                  <a:pt x="904" y="635"/>
                </a:lnTo>
                <a:lnTo>
                  <a:pt x="905" y="636"/>
                </a:lnTo>
                <a:lnTo>
                  <a:pt x="906" y="642"/>
                </a:lnTo>
                <a:lnTo>
                  <a:pt x="905" y="645"/>
                </a:lnTo>
                <a:lnTo>
                  <a:pt x="904" y="646"/>
                </a:lnTo>
                <a:lnTo>
                  <a:pt x="902" y="647"/>
                </a:lnTo>
                <a:lnTo>
                  <a:pt x="902" y="649"/>
                </a:lnTo>
                <a:lnTo>
                  <a:pt x="901" y="650"/>
                </a:lnTo>
                <a:lnTo>
                  <a:pt x="901" y="651"/>
                </a:lnTo>
                <a:lnTo>
                  <a:pt x="901" y="652"/>
                </a:lnTo>
                <a:lnTo>
                  <a:pt x="900" y="654"/>
                </a:lnTo>
                <a:lnTo>
                  <a:pt x="900" y="655"/>
                </a:lnTo>
                <a:lnTo>
                  <a:pt x="900" y="656"/>
                </a:lnTo>
                <a:lnTo>
                  <a:pt x="901" y="660"/>
                </a:lnTo>
                <a:lnTo>
                  <a:pt x="901" y="661"/>
                </a:lnTo>
                <a:lnTo>
                  <a:pt x="902" y="662"/>
                </a:lnTo>
                <a:lnTo>
                  <a:pt x="904" y="662"/>
                </a:lnTo>
                <a:lnTo>
                  <a:pt x="905" y="662"/>
                </a:lnTo>
                <a:lnTo>
                  <a:pt x="907" y="662"/>
                </a:lnTo>
                <a:lnTo>
                  <a:pt x="909" y="662"/>
                </a:lnTo>
                <a:lnTo>
                  <a:pt x="910" y="662"/>
                </a:lnTo>
                <a:lnTo>
                  <a:pt x="910" y="663"/>
                </a:lnTo>
                <a:lnTo>
                  <a:pt x="910" y="666"/>
                </a:lnTo>
                <a:lnTo>
                  <a:pt x="910" y="667"/>
                </a:lnTo>
                <a:lnTo>
                  <a:pt x="911" y="667"/>
                </a:lnTo>
                <a:lnTo>
                  <a:pt x="912" y="666"/>
                </a:lnTo>
                <a:lnTo>
                  <a:pt x="912" y="667"/>
                </a:lnTo>
                <a:lnTo>
                  <a:pt x="914" y="668"/>
                </a:lnTo>
                <a:lnTo>
                  <a:pt x="914" y="669"/>
                </a:lnTo>
                <a:lnTo>
                  <a:pt x="912" y="671"/>
                </a:lnTo>
                <a:lnTo>
                  <a:pt x="912" y="672"/>
                </a:lnTo>
                <a:lnTo>
                  <a:pt x="915" y="672"/>
                </a:lnTo>
                <a:lnTo>
                  <a:pt x="916" y="673"/>
                </a:lnTo>
                <a:lnTo>
                  <a:pt x="917" y="674"/>
                </a:lnTo>
                <a:lnTo>
                  <a:pt x="917" y="676"/>
                </a:lnTo>
                <a:lnTo>
                  <a:pt x="918" y="678"/>
                </a:lnTo>
                <a:lnTo>
                  <a:pt x="920" y="679"/>
                </a:lnTo>
                <a:lnTo>
                  <a:pt x="928" y="688"/>
                </a:lnTo>
                <a:lnTo>
                  <a:pt x="929" y="688"/>
                </a:lnTo>
                <a:lnTo>
                  <a:pt x="931" y="689"/>
                </a:lnTo>
                <a:lnTo>
                  <a:pt x="933" y="690"/>
                </a:lnTo>
                <a:lnTo>
                  <a:pt x="938" y="693"/>
                </a:lnTo>
                <a:lnTo>
                  <a:pt x="941" y="694"/>
                </a:lnTo>
                <a:lnTo>
                  <a:pt x="942" y="695"/>
                </a:lnTo>
                <a:lnTo>
                  <a:pt x="944" y="695"/>
                </a:lnTo>
                <a:lnTo>
                  <a:pt x="947" y="698"/>
                </a:lnTo>
                <a:lnTo>
                  <a:pt x="949" y="699"/>
                </a:lnTo>
                <a:lnTo>
                  <a:pt x="950" y="700"/>
                </a:lnTo>
                <a:lnTo>
                  <a:pt x="952" y="700"/>
                </a:lnTo>
                <a:lnTo>
                  <a:pt x="954" y="703"/>
                </a:lnTo>
                <a:lnTo>
                  <a:pt x="955" y="703"/>
                </a:lnTo>
                <a:lnTo>
                  <a:pt x="957" y="704"/>
                </a:lnTo>
                <a:lnTo>
                  <a:pt x="958" y="704"/>
                </a:lnTo>
                <a:lnTo>
                  <a:pt x="959" y="705"/>
                </a:lnTo>
                <a:lnTo>
                  <a:pt x="959" y="708"/>
                </a:lnTo>
                <a:lnTo>
                  <a:pt x="960" y="708"/>
                </a:lnTo>
                <a:lnTo>
                  <a:pt x="963" y="709"/>
                </a:lnTo>
                <a:lnTo>
                  <a:pt x="964" y="708"/>
                </a:lnTo>
                <a:lnTo>
                  <a:pt x="966" y="710"/>
                </a:lnTo>
                <a:lnTo>
                  <a:pt x="979" y="715"/>
                </a:lnTo>
                <a:lnTo>
                  <a:pt x="980" y="715"/>
                </a:lnTo>
                <a:lnTo>
                  <a:pt x="982" y="716"/>
                </a:lnTo>
                <a:lnTo>
                  <a:pt x="987" y="718"/>
                </a:lnTo>
                <a:lnTo>
                  <a:pt x="989" y="718"/>
                </a:lnTo>
                <a:lnTo>
                  <a:pt x="992" y="719"/>
                </a:lnTo>
                <a:lnTo>
                  <a:pt x="993" y="719"/>
                </a:lnTo>
                <a:lnTo>
                  <a:pt x="995" y="719"/>
                </a:lnTo>
                <a:lnTo>
                  <a:pt x="998" y="720"/>
                </a:lnTo>
                <a:lnTo>
                  <a:pt x="1002" y="720"/>
                </a:lnTo>
                <a:lnTo>
                  <a:pt x="1003" y="720"/>
                </a:lnTo>
                <a:lnTo>
                  <a:pt x="1011" y="720"/>
                </a:lnTo>
                <a:lnTo>
                  <a:pt x="1012" y="720"/>
                </a:lnTo>
                <a:lnTo>
                  <a:pt x="1016" y="720"/>
                </a:lnTo>
                <a:lnTo>
                  <a:pt x="1018" y="719"/>
                </a:lnTo>
                <a:lnTo>
                  <a:pt x="1023" y="719"/>
                </a:lnTo>
                <a:lnTo>
                  <a:pt x="1028" y="716"/>
                </a:lnTo>
                <a:lnTo>
                  <a:pt x="1032" y="714"/>
                </a:lnTo>
                <a:lnTo>
                  <a:pt x="1038" y="711"/>
                </a:lnTo>
                <a:lnTo>
                  <a:pt x="1040" y="709"/>
                </a:lnTo>
                <a:lnTo>
                  <a:pt x="1042" y="709"/>
                </a:lnTo>
                <a:lnTo>
                  <a:pt x="1043" y="708"/>
                </a:lnTo>
                <a:lnTo>
                  <a:pt x="1044" y="708"/>
                </a:lnTo>
                <a:lnTo>
                  <a:pt x="1045" y="708"/>
                </a:lnTo>
                <a:lnTo>
                  <a:pt x="1046" y="706"/>
                </a:lnTo>
                <a:lnTo>
                  <a:pt x="1048" y="706"/>
                </a:lnTo>
                <a:lnTo>
                  <a:pt x="1051" y="704"/>
                </a:lnTo>
                <a:lnTo>
                  <a:pt x="1057" y="699"/>
                </a:lnTo>
                <a:lnTo>
                  <a:pt x="1059" y="699"/>
                </a:lnTo>
                <a:lnTo>
                  <a:pt x="1060" y="698"/>
                </a:lnTo>
                <a:lnTo>
                  <a:pt x="1062" y="697"/>
                </a:lnTo>
                <a:lnTo>
                  <a:pt x="1066" y="693"/>
                </a:lnTo>
                <a:lnTo>
                  <a:pt x="1070" y="690"/>
                </a:lnTo>
                <a:lnTo>
                  <a:pt x="1072" y="689"/>
                </a:lnTo>
                <a:lnTo>
                  <a:pt x="1075" y="688"/>
                </a:lnTo>
                <a:lnTo>
                  <a:pt x="1077" y="687"/>
                </a:lnTo>
                <a:lnTo>
                  <a:pt x="1078" y="686"/>
                </a:lnTo>
                <a:lnTo>
                  <a:pt x="1080" y="684"/>
                </a:lnTo>
                <a:lnTo>
                  <a:pt x="1083" y="683"/>
                </a:lnTo>
                <a:lnTo>
                  <a:pt x="1085" y="682"/>
                </a:lnTo>
                <a:lnTo>
                  <a:pt x="1085" y="681"/>
                </a:lnTo>
                <a:lnTo>
                  <a:pt x="1086" y="679"/>
                </a:lnTo>
                <a:lnTo>
                  <a:pt x="1087" y="679"/>
                </a:lnTo>
                <a:lnTo>
                  <a:pt x="1090" y="677"/>
                </a:lnTo>
                <a:lnTo>
                  <a:pt x="1093" y="676"/>
                </a:lnTo>
                <a:lnTo>
                  <a:pt x="1096" y="673"/>
                </a:lnTo>
                <a:lnTo>
                  <a:pt x="1107" y="667"/>
                </a:lnTo>
                <a:lnTo>
                  <a:pt x="1110" y="665"/>
                </a:lnTo>
                <a:lnTo>
                  <a:pt x="1112" y="665"/>
                </a:lnTo>
                <a:lnTo>
                  <a:pt x="1112" y="663"/>
                </a:lnTo>
                <a:lnTo>
                  <a:pt x="1114" y="662"/>
                </a:lnTo>
                <a:lnTo>
                  <a:pt x="1115" y="661"/>
                </a:lnTo>
                <a:lnTo>
                  <a:pt x="1117" y="660"/>
                </a:lnTo>
                <a:lnTo>
                  <a:pt x="1119" y="660"/>
                </a:lnTo>
                <a:lnTo>
                  <a:pt x="1122" y="657"/>
                </a:lnTo>
                <a:lnTo>
                  <a:pt x="1129" y="655"/>
                </a:lnTo>
                <a:lnTo>
                  <a:pt x="1130" y="654"/>
                </a:lnTo>
                <a:lnTo>
                  <a:pt x="1131" y="652"/>
                </a:lnTo>
                <a:lnTo>
                  <a:pt x="1135" y="650"/>
                </a:lnTo>
                <a:lnTo>
                  <a:pt x="1144" y="645"/>
                </a:lnTo>
                <a:lnTo>
                  <a:pt x="1151" y="640"/>
                </a:lnTo>
                <a:lnTo>
                  <a:pt x="1155" y="637"/>
                </a:lnTo>
                <a:lnTo>
                  <a:pt x="1162" y="634"/>
                </a:lnTo>
                <a:lnTo>
                  <a:pt x="1165" y="633"/>
                </a:lnTo>
                <a:lnTo>
                  <a:pt x="1171" y="629"/>
                </a:lnTo>
                <a:lnTo>
                  <a:pt x="1177" y="625"/>
                </a:lnTo>
                <a:lnTo>
                  <a:pt x="1184" y="622"/>
                </a:lnTo>
                <a:lnTo>
                  <a:pt x="1197" y="613"/>
                </a:lnTo>
                <a:lnTo>
                  <a:pt x="1201" y="610"/>
                </a:lnTo>
                <a:lnTo>
                  <a:pt x="1206" y="607"/>
                </a:lnTo>
                <a:lnTo>
                  <a:pt x="1209" y="604"/>
                </a:lnTo>
                <a:lnTo>
                  <a:pt x="1211" y="603"/>
                </a:lnTo>
                <a:lnTo>
                  <a:pt x="1215" y="601"/>
                </a:lnTo>
                <a:lnTo>
                  <a:pt x="1216" y="599"/>
                </a:lnTo>
                <a:lnTo>
                  <a:pt x="1219" y="598"/>
                </a:lnTo>
                <a:lnTo>
                  <a:pt x="1227" y="593"/>
                </a:lnTo>
                <a:lnTo>
                  <a:pt x="1232" y="590"/>
                </a:lnTo>
                <a:lnTo>
                  <a:pt x="1233" y="590"/>
                </a:lnTo>
                <a:lnTo>
                  <a:pt x="1236" y="587"/>
                </a:lnTo>
                <a:lnTo>
                  <a:pt x="1237" y="586"/>
                </a:lnTo>
                <a:lnTo>
                  <a:pt x="1244" y="582"/>
                </a:lnTo>
                <a:lnTo>
                  <a:pt x="1252" y="578"/>
                </a:lnTo>
                <a:lnTo>
                  <a:pt x="1262" y="572"/>
                </a:lnTo>
                <a:lnTo>
                  <a:pt x="1273" y="566"/>
                </a:lnTo>
                <a:lnTo>
                  <a:pt x="1274" y="566"/>
                </a:lnTo>
                <a:lnTo>
                  <a:pt x="1281" y="562"/>
                </a:lnTo>
                <a:lnTo>
                  <a:pt x="1289" y="558"/>
                </a:lnTo>
                <a:lnTo>
                  <a:pt x="1295" y="553"/>
                </a:lnTo>
                <a:lnTo>
                  <a:pt x="1302" y="549"/>
                </a:lnTo>
                <a:lnTo>
                  <a:pt x="1305" y="548"/>
                </a:lnTo>
                <a:lnTo>
                  <a:pt x="1310" y="545"/>
                </a:lnTo>
                <a:lnTo>
                  <a:pt x="1318" y="539"/>
                </a:lnTo>
                <a:lnTo>
                  <a:pt x="1326" y="534"/>
                </a:lnTo>
                <a:lnTo>
                  <a:pt x="1333" y="528"/>
                </a:lnTo>
                <a:lnTo>
                  <a:pt x="1336" y="527"/>
                </a:lnTo>
                <a:lnTo>
                  <a:pt x="1352" y="512"/>
                </a:lnTo>
                <a:lnTo>
                  <a:pt x="1355" y="508"/>
                </a:lnTo>
                <a:lnTo>
                  <a:pt x="1355" y="507"/>
                </a:lnTo>
                <a:lnTo>
                  <a:pt x="1357" y="506"/>
                </a:lnTo>
                <a:lnTo>
                  <a:pt x="1362" y="501"/>
                </a:lnTo>
                <a:lnTo>
                  <a:pt x="1363" y="500"/>
                </a:lnTo>
                <a:lnTo>
                  <a:pt x="1364" y="498"/>
                </a:lnTo>
                <a:lnTo>
                  <a:pt x="1365" y="498"/>
                </a:lnTo>
                <a:lnTo>
                  <a:pt x="1366" y="497"/>
                </a:lnTo>
                <a:lnTo>
                  <a:pt x="1368" y="494"/>
                </a:lnTo>
                <a:lnTo>
                  <a:pt x="1369" y="492"/>
                </a:lnTo>
                <a:lnTo>
                  <a:pt x="1370" y="490"/>
                </a:lnTo>
                <a:lnTo>
                  <a:pt x="1371" y="487"/>
                </a:lnTo>
                <a:lnTo>
                  <a:pt x="1371" y="486"/>
                </a:lnTo>
                <a:lnTo>
                  <a:pt x="1373" y="482"/>
                </a:lnTo>
                <a:lnTo>
                  <a:pt x="1374" y="480"/>
                </a:lnTo>
                <a:lnTo>
                  <a:pt x="1375" y="478"/>
                </a:lnTo>
                <a:lnTo>
                  <a:pt x="1376" y="475"/>
                </a:lnTo>
                <a:lnTo>
                  <a:pt x="1376" y="474"/>
                </a:lnTo>
                <a:lnTo>
                  <a:pt x="1377" y="471"/>
                </a:lnTo>
                <a:lnTo>
                  <a:pt x="1379" y="468"/>
                </a:lnTo>
                <a:lnTo>
                  <a:pt x="1380" y="465"/>
                </a:lnTo>
                <a:lnTo>
                  <a:pt x="1382" y="462"/>
                </a:lnTo>
                <a:lnTo>
                  <a:pt x="1384" y="458"/>
                </a:lnTo>
                <a:lnTo>
                  <a:pt x="1386" y="455"/>
                </a:lnTo>
                <a:lnTo>
                  <a:pt x="1387" y="454"/>
                </a:lnTo>
                <a:lnTo>
                  <a:pt x="1389" y="453"/>
                </a:lnTo>
                <a:lnTo>
                  <a:pt x="1390" y="452"/>
                </a:lnTo>
                <a:lnTo>
                  <a:pt x="1391" y="450"/>
                </a:lnTo>
                <a:lnTo>
                  <a:pt x="1392" y="449"/>
                </a:lnTo>
                <a:lnTo>
                  <a:pt x="1394" y="448"/>
                </a:lnTo>
                <a:lnTo>
                  <a:pt x="1394" y="447"/>
                </a:lnTo>
                <a:lnTo>
                  <a:pt x="1396" y="444"/>
                </a:lnTo>
                <a:lnTo>
                  <a:pt x="1397" y="443"/>
                </a:lnTo>
                <a:lnTo>
                  <a:pt x="1397" y="442"/>
                </a:lnTo>
                <a:lnTo>
                  <a:pt x="1397" y="441"/>
                </a:lnTo>
                <a:lnTo>
                  <a:pt x="1398" y="439"/>
                </a:lnTo>
                <a:lnTo>
                  <a:pt x="1400" y="438"/>
                </a:lnTo>
                <a:lnTo>
                  <a:pt x="1401" y="436"/>
                </a:lnTo>
                <a:lnTo>
                  <a:pt x="1402" y="433"/>
                </a:lnTo>
                <a:lnTo>
                  <a:pt x="1403" y="433"/>
                </a:lnTo>
                <a:lnTo>
                  <a:pt x="1403" y="431"/>
                </a:lnTo>
                <a:lnTo>
                  <a:pt x="1407" y="427"/>
                </a:lnTo>
                <a:lnTo>
                  <a:pt x="1408" y="425"/>
                </a:lnTo>
                <a:lnTo>
                  <a:pt x="1409" y="423"/>
                </a:lnTo>
                <a:lnTo>
                  <a:pt x="1409" y="422"/>
                </a:lnTo>
                <a:lnTo>
                  <a:pt x="1414" y="417"/>
                </a:lnTo>
                <a:lnTo>
                  <a:pt x="1420" y="409"/>
                </a:lnTo>
                <a:lnTo>
                  <a:pt x="1422" y="406"/>
                </a:lnTo>
                <a:lnTo>
                  <a:pt x="1423" y="405"/>
                </a:lnTo>
                <a:lnTo>
                  <a:pt x="1424" y="404"/>
                </a:lnTo>
                <a:lnTo>
                  <a:pt x="1424" y="402"/>
                </a:lnTo>
                <a:lnTo>
                  <a:pt x="1428" y="397"/>
                </a:lnTo>
                <a:lnTo>
                  <a:pt x="1439" y="385"/>
                </a:lnTo>
                <a:lnTo>
                  <a:pt x="1441" y="383"/>
                </a:lnTo>
                <a:lnTo>
                  <a:pt x="1443" y="382"/>
                </a:lnTo>
                <a:lnTo>
                  <a:pt x="1443" y="380"/>
                </a:lnTo>
                <a:lnTo>
                  <a:pt x="1443" y="379"/>
                </a:lnTo>
                <a:lnTo>
                  <a:pt x="1444" y="379"/>
                </a:lnTo>
                <a:lnTo>
                  <a:pt x="1448" y="374"/>
                </a:lnTo>
                <a:lnTo>
                  <a:pt x="1449" y="372"/>
                </a:lnTo>
                <a:lnTo>
                  <a:pt x="1450" y="369"/>
                </a:lnTo>
                <a:lnTo>
                  <a:pt x="1452" y="365"/>
                </a:lnTo>
                <a:lnTo>
                  <a:pt x="1455" y="364"/>
                </a:lnTo>
                <a:lnTo>
                  <a:pt x="1455" y="362"/>
                </a:lnTo>
                <a:lnTo>
                  <a:pt x="1457" y="359"/>
                </a:lnTo>
                <a:lnTo>
                  <a:pt x="1459" y="358"/>
                </a:lnTo>
                <a:lnTo>
                  <a:pt x="1459" y="357"/>
                </a:lnTo>
                <a:lnTo>
                  <a:pt x="1461" y="352"/>
                </a:lnTo>
                <a:lnTo>
                  <a:pt x="1462" y="351"/>
                </a:lnTo>
                <a:lnTo>
                  <a:pt x="1464" y="348"/>
                </a:lnTo>
                <a:lnTo>
                  <a:pt x="1465" y="346"/>
                </a:lnTo>
                <a:lnTo>
                  <a:pt x="1469" y="338"/>
                </a:lnTo>
                <a:lnTo>
                  <a:pt x="1470" y="335"/>
                </a:lnTo>
                <a:lnTo>
                  <a:pt x="1473" y="327"/>
                </a:lnTo>
                <a:lnTo>
                  <a:pt x="1476" y="322"/>
                </a:lnTo>
                <a:lnTo>
                  <a:pt x="1477" y="320"/>
                </a:lnTo>
                <a:lnTo>
                  <a:pt x="1477" y="319"/>
                </a:lnTo>
                <a:lnTo>
                  <a:pt x="1478" y="318"/>
                </a:lnTo>
                <a:lnTo>
                  <a:pt x="1478" y="315"/>
                </a:lnTo>
                <a:lnTo>
                  <a:pt x="1478" y="314"/>
                </a:lnTo>
                <a:lnTo>
                  <a:pt x="1478" y="311"/>
                </a:lnTo>
                <a:lnTo>
                  <a:pt x="1478" y="310"/>
                </a:lnTo>
                <a:lnTo>
                  <a:pt x="1481" y="305"/>
                </a:lnTo>
                <a:lnTo>
                  <a:pt x="1481" y="304"/>
                </a:lnTo>
                <a:lnTo>
                  <a:pt x="1485" y="294"/>
                </a:lnTo>
                <a:lnTo>
                  <a:pt x="1488" y="287"/>
                </a:lnTo>
                <a:lnTo>
                  <a:pt x="1488" y="283"/>
                </a:lnTo>
                <a:lnTo>
                  <a:pt x="1491" y="277"/>
                </a:lnTo>
                <a:lnTo>
                  <a:pt x="1496" y="262"/>
                </a:lnTo>
                <a:lnTo>
                  <a:pt x="1497" y="261"/>
                </a:lnTo>
                <a:lnTo>
                  <a:pt x="1497" y="260"/>
                </a:lnTo>
                <a:lnTo>
                  <a:pt x="1498" y="258"/>
                </a:lnTo>
                <a:lnTo>
                  <a:pt x="1498" y="256"/>
                </a:lnTo>
                <a:lnTo>
                  <a:pt x="1499" y="252"/>
                </a:lnTo>
                <a:lnTo>
                  <a:pt x="1501" y="251"/>
                </a:lnTo>
                <a:lnTo>
                  <a:pt x="1501" y="249"/>
                </a:lnTo>
                <a:lnTo>
                  <a:pt x="1503" y="245"/>
                </a:lnTo>
                <a:lnTo>
                  <a:pt x="1506" y="236"/>
                </a:lnTo>
                <a:lnTo>
                  <a:pt x="1506" y="235"/>
                </a:lnTo>
                <a:lnTo>
                  <a:pt x="1507" y="234"/>
                </a:lnTo>
                <a:lnTo>
                  <a:pt x="1507" y="233"/>
                </a:lnTo>
                <a:lnTo>
                  <a:pt x="1508" y="229"/>
                </a:lnTo>
                <a:lnTo>
                  <a:pt x="1509" y="228"/>
                </a:lnTo>
                <a:lnTo>
                  <a:pt x="1509" y="226"/>
                </a:lnTo>
                <a:lnTo>
                  <a:pt x="1509" y="225"/>
                </a:lnTo>
                <a:lnTo>
                  <a:pt x="1510" y="223"/>
                </a:lnTo>
                <a:lnTo>
                  <a:pt x="1512" y="222"/>
                </a:lnTo>
                <a:lnTo>
                  <a:pt x="1512" y="220"/>
                </a:lnTo>
                <a:lnTo>
                  <a:pt x="1512" y="219"/>
                </a:lnTo>
                <a:lnTo>
                  <a:pt x="1513" y="218"/>
                </a:lnTo>
                <a:lnTo>
                  <a:pt x="1514" y="213"/>
                </a:lnTo>
                <a:lnTo>
                  <a:pt x="1514" y="212"/>
                </a:lnTo>
                <a:lnTo>
                  <a:pt x="1517" y="204"/>
                </a:lnTo>
                <a:lnTo>
                  <a:pt x="1518" y="201"/>
                </a:lnTo>
                <a:lnTo>
                  <a:pt x="1520" y="187"/>
                </a:lnTo>
                <a:lnTo>
                  <a:pt x="1521" y="177"/>
                </a:lnTo>
                <a:lnTo>
                  <a:pt x="1523" y="172"/>
                </a:lnTo>
                <a:lnTo>
                  <a:pt x="1524" y="170"/>
                </a:lnTo>
                <a:lnTo>
                  <a:pt x="1525" y="164"/>
                </a:lnTo>
                <a:lnTo>
                  <a:pt x="1528" y="155"/>
                </a:lnTo>
                <a:lnTo>
                  <a:pt x="1529" y="153"/>
                </a:lnTo>
                <a:lnTo>
                  <a:pt x="1529" y="151"/>
                </a:lnTo>
                <a:lnTo>
                  <a:pt x="1533" y="139"/>
                </a:lnTo>
                <a:lnTo>
                  <a:pt x="1535" y="132"/>
                </a:lnTo>
                <a:lnTo>
                  <a:pt x="1538" y="127"/>
                </a:lnTo>
                <a:lnTo>
                  <a:pt x="1538" y="123"/>
                </a:lnTo>
                <a:lnTo>
                  <a:pt x="1539" y="122"/>
                </a:lnTo>
                <a:lnTo>
                  <a:pt x="1540" y="115"/>
                </a:lnTo>
                <a:lnTo>
                  <a:pt x="1540" y="113"/>
                </a:lnTo>
                <a:lnTo>
                  <a:pt x="1542" y="105"/>
                </a:lnTo>
                <a:lnTo>
                  <a:pt x="1542" y="94"/>
                </a:lnTo>
                <a:lnTo>
                  <a:pt x="1542" y="86"/>
                </a:lnTo>
                <a:lnTo>
                  <a:pt x="1542" y="81"/>
                </a:lnTo>
                <a:lnTo>
                  <a:pt x="1542" y="75"/>
                </a:lnTo>
                <a:lnTo>
                  <a:pt x="1542" y="72"/>
                </a:lnTo>
                <a:lnTo>
                  <a:pt x="1542" y="70"/>
                </a:lnTo>
                <a:lnTo>
                  <a:pt x="1542" y="64"/>
                </a:lnTo>
                <a:lnTo>
                  <a:pt x="1542" y="58"/>
                </a:lnTo>
                <a:lnTo>
                  <a:pt x="1542" y="55"/>
                </a:lnTo>
                <a:lnTo>
                  <a:pt x="1542" y="53"/>
                </a:lnTo>
                <a:lnTo>
                  <a:pt x="1542" y="51"/>
                </a:lnTo>
                <a:lnTo>
                  <a:pt x="1542" y="48"/>
                </a:lnTo>
                <a:lnTo>
                  <a:pt x="1542" y="43"/>
                </a:lnTo>
                <a:lnTo>
                  <a:pt x="1542" y="41"/>
                </a:lnTo>
                <a:lnTo>
                  <a:pt x="1542" y="38"/>
                </a:lnTo>
                <a:lnTo>
                  <a:pt x="1542" y="36"/>
                </a:lnTo>
                <a:lnTo>
                  <a:pt x="1544" y="33"/>
                </a:lnTo>
                <a:lnTo>
                  <a:pt x="1544" y="26"/>
                </a:lnTo>
                <a:lnTo>
                  <a:pt x="1544" y="22"/>
                </a:lnTo>
                <a:lnTo>
                  <a:pt x="1544" y="18"/>
                </a:lnTo>
                <a:lnTo>
                  <a:pt x="1544" y="15"/>
                </a:lnTo>
                <a:lnTo>
                  <a:pt x="1545" y="7"/>
                </a:lnTo>
                <a:lnTo>
                  <a:pt x="1545" y="6"/>
                </a:lnTo>
                <a:lnTo>
                  <a:pt x="1546" y="0"/>
                </a:lnTo>
                <a:lnTo>
                  <a:pt x="1562" y="11"/>
                </a:lnTo>
                <a:lnTo>
                  <a:pt x="1581" y="25"/>
                </a:lnTo>
                <a:lnTo>
                  <a:pt x="1592" y="32"/>
                </a:lnTo>
                <a:lnTo>
                  <a:pt x="1597" y="35"/>
                </a:lnTo>
                <a:lnTo>
                  <a:pt x="1609" y="43"/>
                </a:lnTo>
                <a:lnTo>
                  <a:pt x="1610" y="44"/>
                </a:lnTo>
                <a:lnTo>
                  <a:pt x="1616" y="49"/>
                </a:lnTo>
                <a:lnTo>
                  <a:pt x="1617" y="51"/>
                </a:lnTo>
                <a:lnTo>
                  <a:pt x="1621" y="53"/>
                </a:lnTo>
                <a:lnTo>
                  <a:pt x="1647" y="72"/>
                </a:lnTo>
                <a:lnTo>
                  <a:pt x="1649" y="74"/>
                </a:lnTo>
                <a:lnTo>
                  <a:pt x="1656" y="78"/>
                </a:lnTo>
                <a:lnTo>
                  <a:pt x="1663" y="84"/>
                </a:lnTo>
                <a:lnTo>
                  <a:pt x="1675" y="91"/>
                </a:lnTo>
                <a:lnTo>
                  <a:pt x="1677" y="92"/>
                </a:lnTo>
                <a:lnTo>
                  <a:pt x="1691" y="103"/>
                </a:lnTo>
                <a:lnTo>
                  <a:pt x="1701" y="111"/>
                </a:lnTo>
                <a:lnTo>
                  <a:pt x="1711" y="117"/>
                </a:lnTo>
                <a:lnTo>
                  <a:pt x="1742" y="139"/>
                </a:lnTo>
                <a:lnTo>
                  <a:pt x="1743" y="140"/>
                </a:lnTo>
                <a:lnTo>
                  <a:pt x="1746" y="143"/>
                </a:lnTo>
                <a:lnTo>
                  <a:pt x="1761" y="154"/>
                </a:lnTo>
                <a:lnTo>
                  <a:pt x="1771" y="161"/>
                </a:lnTo>
                <a:lnTo>
                  <a:pt x="1778" y="165"/>
                </a:lnTo>
                <a:lnTo>
                  <a:pt x="1785" y="170"/>
                </a:lnTo>
                <a:lnTo>
                  <a:pt x="1785" y="171"/>
                </a:lnTo>
                <a:lnTo>
                  <a:pt x="1789" y="174"/>
                </a:lnTo>
                <a:lnTo>
                  <a:pt x="1796" y="179"/>
                </a:lnTo>
                <a:lnTo>
                  <a:pt x="1797" y="180"/>
                </a:lnTo>
                <a:lnTo>
                  <a:pt x="1798" y="180"/>
                </a:lnTo>
                <a:lnTo>
                  <a:pt x="1800" y="181"/>
                </a:lnTo>
                <a:lnTo>
                  <a:pt x="1806" y="186"/>
                </a:lnTo>
                <a:lnTo>
                  <a:pt x="1807" y="187"/>
                </a:lnTo>
                <a:lnTo>
                  <a:pt x="1808" y="188"/>
                </a:lnTo>
                <a:lnTo>
                  <a:pt x="1810" y="188"/>
                </a:lnTo>
                <a:lnTo>
                  <a:pt x="1812" y="190"/>
                </a:lnTo>
                <a:lnTo>
                  <a:pt x="1813" y="191"/>
                </a:lnTo>
                <a:lnTo>
                  <a:pt x="1819" y="196"/>
                </a:lnTo>
                <a:lnTo>
                  <a:pt x="1821" y="197"/>
                </a:lnTo>
                <a:lnTo>
                  <a:pt x="1832" y="204"/>
                </a:lnTo>
                <a:lnTo>
                  <a:pt x="1833" y="204"/>
                </a:lnTo>
                <a:lnTo>
                  <a:pt x="1833" y="206"/>
                </a:lnTo>
                <a:lnTo>
                  <a:pt x="1842" y="212"/>
                </a:lnTo>
                <a:lnTo>
                  <a:pt x="1851" y="218"/>
                </a:lnTo>
                <a:lnTo>
                  <a:pt x="1856" y="223"/>
                </a:lnTo>
                <a:lnTo>
                  <a:pt x="1862" y="226"/>
                </a:lnTo>
                <a:lnTo>
                  <a:pt x="1864" y="228"/>
                </a:lnTo>
                <a:lnTo>
                  <a:pt x="1865" y="229"/>
                </a:lnTo>
                <a:lnTo>
                  <a:pt x="1866" y="229"/>
                </a:lnTo>
                <a:lnTo>
                  <a:pt x="1867" y="230"/>
                </a:lnTo>
                <a:lnTo>
                  <a:pt x="1888" y="245"/>
                </a:lnTo>
                <a:lnTo>
                  <a:pt x="1843" y="250"/>
                </a:lnTo>
                <a:lnTo>
                  <a:pt x="1813" y="257"/>
                </a:lnTo>
                <a:lnTo>
                  <a:pt x="1808" y="260"/>
                </a:lnTo>
                <a:lnTo>
                  <a:pt x="1844" y="283"/>
                </a:lnTo>
                <a:lnTo>
                  <a:pt x="1850" y="287"/>
                </a:lnTo>
                <a:lnTo>
                  <a:pt x="1851" y="288"/>
                </a:lnTo>
                <a:lnTo>
                  <a:pt x="1853" y="289"/>
                </a:lnTo>
                <a:lnTo>
                  <a:pt x="1861" y="294"/>
                </a:lnTo>
                <a:lnTo>
                  <a:pt x="1929" y="275"/>
                </a:lnTo>
                <a:lnTo>
                  <a:pt x="1933" y="278"/>
                </a:lnTo>
                <a:lnTo>
                  <a:pt x="1935" y="279"/>
                </a:lnTo>
                <a:lnTo>
                  <a:pt x="1955" y="293"/>
                </a:lnTo>
                <a:lnTo>
                  <a:pt x="1958" y="297"/>
                </a:lnTo>
                <a:lnTo>
                  <a:pt x="1960" y="297"/>
                </a:lnTo>
                <a:lnTo>
                  <a:pt x="1971" y="304"/>
                </a:lnTo>
                <a:lnTo>
                  <a:pt x="1981" y="311"/>
                </a:lnTo>
                <a:lnTo>
                  <a:pt x="1982" y="313"/>
                </a:lnTo>
                <a:lnTo>
                  <a:pt x="1984" y="314"/>
                </a:lnTo>
                <a:lnTo>
                  <a:pt x="1986" y="315"/>
                </a:lnTo>
                <a:lnTo>
                  <a:pt x="1987" y="316"/>
                </a:lnTo>
                <a:lnTo>
                  <a:pt x="1988" y="316"/>
                </a:lnTo>
                <a:lnTo>
                  <a:pt x="1995" y="321"/>
                </a:lnTo>
                <a:lnTo>
                  <a:pt x="1998" y="324"/>
                </a:lnTo>
                <a:lnTo>
                  <a:pt x="1999" y="325"/>
                </a:lnTo>
                <a:lnTo>
                  <a:pt x="2003" y="327"/>
                </a:lnTo>
                <a:lnTo>
                  <a:pt x="2004" y="327"/>
                </a:lnTo>
                <a:lnTo>
                  <a:pt x="2004" y="329"/>
                </a:lnTo>
                <a:lnTo>
                  <a:pt x="2006" y="330"/>
                </a:lnTo>
                <a:lnTo>
                  <a:pt x="2008" y="331"/>
                </a:lnTo>
                <a:lnTo>
                  <a:pt x="2015" y="336"/>
                </a:lnTo>
                <a:lnTo>
                  <a:pt x="2037" y="352"/>
                </a:lnTo>
                <a:lnTo>
                  <a:pt x="2044" y="357"/>
                </a:lnTo>
                <a:lnTo>
                  <a:pt x="2048" y="361"/>
                </a:lnTo>
                <a:lnTo>
                  <a:pt x="2059" y="368"/>
                </a:lnTo>
                <a:lnTo>
                  <a:pt x="2068" y="374"/>
                </a:lnTo>
                <a:lnTo>
                  <a:pt x="2083" y="385"/>
                </a:lnTo>
                <a:lnTo>
                  <a:pt x="2100" y="396"/>
                </a:lnTo>
                <a:lnTo>
                  <a:pt x="2102" y="397"/>
                </a:lnTo>
                <a:lnTo>
                  <a:pt x="2105" y="400"/>
                </a:lnTo>
                <a:lnTo>
                  <a:pt x="2116" y="409"/>
                </a:lnTo>
                <a:lnTo>
                  <a:pt x="2121" y="411"/>
                </a:lnTo>
                <a:lnTo>
                  <a:pt x="2121" y="412"/>
                </a:lnTo>
                <a:lnTo>
                  <a:pt x="2122" y="412"/>
                </a:lnTo>
                <a:lnTo>
                  <a:pt x="2123" y="414"/>
                </a:lnTo>
                <a:lnTo>
                  <a:pt x="2127" y="416"/>
                </a:lnTo>
                <a:lnTo>
                  <a:pt x="2142" y="427"/>
                </a:lnTo>
                <a:lnTo>
                  <a:pt x="2144" y="428"/>
                </a:lnTo>
                <a:lnTo>
                  <a:pt x="2147" y="431"/>
                </a:lnTo>
                <a:lnTo>
                  <a:pt x="2148" y="431"/>
                </a:lnTo>
                <a:lnTo>
                  <a:pt x="2160" y="441"/>
                </a:lnTo>
                <a:lnTo>
                  <a:pt x="2162" y="441"/>
                </a:lnTo>
                <a:lnTo>
                  <a:pt x="2168" y="446"/>
                </a:lnTo>
                <a:lnTo>
                  <a:pt x="2179" y="453"/>
                </a:lnTo>
                <a:lnTo>
                  <a:pt x="2192" y="463"/>
                </a:lnTo>
                <a:lnTo>
                  <a:pt x="2196" y="465"/>
                </a:lnTo>
                <a:lnTo>
                  <a:pt x="2213" y="478"/>
                </a:lnTo>
                <a:lnTo>
                  <a:pt x="2213" y="479"/>
                </a:lnTo>
                <a:lnTo>
                  <a:pt x="2238" y="496"/>
                </a:lnTo>
                <a:lnTo>
                  <a:pt x="2243" y="500"/>
                </a:lnTo>
                <a:lnTo>
                  <a:pt x="2252" y="507"/>
                </a:lnTo>
                <a:lnTo>
                  <a:pt x="2255" y="508"/>
                </a:lnTo>
                <a:lnTo>
                  <a:pt x="2256" y="508"/>
                </a:lnTo>
                <a:lnTo>
                  <a:pt x="2262" y="513"/>
                </a:lnTo>
                <a:lnTo>
                  <a:pt x="2272" y="521"/>
                </a:lnTo>
                <a:lnTo>
                  <a:pt x="2273" y="521"/>
                </a:lnTo>
                <a:lnTo>
                  <a:pt x="2277" y="523"/>
                </a:lnTo>
                <a:lnTo>
                  <a:pt x="2281" y="526"/>
                </a:lnTo>
                <a:lnTo>
                  <a:pt x="2287" y="530"/>
                </a:lnTo>
                <a:lnTo>
                  <a:pt x="2294" y="535"/>
                </a:lnTo>
                <a:lnTo>
                  <a:pt x="2296" y="537"/>
                </a:lnTo>
                <a:lnTo>
                  <a:pt x="2299" y="539"/>
                </a:lnTo>
                <a:lnTo>
                  <a:pt x="2306" y="543"/>
                </a:lnTo>
                <a:lnTo>
                  <a:pt x="2309" y="545"/>
                </a:lnTo>
                <a:lnTo>
                  <a:pt x="2313" y="549"/>
                </a:lnTo>
                <a:lnTo>
                  <a:pt x="2323" y="555"/>
                </a:lnTo>
                <a:lnTo>
                  <a:pt x="2326" y="558"/>
                </a:lnTo>
                <a:lnTo>
                  <a:pt x="2330" y="560"/>
                </a:lnTo>
                <a:lnTo>
                  <a:pt x="2336" y="565"/>
                </a:lnTo>
                <a:lnTo>
                  <a:pt x="2350" y="573"/>
                </a:lnTo>
                <a:lnTo>
                  <a:pt x="2350" y="575"/>
                </a:lnTo>
                <a:lnTo>
                  <a:pt x="2353" y="576"/>
                </a:lnTo>
                <a:lnTo>
                  <a:pt x="2366" y="585"/>
                </a:lnTo>
                <a:lnTo>
                  <a:pt x="2374" y="591"/>
                </a:lnTo>
                <a:lnTo>
                  <a:pt x="2377" y="593"/>
                </a:lnTo>
                <a:lnTo>
                  <a:pt x="2378" y="593"/>
                </a:lnTo>
                <a:lnTo>
                  <a:pt x="2389" y="602"/>
                </a:lnTo>
                <a:lnTo>
                  <a:pt x="2392" y="603"/>
                </a:lnTo>
                <a:lnTo>
                  <a:pt x="2393" y="603"/>
                </a:lnTo>
                <a:lnTo>
                  <a:pt x="2393" y="604"/>
                </a:lnTo>
                <a:lnTo>
                  <a:pt x="2394" y="604"/>
                </a:lnTo>
                <a:lnTo>
                  <a:pt x="2394" y="605"/>
                </a:lnTo>
                <a:lnTo>
                  <a:pt x="2395" y="605"/>
                </a:lnTo>
                <a:lnTo>
                  <a:pt x="2397" y="605"/>
                </a:lnTo>
                <a:lnTo>
                  <a:pt x="2398" y="607"/>
                </a:lnTo>
                <a:lnTo>
                  <a:pt x="2403" y="608"/>
                </a:lnTo>
                <a:lnTo>
                  <a:pt x="2404" y="609"/>
                </a:lnTo>
                <a:lnTo>
                  <a:pt x="2409" y="610"/>
                </a:lnTo>
                <a:lnTo>
                  <a:pt x="2410" y="612"/>
                </a:lnTo>
                <a:lnTo>
                  <a:pt x="2475" y="640"/>
                </a:lnTo>
                <a:lnTo>
                  <a:pt x="2483" y="644"/>
                </a:lnTo>
                <a:lnTo>
                  <a:pt x="2528" y="662"/>
                </a:lnTo>
                <a:lnTo>
                  <a:pt x="2529" y="663"/>
                </a:lnTo>
                <a:lnTo>
                  <a:pt x="2552" y="673"/>
                </a:lnTo>
                <a:lnTo>
                  <a:pt x="2553" y="673"/>
                </a:lnTo>
                <a:lnTo>
                  <a:pt x="2573" y="682"/>
                </a:lnTo>
                <a:lnTo>
                  <a:pt x="2587" y="688"/>
                </a:lnTo>
                <a:lnTo>
                  <a:pt x="2592" y="690"/>
                </a:lnTo>
                <a:lnTo>
                  <a:pt x="2601" y="694"/>
                </a:lnTo>
                <a:lnTo>
                  <a:pt x="2603" y="695"/>
                </a:lnTo>
                <a:lnTo>
                  <a:pt x="2619" y="703"/>
                </a:lnTo>
                <a:lnTo>
                  <a:pt x="2622" y="704"/>
                </a:lnTo>
                <a:lnTo>
                  <a:pt x="2629" y="706"/>
                </a:lnTo>
                <a:lnTo>
                  <a:pt x="2630" y="708"/>
                </a:lnTo>
                <a:lnTo>
                  <a:pt x="2633" y="709"/>
                </a:lnTo>
                <a:lnTo>
                  <a:pt x="2634" y="709"/>
                </a:lnTo>
                <a:lnTo>
                  <a:pt x="2636" y="710"/>
                </a:lnTo>
                <a:lnTo>
                  <a:pt x="2638" y="710"/>
                </a:lnTo>
                <a:lnTo>
                  <a:pt x="2639" y="711"/>
                </a:lnTo>
                <a:lnTo>
                  <a:pt x="2643" y="713"/>
                </a:lnTo>
                <a:lnTo>
                  <a:pt x="2648" y="715"/>
                </a:lnTo>
                <a:lnTo>
                  <a:pt x="2653" y="716"/>
                </a:lnTo>
                <a:lnTo>
                  <a:pt x="2657" y="719"/>
                </a:lnTo>
                <a:lnTo>
                  <a:pt x="2662" y="721"/>
                </a:lnTo>
                <a:lnTo>
                  <a:pt x="2667" y="724"/>
                </a:lnTo>
                <a:lnTo>
                  <a:pt x="2677" y="727"/>
                </a:lnTo>
                <a:lnTo>
                  <a:pt x="2678" y="729"/>
                </a:lnTo>
                <a:lnTo>
                  <a:pt x="2688" y="732"/>
                </a:lnTo>
                <a:lnTo>
                  <a:pt x="2701" y="738"/>
                </a:lnTo>
                <a:lnTo>
                  <a:pt x="2702" y="738"/>
                </a:lnTo>
                <a:lnTo>
                  <a:pt x="2710" y="742"/>
                </a:lnTo>
                <a:lnTo>
                  <a:pt x="2709" y="751"/>
                </a:lnTo>
                <a:lnTo>
                  <a:pt x="2708" y="759"/>
                </a:lnTo>
                <a:lnTo>
                  <a:pt x="2708" y="761"/>
                </a:lnTo>
                <a:lnTo>
                  <a:pt x="2704" y="788"/>
                </a:lnTo>
                <a:lnTo>
                  <a:pt x="2703" y="794"/>
                </a:lnTo>
                <a:lnTo>
                  <a:pt x="2702" y="802"/>
                </a:lnTo>
                <a:lnTo>
                  <a:pt x="2702" y="811"/>
                </a:lnTo>
                <a:lnTo>
                  <a:pt x="2699" y="828"/>
                </a:lnTo>
                <a:lnTo>
                  <a:pt x="2698" y="839"/>
                </a:lnTo>
                <a:lnTo>
                  <a:pt x="2698" y="840"/>
                </a:lnTo>
                <a:lnTo>
                  <a:pt x="2694" y="864"/>
                </a:lnTo>
                <a:lnTo>
                  <a:pt x="2690" y="898"/>
                </a:lnTo>
                <a:lnTo>
                  <a:pt x="2690" y="900"/>
                </a:lnTo>
                <a:lnTo>
                  <a:pt x="2690" y="906"/>
                </a:lnTo>
                <a:lnTo>
                  <a:pt x="2687" y="924"/>
                </a:lnTo>
                <a:lnTo>
                  <a:pt x="2687" y="925"/>
                </a:lnTo>
                <a:lnTo>
                  <a:pt x="2683" y="949"/>
                </a:lnTo>
                <a:lnTo>
                  <a:pt x="2681" y="967"/>
                </a:lnTo>
                <a:lnTo>
                  <a:pt x="2681" y="969"/>
                </a:lnTo>
                <a:lnTo>
                  <a:pt x="2681" y="970"/>
                </a:lnTo>
                <a:lnTo>
                  <a:pt x="2681" y="971"/>
                </a:lnTo>
                <a:lnTo>
                  <a:pt x="2680" y="973"/>
                </a:lnTo>
                <a:lnTo>
                  <a:pt x="2680" y="975"/>
                </a:lnTo>
                <a:lnTo>
                  <a:pt x="2675" y="1015"/>
                </a:lnTo>
                <a:lnTo>
                  <a:pt x="2672" y="1035"/>
                </a:lnTo>
                <a:lnTo>
                  <a:pt x="2672" y="1036"/>
                </a:lnTo>
                <a:lnTo>
                  <a:pt x="2669" y="1058"/>
                </a:lnTo>
                <a:lnTo>
                  <a:pt x="2664" y="1103"/>
                </a:lnTo>
                <a:lnTo>
                  <a:pt x="2661" y="1122"/>
                </a:lnTo>
                <a:lnTo>
                  <a:pt x="2653" y="1190"/>
                </a:lnTo>
                <a:lnTo>
                  <a:pt x="2651" y="1196"/>
                </a:lnTo>
                <a:lnTo>
                  <a:pt x="2649" y="1210"/>
                </a:lnTo>
                <a:lnTo>
                  <a:pt x="2649" y="1211"/>
                </a:lnTo>
                <a:lnTo>
                  <a:pt x="2649" y="1213"/>
                </a:lnTo>
                <a:lnTo>
                  <a:pt x="2649" y="1218"/>
                </a:lnTo>
                <a:lnTo>
                  <a:pt x="2648" y="1225"/>
                </a:lnTo>
                <a:lnTo>
                  <a:pt x="2645" y="1238"/>
                </a:lnTo>
                <a:lnTo>
                  <a:pt x="2645" y="1240"/>
                </a:lnTo>
                <a:lnTo>
                  <a:pt x="2645" y="1244"/>
                </a:lnTo>
                <a:lnTo>
                  <a:pt x="2636" y="1309"/>
                </a:lnTo>
                <a:lnTo>
                  <a:pt x="2633" y="1334"/>
                </a:lnTo>
                <a:lnTo>
                  <a:pt x="2630" y="1351"/>
                </a:lnTo>
                <a:lnTo>
                  <a:pt x="2630" y="1352"/>
                </a:lnTo>
                <a:lnTo>
                  <a:pt x="2630" y="1359"/>
                </a:lnTo>
                <a:lnTo>
                  <a:pt x="2629" y="1370"/>
                </a:lnTo>
                <a:lnTo>
                  <a:pt x="2628" y="1375"/>
                </a:lnTo>
                <a:lnTo>
                  <a:pt x="2627" y="1381"/>
                </a:lnTo>
                <a:lnTo>
                  <a:pt x="2625" y="1391"/>
                </a:lnTo>
                <a:lnTo>
                  <a:pt x="2622" y="1424"/>
                </a:lnTo>
                <a:lnTo>
                  <a:pt x="2622" y="1425"/>
                </a:lnTo>
                <a:lnTo>
                  <a:pt x="2617" y="1462"/>
                </a:lnTo>
                <a:lnTo>
                  <a:pt x="2614" y="1480"/>
                </a:lnTo>
                <a:lnTo>
                  <a:pt x="2613" y="1485"/>
                </a:lnTo>
                <a:lnTo>
                  <a:pt x="2613" y="1488"/>
                </a:lnTo>
                <a:lnTo>
                  <a:pt x="2612" y="1498"/>
                </a:lnTo>
                <a:lnTo>
                  <a:pt x="2608" y="1523"/>
                </a:lnTo>
                <a:lnTo>
                  <a:pt x="2606" y="1548"/>
                </a:lnTo>
                <a:lnTo>
                  <a:pt x="2603" y="1565"/>
                </a:lnTo>
                <a:lnTo>
                  <a:pt x="2601" y="1584"/>
                </a:lnTo>
                <a:lnTo>
                  <a:pt x="2597" y="1610"/>
                </a:lnTo>
                <a:lnTo>
                  <a:pt x="2597" y="1613"/>
                </a:lnTo>
                <a:lnTo>
                  <a:pt x="2596" y="1618"/>
                </a:lnTo>
                <a:lnTo>
                  <a:pt x="2593" y="1643"/>
                </a:lnTo>
                <a:lnTo>
                  <a:pt x="2591" y="1656"/>
                </a:lnTo>
                <a:lnTo>
                  <a:pt x="2591" y="1658"/>
                </a:lnTo>
                <a:lnTo>
                  <a:pt x="2590" y="1665"/>
                </a:lnTo>
                <a:lnTo>
                  <a:pt x="2581" y="1670"/>
                </a:lnTo>
                <a:lnTo>
                  <a:pt x="2559" y="1680"/>
                </a:lnTo>
                <a:lnTo>
                  <a:pt x="2538" y="1690"/>
                </a:lnTo>
                <a:lnTo>
                  <a:pt x="2518" y="1698"/>
                </a:lnTo>
                <a:lnTo>
                  <a:pt x="2517" y="1698"/>
                </a:lnTo>
                <a:lnTo>
                  <a:pt x="2515" y="1700"/>
                </a:lnTo>
                <a:lnTo>
                  <a:pt x="2506" y="1703"/>
                </a:lnTo>
                <a:lnTo>
                  <a:pt x="2496" y="1708"/>
                </a:lnTo>
                <a:lnTo>
                  <a:pt x="2493" y="1709"/>
                </a:lnTo>
                <a:lnTo>
                  <a:pt x="2491" y="1709"/>
                </a:lnTo>
                <a:lnTo>
                  <a:pt x="2478" y="1717"/>
                </a:lnTo>
                <a:lnTo>
                  <a:pt x="2473" y="1718"/>
                </a:lnTo>
                <a:lnTo>
                  <a:pt x="2473" y="1719"/>
                </a:lnTo>
                <a:lnTo>
                  <a:pt x="2470" y="1719"/>
                </a:lnTo>
                <a:lnTo>
                  <a:pt x="2458" y="1725"/>
                </a:lnTo>
                <a:lnTo>
                  <a:pt x="2457" y="1725"/>
                </a:lnTo>
                <a:lnTo>
                  <a:pt x="2451" y="1729"/>
                </a:lnTo>
                <a:lnTo>
                  <a:pt x="2448" y="1729"/>
                </a:lnTo>
                <a:lnTo>
                  <a:pt x="2446" y="1730"/>
                </a:lnTo>
                <a:lnTo>
                  <a:pt x="2445" y="1732"/>
                </a:lnTo>
                <a:lnTo>
                  <a:pt x="2431" y="1738"/>
                </a:lnTo>
                <a:lnTo>
                  <a:pt x="2425" y="1740"/>
                </a:lnTo>
                <a:lnTo>
                  <a:pt x="2413" y="1746"/>
                </a:lnTo>
                <a:lnTo>
                  <a:pt x="2404" y="1750"/>
                </a:lnTo>
                <a:lnTo>
                  <a:pt x="2365" y="1768"/>
                </a:lnTo>
                <a:lnTo>
                  <a:pt x="2363" y="1768"/>
                </a:lnTo>
                <a:lnTo>
                  <a:pt x="2352" y="1773"/>
                </a:lnTo>
                <a:lnTo>
                  <a:pt x="2351" y="1775"/>
                </a:lnTo>
                <a:lnTo>
                  <a:pt x="2349" y="1776"/>
                </a:lnTo>
                <a:lnTo>
                  <a:pt x="2339" y="1779"/>
                </a:lnTo>
                <a:lnTo>
                  <a:pt x="2336" y="1781"/>
                </a:lnTo>
                <a:lnTo>
                  <a:pt x="2335" y="1782"/>
                </a:lnTo>
                <a:lnTo>
                  <a:pt x="2334" y="1782"/>
                </a:lnTo>
                <a:lnTo>
                  <a:pt x="2314" y="1789"/>
                </a:lnTo>
                <a:lnTo>
                  <a:pt x="2314" y="1791"/>
                </a:lnTo>
                <a:lnTo>
                  <a:pt x="2296" y="1797"/>
                </a:lnTo>
                <a:lnTo>
                  <a:pt x="2296" y="1798"/>
                </a:lnTo>
                <a:lnTo>
                  <a:pt x="2294" y="1798"/>
                </a:lnTo>
                <a:lnTo>
                  <a:pt x="2291" y="1799"/>
                </a:lnTo>
                <a:lnTo>
                  <a:pt x="2267" y="1809"/>
                </a:lnTo>
                <a:lnTo>
                  <a:pt x="2252" y="1814"/>
                </a:lnTo>
                <a:lnTo>
                  <a:pt x="2244" y="1818"/>
                </a:lnTo>
                <a:lnTo>
                  <a:pt x="2237" y="1821"/>
                </a:lnTo>
                <a:lnTo>
                  <a:pt x="2230" y="1824"/>
                </a:lnTo>
                <a:lnTo>
                  <a:pt x="2212" y="1831"/>
                </a:lnTo>
                <a:lnTo>
                  <a:pt x="2211" y="1831"/>
                </a:lnTo>
                <a:lnTo>
                  <a:pt x="2209" y="1831"/>
                </a:lnTo>
                <a:lnTo>
                  <a:pt x="2205" y="1834"/>
                </a:lnTo>
                <a:lnTo>
                  <a:pt x="2203" y="1835"/>
                </a:lnTo>
                <a:lnTo>
                  <a:pt x="2202" y="1835"/>
                </a:lnTo>
                <a:lnTo>
                  <a:pt x="2186" y="1841"/>
                </a:lnTo>
                <a:lnTo>
                  <a:pt x="2185" y="1841"/>
                </a:lnTo>
                <a:lnTo>
                  <a:pt x="2185" y="1842"/>
                </a:lnTo>
                <a:lnTo>
                  <a:pt x="2180" y="1844"/>
                </a:lnTo>
                <a:lnTo>
                  <a:pt x="2177" y="1845"/>
                </a:lnTo>
                <a:lnTo>
                  <a:pt x="2176" y="1845"/>
                </a:lnTo>
                <a:lnTo>
                  <a:pt x="2155" y="1853"/>
                </a:lnTo>
                <a:lnTo>
                  <a:pt x="2149" y="1856"/>
                </a:lnTo>
                <a:lnTo>
                  <a:pt x="2147" y="1857"/>
                </a:lnTo>
                <a:lnTo>
                  <a:pt x="2098" y="1880"/>
                </a:lnTo>
                <a:lnTo>
                  <a:pt x="2095" y="1882"/>
                </a:lnTo>
                <a:lnTo>
                  <a:pt x="2088" y="1885"/>
                </a:lnTo>
                <a:lnTo>
                  <a:pt x="2077" y="1890"/>
                </a:lnTo>
                <a:lnTo>
                  <a:pt x="2064" y="1895"/>
                </a:lnTo>
                <a:lnTo>
                  <a:pt x="2056" y="1899"/>
                </a:lnTo>
                <a:lnTo>
                  <a:pt x="2038" y="1908"/>
                </a:lnTo>
                <a:lnTo>
                  <a:pt x="2015" y="1919"/>
                </a:lnTo>
                <a:lnTo>
                  <a:pt x="2011" y="1920"/>
                </a:lnTo>
                <a:lnTo>
                  <a:pt x="1984" y="1932"/>
                </a:lnTo>
                <a:lnTo>
                  <a:pt x="1982" y="1933"/>
                </a:lnTo>
                <a:lnTo>
                  <a:pt x="1981" y="1933"/>
                </a:lnTo>
                <a:lnTo>
                  <a:pt x="1979" y="1935"/>
                </a:lnTo>
                <a:lnTo>
                  <a:pt x="1951" y="1947"/>
                </a:lnTo>
                <a:lnTo>
                  <a:pt x="1950" y="1948"/>
                </a:lnTo>
                <a:lnTo>
                  <a:pt x="1949" y="1948"/>
                </a:lnTo>
                <a:lnTo>
                  <a:pt x="1899" y="1943"/>
                </a:lnTo>
                <a:lnTo>
                  <a:pt x="1898" y="1942"/>
                </a:lnTo>
                <a:lnTo>
                  <a:pt x="1875" y="1940"/>
                </a:lnTo>
                <a:lnTo>
                  <a:pt x="1872" y="1940"/>
                </a:lnTo>
                <a:lnTo>
                  <a:pt x="1861" y="1938"/>
                </a:lnTo>
                <a:lnTo>
                  <a:pt x="1859" y="1938"/>
                </a:lnTo>
                <a:lnTo>
                  <a:pt x="1856" y="1938"/>
                </a:lnTo>
                <a:lnTo>
                  <a:pt x="1829" y="1935"/>
                </a:lnTo>
                <a:lnTo>
                  <a:pt x="1824" y="1935"/>
                </a:lnTo>
                <a:lnTo>
                  <a:pt x="1823" y="1933"/>
                </a:lnTo>
                <a:lnTo>
                  <a:pt x="1818" y="1933"/>
                </a:lnTo>
                <a:lnTo>
                  <a:pt x="1802" y="1932"/>
                </a:lnTo>
                <a:lnTo>
                  <a:pt x="1798" y="1931"/>
                </a:lnTo>
                <a:lnTo>
                  <a:pt x="1793" y="1931"/>
                </a:lnTo>
                <a:lnTo>
                  <a:pt x="1791" y="1931"/>
                </a:lnTo>
                <a:lnTo>
                  <a:pt x="1790" y="1931"/>
                </a:lnTo>
                <a:lnTo>
                  <a:pt x="1786" y="1930"/>
                </a:lnTo>
                <a:lnTo>
                  <a:pt x="1785" y="1930"/>
                </a:lnTo>
                <a:lnTo>
                  <a:pt x="1755" y="1927"/>
                </a:lnTo>
                <a:lnTo>
                  <a:pt x="1754" y="1926"/>
                </a:lnTo>
                <a:lnTo>
                  <a:pt x="1753" y="1926"/>
                </a:lnTo>
                <a:lnTo>
                  <a:pt x="1715" y="1922"/>
                </a:lnTo>
                <a:lnTo>
                  <a:pt x="1712" y="1922"/>
                </a:lnTo>
                <a:lnTo>
                  <a:pt x="1672" y="1917"/>
                </a:lnTo>
                <a:lnTo>
                  <a:pt x="1656" y="1916"/>
                </a:lnTo>
                <a:lnTo>
                  <a:pt x="1651" y="1915"/>
                </a:lnTo>
                <a:lnTo>
                  <a:pt x="1616" y="1911"/>
                </a:lnTo>
                <a:lnTo>
                  <a:pt x="1615" y="1911"/>
                </a:lnTo>
                <a:lnTo>
                  <a:pt x="1558" y="1905"/>
                </a:lnTo>
                <a:lnTo>
                  <a:pt x="1552" y="1905"/>
                </a:lnTo>
                <a:lnTo>
                  <a:pt x="1552" y="1904"/>
                </a:lnTo>
                <a:lnTo>
                  <a:pt x="1524" y="1901"/>
                </a:lnTo>
                <a:lnTo>
                  <a:pt x="1523" y="1901"/>
                </a:lnTo>
                <a:lnTo>
                  <a:pt x="1521" y="1901"/>
                </a:lnTo>
                <a:lnTo>
                  <a:pt x="1520" y="1901"/>
                </a:lnTo>
                <a:lnTo>
                  <a:pt x="1489" y="1898"/>
                </a:lnTo>
                <a:lnTo>
                  <a:pt x="1473" y="1896"/>
                </a:lnTo>
                <a:lnTo>
                  <a:pt x="1469" y="1895"/>
                </a:lnTo>
                <a:lnTo>
                  <a:pt x="1457" y="1894"/>
                </a:lnTo>
                <a:lnTo>
                  <a:pt x="1439" y="1891"/>
                </a:lnTo>
                <a:lnTo>
                  <a:pt x="1438" y="1891"/>
                </a:lnTo>
                <a:lnTo>
                  <a:pt x="1435" y="1891"/>
                </a:lnTo>
                <a:lnTo>
                  <a:pt x="1429" y="1891"/>
                </a:lnTo>
                <a:lnTo>
                  <a:pt x="1419" y="1890"/>
                </a:lnTo>
                <a:lnTo>
                  <a:pt x="1408" y="1889"/>
                </a:lnTo>
                <a:lnTo>
                  <a:pt x="1407" y="1889"/>
                </a:lnTo>
                <a:lnTo>
                  <a:pt x="1403" y="1888"/>
                </a:lnTo>
                <a:lnTo>
                  <a:pt x="1401" y="1888"/>
                </a:lnTo>
                <a:lnTo>
                  <a:pt x="1400" y="1888"/>
                </a:lnTo>
                <a:lnTo>
                  <a:pt x="1398" y="1888"/>
                </a:lnTo>
                <a:lnTo>
                  <a:pt x="1396" y="1888"/>
                </a:lnTo>
                <a:lnTo>
                  <a:pt x="1387" y="1887"/>
                </a:lnTo>
                <a:lnTo>
                  <a:pt x="1385" y="1887"/>
                </a:lnTo>
                <a:lnTo>
                  <a:pt x="1379" y="1885"/>
                </a:lnTo>
                <a:lnTo>
                  <a:pt x="1377" y="1885"/>
                </a:lnTo>
                <a:lnTo>
                  <a:pt x="1375" y="1885"/>
                </a:lnTo>
                <a:lnTo>
                  <a:pt x="1374" y="1885"/>
                </a:lnTo>
                <a:lnTo>
                  <a:pt x="1373" y="1884"/>
                </a:lnTo>
                <a:lnTo>
                  <a:pt x="1366" y="1884"/>
                </a:lnTo>
                <a:lnTo>
                  <a:pt x="1365" y="1884"/>
                </a:lnTo>
                <a:lnTo>
                  <a:pt x="1362" y="1884"/>
                </a:lnTo>
                <a:lnTo>
                  <a:pt x="1355" y="1883"/>
                </a:lnTo>
                <a:lnTo>
                  <a:pt x="1348" y="1882"/>
                </a:lnTo>
                <a:lnTo>
                  <a:pt x="1342" y="1882"/>
                </a:lnTo>
                <a:lnTo>
                  <a:pt x="1336" y="1880"/>
                </a:lnTo>
                <a:lnTo>
                  <a:pt x="1334" y="1880"/>
                </a:lnTo>
                <a:lnTo>
                  <a:pt x="1332" y="1880"/>
                </a:lnTo>
                <a:lnTo>
                  <a:pt x="1330" y="1880"/>
                </a:lnTo>
                <a:lnTo>
                  <a:pt x="1317" y="1879"/>
                </a:lnTo>
                <a:lnTo>
                  <a:pt x="1309" y="1878"/>
                </a:lnTo>
                <a:lnTo>
                  <a:pt x="1290" y="1876"/>
                </a:lnTo>
                <a:lnTo>
                  <a:pt x="1281" y="1874"/>
                </a:lnTo>
                <a:lnTo>
                  <a:pt x="1265" y="1873"/>
                </a:lnTo>
                <a:lnTo>
                  <a:pt x="1258" y="1872"/>
                </a:lnTo>
                <a:lnTo>
                  <a:pt x="1247" y="1871"/>
                </a:lnTo>
                <a:lnTo>
                  <a:pt x="1244" y="1871"/>
                </a:lnTo>
                <a:lnTo>
                  <a:pt x="1238" y="1871"/>
                </a:lnTo>
                <a:lnTo>
                  <a:pt x="1236" y="1869"/>
                </a:lnTo>
                <a:lnTo>
                  <a:pt x="1233" y="1869"/>
                </a:lnTo>
                <a:lnTo>
                  <a:pt x="1232" y="1869"/>
                </a:lnTo>
                <a:lnTo>
                  <a:pt x="1231" y="1869"/>
                </a:lnTo>
                <a:lnTo>
                  <a:pt x="1230" y="1869"/>
                </a:lnTo>
                <a:lnTo>
                  <a:pt x="1229" y="1869"/>
                </a:lnTo>
                <a:lnTo>
                  <a:pt x="1227" y="1869"/>
                </a:lnTo>
                <a:lnTo>
                  <a:pt x="1220" y="1868"/>
                </a:lnTo>
                <a:lnTo>
                  <a:pt x="1210" y="1867"/>
                </a:lnTo>
                <a:lnTo>
                  <a:pt x="1194" y="1866"/>
                </a:lnTo>
                <a:lnTo>
                  <a:pt x="1173" y="1863"/>
                </a:lnTo>
                <a:lnTo>
                  <a:pt x="1168" y="1864"/>
                </a:lnTo>
                <a:lnTo>
                  <a:pt x="1136" y="1876"/>
                </a:lnTo>
                <a:lnTo>
                  <a:pt x="1135" y="1876"/>
                </a:lnTo>
                <a:lnTo>
                  <a:pt x="1130" y="1878"/>
                </a:lnTo>
                <a:lnTo>
                  <a:pt x="1126" y="1879"/>
                </a:lnTo>
                <a:lnTo>
                  <a:pt x="1091" y="1891"/>
                </a:lnTo>
                <a:lnTo>
                  <a:pt x="1035" y="1911"/>
                </a:lnTo>
                <a:lnTo>
                  <a:pt x="1030" y="1914"/>
                </a:lnTo>
                <a:lnTo>
                  <a:pt x="1007" y="1921"/>
                </a:lnTo>
                <a:lnTo>
                  <a:pt x="981" y="1931"/>
                </a:lnTo>
                <a:lnTo>
                  <a:pt x="976" y="1932"/>
                </a:lnTo>
                <a:lnTo>
                  <a:pt x="925" y="1951"/>
                </a:lnTo>
                <a:lnTo>
                  <a:pt x="906" y="1957"/>
                </a:lnTo>
                <a:lnTo>
                  <a:pt x="895" y="1960"/>
                </a:lnTo>
                <a:lnTo>
                  <a:pt x="891" y="1962"/>
                </a:lnTo>
                <a:lnTo>
                  <a:pt x="862" y="1972"/>
                </a:lnTo>
                <a:lnTo>
                  <a:pt x="845" y="1978"/>
                </a:lnTo>
                <a:lnTo>
                  <a:pt x="843" y="1979"/>
                </a:lnTo>
                <a:lnTo>
                  <a:pt x="842" y="1979"/>
                </a:lnTo>
                <a:lnTo>
                  <a:pt x="837" y="1981"/>
                </a:lnTo>
                <a:lnTo>
                  <a:pt x="828" y="1984"/>
                </a:lnTo>
                <a:lnTo>
                  <a:pt x="817" y="1987"/>
                </a:lnTo>
                <a:lnTo>
                  <a:pt x="795" y="1995"/>
                </a:lnTo>
                <a:lnTo>
                  <a:pt x="785" y="1998"/>
                </a:lnTo>
                <a:lnTo>
                  <a:pt x="783" y="2000"/>
                </a:lnTo>
                <a:lnTo>
                  <a:pt x="778" y="2002"/>
                </a:lnTo>
                <a:lnTo>
                  <a:pt x="760" y="2008"/>
                </a:lnTo>
                <a:lnTo>
                  <a:pt x="755" y="2010"/>
                </a:lnTo>
                <a:lnTo>
                  <a:pt x="751" y="2011"/>
                </a:lnTo>
                <a:lnTo>
                  <a:pt x="744" y="2013"/>
                </a:lnTo>
                <a:lnTo>
                  <a:pt x="740" y="2015"/>
                </a:lnTo>
                <a:lnTo>
                  <a:pt x="736" y="2016"/>
                </a:lnTo>
                <a:lnTo>
                  <a:pt x="735" y="2017"/>
                </a:lnTo>
                <a:lnTo>
                  <a:pt x="718" y="2023"/>
                </a:lnTo>
                <a:lnTo>
                  <a:pt x="699" y="2029"/>
                </a:lnTo>
                <a:lnTo>
                  <a:pt x="686" y="2034"/>
                </a:lnTo>
                <a:lnTo>
                  <a:pt x="676" y="2038"/>
                </a:lnTo>
                <a:lnTo>
                  <a:pt x="651" y="2047"/>
                </a:lnTo>
                <a:lnTo>
                  <a:pt x="643" y="2049"/>
                </a:lnTo>
                <a:lnTo>
                  <a:pt x="628" y="2054"/>
                </a:lnTo>
                <a:lnTo>
                  <a:pt x="616" y="2059"/>
                </a:lnTo>
                <a:lnTo>
                  <a:pt x="558" y="2079"/>
                </a:lnTo>
                <a:lnTo>
                  <a:pt x="528" y="2088"/>
                </a:lnTo>
                <a:lnTo>
                  <a:pt x="525" y="2090"/>
                </a:lnTo>
                <a:lnTo>
                  <a:pt x="520" y="2092"/>
                </a:lnTo>
                <a:lnTo>
                  <a:pt x="510" y="2096"/>
                </a:lnTo>
                <a:lnTo>
                  <a:pt x="498" y="2099"/>
                </a:lnTo>
                <a:lnTo>
                  <a:pt x="494" y="2101"/>
                </a:lnTo>
                <a:lnTo>
                  <a:pt x="491" y="2102"/>
                </a:lnTo>
                <a:lnTo>
                  <a:pt x="485" y="2104"/>
                </a:lnTo>
                <a:lnTo>
                  <a:pt x="484" y="2104"/>
                </a:lnTo>
                <a:lnTo>
                  <a:pt x="479" y="2107"/>
                </a:lnTo>
                <a:lnTo>
                  <a:pt x="478" y="2107"/>
                </a:lnTo>
                <a:lnTo>
                  <a:pt x="473" y="2108"/>
                </a:lnTo>
                <a:lnTo>
                  <a:pt x="472" y="2108"/>
                </a:lnTo>
                <a:lnTo>
                  <a:pt x="470" y="2109"/>
                </a:lnTo>
                <a:lnTo>
                  <a:pt x="468" y="2111"/>
                </a:lnTo>
                <a:lnTo>
                  <a:pt x="467" y="2111"/>
                </a:lnTo>
                <a:lnTo>
                  <a:pt x="465" y="2111"/>
                </a:lnTo>
                <a:lnTo>
                  <a:pt x="464" y="2112"/>
                </a:lnTo>
                <a:lnTo>
                  <a:pt x="463" y="2112"/>
                </a:lnTo>
                <a:lnTo>
                  <a:pt x="456" y="2114"/>
                </a:lnTo>
                <a:lnTo>
                  <a:pt x="453" y="2115"/>
                </a:lnTo>
                <a:lnTo>
                  <a:pt x="451" y="2117"/>
                </a:lnTo>
                <a:lnTo>
                  <a:pt x="450" y="2117"/>
                </a:lnTo>
                <a:lnTo>
                  <a:pt x="443" y="2119"/>
                </a:lnTo>
                <a:lnTo>
                  <a:pt x="442" y="2119"/>
                </a:lnTo>
                <a:lnTo>
                  <a:pt x="436" y="2122"/>
                </a:lnTo>
                <a:lnTo>
                  <a:pt x="433" y="2122"/>
                </a:lnTo>
                <a:lnTo>
                  <a:pt x="426" y="2125"/>
                </a:lnTo>
                <a:lnTo>
                  <a:pt x="381" y="2140"/>
                </a:lnTo>
                <a:lnTo>
                  <a:pt x="374" y="2143"/>
                </a:lnTo>
                <a:lnTo>
                  <a:pt x="371" y="2144"/>
                </a:lnTo>
                <a:lnTo>
                  <a:pt x="369" y="2145"/>
                </a:lnTo>
                <a:lnTo>
                  <a:pt x="362" y="2147"/>
                </a:lnTo>
                <a:lnTo>
                  <a:pt x="360" y="2147"/>
                </a:lnTo>
                <a:lnTo>
                  <a:pt x="355" y="2150"/>
                </a:lnTo>
                <a:lnTo>
                  <a:pt x="351" y="2151"/>
                </a:lnTo>
                <a:lnTo>
                  <a:pt x="335" y="2157"/>
                </a:lnTo>
                <a:lnTo>
                  <a:pt x="334" y="2157"/>
                </a:lnTo>
                <a:lnTo>
                  <a:pt x="333" y="2157"/>
                </a:lnTo>
                <a:lnTo>
                  <a:pt x="329" y="2157"/>
                </a:lnTo>
                <a:lnTo>
                  <a:pt x="326" y="2157"/>
                </a:lnTo>
                <a:lnTo>
                  <a:pt x="324" y="2157"/>
                </a:lnTo>
                <a:lnTo>
                  <a:pt x="323" y="2158"/>
                </a:lnTo>
                <a:lnTo>
                  <a:pt x="322" y="2160"/>
                </a:lnTo>
                <a:lnTo>
                  <a:pt x="323" y="2161"/>
                </a:lnTo>
                <a:lnTo>
                  <a:pt x="323" y="2162"/>
                </a:lnTo>
                <a:lnTo>
                  <a:pt x="323" y="2163"/>
                </a:lnTo>
                <a:lnTo>
                  <a:pt x="323" y="2165"/>
                </a:lnTo>
                <a:lnTo>
                  <a:pt x="322" y="2166"/>
                </a:lnTo>
                <a:lnTo>
                  <a:pt x="320" y="2166"/>
                </a:lnTo>
                <a:lnTo>
                  <a:pt x="318" y="2167"/>
                </a:lnTo>
                <a:lnTo>
                  <a:pt x="318" y="2168"/>
                </a:lnTo>
                <a:lnTo>
                  <a:pt x="318" y="2170"/>
                </a:lnTo>
                <a:lnTo>
                  <a:pt x="318" y="2172"/>
                </a:lnTo>
                <a:lnTo>
                  <a:pt x="319" y="2175"/>
                </a:lnTo>
                <a:lnTo>
                  <a:pt x="319" y="2176"/>
                </a:lnTo>
                <a:lnTo>
                  <a:pt x="319" y="2177"/>
                </a:lnTo>
                <a:lnTo>
                  <a:pt x="319" y="2178"/>
                </a:lnTo>
                <a:lnTo>
                  <a:pt x="317" y="2179"/>
                </a:lnTo>
                <a:lnTo>
                  <a:pt x="305" y="2183"/>
                </a:lnTo>
                <a:lnTo>
                  <a:pt x="304" y="2184"/>
                </a:lnTo>
                <a:lnTo>
                  <a:pt x="302" y="2186"/>
                </a:lnTo>
                <a:lnTo>
                  <a:pt x="299" y="2187"/>
                </a:lnTo>
                <a:lnTo>
                  <a:pt x="298" y="2188"/>
                </a:lnTo>
                <a:lnTo>
                  <a:pt x="293" y="2192"/>
                </a:lnTo>
                <a:lnTo>
                  <a:pt x="292" y="2192"/>
                </a:lnTo>
                <a:lnTo>
                  <a:pt x="291" y="2197"/>
                </a:lnTo>
                <a:lnTo>
                  <a:pt x="290" y="2198"/>
                </a:lnTo>
                <a:lnTo>
                  <a:pt x="288" y="2199"/>
                </a:lnTo>
                <a:lnTo>
                  <a:pt x="286" y="2198"/>
                </a:lnTo>
                <a:lnTo>
                  <a:pt x="285" y="2199"/>
                </a:lnTo>
                <a:lnTo>
                  <a:pt x="283" y="2199"/>
                </a:lnTo>
                <a:lnTo>
                  <a:pt x="282" y="2201"/>
                </a:lnTo>
                <a:lnTo>
                  <a:pt x="281" y="2203"/>
                </a:lnTo>
                <a:lnTo>
                  <a:pt x="278" y="2204"/>
                </a:lnTo>
                <a:lnTo>
                  <a:pt x="275" y="2207"/>
                </a:lnTo>
                <a:lnTo>
                  <a:pt x="270" y="2209"/>
                </a:lnTo>
                <a:lnTo>
                  <a:pt x="266" y="2213"/>
                </a:lnTo>
                <a:lnTo>
                  <a:pt x="265" y="2213"/>
                </a:lnTo>
                <a:lnTo>
                  <a:pt x="260" y="2218"/>
                </a:lnTo>
                <a:lnTo>
                  <a:pt x="259" y="2220"/>
                </a:lnTo>
                <a:lnTo>
                  <a:pt x="255" y="2222"/>
                </a:lnTo>
                <a:lnTo>
                  <a:pt x="251" y="2226"/>
                </a:lnTo>
                <a:lnTo>
                  <a:pt x="249" y="2227"/>
                </a:lnTo>
                <a:lnTo>
                  <a:pt x="249" y="2229"/>
                </a:lnTo>
                <a:lnTo>
                  <a:pt x="245" y="2229"/>
                </a:lnTo>
                <a:lnTo>
                  <a:pt x="243" y="2230"/>
                </a:lnTo>
                <a:lnTo>
                  <a:pt x="242" y="2230"/>
                </a:lnTo>
                <a:lnTo>
                  <a:pt x="240" y="2230"/>
                </a:lnTo>
                <a:lnTo>
                  <a:pt x="238" y="2229"/>
                </a:lnTo>
                <a:lnTo>
                  <a:pt x="236" y="2229"/>
                </a:lnTo>
                <a:lnTo>
                  <a:pt x="235" y="2229"/>
                </a:lnTo>
                <a:lnTo>
                  <a:pt x="234" y="2230"/>
                </a:lnTo>
                <a:lnTo>
                  <a:pt x="234" y="2231"/>
                </a:lnTo>
                <a:lnTo>
                  <a:pt x="233" y="2234"/>
                </a:lnTo>
                <a:lnTo>
                  <a:pt x="233" y="2235"/>
                </a:lnTo>
                <a:lnTo>
                  <a:pt x="232" y="2236"/>
                </a:lnTo>
                <a:lnTo>
                  <a:pt x="230" y="2236"/>
                </a:lnTo>
                <a:lnTo>
                  <a:pt x="228" y="2235"/>
                </a:lnTo>
                <a:lnTo>
                  <a:pt x="228" y="2234"/>
                </a:lnTo>
                <a:lnTo>
                  <a:pt x="227" y="2232"/>
                </a:lnTo>
                <a:lnTo>
                  <a:pt x="225" y="2231"/>
                </a:lnTo>
                <a:lnTo>
                  <a:pt x="224" y="2230"/>
                </a:lnTo>
                <a:lnTo>
                  <a:pt x="223" y="2229"/>
                </a:lnTo>
                <a:lnTo>
                  <a:pt x="222" y="2229"/>
                </a:lnTo>
                <a:lnTo>
                  <a:pt x="221" y="2230"/>
                </a:lnTo>
                <a:lnTo>
                  <a:pt x="219" y="2230"/>
                </a:lnTo>
                <a:lnTo>
                  <a:pt x="219" y="2231"/>
                </a:lnTo>
                <a:lnTo>
                  <a:pt x="217" y="2232"/>
                </a:lnTo>
                <a:lnTo>
                  <a:pt x="216" y="2232"/>
                </a:lnTo>
                <a:lnTo>
                  <a:pt x="216" y="2234"/>
                </a:lnTo>
                <a:lnTo>
                  <a:pt x="214" y="2234"/>
                </a:lnTo>
                <a:lnTo>
                  <a:pt x="213" y="2235"/>
                </a:lnTo>
                <a:lnTo>
                  <a:pt x="213" y="2237"/>
                </a:lnTo>
                <a:lnTo>
                  <a:pt x="214" y="2241"/>
                </a:lnTo>
                <a:lnTo>
                  <a:pt x="216" y="2243"/>
                </a:lnTo>
                <a:lnTo>
                  <a:pt x="216" y="2245"/>
                </a:lnTo>
                <a:lnTo>
                  <a:pt x="216" y="2246"/>
                </a:lnTo>
                <a:lnTo>
                  <a:pt x="216" y="2247"/>
                </a:lnTo>
                <a:lnTo>
                  <a:pt x="214" y="2248"/>
                </a:lnTo>
                <a:lnTo>
                  <a:pt x="213" y="2250"/>
                </a:lnTo>
                <a:lnTo>
                  <a:pt x="212" y="2250"/>
                </a:lnTo>
                <a:lnTo>
                  <a:pt x="212" y="2251"/>
                </a:lnTo>
                <a:lnTo>
                  <a:pt x="212" y="2252"/>
                </a:lnTo>
                <a:lnTo>
                  <a:pt x="211" y="2253"/>
                </a:lnTo>
                <a:lnTo>
                  <a:pt x="208" y="2255"/>
                </a:lnTo>
                <a:lnTo>
                  <a:pt x="207" y="2255"/>
                </a:lnTo>
                <a:lnTo>
                  <a:pt x="206" y="2256"/>
                </a:lnTo>
                <a:lnTo>
                  <a:pt x="205" y="2257"/>
                </a:lnTo>
                <a:lnTo>
                  <a:pt x="203" y="2259"/>
                </a:lnTo>
                <a:lnTo>
                  <a:pt x="203" y="2263"/>
                </a:lnTo>
                <a:lnTo>
                  <a:pt x="203" y="2264"/>
                </a:lnTo>
                <a:lnTo>
                  <a:pt x="203" y="2267"/>
                </a:lnTo>
                <a:lnTo>
                  <a:pt x="206" y="2268"/>
                </a:lnTo>
                <a:lnTo>
                  <a:pt x="208" y="2270"/>
                </a:lnTo>
                <a:lnTo>
                  <a:pt x="210" y="2272"/>
                </a:lnTo>
                <a:lnTo>
                  <a:pt x="211" y="2273"/>
                </a:lnTo>
                <a:lnTo>
                  <a:pt x="211" y="2274"/>
                </a:lnTo>
                <a:lnTo>
                  <a:pt x="211" y="2275"/>
                </a:lnTo>
                <a:lnTo>
                  <a:pt x="210" y="2277"/>
                </a:lnTo>
                <a:lnTo>
                  <a:pt x="208" y="2278"/>
                </a:lnTo>
                <a:lnTo>
                  <a:pt x="207" y="2280"/>
                </a:lnTo>
                <a:lnTo>
                  <a:pt x="206" y="2283"/>
                </a:lnTo>
                <a:lnTo>
                  <a:pt x="205" y="2287"/>
                </a:lnTo>
                <a:lnTo>
                  <a:pt x="205" y="2288"/>
                </a:lnTo>
                <a:lnTo>
                  <a:pt x="203" y="2289"/>
                </a:lnTo>
                <a:lnTo>
                  <a:pt x="203" y="2290"/>
                </a:lnTo>
                <a:lnTo>
                  <a:pt x="202" y="2290"/>
                </a:lnTo>
                <a:lnTo>
                  <a:pt x="201" y="2290"/>
                </a:lnTo>
                <a:lnTo>
                  <a:pt x="201" y="2288"/>
                </a:lnTo>
                <a:lnTo>
                  <a:pt x="201" y="2285"/>
                </a:lnTo>
                <a:lnTo>
                  <a:pt x="201" y="2282"/>
                </a:lnTo>
                <a:lnTo>
                  <a:pt x="202" y="2279"/>
                </a:lnTo>
                <a:lnTo>
                  <a:pt x="202" y="2277"/>
                </a:lnTo>
                <a:lnTo>
                  <a:pt x="202" y="2275"/>
                </a:lnTo>
                <a:lnTo>
                  <a:pt x="201" y="2274"/>
                </a:lnTo>
                <a:lnTo>
                  <a:pt x="200" y="2273"/>
                </a:lnTo>
                <a:lnTo>
                  <a:pt x="198" y="2273"/>
                </a:lnTo>
                <a:lnTo>
                  <a:pt x="197" y="2273"/>
                </a:lnTo>
                <a:lnTo>
                  <a:pt x="192" y="2273"/>
                </a:lnTo>
                <a:lnTo>
                  <a:pt x="192" y="2274"/>
                </a:lnTo>
                <a:lnTo>
                  <a:pt x="191" y="2274"/>
                </a:lnTo>
                <a:lnTo>
                  <a:pt x="190" y="2273"/>
                </a:lnTo>
                <a:lnTo>
                  <a:pt x="187" y="2272"/>
                </a:lnTo>
                <a:lnTo>
                  <a:pt x="186" y="2270"/>
                </a:lnTo>
                <a:lnTo>
                  <a:pt x="185" y="2270"/>
                </a:lnTo>
                <a:lnTo>
                  <a:pt x="185" y="2272"/>
                </a:lnTo>
                <a:lnTo>
                  <a:pt x="185" y="2273"/>
                </a:lnTo>
                <a:lnTo>
                  <a:pt x="185" y="2275"/>
                </a:lnTo>
                <a:lnTo>
                  <a:pt x="185" y="2277"/>
                </a:lnTo>
                <a:lnTo>
                  <a:pt x="186" y="2278"/>
                </a:lnTo>
                <a:lnTo>
                  <a:pt x="189" y="2280"/>
                </a:lnTo>
                <a:lnTo>
                  <a:pt x="190" y="2280"/>
                </a:lnTo>
                <a:lnTo>
                  <a:pt x="190" y="2282"/>
                </a:lnTo>
                <a:lnTo>
                  <a:pt x="190" y="2283"/>
                </a:lnTo>
                <a:lnTo>
                  <a:pt x="191" y="2285"/>
                </a:lnTo>
                <a:lnTo>
                  <a:pt x="190" y="2287"/>
                </a:lnTo>
                <a:lnTo>
                  <a:pt x="190" y="2288"/>
                </a:lnTo>
                <a:lnTo>
                  <a:pt x="190" y="2289"/>
                </a:lnTo>
                <a:lnTo>
                  <a:pt x="189" y="2291"/>
                </a:lnTo>
                <a:lnTo>
                  <a:pt x="187" y="2293"/>
                </a:lnTo>
                <a:lnTo>
                  <a:pt x="186" y="2293"/>
                </a:lnTo>
                <a:lnTo>
                  <a:pt x="185" y="2293"/>
                </a:lnTo>
                <a:lnTo>
                  <a:pt x="182" y="2291"/>
                </a:lnTo>
                <a:lnTo>
                  <a:pt x="179" y="2290"/>
                </a:lnTo>
                <a:lnTo>
                  <a:pt x="176" y="2288"/>
                </a:lnTo>
                <a:lnTo>
                  <a:pt x="175" y="2287"/>
                </a:lnTo>
                <a:lnTo>
                  <a:pt x="175" y="2285"/>
                </a:lnTo>
                <a:lnTo>
                  <a:pt x="174" y="2285"/>
                </a:lnTo>
                <a:lnTo>
                  <a:pt x="173" y="2285"/>
                </a:lnTo>
                <a:lnTo>
                  <a:pt x="171" y="2289"/>
                </a:lnTo>
                <a:lnTo>
                  <a:pt x="171" y="2290"/>
                </a:lnTo>
                <a:lnTo>
                  <a:pt x="170" y="2293"/>
                </a:lnTo>
                <a:lnTo>
                  <a:pt x="169" y="2295"/>
                </a:lnTo>
                <a:lnTo>
                  <a:pt x="169" y="2298"/>
                </a:lnTo>
                <a:lnTo>
                  <a:pt x="168" y="2300"/>
                </a:lnTo>
                <a:lnTo>
                  <a:pt x="168" y="2302"/>
                </a:lnTo>
                <a:lnTo>
                  <a:pt x="166" y="2306"/>
                </a:lnTo>
                <a:lnTo>
                  <a:pt x="166" y="2307"/>
                </a:lnTo>
                <a:lnTo>
                  <a:pt x="165" y="2310"/>
                </a:lnTo>
                <a:lnTo>
                  <a:pt x="165" y="2314"/>
                </a:lnTo>
                <a:lnTo>
                  <a:pt x="164" y="2316"/>
                </a:lnTo>
                <a:lnTo>
                  <a:pt x="164" y="2317"/>
                </a:lnTo>
                <a:lnTo>
                  <a:pt x="163" y="2319"/>
                </a:lnTo>
                <a:lnTo>
                  <a:pt x="161" y="2321"/>
                </a:lnTo>
                <a:lnTo>
                  <a:pt x="159" y="2325"/>
                </a:lnTo>
                <a:lnTo>
                  <a:pt x="159" y="2326"/>
                </a:lnTo>
                <a:lnTo>
                  <a:pt x="159" y="2328"/>
                </a:lnTo>
                <a:lnTo>
                  <a:pt x="160" y="2331"/>
                </a:lnTo>
                <a:lnTo>
                  <a:pt x="164" y="2334"/>
                </a:lnTo>
                <a:lnTo>
                  <a:pt x="165" y="2337"/>
                </a:lnTo>
                <a:lnTo>
                  <a:pt x="166" y="2338"/>
                </a:lnTo>
                <a:lnTo>
                  <a:pt x="166" y="2341"/>
                </a:lnTo>
                <a:lnTo>
                  <a:pt x="166" y="2342"/>
                </a:lnTo>
                <a:lnTo>
                  <a:pt x="166" y="2344"/>
                </a:lnTo>
                <a:lnTo>
                  <a:pt x="166" y="2346"/>
                </a:lnTo>
                <a:lnTo>
                  <a:pt x="166" y="2348"/>
                </a:lnTo>
                <a:lnTo>
                  <a:pt x="166" y="2349"/>
                </a:lnTo>
                <a:lnTo>
                  <a:pt x="165" y="2351"/>
                </a:lnTo>
                <a:lnTo>
                  <a:pt x="164" y="2351"/>
                </a:lnTo>
                <a:lnTo>
                  <a:pt x="163" y="2351"/>
                </a:lnTo>
                <a:lnTo>
                  <a:pt x="161" y="2351"/>
                </a:lnTo>
                <a:lnTo>
                  <a:pt x="160" y="2351"/>
                </a:lnTo>
                <a:lnTo>
                  <a:pt x="159" y="2352"/>
                </a:lnTo>
                <a:lnTo>
                  <a:pt x="159" y="2353"/>
                </a:lnTo>
                <a:lnTo>
                  <a:pt x="159" y="2355"/>
                </a:lnTo>
                <a:lnTo>
                  <a:pt x="159" y="2357"/>
                </a:lnTo>
                <a:lnTo>
                  <a:pt x="158" y="2358"/>
                </a:lnTo>
                <a:lnTo>
                  <a:pt x="157" y="2358"/>
                </a:lnTo>
                <a:lnTo>
                  <a:pt x="154" y="2358"/>
                </a:lnTo>
                <a:lnTo>
                  <a:pt x="152" y="2358"/>
                </a:lnTo>
                <a:lnTo>
                  <a:pt x="147" y="2359"/>
                </a:lnTo>
                <a:lnTo>
                  <a:pt x="146" y="2359"/>
                </a:lnTo>
                <a:lnTo>
                  <a:pt x="144" y="2357"/>
                </a:lnTo>
                <a:lnTo>
                  <a:pt x="143" y="2354"/>
                </a:lnTo>
                <a:lnTo>
                  <a:pt x="142" y="2353"/>
                </a:lnTo>
                <a:lnTo>
                  <a:pt x="141" y="2353"/>
                </a:lnTo>
                <a:lnTo>
                  <a:pt x="139" y="2352"/>
                </a:lnTo>
                <a:lnTo>
                  <a:pt x="138" y="2351"/>
                </a:lnTo>
                <a:lnTo>
                  <a:pt x="137" y="2351"/>
                </a:lnTo>
                <a:lnTo>
                  <a:pt x="136" y="2353"/>
                </a:lnTo>
                <a:lnTo>
                  <a:pt x="132" y="2359"/>
                </a:lnTo>
                <a:lnTo>
                  <a:pt x="131" y="2360"/>
                </a:lnTo>
                <a:lnTo>
                  <a:pt x="128" y="2362"/>
                </a:lnTo>
                <a:lnTo>
                  <a:pt x="126" y="2363"/>
                </a:lnTo>
                <a:lnTo>
                  <a:pt x="125" y="2363"/>
                </a:lnTo>
                <a:lnTo>
                  <a:pt x="123" y="2363"/>
                </a:lnTo>
                <a:lnTo>
                  <a:pt x="121" y="2364"/>
                </a:lnTo>
                <a:lnTo>
                  <a:pt x="120" y="2365"/>
                </a:lnTo>
                <a:lnTo>
                  <a:pt x="118" y="2366"/>
                </a:lnTo>
                <a:lnTo>
                  <a:pt x="116" y="2369"/>
                </a:lnTo>
                <a:lnTo>
                  <a:pt x="114" y="2370"/>
                </a:lnTo>
                <a:lnTo>
                  <a:pt x="112" y="2373"/>
                </a:lnTo>
                <a:lnTo>
                  <a:pt x="112" y="2378"/>
                </a:lnTo>
                <a:lnTo>
                  <a:pt x="112" y="2380"/>
                </a:lnTo>
                <a:lnTo>
                  <a:pt x="111" y="2381"/>
                </a:lnTo>
                <a:lnTo>
                  <a:pt x="110" y="2381"/>
                </a:lnTo>
                <a:lnTo>
                  <a:pt x="109" y="2383"/>
                </a:lnTo>
                <a:lnTo>
                  <a:pt x="106" y="2383"/>
                </a:lnTo>
                <a:lnTo>
                  <a:pt x="105" y="2384"/>
                </a:lnTo>
                <a:lnTo>
                  <a:pt x="102" y="2386"/>
                </a:lnTo>
                <a:lnTo>
                  <a:pt x="99" y="2390"/>
                </a:lnTo>
                <a:lnTo>
                  <a:pt x="95" y="2394"/>
                </a:lnTo>
                <a:lnTo>
                  <a:pt x="90" y="2397"/>
                </a:lnTo>
                <a:lnTo>
                  <a:pt x="89" y="2400"/>
                </a:lnTo>
                <a:lnTo>
                  <a:pt x="86" y="2402"/>
                </a:lnTo>
                <a:lnTo>
                  <a:pt x="85" y="2405"/>
                </a:lnTo>
                <a:lnTo>
                  <a:pt x="84" y="2407"/>
                </a:lnTo>
                <a:lnTo>
                  <a:pt x="83" y="2410"/>
                </a:lnTo>
                <a:lnTo>
                  <a:pt x="82" y="2413"/>
                </a:lnTo>
                <a:lnTo>
                  <a:pt x="82" y="2415"/>
                </a:lnTo>
                <a:lnTo>
                  <a:pt x="80" y="2417"/>
                </a:lnTo>
                <a:lnTo>
                  <a:pt x="79" y="2419"/>
                </a:lnTo>
                <a:lnTo>
                  <a:pt x="78" y="2422"/>
                </a:lnTo>
                <a:lnTo>
                  <a:pt x="78" y="2424"/>
                </a:lnTo>
                <a:lnTo>
                  <a:pt x="77" y="2426"/>
                </a:lnTo>
                <a:lnTo>
                  <a:pt x="74" y="2428"/>
                </a:lnTo>
                <a:lnTo>
                  <a:pt x="72" y="2432"/>
                </a:lnTo>
                <a:lnTo>
                  <a:pt x="69" y="2433"/>
                </a:lnTo>
                <a:lnTo>
                  <a:pt x="65" y="2434"/>
                </a:lnTo>
                <a:lnTo>
                  <a:pt x="64" y="2434"/>
                </a:lnTo>
                <a:lnTo>
                  <a:pt x="63" y="2434"/>
                </a:lnTo>
                <a:lnTo>
                  <a:pt x="60" y="2433"/>
                </a:lnTo>
                <a:lnTo>
                  <a:pt x="59" y="2432"/>
                </a:lnTo>
                <a:lnTo>
                  <a:pt x="59" y="2430"/>
                </a:lnTo>
                <a:lnTo>
                  <a:pt x="59" y="2428"/>
                </a:lnTo>
                <a:lnTo>
                  <a:pt x="59" y="2426"/>
                </a:lnTo>
                <a:lnTo>
                  <a:pt x="58" y="2424"/>
                </a:lnTo>
                <a:lnTo>
                  <a:pt x="56" y="2424"/>
                </a:lnTo>
                <a:lnTo>
                  <a:pt x="48" y="2424"/>
                </a:lnTo>
                <a:lnTo>
                  <a:pt x="47" y="2424"/>
                </a:lnTo>
                <a:lnTo>
                  <a:pt x="45" y="2424"/>
                </a:lnTo>
                <a:lnTo>
                  <a:pt x="43" y="2424"/>
                </a:lnTo>
                <a:lnTo>
                  <a:pt x="42" y="2422"/>
                </a:lnTo>
                <a:lnTo>
                  <a:pt x="40" y="2421"/>
                </a:lnTo>
                <a:lnTo>
                  <a:pt x="34" y="2417"/>
                </a:lnTo>
                <a:lnTo>
                  <a:pt x="32" y="2416"/>
                </a:lnTo>
                <a:lnTo>
                  <a:pt x="30" y="2413"/>
                </a:lnTo>
                <a:lnTo>
                  <a:pt x="26" y="2412"/>
                </a:lnTo>
                <a:lnTo>
                  <a:pt x="25" y="2411"/>
                </a:lnTo>
                <a:lnTo>
                  <a:pt x="25" y="2410"/>
                </a:lnTo>
                <a:lnTo>
                  <a:pt x="24" y="2410"/>
                </a:lnTo>
                <a:lnTo>
                  <a:pt x="22" y="2408"/>
                </a:lnTo>
                <a:lnTo>
                  <a:pt x="21" y="2408"/>
                </a:lnTo>
                <a:lnTo>
                  <a:pt x="11" y="2401"/>
                </a:lnTo>
                <a:lnTo>
                  <a:pt x="0" y="2385"/>
                </a:lnTo>
                <a:lnTo>
                  <a:pt x="4" y="2384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4880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02A24E-8FDA-0CE9-4759-3958BDFACB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Butte-Silver Bow, Montana State</a:t>
            </a:r>
          </a:p>
        </p:txBody>
      </p:sp>
      <p:sp>
        <p:nvSpPr>
          <p:cNvPr id="48" name="Freeform 39">
            <a:extLst>
              <a:ext uri="{FF2B5EF4-FFF2-40B4-BE49-F238E27FC236}">
                <a16:creationId xmlns:a16="http://schemas.microsoft.com/office/drawing/2014/main" id="{BB44641D-D0C3-83F8-EA1F-DF30ED29C470}"/>
              </a:ext>
            </a:extLst>
          </p:cNvPr>
          <p:cNvSpPr>
            <a:spLocks/>
          </p:cNvSpPr>
          <p:nvPr/>
        </p:nvSpPr>
        <p:spPr bwMode="auto">
          <a:xfrm>
            <a:off x="466691" y="1059582"/>
            <a:ext cx="4297363" cy="3863975"/>
          </a:xfrm>
          <a:custGeom>
            <a:avLst/>
            <a:gdLst>
              <a:gd name="T0" fmla="*/ 166 w 2707"/>
              <a:gd name="T1" fmla="*/ 1371 h 2434"/>
              <a:gd name="T2" fmla="*/ 269 w 2707"/>
              <a:gd name="T3" fmla="*/ 1277 h 2434"/>
              <a:gd name="T4" fmla="*/ 356 w 2707"/>
              <a:gd name="T5" fmla="*/ 1194 h 2434"/>
              <a:gd name="T6" fmla="*/ 451 w 2707"/>
              <a:gd name="T7" fmla="*/ 1134 h 2434"/>
              <a:gd name="T8" fmla="*/ 466 w 2707"/>
              <a:gd name="T9" fmla="*/ 1024 h 2434"/>
              <a:gd name="T10" fmla="*/ 445 w 2707"/>
              <a:gd name="T11" fmla="*/ 884 h 2434"/>
              <a:gd name="T12" fmla="*/ 490 w 2707"/>
              <a:gd name="T13" fmla="*/ 792 h 2434"/>
              <a:gd name="T14" fmla="*/ 605 w 2707"/>
              <a:gd name="T15" fmla="*/ 810 h 2434"/>
              <a:gd name="T16" fmla="*/ 651 w 2707"/>
              <a:gd name="T17" fmla="*/ 728 h 2434"/>
              <a:gd name="T18" fmla="*/ 677 w 2707"/>
              <a:gd name="T19" fmla="*/ 647 h 2434"/>
              <a:gd name="T20" fmla="*/ 932 w 2707"/>
              <a:gd name="T21" fmla="*/ 361 h 2434"/>
              <a:gd name="T22" fmla="*/ 1271 w 2707"/>
              <a:gd name="T23" fmla="*/ 162 h 2434"/>
              <a:gd name="T24" fmla="*/ 1343 w 2707"/>
              <a:gd name="T25" fmla="*/ 53 h 2434"/>
              <a:gd name="T26" fmla="*/ 1434 w 2707"/>
              <a:gd name="T27" fmla="*/ 75 h 2434"/>
              <a:gd name="T28" fmla="*/ 1518 w 2707"/>
              <a:gd name="T29" fmla="*/ 42 h 2434"/>
              <a:gd name="T30" fmla="*/ 1635 w 2707"/>
              <a:gd name="T31" fmla="*/ 44 h 2434"/>
              <a:gd name="T32" fmla="*/ 1746 w 2707"/>
              <a:gd name="T33" fmla="*/ 27 h 2434"/>
              <a:gd name="T34" fmla="*/ 1729 w 2707"/>
              <a:gd name="T35" fmla="*/ 156 h 2434"/>
              <a:gd name="T36" fmla="*/ 1747 w 2707"/>
              <a:gd name="T37" fmla="*/ 272 h 2434"/>
              <a:gd name="T38" fmla="*/ 1811 w 2707"/>
              <a:gd name="T39" fmla="*/ 353 h 2434"/>
              <a:gd name="T40" fmla="*/ 1860 w 2707"/>
              <a:gd name="T41" fmla="*/ 445 h 2434"/>
              <a:gd name="T42" fmla="*/ 1860 w 2707"/>
              <a:gd name="T43" fmla="*/ 540 h 2434"/>
              <a:gd name="T44" fmla="*/ 1863 w 2707"/>
              <a:gd name="T45" fmla="*/ 638 h 2434"/>
              <a:gd name="T46" fmla="*/ 1946 w 2707"/>
              <a:gd name="T47" fmla="*/ 706 h 2434"/>
              <a:gd name="T48" fmla="*/ 1937 w 2707"/>
              <a:gd name="T49" fmla="*/ 809 h 2434"/>
              <a:gd name="T50" fmla="*/ 1957 w 2707"/>
              <a:gd name="T51" fmla="*/ 948 h 2434"/>
              <a:gd name="T52" fmla="*/ 1981 w 2707"/>
              <a:gd name="T53" fmla="*/ 1042 h 2434"/>
              <a:gd name="T54" fmla="*/ 2020 w 2707"/>
              <a:gd name="T55" fmla="*/ 1142 h 2434"/>
              <a:gd name="T56" fmla="*/ 2041 w 2707"/>
              <a:gd name="T57" fmla="*/ 1232 h 2434"/>
              <a:gd name="T58" fmla="*/ 2030 w 2707"/>
              <a:gd name="T59" fmla="*/ 1357 h 2434"/>
              <a:gd name="T60" fmla="*/ 1981 w 2707"/>
              <a:gd name="T61" fmla="*/ 1440 h 2434"/>
              <a:gd name="T62" fmla="*/ 2057 w 2707"/>
              <a:gd name="T63" fmla="*/ 1531 h 2434"/>
              <a:gd name="T64" fmla="*/ 2355 w 2707"/>
              <a:gd name="T65" fmla="*/ 1674 h 2434"/>
              <a:gd name="T66" fmla="*/ 2476 w 2707"/>
              <a:gd name="T67" fmla="*/ 1740 h 2434"/>
              <a:gd name="T68" fmla="*/ 2524 w 2707"/>
              <a:gd name="T69" fmla="*/ 1802 h 2434"/>
              <a:gd name="T70" fmla="*/ 2613 w 2707"/>
              <a:gd name="T71" fmla="*/ 1826 h 2434"/>
              <a:gd name="T72" fmla="*/ 2636 w 2707"/>
              <a:gd name="T73" fmla="*/ 1901 h 2434"/>
              <a:gd name="T74" fmla="*/ 1927 w 2707"/>
              <a:gd name="T75" fmla="*/ 1924 h 2434"/>
              <a:gd name="T76" fmla="*/ 1746 w 2707"/>
              <a:gd name="T77" fmla="*/ 1880 h 2434"/>
              <a:gd name="T78" fmla="*/ 1703 w 2707"/>
              <a:gd name="T79" fmla="*/ 1968 h 2434"/>
              <a:gd name="T80" fmla="*/ 1697 w 2707"/>
              <a:gd name="T81" fmla="*/ 2069 h 2434"/>
              <a:gd name="T82" fmla="*/ 1636 w 2707"/>
              <a:gd name="T83" fmla="*/ 2140 h 2434"/>
              <a:gd name="T84" fmla="*/ 1575 w 2707"/>
              <a:gd name="T85" fmla="*/ 2191 h 2434"/>
              <a:gd name="T86" fmla="*/ 1490 w 2707"/>
              <a:gd name="T87" fmla="*/ 2250 h 2434"/>
              <a:gd name="T88" fmla="*/ 1427 w 2707"/>
              <a:gd name="T89" fmla="*/ 2297 h 2434"/>
              <a:gd name="T90" fmla="*/ 1355 w 2707"/>
              <a:gd name="T91" fmla="*/ 2345 h 2434"/>
              <a:gd name="T92" fmla="*/ 1288 w 2707"/>
              <a:gd name="T93" fmla="*/ 2395 h 2434"/>
              <a:gd name="T94" fmla="*/ 1216 w 2707"/>
              <a:gd name="T95" fmla="*/ 2420 h 2434"/>
              <a:gd name="T96" fmla="*/ 1166 w 2707"/>
              <a:gd name="T97" fmla="*/ 2351 h 2434"/>
              <a:gd name="T98" fmla="*/ 1169 w 2707"/>
              <a:gd name="T99" fmla="*/ 2257 h 2434"/>
              <a:gd name="T100" fmla="*/ 1089 w 2707"/>
              <a:gd name="T101" fmla="*/ 2197 h 2434"/>
              <a:gd name="T102" fmla="*/ 1040 w 2707"/>
              <a:gd name="T103" fmla="*/ 2121 h 2434"/>
              <a:gd name="T104" fmla="*/ 1003 w 2707"/>
              <a:gd name="T105" fmla="*/ 2061 h 2434"/>
              <a:gd name="T106" fmla="*/ 993 w 2707"/>
              <a:gd name="T107" fmla="*/ 1965 h 2434"/>
              <a:gd name="T108" fmla="*/ 919 w 2707"/>
              <a:gd name="T109" fmla="*/ 1864 h 2434"/>
              <a:gd name="T110" fmla="*/ 832 w 2707"/>
              <a:gd name="T111" fmla="*/ 1832 h 2434"/>
              <a:gd name="T112" fmla="*/ 728 w 2707"/>
              <a:gd name="T113" fmla="*/ 1774 h 2434"/>
              <a:gd name="T114" fmla="*/ 596 w 2707"/>
              <a:gd name="T115" fmla="*/ 1721 h 2434"/>
              <a:gd name="T116" fmla="*/ 503 w 2707"/>
              <a:gd name="T117" fmla="*/ 1694 h 2434"/>
              <a:gd name="T118" fmla="*/ 383 w 2707"/>
              <a:gd name="T119" fmla="*/ 1666 h 2434"/>
              <a:gd name="T120" fmla="*/ 279 w 2707"/>
              <a:gd name="T121" fmla="*/ 1646 h 2434"/>
              <a:gd name="T122" fmla="*/ 177 w 2707"/>
              <a:gd name="T123" fmla="*/ 1547 h 2434"/>
              <a:gd name="T124" fmla="*/ 2 w 2707"/>
              <a:gd name="T125" fmla="*/ 1436 h 2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07" h="2434">
                <a:moveTo>
                  <a:pt x="0" y="1413"/>
                </a:moveTo>
                <a:lnTo>
                  <a:pt x="1" y="1413"/>
                </a:lnTo>
                <a:lnTo>
                  <a:pt x="2" y="1411"/>
                </a:lnTo>
                <a:lnTo>
                  <a:pt x="3" y="1411"/>
                </a:lnTo>
                <a:lnTo>
                  <a:pt x="5" y="1411"/>
                </a:lnTo>
                <a:lnTo>
                  <a:pt x="6" y="1410"/>
                </a:lnTo>
                <a:lnTo>
                  <a:pt x="7" y="1409"/>
                </a:lnTo>
                <a:lnTo>
                  <a:pt x="8" y="1408"/>
                </a:lnTo>
                <a:lnTo>
                  <a:pt x="11" y="1406"/>
                </a:lnTo>
                <a:lnTo>
                  <a:pt x="17" y="1403"/>
                </a:lnTo>
                <a:lnTo>
                  <a:pt x="21" y="1400"/>
                </a:lnTo>
                <a:lnTo>
                  <a:pt x="22" y="1399"/>
                </a:lnTo>
                <a:lnTo>
                  <a:pt x="24" y="1398"/>
                </a:lnTo>
                <a:lnTo>
                  <a:pt x="26" y="1397"/>
                </a:lnTo>
                <a:lnTo>
                  <a:pt x="28" y="1395"/>
                </a:lnTo>
                <a:lnTo>
                  <a:pt x="28" y="1394"/>
                </a:lnTo>
                <a:lnTo>
                  <a:pt x="29" y="1394"/>
                </a:lnTo>
                <a:lnTo>
                  <a:pt x="32" y="1393"/>
                </a:lnTo>
                <a:lnTo>
                  <a:pt x="34" y="1393"/>
                </a:lnTo>
                <a:lnTo>
                  <a:pt x="35" y="1393"/>
                </a:lnTo>
                <a:lnTo>
                  <a:pt x="37" y="1392"/>
                </a:lnTo>
                <a:lnTo>
                  <a:pt x="38" y="1392"/>
                </a:lnTo>
                <a:lnTo>
                  <a:pt x="39" y="1392"/>
                </a:lnTo>
                <a:lnTo>
                  <a:pt x="41" y="1389"/>
                </a:lnTo>
                <a:lnTo>
                  <a:pt x="43" y="1388"/>
                </a:lnTo>
                <a:lnTo>
                  <a:pt x="45" y="1387"/>
                </a:lnTo>
                <a:lnTo>
                  <a:pt x="48" y="1386"/>
                </a:lnTo>
                <a:lnTo>
                  <a:pt x="49" y="1386"/>
                </a:lnTo>
                <a:lnTo>
                  <a:pt x="54" y="1384"/>
                </a:lnTo>
                <a:lnTo>
                  <a:pt x="58" y="1384"/>
                </a:lnTo>
                <a:lnTo>
                  <a:pt x="60" y="1383"/>
                </a:lnTo>
                <a:lnTo>
                  <a:pt x="64" y="1382"/>
                </a:lnTo>
                <a:lnTo>
                  <a:pt x="66" y="1379"/>
                </a:lnTo>
                <a:lnTo>
                  <a:pt x="69" y="1378"/>
                </a:lnTo>
                <a:lnTo>
                  <a:pt x="70" y="1377"/>
                </a:lnTo>
                <a:lnTo>
                  <a:pt x="71" y="1376"/>
                </a:lnTo>
                <a:lnTo>
                  <a:pt x="72" y="1374"/>
                </a:lnTo>
                <a:lnTo>
                  <a:pt x="73" y="1373"/>
                </a:lnTo>
                <a:lnTo>
                  <a:pt x="75" y="1373"/>
                </a:lnTo>
                <a:lnTo>
                  <a:pt x="77" y="1374"/>
                </a:lnTo>
                <a:lnTo>
                  <a:pt x="78" y="1376"/>
                </a:lnTo>
                <a:lnTo>
                  <a:pt x="80" y="1377"/>
                </a:lnTo>
                <a:lnTo>
                  <a:pt x="81" y="1378"/>
                </a:lnTo>
                <a:lnTo>
                  <a:pt x="85" y="1379"/>
                </a:lnTo>
                <a:lnTo>
                  <a:pt x="86" y="1381"/>
                </a:lnTo>
                <a:lnTo>
                  <a:pt x="87" y="1381"/>
                </a:lnTo>
                <a:lnTo>
                  <a:pt x="91" y="1384"/>
                </a:lnTo>
                <a:lnTo>
                  <a:pt x="93" y="1386"/>
                </a:lnTo>
                <a:lnTo>
                  <a:pt x="97" y="1386"/>
                </a:lnTo>
                <a:lnTo>
                  <a:pt x="98" y="1386"/>
                </a:lnTo>
                <a:lnTo>
                  <a:pt x="101" y="1384"/>
                </a:lnTo>
                <a:lnTo>
                  <a:pt x="104" y="1384"/>
                </a:lnTo>
                <a:lnTo>
                  <a:pt x="108" y="1383"/>
                </a:lnTo>
                <a:lnTo>
                  <a:pt x="109" y="1382"/>
                </a:lnTo>
                <a:lnTo>
                  <a:pt x="114" y="1379"/>
                </a:lnTo>
                <a:lnTo>
                  <a:pt x="117" y="1378"/>
                </a:lnTo>
                <a:lnTo>
                  <a:pt x="120" y="1377"/>
                </a:lnTo>
                <a:lnTo>
                  <a:pt x="122" y="1377"/>
                </a:lnTo>
                <a:lnTo>
                  <a:pt x="124" y="1378"/>
                </a:lnTo>
                <a:lnTo>
                  <a:pt x="126" y="1378"/>
                </a:lnTo>
                <a:lnTo>
                  <a:pt x="128" y="1378"/>
                </a:lnTo>
                <a:lnTo>
                  <a:pt x="133" y="1378"/>
                </a:lnTo>
                <a:lnTo>
                  <a:pt x="139" y="1378"/>
                </a:lnTo>
                <a:lnTo>
                  <a:pt x="144" y="1378"/>
                </a:lnTo>
                <a:lnTo>
                  <a:pt x="147" y="1378"/>
                </a:lnTo>
                <a:lnTo>
                  <a:pt x="149" y="1379"/>
                </a:lnTo>
                <a:lnTo>
                  <a:pt x="150" y="1379"/>
                </a:lnTo>
                <a:lnTo>
                  <a:pt x="151" y="1379"/>
                </a:lnTo>
                <a:lnTo>
                  <a:pt x="152" y="1379"/>
                </a:lnTo>
                <a:lnTo>
                  <a:pt x="155" y="1378"/>
                </a:lnTo>
                <a:lnTo>
                  <a:pt x="157" y="1376"/>
                </a:lnTo>
                <a:lnTo>
                  <a:pt x="160" y="1373"/>
                </a:lnTo>
                <a:lnTo>
                  <a:pt x="162" y="1372"/>
                </a:lnTo>
                <a:lnTo>
                  <a:pt x="166" y="1371"/>
                </a:lnTo>
                <a:lnTo>
                  <a:pt x="167" y="1371"/>
                </a:lnTo>
                <a:lnTo>
                  <a:pt x="171" y="1370"/>
                </a:lnTo>
                <a:lnTo>
                  <a:pt x="173" y="1370"/>
                </a:lnTo>
                <a:lnTo>
                  <a:pt x="178" y="1368"/>
                </a:lnTo>
                <a:lnTo>
                  <a:pt x="182" y="1367"/>
                </a:lnTo>
                <a:lnTo>
                  <a:pt x="186" y="1366"/>
                </a:lnTo>
                <a:lnTo>
                  <a:pt x="187" y="1365"/>
                </a:lnTo>
                <a:lnTo>
                  <a:pt x="188" y="1360"/>
                </a:lnTo>
                <a:lnTo>
                  <a:pt x="188" y="1359"/>
                </a:lnTo>
                <a:lnTo>
                  <a:pt x="189" y="1357"/>
                </a:lnTo>
                <a:lnTo>
                  <a:pt x="193" y="1354"/>
                </a:lnTo>
                <a:lnTo>
                  <a:pt x="195" y="1351"/>
                </a:lnTo>
                <a:lnTo>
                  <a:pt x="195" y="1350"/>
                </a:lnTo>
                <a:lnTo>
                  <a:pt x="195" y="1349"/>
                </a:lnTo>
                <a:lnTo>
                  <a:pt x="195" y="1347"/>
                </a:lnTo>
                <a:lnTo>
                  <a:pt x="195" y="1345"/>
                </a:lnTo>
                <a:lnTo>
                  <a:pt x="197" y="1342"/>
                </a:lnTo>
                <a:lnTo>
                  <a:pt x="198" y="1340"/>
                </a:lnTo>
                <a:lnTo>
                  <a:pt x="199" y="1338"/>
                </a:lnTo>
                <a:lnTo>
                  <a:pt x="199" y="1335"/>
                </a:lnTo>
                <a:lnTo>
                  <a:pt x="200" y="1335"/>
                </a:lnTo>
                <a:lnTo>
                  <a:pt x="203" y="1334"/>
                </a:lnTo>
                <a:lnTo>
                  <a:pt x="203" y="1333"/>
                </a:lnTo>
                <a:lnTo>
                  <a:pt x="204" y="1333"/>
                </a:lnTo>
                <a:lnTo>
                  <a:pt x="205" y="1331"/>
                </a:lnTo>
                <a:lnTo>
                  <a:pt x="206" y="1330"/>
                </a:lnTo>
                <a:lnTo>
                  <a:pt x="209" y="1328"/>
                </a:lnTo>
                <a:lnTo>
                  <a:pt x="210" y="1328"/>
                </a:lnTo>
                <a:lnTo>
                  <a:pt x="211" y="1325"/>
                </a:lnTo>
                <a:lnTo>
                  <a:pt x="212" y="1325"/>
                </a:lnTo>
                <a:lnTo>
                  <a:pt x="214" y="1324"/>
                </a:lnTo>
                <a:lnTo>
                  <a:pt x="214" y="1323"/>
                </a:lnTo>
                <a:lnTo>
                  <a:pt x="214" y="1322"/>
                </a:lnTo>
                <a:lnTo>
                  <a:pt x="214" y="1320"/>
                </a:lnTo>
                <a:lnTo>
                  <a:pt x="214" y="1318"/>
                </a:lnTo>
                <a:lnTo>
                  <a:pt x="215" y="1317"/>
                </a:lnTo>
                <a:lnTo>
                  <a:pt x="215" y="1314"/>
                </a:lnTo>
                <a:lnTo>
                  <a:pt x="216" y="1314"/>
                </a:lnTo>
                <a:lnTo>
                  <a:pt x="217" y="1312"/>
                </a:lnTo>
                <a:lnTo>
                  <a:pt x="217" y="1310"/>
                </a:lnTo>
                <a:lnTo>
                  <a:pt x="219" y="1310"/>
                </a:lnTo>
                <a:lnTo>
                  <a:pt x="221" y="1309"/>
                </a:lnTo>
                <a:lnTo>
                  <a:pt x="222" y="1308"/>
                </a:lnTo>
                <a:lnTo>
                  <a:pt x="225" y="1307"/>
                </a:lnTo>
                <a:lnTo>
                  <a:pt x="226" y="1306"/>
                </a:lnTo>
                <a:lnTo>
                  <a:pt x="226" y="1304"/>
                </a:lnTo>
                <a:lnTo>
                  <a:pt x="227" y="1304"/>
                </a:lnTo>
                <a:lnTo>
                  <a:pt x="230" y="1303"/>
                </a:lnTo>
                <a:lnTo>
                  <a:pt x="231" y="1302"/>
                </a:lnTo>
                <a:lnTo>
                  <a:pt x="232" y="1301"/>
                </a:lnTo>
                <a:lnTo>
                  <a:pt x="233" y="1301"/>
                </a:lnTo>
                <a:lnTo>
                  <a:pt x="237" y="1297"/>
                </a:lnTo>
                <a:lnTo>
                  <a:pt x="238" y="1297"/>
                </a:lnTo>
                <a:lnTo>
                  <a:pt x="239" y="1296"/>
                </a:lnTo>
                <a:lnTo>
                  <a:pt x="241" y="1296"/>
                </a:lnTo>
                <a:lnTo>
                  <a:pt x="241" y="1295"/>
                </a:lnTo>
                <a:lnTo>
                  <a:pt x="243" y="1295"/>
                </a:lnTo>
                <a:lnTo>
                  <a:pt x="244" y="1293"/>
                </a:lnTo>
                <a:lnTo>
                  <a:pt x="248" y="1292"/>
                </a:lnTo>
                <a:lnTo>
                  <a:pt x="249" y="1291"/>
                </a:lnTo>
                <a:lnTo>
                  <a:pt x="253" y="1288"/>
                </a:lnTo>
                <a:lnTo>
                  <a:pt x="254" y="1288"/>
                </a:lnTo>
                <a:lnTo>
                  <a:pt x="256" y="1287"/>
                </a:lnTo>
                <a:lnTo>
                  <a:pt x="257" y="1287"/>
                </a:lnTo>
                <a:lnTo>
                  <a:pt x="258" y="1286"/>
                </a:lnTo>
                <a:lnTo>
                  <a:pt x="259" y="1285"/>
                </a:lnTo>
                <a:lnTo>
                  <a:pt x="260" y="1283"/>
                </a:lnTo>
                <a:lnTo>
                  <a:pt x="262" y="1282"/>
                </a:lnTo>
                <a:lnTo>
                  <a:pt x="263" y="1282"/>
                </a:lnTo>
                <a:lnTo>
                  <a:pt x="264" y="1281"/>
                </a:lnTo>
                <a:lnTo>
                  <a:pt x="264" y="1280"/>
                </a:lnTo>
                <a:lnTo>
                  <a:pt x="267" y="1277"/>
                </a:lnTo>
                <a:lnTo>
                  <a:pt x="268" y="1277"/>
                </a:lnTo>
                <a:lnTo>
                  <a:pt x="269" y="1277"/>
                </a:lnTo>
                <a:lnTo>
                  <a:pt x="270" y="1277"/>
                </a:lnTo>
                <a:lnTo>
                  <a:pt x="276" y="1281"/>
                </a:lnTo>
                <a:lnTo>
                  <a:pt x="278" y="1281"/>
                </a:lnTo>
                <a:lnTo>
                  <a:pt x="279" y="1281"/>
                </a:lnTo>
                <a:lnTo>
                  <a:pt x="280" y="1282"/>
                </a:lnTo>
                <a:lnTo>
                  <a:pt x="281" y="1282"/>
                </a:lnTo>
                <a:lnTo>
                  <a:pt x="283" y="1282"/>
                </a:lnTo>
                <a:lnTo>
                  <a:pt x="285" y="1283"/>
                </a:lnTo>
                <a:lnTo>
                  <a:pt x="288" y="1285"/>
                </a:lnTo>
                <a:lnTo>
                  <a:pt x="289" y="1285"/>
                </a:lnTo>
                <a:lnTo>
                  <a:pt x="291" y="1283"/>
                </a:lnTo>
                <a:lnTo>
                  <a:pt x="292" y="1282"/>
                </a:lnTo>
                <a:lnTo>
                  <a:pt x="295" y="1281"/>
                </a:lnTo>
                <a:lnTo>
                  <a:pt x="296" y="1281"/>
                </a:lnTo>
                <a:lnTo>
                  <a:pt x="297" y="1281"/>
                </a:lnTo>
                <a:lnTo>
                  <a:pt x="301" y="1279"/>
                </a:lnTo>
                <a:lnTo>
                  <a:pt x="303" y="1279"/>
                </a:lnTo>
                <a:lnTo>
                  <a:pt x="303" y="1277"/>
                </a:lnTo>
                <a:lnTo>
                  <a:pt x="306" y="1276"/>
                </a:lnTo>
                <a:lnTo>
                  <a:pt x="308" y="1275"/>
                </a:lnTo>
                <a:lnTo>
                  <a:pt x="308" y="1274"/>
                </a:lnTo>
                <a:lnTo>
                  <a:pt x="310" y="1272"/>
                </a:lnTo>
                <a:lnTo>
                  <a:pt x="310" y="1271"/>
                </a:lnTo>
                <a:lnTo>
                  <a:pt x="311" y="1271"/>
                </a:lnTo>
                <a:lnTo>
                  <a:pt x="311" y="1269"/>
                </a:lnTo>
                <a:lnTo>
                  <a:pt x="312" y="1268"/>
                </a:lnTo>
                <a:lnTo>
                  <a:pt x="312" y="1266"/>
                </a:lnTo>
                <a:lnTo>
                  <a:pt x="312" y="1265"/>
                </a:lnTo>
                <a:lnTo>
                  <a:pt x="312" y="1264"/>
                </a:lnTo>
                <a:lnTo>
                  <a:pt x="312" y="1263"/>
                </a:lnTo>
                <a:lnTo>
                  <a:pt x="312" y="1261"/>
                </a:lnTo>
                <a:lnTo>
                  <a:pt x="312" y="1259"/>
                </a:lnTo>
                <a:lnTo>
                  <a:pt x="312" y="1257"/>
                </a:lnTo>
                <a:lnTo>
                  <a:pt x="312" y="1255"/>
                </a:lnTo>
                <a:lnTo>
                  <a:pt x="312" y="1254"/>
                </a:lnTo>
                <a:lnTo>
                  <a:pt x="313" y="1253"/>
                </a:lnTo>
                <a:lnTo>
                  <a:pt x="317" y="1250"/>
                </a:lnTo>
                <a:lnTo>
                  <a:pt x="318" y="1249"/>
                </a:lnTo>
                <a:lnTo>
                  <a:pt x="321" y="1248"/>
                </a:lnTo>
                <a:lnTo>
                  <a:pt x="326" y="1245"/>
                </a:lnTo>
                <a:lnTo>
                  <a:pt x="327" y="1244"/>
                </a:lnTo>
                <a:lnTo>
                  <a:pt x="331" y="1242"/>
                </a:lnTo>
                <a:lnTo>
                  <a:pt x="334" y="1238"/>
                </a:lnTo>
                <a:lnTo>
                  <a:pt x="335" y="1237"/>
                </a:lnTo>
                <a:lnTo>
                  <a:pt x="337" y="1236"/>
                </a:lnTo>
                <a:lnTo>
                  <a:pt x="338" y="1234"/>
                </a:lnTo>
                <a:lnTo>
                  <a:pt x="339" y="1233"/>
                </a:lnTo>
                <a:lnTo>
                  <a:pt x="339" y="1232"/>
                </a:lnTo>
                <a:lnTo>
                  <a:pt x="340" y="1232"/>
                </a:lnTo>
                <a:lnTo>
                  <a:pt x="342" y="1231"/>
                </a:lnTo>
                <a:lnTo>
                  <a:pt x="343" y="1229"/>
                </a:lnTo>
                <a:lnTo>
                  <a:pt x="344" y="1229"/>
                </a:lnTo>
                <a:lnTo>
                  <a:pt x="345" y="1229"/>
                </a:lnTo>
                <a:lnTo>
                  <a:pt x="348" y="1229"/>
                </a:lnTo>
                <a:lnTo>
                  <a:pt x="349" y="1229"/>
                </a:lnTo>
                <a:lnTo>
                  <a:pt x="351" y="1229"/>
                </a:lnTo>
                <a:lnTo>
                  <a:pt x="353" y="1229"/>
                </a:lnTo>
                <a:lnTo>
                  <a:pt x="356" y="1225"/>
                </a:lnTo>
                <a:lnTo>
                  <a:pt x="359" y="1222"/>
                </a:lnTo>
                <a:lnTo>
                  <a:pt x="361" y="1221"/>
                </a:lnTo>
                <a:lnTo>
                  <a:pt x="364" y="1218"/>
                </a:lnTo>
                <a:lnTo>
                  <a:pt x="364" y="1217"/>
                </a:lnTo>
                <a:lnTo>
                  <a:pt x="363" y="1217"/>
                </a:lnTo>
                <a:lnTo>
                  <a:pt x="363" y="1216"/>
                </a:lnTo>
                <a:lnTo>
                  <a:pt x="361" y="1215"/>
                </a:lnTo>
                <a:lnTo>
                  <a:pt x="360" y="1212"/>
                </a:lnTo>
                <a:lnTo>
                  <a:pt x="358" y="1208"/>
                </a:lnTo>
                <a:lnTo>
                  <a:pt x="356" y="1206"/>
                </a:lnTo>
                <a:lnTo>
                  <a:pt x="355" y="1204"/>
                </a:lnTo>
                <a:lnTo>
                  <a:pt x="355" y="1202"/>
                </a:lnTo>
                <a:lnTo>
                  <a:pt x="355" y="1201"/>
                </a:lnTo>
                <a:lnTo>
                  <a:pt x="354" y="1199"/>
                </a:lnTo>
                <a:lnTo>
                  <a:pt x="355" y="1196"/>
                </a:lnTo>
                <a:lnTo>
                  <a:pt x="356" y="1194"/>
                </a:lnTo>
                <a:lnTo>
                  <a:pt x="358" y="1193"/>
                </a:lnTo>
                <a:lnTo>
                  <a:pt x="358" y="1190"/>
                </a:lnTo>
                <a:lnTo>
                  <a:pt x="358" y="1189"/>
                </a:lnTo>
                <a:lnTo>
                  <a:pt x="355" y="1188"/>
                </a:lnTo>
                <a:lnTo>
                  <a:pt x="354" y="1186"/>
                </a:lnTo>
                <a:lnTo>
                  <a:pt x="354" y="1185"/>
                </a:lnTo>
                <a:lnTo>
                  <a:pt x="353" y="1184"/>
                </a:lnTo>
                <a:lnTo>
                  <a:pt x="351" y="1183"/>
                </a:lnTo>
                <a:lnTo>
                  <a:pt x="353" y="1181"/>
                </a:lnTo>
                <a:lnTo>
                  <a:pt x="354" y="1180"/>
                </a:lnTo>
                <a:lnTo>
                  <a:pt x="358" y="1178"/>
                </a:lnTo>
                <a:lnTo>
                  <a:pt x="359" y="1178"/>
                </a:lnTo>
                <a:lnTo>
                  <a:pt x="360" y="1176"/>
                </a:lnTo>
                <a:lnTo>
                  <a:pt x="360" y="1173"/>
                </a:lnTo>
                <a:lnTo>
                  <a:pt x="360" y="1170"/>
                </a:lnTo>
                <a:lnTo>
                  <a:pt x="360" y="1169"/>
                </a:lnTo>
                <a:lnTo>
                  <a:pt x="360" y="1167"/>
                </a:lnTo>
                <a:lnTo>
                  <a:pt x="361" y="1165"/>
                </a:lnTo>
                <a:lnTo>
                  <a:pt x="361" y="1164"/>
                </a:lnTo>
                <a:lnTo>
                  <a:pt x="363" y="1163"/>
                </a:lnTo>
                <a:lnTo>
                  <a:pt x="364" y="1162"/>
                </a:lnTo>
                <a:lnTo>
                  <a:pt x="366" y="1159"/>
                </a:lnTo>
                <a:lnTo>
                  <a:pt x="367" y="1159"/>
                </a:lnTo>
                <a:lnTo>
                  <a:pt x="369" y="1158"/>
                </a:lnTo>
                <a:lnTo>
                  <a:pt x="372" y="1154"/>
                </a:lnTo>
                <a:lnTo>
                  <a:pt x="375" y="1152"/>
                </a:lnTo>
                <a:lnTo>
                  <a:pt x="376" y="1149"/>
                </a:lnTo>
                <a:lnTo>
                  <a:pt x="377" y="1146"/>
                </a:lnTo>
                <a:lnTo>
                  <a:pt x="378" y="1146"/>
                </a:lnTo>
                <a:lnTo>
                  <a:pt x="378" y="1145"/>
                </a:lnTo>
                <a:lnTo>
                  <a:pt x="380" y="1143"/>
                </a:lnTo>
                <a:lnTo>
                  <a:pt x="381" y="1143"/>
                </a:lnTo>
                <a:lnTo>
                  <a:pt x="382" y="1142"/>
                </a:lnTo>
                <a:lnTo>
                  <a:pt x="385" y="1141"/>
                </a:lnTo>
                <a:lnTo>
                  <a:pt x="388" y="1141"/>
                </a:lnTo>
                <a:lnTo>
                  <a:pt x="391" y="1140"/>
                </a:lnTo>
                <a:lnTo>
                  <a:pt x="392" y="1140"/>
                </a:lnTo>
                <a:lnTo>
                  <a:pt x="395" y="1140"/>
                </a:lnTo>
                <a:lnTo>
                  <a:pt x="396" y="1138"/>
                </a:lnTo>
                <a:lnTo>
                  <a:pt x="397" y="1138"/>
                </a:lnTo>
                <a:lnTo>
                  <a:pt x="398" y="1138"/>
                </a:lnTo>
                <a:lnTo>
                  <a:pt x="398" y="1137"/>
                </a:lnTo>
                <a:lnTo>
                  <a:pt x="401" y="1137"/>
                </a:lnTo>
                <a:lnTo>
                  <a:pt x="403" y="1136"/>
                </a:lnTo>
                <a:lnTo>
                  <a:pt x="406" y="1136"/>
                </a:lnTo>
                <a:lnTo>
                  <a:pt x="408" y="1136"/>
                </a:lnTo>
                <a:lnTo>
                  <a:pt x="409" y="1135"/>
                </a:lnTo>
                <a:lnTo>
                  <a:pt x="410" y="1135"/>
                </a:lnTo>
                <a:lnTo>
                  <a:pt x="410" y="1134"/>
                </a:lnTo>
                <a:lnTo>
                  <a:pt x="413" y="1132"/>
                </a:lnTo>
                <a:lnTo>
                  <a:pt x="413" y="1131"/>
                </a:lnTo>
                <a:lnTo>
                  <a:pt x="414" y="1131"/>
                </a:lnTo>
                <a:lnTo>
                  <a:pt x="418" y="1131"/>
                </a:lnTo>
                <a:lnTo>
                  <a:pt x="419" y="1132"/>
                </a:lnTo>
                <a:lnTo>
                  <a:pt x="420" y="1132"/>
                </a:lnTo>
                <a:lnTo>
                  <a:pt x="422" y="1132"/>
                </a:lnTo>
                <a:lnTo>
                  <a:pt x="424" y="1132"/>
                </a:lnTo>
                <a:lnTo>
                  <a:pt x="425" y="1132"/>
                </a:lnTo>
                <a:lnTo>
                  <a:pt x="428" y="1134"/>
                </a:lnTo>
                <a:lnTo>
                  <a:pt x="429" y="1134"/>
                </a:lnTo>
                <a:lnTo>
                  <a:pt x="430" y="1135"/>
                </a:lnTo>
                <a:lnTo>
                  <a:pt x="433" y="1137"/>
                </a:lnTo>
                <a:lnTo>
                  <a:pt x="434" y="1138"/>
                </a:lnTo>
                <a:lnTo>
                  <a:pt x="435" y="1140"/>
                </a:lnTo>
                <a:lnTo>
                  <a:pt x="436" y="1140"/>
                </a:lnTo>
                <a:lnTo>
                  <a:pt x="439" y="1140"/>
                </a:lnTo>
                <a:lnTo>
                  <a:pt x="440" y="1138"/>
                </a:lnTo>
                <a:lnTo>
                  <a:pt x="441" y="1138"/>
                </a:lnTo>
                <a:lnTo>
                  <a:pt x="444" y="1136"/>
                </a:lnTo>
                <a:lnTo>
                  <a:pt x="445" y="1135"/>
                </a:lnTo>
                <a:lnTo>
                  <a:pt x="446" y="1134"/>
                </a:lnTo>
                <a:lnTo>
                  <a:pt x="447" y="1134"/>
                </a:lnTo>
                <a:lnTo>
                  <a:pt x="450" y="1134"/>
                </a:lnTo>
                <a:lnTo>
                  <a:pt x="451" y="1134"/>
                </a:lnTo>
                <a:lnTo>
                  <a:pt x="452" y="1132"/>
                </a:lnTo>
                <a:lnTo>
                  <a:pt x="454" y="1131"/>
                </a:lnTo>
                <a:lnTo>
                  <a:pt x="456" y="1130"/>
                </a:lnTo>
                <a:lnTo>
                  <a:pt x="457" y="1130"/>
                </a:lnTo>
                <a:lnTo>
                  <a:pt x="460" y="1130"/>
                </a:lnTo>
                <a:lnTo>
                  <a:pt x="461" y="1130"/>
                </a:lnTo>
                <a:lnTo>
                  <a:pt x="462" y="1129"/>
                </a:lnTo>
                <a:lnTo>
                  <a:pt x="463" y="1129"/>
                </a:lnTo>
                <a:lnTo>
                  <a:pt x="465" y="1127"/>
                </a:lnTo>
                <a:lnTo>
                  <a:pt x="468" y="1127"/>
                </a:lnTo>
                <a:lnTo>
                  <a:pt x="472" y="1125"/>
                </a:lnTo>
                <a:lnTo>
                  <a:pt x="473" y="1125"/>
                </a:lnTo>
                <a:lnTo>
                  <a:pt x="474" y="1125"/>
                </a:lnTo>
                <a:lnTo>
                  <a:pt x="474" y="1124"/>
                </a:lnTo>
                <a:lnTo>
                  <a:pt x="476" y="1124"/>
                </a:lnTo>
                <a:lnTo>
                  <a:pt x="476" y="1122"/>
                </a:lnTo>
                <a:lnTo>
                  <a:pt x="476" y="1121"/>
                </a:lnTo>
                <a:lnTo>
                  <a:pt x="476" y="1120"/>
                </a:lnTo>
                <a:lnTo>
                  <a:pt x="474" y="1119"/>
                </a:lnTo>
                <a:lnTo>
                  <a:pt x="474" y="1117"/>
                </a:lnTo>
                <a:lnTo>
                  <a:pt x="473" y="1115"/>
                </a:lnTo>
                <a:lnTo>
                  <a:pt x="473" y="1114"/>
                </a:lnTo>
                <a:lnTo>
                  <a:pt x="473" y="1111"/>
                </a:lnTo>
                <a:lnTo>
                  <a:pt x="474" y="1110"/>
                </a:lnTo>
                <a:lnTo>
                  <a:pt x="474" y="1108"/>
                </a:lnTo>
                <a:lnTo>
                  <a:pt x="474" y="1106"/>
                </a:lnTo>
                <a:lnTo>
                  <a:pt x="476" y="1104"/>
                </a:lnTo>
                <a:lnTo>
                  <a:pt x="477" y="1103"/>
                </a:lnTo>
                <a:lnTo>
                  <a:pt x="478" y="1099"/>
                </a:lnTo>
                <a:lnTo>
                  <a:pt x="478" y="1098"/>
                </a:lnTo>
                <a:lnTo>
                  <a:pt x="479" y="1098"/>
                </a:lnTo>
                <a:lnTo>
                  <a:pt x="480" y="1098"/>
                </a:lnTo>
                <a:lnTo>
                  <a:pt x="482" y="1097"/>
                </a:lnTo>
                <a:lnTo>
                  <a:pt x="483" y="1097"/>
                </a:lnTo>
                <a:lnTo>
                  <a:pt x="486" y="1097"/>
                </a:lnTo>
                <a:lnTo>
                  <a:pt x="487" y="1095"/>
                </a:lnTo>
                <a:lnTo>
                  <a:pt x="488" y="1095"/>
                </a:lnTo>
                <a:lnTo>
                  <a:pt x="489" y="1093"/>
                </a:lnTo>
                <a:lnTo>
                  <a:pt x="490" y="1092"/>
                </a:lnTo>
                <a:lnTo>
                  <a:pt x="490" y="1090"/>
                </a:lnTo>
                <a:lnTo>
                  <a:pt x="490" y="1089"/>
                </a:lnTo>
                <a:lnTo>
                  <a:pt x="489" y="1088"/>
                </a:lnTo>
                <a:lnTo>
                  <a:pt x="487" y="1085"/>
                </a:lnTo>
                <a:lnTo>
                  <a:pt x="487" y="1084"/>
                </a:lnTo>
                <a:lnTo>
                  <a:pt x="486" y="1083"/>
                </a:lnTo>
                <a:lnTo>
                  <a:pt x="486" y="1082"/>
                </a:lnTo>
                <a:lnTo>
                  <a:pt x="486" y="1079"/>
                </a:lnTo>
                <a:lnTo>
                  <a:pt x="487" y="1077"/>
                </a:lnTo>
                <a:lnTo>
                  <a:pt x="486" y="1076"/>
                </a:lnTo>
                <a:lnTo>
                  <a:pt x="486" y="1074"/>
                </a:lnTo>
                <a:lnTo>
                  <a:pt x="484" y="1072"/>
                </a:lnTo>
                <a:lnTo>
                  <a:pt x="484" y="1071"/>
                </a:lnTo>
                <a:lnTo>
                  <a:pt x="484" y="1067"/>
                </a:lnTo>
                <a:lnTo>
                  <a:pt x="484" y="1065"/>
                </a:lnTo>
                <a:lnTo>
                  <a:pt x="484" y="1061"/>
                </a:lnTo>
                <a:lnTo>
                  <a:pt x="484" y="1060"/>
                </a:lnTo>
                <a:lnTo>
                  <a:pt x="484" y="1057"/>
                </a:lnTo>
                <a:lnTo>
                  <a:pt x="483" y="1055"/>
                </a:lnTo>
                <a:lnTo>
                  <a:pt x="483" y="1053"/>
                </a:lnTo>
                <a:lnTo>
                  <a:pt x="480" y="1050"/>
                </a:lnTo>
                <a:lnTo>
                  <a:pt x="479" y="1049"/>
                </a:lnTo>
                <a:lnTo>
                  <a:pt x="478" y="1047"/>
                </a:lnTo>
                <a:lnTo>
                  <a:pt x="476" y="1046"/>
                </a:lnTo>
                <a:lnTo>
                  <a:pt x="474" y="1045"/>
                </a:lnTo>
                <a:lnTo>
                  <a:pt x="473" y="1044"/>
                </a:lnTo>
                <a:lnTo>
                  <a:pt x="473" y="1041"/>
                </a:lnTo>
                <a:lnTo>
                  <a:pt x="472" y="1039"/>
                </a:lnTo>
                <a:lnTo>
                  <a:pt x="472" y="1033"/>
                </a:lnTo>
                <a:lnTo>
                  <a:pt x="472" y="1031"/>
                </a:lnTo>
                <a:lnTo>
                  <a:pt x="471" y="1029"/>
                </a:lnTo>
                <a:lnTo>
                  <a:pt x="469" y="1028"/>
                </a:lnTo>
                <a:lnTo>
                  <a:pt x="469" y="1027"/>
                </a:lnTo>
                <a:lnTo>
                  <a:pt x="467" y="1025"/>
                </a:lnTo>
                <a:lnTo>
                  <a:pt x="466" y="1024"/>
                </a:lnTo>
                <a:lnTo>
                  <a:pt x="466" y="1022"/>
                </a:lnTo>
                <a:lnTo>
                  <a:pt x="465" y="1019"/>
                </a:lnTo>
                <a:lnTo>
                  <a:pt x="465" y="1017"/>
                </a:lnTo>
                <a:lnTo>
                  <a:pt x="463" y="1015"/>
                </a:lnTo>
                <a:lnTo>
                  <a:pt x="463" y="1013"/>
                </a:lnTo>
                <a:lnTo>
                  <a:pt x="463" y="1012"/>
                </a:lnTo>
                <a:lnTo>
                  <a:pt x="463" y="1011"/>
                </a:lnTo>
                <a:lnTo>
                  <a:pt x="463" y="1008"/>
                </a:lnTo>
                <a:lnTo>
                  <a:pt x="463" y="1007"/>
                </a:lnTo>
                <a:lnTo>
                  <a:pt x="462" y="1006"/>
                </a:lnTo>
                <a:lnTo>
                  <a:pt x="462" y="1004"/>
                </a:lnTo>
                <a:lnTo>
                  <a:pt x="462" y="1003"/>
                </a:lnTo>
                <a:lnTo>
                  <a:pt x="462" y="1002"/>
                </a:lnTo>
                <a:lnTo>
                  <a:pt x="462" y="1001"/>
                </a:lnTo>
                <a:lnTo>
                  <a:pt x="463" y="1000"/>
                </a:lnTo>
                <a:lnTo>
                  <a:pt x="463" y="997"/>
                </a:lnTo>
                <a:lnTo>
                  <a:pt x="465" y="996"/>
                </a:lnTo>
                <a:lnTo>
                  <a:pt x="466" y="992"/>
                </a:lnTo>
                <a:lnTo>
                  <a:pt x="466" y="988"/>
                </a:lnTo>
                <a:lnTo>
                  <a:pt x="466" y="987"/>
                </a:lnTo>
                <a:lnTo>
                  <a:pt x="466" y="985"/>
                </a:lnTo>
                <a:lnTo>
                  <a:pt x="466" y="983"/>
                </a:lnTo>
                <a:lnTo>
                  <a:pt x="465" y="976"/>
                </a:lnTo>
                <a:lnTo>
                  <a:pt x="465" y="972"/>
                </a:lnTo>
                <a:lnTo>
                  <a:pt x="463" y="969"/>
                </a:lnTo>
                <a:lnTo>
                  <a:pt x="463" y="966"/>
                </a:lnTo>
                <a:lnTo>
                  <a:pt x="462" y="966"/>
                </a:lnTo>
                <a:lnTo>
                  <a:pt x="461" y="965"/>
                </a:lnTo>
                <a:lnTo>
                  <a:pt x="461" y="964"/>
                </a:lnTo>
                <a:lnTo>
                  <a:pt x="460" y="964"/>
                </a:lnTo>
                <a:lnTo>
                  <a:pt x="460" y="963"/>
                </a:lnTo>
                <a:lnTo>
                  <a:pt x="460" y="961"/>
                </a:lnTo>
                <a:lnTo>
                  <a:pt x="458" y="961"/>
                </a:lnTo>
                <a:lnTo>
                  <a:pt x="458" y="959"/>
                </a:lnTo>
                <a:lnTo>
                  <a:pt x="457" y="958"/>
                </a:lnTo>
                <a:lnTo>
                  <a:pt x="456" y="956"/>
                </a:lnTo>
                <a:lnTo>
                  <a:pt x="455" y="954"/>
                </a:lnTo>
                <a:lnTo>
                  <a:pt x="452" y="953"/>
                </a:lnTo>
                <a:lnTo>
                  <a:pt x="452" y="951"/>
                </a:lnTo>
                <a:lnTo>
                  <a:pt x="447" y="949"/>
                </a:lnTo>
                <a:lnTo>
                  <a:pt x="446" y="947"/>
                </a:lnTo>
                <a:lnTo>
                  <a:pt x="445" y="945"/>
                </a:lnTo>
                <a:lnTo>
                  <a:pt x="445" y="944"/>
                </a:lnTo>
                <a:lnTo>
                  <a:pt x="445" y="943"/>
                </a:lnTo>
                <a:lnTo>
                  <a:pt x="446" y="942"/>
                </a:lnTo>
                <a:lnTo>
                  <a:pt x="449" y="940"/>
                </a:lnTo>
                <a:lnTo>
                  <a:pt x="450" y="938"/>
                </a:lnTo>
                <a:lnTo>
                  <a:pt x="450" y="937"/>
                </a:lnTo>
                <a:lnTo>
                  <a:pt x="451" y="936"/>
                </a:lnTo>
                <a:lnTo>
                  <a:pt x="452" y="931"/>
                </a:lnTo>
                <a:lnTo>
                  <a:pt x="452" y="929"/>
                </a:lnTo>
                <a:lnTo>
                  <a:pt x="452" y="928"/>
                </a:lnTo>
                <a:lnTo>
                  <a:pt x="452" y="926"/>
                </a:lnTo>
                <a:lnTo>
                  <a:pt x="451" y="924"/>
                </a:lnTo>
                <a:lnTo>
                  <a:pt x="451" y="922"/>
                </a:lnTo>
                <a:lnTo>
                  <a:pt x="450" y="921"/>
                </a:lnTo>
                <a:lnTo>
                  <a:pt x="449" y="919"/>
                </a:lnTo>
                <a:lnTo>
                  <a:pt x="447" y="918"/>
                </a:lnTo>
                <a:lnTo>
                  <a:pt x="447" y="917"/>
                </a:lnTo>
                <a:lnTo>
                  <a:pt x="446" y="916"/>
                </a:lnTo>
                <a:lnTo>
                  <a:pt x="445" y="912"/>
                </a:lnTo>
                <a:lnTo>
                  <a:pt x="445" y="911"/>
                </a:lnTo>
                <a:lnTo>
                  <a:pt x="445" y="910"/>
                </a:lnTo>
                <a:lnTo>
                  <a:pt x="444" y="907"/>
                </a:lnTo>
                <a:lnTo>
                  <a:pt x="445" y="906"/>
                </a:lnTo>
                <a:lnTo>
                  <a:pt x="445" y="905"/>
                </a:lnTo>
                <a:lnTo>
                  <a:pt x="446" y="899"/>
                </a:lnTo>
                <a:lnTo>
                  <a:pt x="447" y="894"/>
                </a:lnTo>
                <a:lnTo>
                  <a:pt x="449" y="893"/>
                </a:lnTo>
                <a:lnTo>
                  <a:pt x="449" y="890"/>
                </a:lnTo>
                <a:lnTo>
                  <a:pt x="449" y="889"/>
                </a:lnTo>
                <a:lnTo>
                  <a:pt x="447" y="886"/>
                </a:lnTo>
                <a:lnTo>
                  <a:pt x="446" y="886"/>
                </a:lnTo>
                <a:lnTo>
                  <a:pt x="445" y="884"/>
                </a:lnTo>
                <a:lnTo>
                  <a:pt x="444" y="884"/>
                </a:lnTo>
                <a:lnTo>
                  <a:pt x="444" y="883"/>
                </a:lnTo>
                <a:lnTo>
                  <a:pt x="444" y="881"/>
                </a:lnTo>
                <a:lnTo>
                  <a:pt x="444" y="880"/>
                </a:lnTo>
                <a:lnTo>
                  <a:pt x="442" y="879"/>
                </a:lnTo>
                <a:lnTo>
                  <a:pt x="441" y="878"/>
                </a:lnTo>
                <a:lnTo>
                  <a:pt x="441" y="876"/>
                </a:lnTo>
                <a:lnTo>
                  <a:pt x="440" y="876"/>
                </a:lnTo>
                <a:lnTo>
                  <a:pt x="437" y="873"/>
                </a:lnTo>
                <a:lnTo>
                  <a:pt x="436" y="873"/>
                </a:lnTo>
                <a:lnTo>
                  <a:pt x="436" y="872"/>
                </a:lnTo>
                <a:lnTo>
                  <a:pt x="435" y="869"/>
                </a:lnTo>
                <a:lnTo>
                  <a:pt x="434" y="868"/>
                </a:lnTo>
                <a:lnTo>
                  <a:pt x="434" y="865"/>
                </a:lnTo>
                <a:lnTo>
                  <a:pt x="434" y="864"/>
                </a:lnTo>
                <a:lnTo>
                  <a:pt x="434" y="863"/>
                </a:lnTo>
                <a:lnTo>
                  <a:pt x="435" y="861"/>
                </a:lnTo>
                <a:lnTo>
                  <a:pt x="436" y="859"/>
                </a:lnTo>
                <a:lnTo>
                  <a:pt x="436" y="858"/>
                </a:lnTo>
                <a:lnTo>
                  <a:pt x="437" y="857"/>
                </a:lnTo>
                <a:lnTo>
                  <a:pt x="437" y="854"/>
                </a:lnTo>
                <a:lnTo>
                  <a:pt x="439" y="853"/>
                </a:lnTo>
                <a:lnTo>
                  <a:pt x="440" y="852"/>
                </a:lnTo>
                <a:lnTo>
                  <a:pt x="440" y="851"/>
                </a:lnTo>
                <a:lnTo>
                  <a:pt x="441" y="851"/>
                </a:lnTo>
                <a:lnTo>
                  <a:pt x="442" y="847"/>
                </a:lnTo>
                <a:lnTo>
                  <a:pt x="442" y="846"/>
                </a:lnTo>
                <a:lnTo>
                  <a:pt x="442" y="845"/>
                </a:lnTo>
                <a:lnTo>
                  <a:pt x="442" y="843"/>
                </a:lnTo>
                <a:lnTo>
                  <a:pt x="442" y="841"/>
                </a:lnTo>
                <a:lnTo>
                  <a:pt x="442" y="840"/>
                </a:lnTo>
                <a:lnTo>
                  <a:pt x="442" y="837"/>
                </a:lnTo>
                <a:lnTo>
                  <a:pt x="444" y="836"/>
                </a:lnTo>
                <a:lnTo>
                  <a:pt x="445" y="836"/>
                </a:lnTo>
                <a:lnTo>
                  <a:pt x="446" y="836"/>
                </a:lnTo>
                <a:lnTo>
                  <a:pt x="447" y="836"/>
                </a:lnTo>
                <a:lnTo>
                  <a:pt x="450" y="835"/>
                </a:lnTo>
                <a:lnTo>
                  <a:pt x="451" y="835"/>
                </a:lnTo>
                <a:lnTo>
                  <a:pt x="452" y="834"/>
                </a:lnTo>
                <a:lnTo>
                  <a:pt x="454" y="834"/>
                </a:lnTo>
                <a:lnTo>
                  <a:pt x="456" y="832"/>
                </a:lnTo>
                <a:lnTo>
                  <a:pt x="457" y="832"/>
                </a:lnTo>
                <a:lnTo>
                  <a:pt x="460" y="831"/>
                </a:lnTo>
                <a:lnTo>
                  <a:pt x="461" y="830"/>
                </a:lnTo>
                <a:lnTo>
                  <a:pt x="461" y="829"/>
                </a:lnTo>
                <a:lnTo>
                  <a:pt x="462" y="827"/>
                </a:lnTo>
                <a:lnTo>
                  <a:pt x="463" y="826"/>
                </a:lnTo>
                <a:lnTo>
                  <a:pt x="463" y="825"/>
                </a:lnTo>
                <a:lnTo>
                  <a:pt x="466" y="822"/>
                </a:lnTo>
                <a:lnTo>
                  <a:pt x="467" y="821"/>
                </a:lnTo>
                <a:lnTo>
                  <a:pt x="471" y="820"/>
                </a:lnTo>
                <a:lnTo>
                  <a:pt x="472" y="820"/>
                </a:lnTo>
                <a:lnTo>
                  <a:pt x="473" y="820"/>
                </a:lnTo>
                <a:lnTo>
                  <a:pt x="476" y="820"/>
                </a:lnTo>
                <a:lnTo>
                  <a:pt x="476" y="819"/>
                </a:lnTo>
                <a:lnTo>
                  <a:pt x="477" y="819"/>
                </a:lnTo>
                <a:lnTo>
                  <a:pt x="477" y="816"/>
                </a:lnTo>
                <a:lnTo>
                  <a:pt x="478" y="815"/>
                </a:lnTo>
                <a:lnTo>
                  <a:pt x="478" y="814"/>
                </a:lnTo>
                <a:lnTo>
                  <a:pt x="479" y="813"/>
                </a:lnTo>
                <a:lnTo>
                  <a:pt x="479" y="811"/>
                </a:lnTo>
                <a:lnTo>
                  <a:pt x="480" y="810"/>
                </a:lnTo>
                <a:lnTo>
                  <a:pt x="482" y="809"/>
                </a:lnTo>
                <a:lnTo>
                  <a:pt x="482" y="808"/>
                </a:lnTo>
                <a:lnTo>
                  <a:pt x="483" y="806"/>
                </a:lnTo>
                <a:lnTo>
                  <a:pt x="483" y="805"/>
                </a:lnTo>
                <a:lnTo>
                  <a:pt x="484" y="805"/>
                </a:lnTo>
                <a:lnTo>
                  <a:pt x="486" y="803"/>
                </a:lnTo>
                <a:lnTo>
                  <a:pt x="487" y="802"/>
                </a:lnTo>
                <a:lnTo>
                  <a:pt x="488" y="799"/>
                </a:lnTo>
                <a:lnTo>
                  <a:pt x="489" y="797"/>
                </a:lnTo>
                <a:lnTo>
                  <a:pt x="489" y="794"/>
                </a:lnTo>
                <a:lnTo>
                  <a:pt x="489" y="793"/>
                </a:lnTo>
                <a:lnTo>
                  <a:pt x="490" y="792"/>
                </a:lnTo>
                <a:lnTo>
                  <a:pt x="490" y="790"/>
                </a:lnTo>
                <a:lnTo>
                  <a:pt x="492" y="789"/>
                </a:lnTo>
                <a:lnTo>
                  <a:pt x="492" y="788"/>
                </a:lnTo>
                <a:lnTo>
                  <a:pt x="492" y="787"/>
                </a:lnTo>
                <a:lnTo>
                  <a:pt x="493" y="788"/>
                </a:lnTo>
                <a:lnTo>
                  <a:pt x="494" y="788"/>
                </a:lnTo>
                <a:lnTo>
                  <a:pt x="495" y="789"/>
                </a:lnTo>
                <a:lnTo>
                  <a:pt x="497" y="789"/>
                </a:lnTo>
                <a:lnTo>
                  <a:pt x="500" y="789"/>
                </a:lnTo>
                <a:lnTo>
                  <a:pt x="504" y="789"/>
                </a:lnTo>
                <a:lnTo>
                  <a:pt x="504" y="788"/>
                </a:lnTo>
                <a:lnTo>
                  <a:pt x="505" y="788"/>
                </a:lnTo>
                <a:lnTo>
                  <a:pt x="506" y="789"/>
                </a:lnTo>
                <a:lnTo>
                  <a:pt x="508" y="789"/>
                </a:lnTo>
                <a:lnTo>
                  <a:pt x="508" y="790"/>
                </a:lnTo>
                <a:lnTo>
                  <a:pt x="509" y="792"/>
                </a:lnTo>
                <a:lnTo>
                  <a:pt x="509" y="793"/>
                </a:lnTo>
                <a:lnTo>
                  <a:pt x="510" y="793"/>
                </a:lnTo>
                <a:lnTo>
                  <a:pt x="511" y="794"/>
                </a:lnTo>
                <a:lnTo>
                  <a:pt x="512" y="794"/>
                </a:lnTo>
                <a:lnTo>
                  <a:pt x="514" y="795"/>
                </a:lnTo>
                <a:lnTo>
                  <a:pt x="515" y="795"/>
                </a:lnTo>
                <a:lnTo>
                  <a:pt x="516" y="795"/>
                </a:lnTo>
                <a:lnTo>
                  <a:pt x="517" y="797"/>
                </a:lnTo>
                <a:lnTo>
                  <a:pt x="519" y="797"/>
                </a:lnTo>
                <a:lnTo>
                  <a:pt x="520" y="798"/>
                </a:lnTo>
                <a:lnTo>
                  <a:pt x="521" y="800"/>
                </a:lnTo>
                <a:lnTo>
                  <a:pt x="524" y="802"/>
                </a:lnTo>
                <a:lnTo>
                  <a:pt x="525" y="803"/>
                </a:lnTo>
                <a:lnTo>
                  <a:pt x="526" y="803"/>
                </a:lnTo>
                <a:lnTo>
                  <a:pt x="527" y="803"/>
                </a:lnTo>
                <a:lnTo>
                  <a:pt x="530" y="804"/>
                </a:lnTo>
                <a:lnTo>
                  <a:pt x="532" y="804"/>
                </a:lnTo>
                <a:lnTo>
                  <a:pt x="532" y="805"/>
                </a:lnTo>
                <a:lnTo>
                  <a:pt x="535" y="805"/>
                </a:lnTo>
                <a:lnTo>
                  <a:pt x="537" y="806"/>
                </a:lnTo>
                <a:lnTo>
                  <a:pt x="538" y="806"/>
                </a:lnTo>
                <a:lnTo>
                  <a:pt x="540" y="806"/>
                </a:lnTo>
                <a:lnTo>
                  <a:pt x="543" y="808"/>
                </a:lnTo>
                <a:lnTo>
                  <a:pt x="546" y="808"/>
                </a:lnTo>
                <a:lnTo>
                  <a:pt x="547" y="808"/>
                </a:lnTo>
                <a:lnTo>
                  <a:pt x="548" y="808"/>
                </a:lnTo>
                <a:lnTo>
                  <a:pt x="549" y="808"/>
                </a:lnTo>
                <a:lnTo>
                  <a:pt x="553" y="809"/>
                </a:lnTo>
                <a:lnTo>
                  <a:pt x="554" y="809"/>
                </a:lnTo>
                <a:lnTo>
                  <a:pt x="556" y="809"/>
                </a:lnTo>
                <a:lnTo>
                  <a:pt x="558" y="809"/>
                </a:lnTo>
                <a:lnTo>
                  <a:pt x="559" y="809"/>
                </a:lnTo>
                <a:lnTo>
                  <a:pt x="561" y="809"/>
                </a:lnTo>
                <a:lnTo>
                  <a:pt x="562" y="808"/>
                </a:lnTo>
                <a:lnTo>
                  <a:pt x="564" y="808"/>
                </a:lnTo>
                <a:lnTo>
                  <a:pt x="565" y="806"/>
                </a:lnTo>
                <a:lnTo>
                  <a:pt x="568" y="806"/>
                </a:lnTo>
                <a:lnTo>
                  <a:pt x="570" y="805"/>
                </a:lnTo>
                <a:lnTo>
                  <a:pt x="574" y="805"/>
                </a:lnTo>
                <a:lnTo>
                  <a:pt x="575" y="805"/>
                </a:lnTo>
                <a:lnTo>
                  <a:pt x="576" y="805"/>
                </a:lnTo>
                <a:lnTo>
                  <a:pt x="578" y="804"/>
                </a:lnTo>
                <a:lnTo>
                  <a:pt x="581" y="803"/>
                </a:lnTo>
                <a:lnTo>
                  <a:pt x="583" y="803"/>
                </a:lnTo>
                <a:lnTo>
                  <a:pt x="584" y="802"/>
                </a:lnTo>
                <a:lnTo>
                  <a:pt x="585" y="800"/>
                </a:lnTo>
                <a:lnTo>
                  <a:pt x="586" y="800"/>
                </a:lnTo>
                <a:lnTo>
                  <a:pt x="589" y="800"/>
                </a:lnTo>
                <a:lnTo>
                  <a:pt x="590" y="800"/>
                </a:lnTo>
                <a:lnTo>
                  <a:pt x="591" y="802"/>
                </a:lnTo>
                <a:lnTo>
                  <a:pt x="593" y="803"/>
                </a:lnTo>
                <a:lnTo>
                  <a:pt x="594" y="803"/>
                </a:lnTo>
                <a:lnTo>
                  <a:pt x="596" y="804"/>
                </a:lnTo>
                <a:lnTo>
                  <a:pt x="597" y="806"/>
                </a:lnTo>
                <a:lnTo>
                  <a:pt x="599" y="806"/>
                </a:lnTo>
                <a:lnTo>
                  <a:pt x="600" y="808"/>
                </a:lnTo>
                <a:lnTo>
                  <a:pt x="602" y="809"/>
                </a:lnTo>
                <a:lnTo>
                  <a:pt x="605" y="810"/>
                </a:lnTo>
                <a:lnTo>
                  <a:pt x="606" y="813"/>
                </a:lnTo>
                <a:lnTo>
                  <a:pt x="607" y="814"/>
                </a:lnTo>
                <a:lnTo>
                  <a:pt x="608" y="814"/>
                </a:lnTo>
                <a:lnTo>
                  <a:pt x="608" y="815"/>
                </a:lnTo>
                <a:lnTo>
                  <a:pt x="610" y="815"/>
                </a:lnTo>
                <a:lnTo>
                  <a:pt x="612" y="814"/>
                </a:lnTo>
                <a:lnTo>
                  <a:pt x="616" y="811"/>
                </a:lnTo>
                <a:lnTo>
                  <a:pt x="617" y="810"/>
                </a:lnTo>
                <a:lnTo>
                  <a:pt x="618" y="810"/>
                </a:lnTo>
                <a:lnTo>
                  <a:pt x="621" y="810"/>
                </a:lnTo>
                <a:lnTo>
                  <a:pt x="622" y="810"/>
                </a:lnTo>
                <a:lnTo>
                  <a:pt x="623" y="810"/>
                </a:lnTo>
                <a:lnTo>
                  <a:pt x="624" y="810"/>
                </a:lnTo>
                <a:lnTo>
                  <a:pt x="627" y="810"/>
                </a:lnTo>
                <a:lnTo>
                  <a:pt x="628" y="809"/>
                </a:lnTo>
                <a:lnTo>
                  <a:pt x="627" y="808"/>
                </a:lnTo>
                <a:lnTo>
                  <a:pt x="626" y="806"/>
                </a:lnTo>
                <a:lnTo>
                  <a:pt x="626" y="805"/>
                </a:lnTo>
                <a:lnTo>
                  <a:pt x="626" y="804"/>
                </a:lnTo>
                <a:lnTo>
                  <a:pt x="626" y="803"/>
                </a:lnTo>
                <a:lnTo>
                  <a:pt x="626" y="802"/>
                </a:lnTo>
                <a:lnTo>
                  <a:pt x="626" y="800"/>
                </a:lnTo>
                <a:lnTo>
                  <a:pt x="626" y="799"/>
                </a:lnTo>
                <a:lnTo>
                  <a:pt x="627" y="797"/>
                </a:lnTo>
                <a:lnTo>
                  <a:pt x="628" y="795"/>
                </a:lnTo>
                <a:lnTo>
                  <a:pt x="629" y="794"/>
                </a:lnTo>
                <a:lnTo>
                  <a:pt x="631" y="793"/>
                </a:lnTo>
                <a:lnTo>
                  <a:pt x="632" y="792"/>
                </a:lnTo>
                <a:lnTo>
                  <a:pt x="633" y="790"/>
                </a:lnTo>
                <a:lnTo>
                  <a:pt x="634" y="790"/>
                </a:lnTo>
                <a:lnTo>
                  <a:pt x="634" y="789"/>
                </a:lnTo>
                <a:lnTo>
                  <a:pt x="635" y="789"/>
                </a:lnTo>
                <a:lnTo>
                  <a:pt x="635" y="788"/>
                </a:lnTo>
                <a:lnTo>
                  <a:pt x="635" y="787"/>
                </a:lnTo>
                <a:lnTo>
                  <a:pt x="635" y="785"/>
                </a:lnTo>
                <a:lnTo>
                  <a:pt x="637" y="784"/>
                </a:lnTo>
                <a:lnTo>
                  <a:pt x="638" y="783"/>
                </a:lnTo>
                <a:lnTo>
                  <a:pt x="638" y="782"/>
                </a:lnTo>
                <a:lnTo>
                  <a:pt x="639" y="781"/>
                </a:lnTo>
                <a:lnTo>
                  <a:pt x="640" y="779"/>
                </a:lnTo>
                <a:lnTo>
                  <a:pt x="642" y="778"/>
                </a:lnTo>
                <a:lnTo>
                  <a:pt x="643" y="777"/>
                </a:lnTo>
                <a:lnTo>
                  <a:pt x="645" y="776"/>
                </a:lnTo>
                <a:lnTo>
                  <a:pt x="646" y="774"/>
                </a:lnTo>
                <a:lnTo>
                  <a:pt x="648" y="773"/>
                </a:lnTo>
                <a:lnTo>
                  <a:pt x="649" y="772"/>
                </a:lnTo>
                <a:lnTo>
                  <a:pt x="649" y="770"/>
                </a:lnTo>
                <a:lnTo>
                  <a:pt x="649" y="768"/>
                </a:lnTo>
                <a:lnTo>
                  <a:pt x="650" y="767"/>
                </a:lnTo>
                <a:lnTo>
                  <a:pt x="651" y="766"/>
                </a:lnTo>
                <a:lnTo>
                  <a:pt x="653" y="765"/>
                </a:lnTo>
                <a:lnTo>
                  <a:pt x="654" y="763"/>
                </a:lnTo>
                <a:lnTo>
                  <a:pt x="656" y="762"/>
                </a:lnTo>
                <a:lnTo>
                  <a:pt x="658" y="761"/>
                </a:lnTo>
                <a:lnTo>
                  <a:pt x="658" y="760"/>
                </a:lnTo>
                <a:lnTo>
                  <a:pt x="658" y="757"/>
                </a:lnTo>
                <a:lnTo>
                  <a:pt x="658" y="756"/>
                </a:lnTo>
                <a:lnTo>
                  <a:pt x="656" y="755"/>
                </a:lnTo>
                <a:lnTo>
                  <a:pt x="655" y="753"/>
                </a:lnTo>
                <a:lnTo>
                  <a:pt x="653" y="752"/>
                </a:lnTo>
                <a:lnTo>
                  <a:pt x="651" y="750"/>
                </a:lnTo>
                <a:lnTo>
                  <a:pt x="651" y="749"/>
                </a:lnTo>
                <a:lnTo>
                  <a:pt x="651" y="747"/>
                </a:lnTo>
                <a:lnTo>
                  <a:pt x="651" y="746"/>
                </a:lnTo>
                <a:lnTo>
                  <a:pt x="650" y="746"/>
                </a:lnTo>
                <a:lnTo>
                  <a:pt x="649" y="744"/>
                </a:lnTo>
                <a:lnTo>
                  <a:pt x="649" y="742"/>
                </a:lnTo>
                <a:lnTo>
                  <a:pt x="648" y="739"/>
                </a:lnTo>
                <a:lnTo>
                  <a:pt x="648" y="738"/>
                </a:lnTo>
                <a:lnTo>
                  <a:pt x="648" y="736"/>
                </a:lnTo>
                <a:lnTo>
                  <a:pt x="648" y="735"/>
                </a:lnTo>
                <a:lnTo>
                  <a:pt x="650" y="731"/>
                </a:lnTo>
                <a:lnTo>
                  <a:pt x="651" y="731"/>
                </a:lnTo>
                <a:lnTo>
                  <a:pt x="651" y="728"/>
                </a:lnTo>
                <a:lnTo>
                  <a:pt x="653" y="728"/>
                </a:lnTo>
                <a:lnTo>
                  <a:pt x="653" y="727"/>
                </a:lnTo>
                <a:lnTo>
                  <a:pt x="655" y="727"/>
                </a:lnTo>
                <a:lnTo>
                  <a:pt x="655" y="725"/>
                </a:lnTo>
                <a:lnTo>
                  <a:pt x="655" y="724"/>
                </a:lnTo>
                <a:lnTo>
                  <a:pt x="654" y="723"/>
                </a:lnTo>
                <a:lnTo>
                  <a:pt x="654" y="722"/>
                </a:lnTo>
                <a:lnTo>
                  <a:pt x="654" y="719"/>
                </a:lnTo>
                <a:lnTo>
                  <a:pt x="654" y="718"/>
                </a:lnTo>
                <a:lnTo>
                  <a:pt x="654" y="717"/>
                </a:lnTo>
                <a:lnTo>
                  <a:pt x="654" y="715"/>
                </a:lnTo>
                <a:lnTo>
                  <a:pt x="653" y="714"/>
                </a:lnTo>
                <a:lnTo>
                  <a:pt x="654" y="713"/>
                </a:lnTo>
                <a:lnTo>
                  <a:pt x="655" y="711"/>
                </a:lnTo>
                <a:lnTo>
                  <a:pt x="655" y="708"/>
                </a:lnTo>
                <a:lnTo>
                  <a:pt x="655" y="707"/>
                </a:lnTo>
                <a:lnTo>
                  <a:pt x="655" y="706"/>
                </a:lnTo>
                <a:lnTo>
                  <a:pt x="654" y="704"/>
                </a:lnTo>
                <a:lnTo>
                  <a:pt x="654" y="701"/>
                </a:lnTo>
                <a:lnTo>
                  <a:pt x="654" y="700"/>
                </a:lnTo>
                <a:lnTo>
                  <a:pt x="654" y="697"/>
                </a:lnTo>
                <a:lnTo>
                  <a:pt x="654" y="696"/>
                </a:lnTo>
                <a:lnTo>
                  <a:pt x="653" y="695"/>
                </a:lnTo>
                <a:lnTo>
                  <a:pt x="651" y="693"/>
                </a:lnTo>
                <a:lnTo>
                  <a:pt x="651" y="692"/>
                </a:lnTo>
                <a:lnTo>
                  <a:pt x="651" y="691"/>
                </a:lnTo>
                <a:lnTo>
                  <a:pt x="651" y="688"/>
                </a:lnTo>
                <a:lnTo>
                  <a:pt x="650" y="687"/>
                </a:lnTo>
                <a:lnTo>
                  <a:pt x="650" y="686"/>
                </a:lnTo>
                <a:lnTo>
                  <a:pt x="651" y="685"/>
                </a:lnTo>
                <a:lnTo>
                  <a:pt x="651" y="683"/>
                </a:lnTo>
                <a:lnTo>
                  <a:pt x="653" y="683"/>
                </a:lnTo>
                <a:lnTo>
                  <a:pt x="654" y="683"/>
                </a:lnTo>
                <a:lnTo>
                  <a:pt x="655" y="682"/>
                </a:lnTo>
                <a:lnTo>
                  <a:pt x="655" y="681"/>
                </a:lnTo>
                <a:lnTo>
                  <a:pt x="654" y="680"/>
                </a:lnTo>
                <a:lnTo>
                  <a:pt x="654" y="679"/>
                </a:lnTo>
                <a:lnTo>
                  <a:pt x="654" y="677"/>
                </a:lnTo>
                <a:lnTo>
                  <a:pt x="654" y="676"/>
                </a:lnTo>
                <a:lnTo>
                  <a:pt x="655" y="675"/>
                </a:lnTo>
                <a:lnTo>
                  <a:pt x="656" y="675"/>
                </a:lnTo>
                <a:lnTo>
                  <a:pt x="656" y="674"/>
                </a:lnTo>
                <a:lnTo>
                  <a:pt x="658" y="672"/>
                </a:lnTo>
                <a:lnTo>
                  <a:pt x="658" y="671"/>
                </a:lnTo>
                <a:lnTo>
                  <a:pt x="658" y="670"/>
                </a:lnTo>
                <a:lnTo>
                  <a:pt x="660" y="668"/>
                </a:lnTo>
                <a:lnTo>
                  <a:pt x="661" y="666"/>
                </a:lnTo>
                <a:lnTo>
                  <a:pt x="661" y="665"/>
                </a:lnTo>
                <a:lnTo>
                  <a:pt x="660" y="664"/>
                </a:lnTo>
                <a:lnTo>
                  <a:pt x="660" y="663"/>
                </a:lnTo>
                <a:lnTo>
                  <a:pt x="660" y="661"/>
                </a:lnTo>
                <a:lnTo>
                  <a:pt x="660" y="660"/>
                </a:lnTo>
                <a:lnTo>
                  <a:pt x="661" y="660"/>
                </a:lnTo>
                <a:lnTo>
                  <a:pt x="661" y="659"/>
                </a:lnTo>
                <a:lnTo>
                  <a:pt x="663" y="659"/>
                </a:lnTo>
                <a:lnTo>
                  <a:pt x="665" y="658"/>
                </a:lnTo>
                <a:lnTo>
                  <a:pt x="666" y="658"/>
                </a:lnTo>
                <a:lnTo>
                  <a:pt x="666" y="656"/>
                </a:lnTo>
                <a:lnTo>
                  <a:pt x="666" y="655"/>
                </a:lnTo>
                <a:lnTo>
                  <a:pt x="666" y="654"/>
                </a:lnTo>
                <a:lnTo>
                  <a:pt x="665" y="654"/>
                </a:lnTo>
                <a:lnTo>
                  <a:pt x="665" y="653"/>
                </a:lnTo>
                <a:lnTo>
                  <a:pt x="664" y="653"/>
                </a:lnTo>
                <a:lnTo>
                  <a:pt x="665" y="651"/>
                </a:lnTo>
                <a:lnTo>
                  <a:pt x="666" y="651"/>
                </a:lnTo>
                <a:lnTo>
                  <a:pt x="667" y="651"/>
                </a:lnTo>
                <a:lnTo>
                  <a:pt x="670" y="649"/>
                </a:lnTo>
                <a:lnTo>
                  <a:pt x="670" y="648"/>
                </a:lnTo>
                <a:lnTo>
                  <a:pt x="671" y="647"/>
                </a:lnTo>
                <a:lnTo>
                  <a:pt x="672" y="647"/>
                </a:lnTo>
                <a:lnTo>
                  <a:pt x="674" y="647"/>
                </a:lnTo>
                <a:lnTo>
                  <a:pt x="675" y="648"/>
                </a:lnTo>
                <a:lnTo>
                  <a:pt x="676" y="648"/>
                </a:lnTo>
                <a:lnTo>
                  <a:pt x="677" y="647"/>
                </a:lnTo>
                <a:lnTo>
                  <a:pt x="678" y="647"/>
                </a:lnTo>
                <a:lnTo>
                  <a:pt x="678" y="645"/>
                </a:lnTo>
                <a:lnTo>
                  <a:pt x="680" y="644"/>
                </a:lnTo>
                <a:lnTo>
                  <a:pt x="681" y="644"/>
                </a:lnTo>
                <a:lnTo>
                  <a:pt x="682" y="644"/>
                </a:lnTo>
                <a:lnTo>
                  <a:pt x="683" y="644"/>
                </a:lnTo>
                <a:lnTo>
                  <a:pt x="685" y="644"/>
                </a:lnTo>
                <a:lnTo>
                  <a:pt x="686" y="643"/>
                </a:lnTo>
                <a:lnTo>
                  <a:pt x="687" y="642"/>
                </a:lnTo>
                <a:lnTo>
                  <a:pt x="688" y="639"/>
                </a:lnTo>
                <a:lnTo>
                  <a:pt x="688" y="638"/>
                </a:lnTo>
                <a:lnTo>
                  <a:pt x="690" y="636"/>
                </a:lnTo>
                <a:lnTo>
                  <a:pt x="690" y="633"/>
                </a:lnTo>
                <a:lnTo>
                  <a:pt x="690" y="632"/>
                </a:lnTo>
                <a:lnTo>
                  <a:pt x="690" y="631"/>
                </a:lnTo>
                <a:lnTo>
                  <a:pt x="691" y="629"/>
                </a:lnTo>
                <a:lnTo>
                  <a:pt x="692" y="628"/>
                </a:lnTo>
                <a:lnTo>
                  <a:pt x="692" y="627"/>
                </a:lnTo>
                <a:lnTo>
                  <a:pt x="692" y="626"/>
                </a:lnTo>
                <a:lnTo>
                  <a:pt x="692" y="623"/>
                </a:lnTo>
                <a:lnTo>
                  <a:pt x="693" y="621"/>
                </a:lnTo>
                <a:lnTo>
                  <a:pt x="693" y="619"/>
                </a:lnTo>
                <a:lnTo>
                  <a:pt x="693" y="618"/>
                </a:lnTo>
                <a:lnTo>
                  <a:pt x="693" y="617"/>
                </a:lnTo>
                <a:lnTo>
                  <a:pt x="693" y="616"/>
                </a:lnTo>
                <a:lnTo>
                  <a:pt x="695" y="616"/>
                </a:lnTo>
                <a:lnTo>
                  <a:pt x="696" y="615"/>
                </a:lnTo>
                <a:lnTo>
                  <a:pt x="698" y="612"/>
                </a:lnTo>
                <a:lnTo>
                  <a:pt x="699" y="612"/>
                </a:lnTo>
                <a:lnTo>
                  <a:pt x="701" y="608"/>
                </a:lnTo>
                <a:lnTo>
                  <a:pt x="701" y="607"/>
                </a:lnTo>
                <a:lnTo>
                  <a:pt x="701" y="605"/>
                </a:lnTo>
                <a:lnTo>
                  <a:pt x="702" y="602"/>
                </a:lnTo>
                <a:lnTo>
                  <a:pt x="703" y="601"/>
                </a:lnTo>
                <a:lnTo>
                  <a:pt x="703" y="600"/>
                </a:lnTo>
                <a:lnTo>
                  <a:pt x="703" y="599"/>
                </a:lnTo>
                <a:lnTo>
                  <a:pt x="703" y="596"/>
                </a:lnTo>
                <a:lnTo>
                  <a:pt x="715" y="596"/>
                </a:lnTo>
                <a:lnTo>
                  <a:pt x="727" y="596"/>
                </a:lnTo>
                <a:lnTo>
                  <a:pt x="735" y="596"/>
                </a:lnTo>
                <a:lnTo>
                  <a:pt x="760" y="596"/>
                </a:lnTo>
                <a:lnTo>
                  <a:pt x="761" y="596"/>
                </a:lnTo>
                <a:lnTo>
                  <a:pt x="771" y="596"/>
                </a:lnTo>
                <a:lnTo>
                  <a:pt x="792" y="596"/>
                </a:lnTo>
                <a:lnTo>
                  <a:pt x="831" y="596"/>
                </a:lnTo>
                <a:lnTo>
                  <a:pt x="832" y="596"/>
                </a:lnTo>
                <a:lnTo>
                  <a:pt x="833" y="596"/>
                </a:lnTo>
                <a:lnTo>
                  <a:pt x="844" y="596"/>
                </a:lnTo>
                <a:lnTo>
                  <a:pt x="854" y="596"/>
                </a:lnTo>
                <a:lnTo>
                  <a:pt x="859" y="596"/>
                </a:lnTo>
                <a:lnTo>
                  <a:pt x="869" y="596"/>
                </a:lnTo>
                <a:lnTo>
                  <a:pt x="875" y="596"/>
                </a:lnTo>
                <a:lnTo>
                  <a:pt x="879" y="596"/>
                </a:lnTo>
                <a:lnTo>
                  <a:pt x="899" y="596"/>
                </a:lnTo>
                <a:lnTo>
                  <a:pt x="931" y="597"/>
                </a:lnTo>
                <a:lnTo>
                  <a:pt x="931" y="583"/>
                </a:lnTo>
                <a:lnTo>
                  <a:pt x="931" y="552"/>
                </a:lnTo>
                <a:lnTo>
                  <a:pt x="931" y="549"/>
                </a:lnTo>
                <a:lnTo>
                  <a:pt x="931" y="548"/>
                </a:lnTo>
                <a:lnTo>
                  <a:pt x="931" y="534"/>
                </a:lnTo>
                <a:lnTo>
                  <a:pt x="931" y="514"/>
                </a:lnTo>
                <a:lnTo>
                  <a:pt x="931" y="511"/>
                </a:lnTo>
                <a:lnTo>
                  <a:pt x="931" y="510"/>
                </a:lnTo>
                <a:lnTo>
                  <a:pt x="931" y="481"/>
                </a:lnTo>
                <a:lnTo>
                  <a:pt x="932" y="463"/>
                </a:lnTo>
                <a:lnTo>
                  <a:pt x="932" y="462"/>
                </a:lnTo>
                <a:lnTo>
                  <a:pt x="932" y="444"/>
                </a:lnTo>
                <a:lnTo>
                  <a:pt x="932" y="442"/>
                </a:lnTo>
                <a:lnTo>
                  <a:pt x="932" y="440"/>
                </a:lnTo>
                <a:lnTo>
                  <a:pt x="932" y="406"/>
                </a:lnTo>
                <a:lnTo>
                  <a:pt x="932" y="402"/>
                </a:lnTo>
                <a:lnTo>
                  <a:pt x="932" y="380"/>
                </a:lnTo>
                <a:lnTo>
                  <a:pt x="932" y="375"/>
                </a:lnTo>
                <a:lnTo>
                  <a:pt x="932" y="361"/>
                </a:lnTo>
                <a:lnTo>
                  <a:pt x="932" y="337"/>
                </a:lnTo>
                <a:lnTo>
                  <a:pt x="932" y="336"/>
                </a:lnTo>
                <a:lnTo>
                  <a:pt x="932" y="318"/>
                </a:lnTo>
                <a:lnTo>
                  <a:pt x="932" y="299"/>
                </a:lnTo>
                <a:lnTo>
                  <a:pt x="932" y="291"/>
                </a:lnTo>
                <a:lnTo>
                  <a:pt x="932" y="290"/>
                </a:lnTo>
                <a:lnTo>
                  <a:pt x="932" y="289"/>
                </a:lnTo>
                <a:lnTo>
                  <a:pt x="932" y="262"/>
                </a:lnTo>
                <a:lnTo>
                  <a:pt x="932" y="226"/>
                </a:lnTo>
                <a:lnTo>
                  <a:pt x="932" y="215"/>
                </a:lnTo>
                <a:lnTo>
                  <a:pt x="940" y="215"/>
                </a:lnTo>
                <a:lnTo>
                  <a:pt x="1006" y="215"/>
                </a:lnTo>
                <a:lnTo>
                  <a:pt x="1017" y="215"/>
                </a:lnTo>
                <a:lnTo>
                  <a:pt x="1027" y="215"/>
                </a:lnTo>
                <a:lnTo>
                  <a:pt x="1029" y="215"/>
                </a:lnTo>
                <a:lnTo>
                  <a:pt x="1053" y="215"/>
                </a:lnTo>
                <a:lnTo>
                  <a:pt x="1093" y="215"/>
                </a:lnTo>
                <a:lnTo>
                  <a:pt x="1108" y="215"/>
                </a:lnTo>
                <a:lnTo>
                  <a:pt x="1120" y="215"/>
                </a:lnTo>
                <a:lnTo>
                  <a:pt x="1136" y="215"/>
                </a:lnTo>
                <a:lnTo>
                  <a:pt x="1152" y="216"/>
                </a:lnTo>
                <a:lnTo>
                  <a:pt x="1166" y="216"/>
                </a:lnTo>
                <a:lnTo>
                  <a:pt x="1181" y="216"/>
                </a:lnTo>
                <a:lnTo>
                  <a:pt x="1184" y="216"/>
                </a:lnTo>
                <a:lnTo>
                  <a:pt x="1204" y="216"/>
                </a:lnTo>
                <a:lnTo>
                  <a:pt x="1207" y="216"/>
                </a:lnTo>
                <a:lnTo>
                  <a:pt x="1216" y="216"/>
                </a:lnTo>
                <a:lnTo>
                  <a:pt x="1223" y="216"/>
                </a:lnTo>
                <a:lnTo>
                  <a:pt x="1224" y="213"/>
                </a:lnTo>
                <a:lnTo>
                  <a:pt x="1224" y="211"/>
                </a:lnTo>
                <a:lnTo>
                  <a:pt x="1226" y="211"/>
                </a:lnTo>
                <a:lnTo>
                  <a:pt x="1227" y="209"/>
                </a:lnTo>
                <a:lnTo>
                  <a:pt x="1227" y="208"/>
                </a:lnTo>
                <a:lnTo>
                  <a:pt x="1227" y="206"/>
                </a:lnTo>
                <a:lnTo>
                  <a:pt x="1227" y="205"/>
                </a:lnTo>
                <a:lnTo>
                  <a:pt x="1227" y="204"/>
                </a:lnTo>
                <a:lnTo>
                  <a:pt x="1227" y="203"/>
                </a:lnTo>
                <a:lnTo>
                  <a:pt x="1227" y="202"/>
                </a:lnTo>
                <a:lnTo>
                  <a:pt x="1227" y="199"/>
                </a:lnTo>
                <a:lnTo>
                  <a:pt x="1227" y="198"/>
                </a:lnTo>
                <a:lnTo>
                  <a:pt x="1227" y="196"/>
                </a:lnTo>
                <a:lnTo>
                  <a:pt x="1227" y="195"/>
                </a:lnTo>
                <a:lnTo>
                  <a:pt x="1227" y="194"/>
                </a:lnTo>
                <a:lnTo>
                  <a:pt x="1228" y="194"/>
                </a:lnTo>
                <a:lnTo>
                  <a:pt x="1229" y="193"/>
                </a:lnTo>
                <a:lnTo>
                  <a:pt x="1231" y="193"/>
                </a:lnTo>
                <a:lnTo>
                  <a:pt x="1233" y="190"/>
                </a:lnTo>
                <a:lnTo>
                  <a:pt x="1233" y="189"/>
                </a:lnTo>
                <a:lnTo>
                  <a:pt x="1234" y="189"/>
                </a:lnTo>
                <a:lnTo>
                  <a:pt x="1236" y="189"/>
                </a:lnTo>
                <a:lnTo>
                  <a:pt x="1237" y="189"/>
                </a:lnTo>
                <a:lnTo>
                  <a:pt x="1238" y="189"/>
                </a:lnTo>
                <a:lnTo>
                  <a:pt x="1239" y="189"/>
                </a:lnTo>
                <a:lnTo>
                  <a:pt x="1240" y="189"/>
                </a:lnTo>
                <a:lnTo>
                  <a:pt x="1242" y="188"/>
                </a:lnTo>
                <a:lnTo>
                  <a:pt x="1243" y="184"/>
                </a:lnTo>
                <a:lnTo>
                  <a:pt x="1244" y="183"/>
                </a:lnTo>
                <a:lnTo>
                  <a:pt x="1245" y="182"/>
                </a:lnTo>
                <a:lnTo>
                  <a:pt x="1247" y="181"/>
                </a:lnTo>
                <a:lnTo>
                  <a:pt x="1248" y="181"/>
                </a:lnTo>
                <a:lnTo>
                  <a:pt x="1249" y="181"/>
                </a:lnTo>
                <a:lnTo>
                  <a:pt x="1253" y="179"/>
                </a:lnTo>
                <a:lnTo>
                  <a:pt x="1254" y="179"/>
                </a:lnTo>
                <a:lnTo>
                  <a:pt x="1256" y="178"/>
                </a:lnTo>
                <a:lnTo>
                  <a:pt x="1261" y="176"/>
                </a:lnTo>
                <a:lnTo>
                  <a:pt x="1264" y="174"/>
                </a:lnTo>
                <a:lnTo>
                  <a:pt x="1264" y="173"/>
                </a:lnTo>
                <a:lnTo>
                  <a:pt x="1264" y="172"/>
                </a:lnTo>
                <a:lnTo>
                  <a:pt x="1265" y="171"/>
                </a:lnTo>
                <a:lnTo>
                  <a:pt x="1266" y="168"/>
                </a:lnTo>
                <a:lnTo>
                  <a:pt x="1269" y="165"/>
                </a:lnTo>
                <a:lnTo>
                  <a:pt x="1269" y="163"/>
                </a:lnTo>
                <a:lnTo>
                  <a:pt x="1270" y="163"/>
                </a:lnTo>
                <a:lnTo>
                  <a:pt x="1271" y="162"/>
                </a:lnTo>
                <a:lnTo>
                  <a:pt x="1272" y="161"/>
                </a:lnTo>
                <a:lnTo>
                  <a:pt x="1274" y="158"/>
                </a:lnTo>
                <a:lnTo>
                  <a:pt x="1276" y="156"/>
                </a:lnTo>
                <a:lnTo>
                  <a:pt x="1280" y="152"/>
                </a:lnTo>
                <a:lnTo>
                  <a:pt x="1281" y="152"/>
                </a:lnTo>
                <a:lnTo>
                  <a:pt x="1282" y="151"/>
                </a:lnTo>
                <a:lnTo>
                  <a:pt x="1285" y="151"/>
                </a:lnTo>
                <a:lnTo>
                  <a:pt x="1286" y="150"/>
                </a:lnTo>
                <a:lnTo>
                  <a:pt x="1287" y="150"/>
                </a:lnTo>
                <a:lnTo>
                  <a:pt x="1288" y="150"/>
                </a:lnTo>
                <a:lnTo>
                  <a:pt x="1290" y="149"/>
                </a:lnTo>
                <a:lnTo>
                  <a:pt x="1291" y="147"/>
                </a:lnTo>
                <a:lnTo>
                  <a:pt x="1292" y="147"/>
                </a:lnTo>
                <a:lnTo>
                  <a:pt x="1293" y="146"/>
                </a:lnTo>
                <a:lnTo>
                  <a:pt x="1293" y="145"/>
                </a:lnTo>
                <a:lnTo>
                  <a:pt x="1295" y="144"/>
                </a:lnTo>
                <a:lnTo>
                  <a:pt x="1296" y="142"/>
                </a:lnTo>
                <a:lnTo>
                  <a:pt x="1297" y="141"/>
                </a:lnTo>
                <a:lnTo>
                  <a:pt x="1298" y="141"/>
                </a:lnTo>
                <a:lnTo>
                  <a:pt x="1298" y="140"/>
                </a:lnTo>
                <a:lnTo>
                  <a:pt x="1298" y="139"/>
                </a:lnTo>
                <a:lnTo>
                  <a:pt x="1298" y="138"/>
                </a:lnTo>
                <a:lnTo>
                  <a:pt x="1298" y="136"/>
                </a:lnTo>
                <a:lnTo>
                  <a:pt x="1298" y="135"/>
                </a:lnTo>
                <a:lnTo>
                  <a:pt x="1300" y="134"/>
                </a:lnTo>
                <a:lnTo>
                  <a:pt x="1300" y="133"/>
                </a:lnTo>
                <a:lnTo>
                  <a:pt x="1301" y="131"/>
                </a:lnTo>
                <a:lnTo>
                  <a:pt x="1302" y="129"/>
                </a:lnTo>
                <a:lnTo>
                  <a:pt x="1303" y="128"/>
                </a:lnTo>
                <a:lnTo>
                  <a:pt x="1303" y="126"/>
                </a:lnTo>
                <a:lnTo>
                  <a:pt x="1303" y="125"/>
                </a:lnTo>
                <a:lnTo>
                  <a:pt x="1303" y="124"/>
                </a:lnTo>
                <a:lnTo>
                  <a:pt x="1304" y="123"/>
                </a:lnTo>
                <a:lnTo>
                  <a:pt x="1306" y="123"/>
                </a:lnTo>
                <a:lnTo>
                  <a:pt x="1307" y="122"/>
                </a:lnTo>
                <a:lnTo>
                  <a:pt x="1307" y="120"/>
                </a:lnTo>
                <a:lnTo>
                  <a:pt x="1308" y="120"/>
                </a:lnTo>
                <a:lnTo>
                  <a:pt x="1308" y="119"/>
                </a:lnTo>
                <a:lnTo>
                  <a:pt x="1309" y="118"/>
                </a:lnTo>
                <a:lnTo>
                  <a:pt x="1312" y="113"/>
                </a:lnTo>
                <a:lnTo>
                  <a:pt x="1312" y="112"/>
                </a:lnTo>
                <a:lnTo>
                  <a:pt x="1314" y="109"/>
                </a:lnTo>
                <a:lnTo>
                  <a:pt x="1317" y="106"/>
                </a:lnTo>
                <a:lnTo>
                  <a:pt x="1318" y="103"/>
                </a:lnTo>
                <a:lnTo>
                  <a:pt x="1319" y="102"/>
                </a:lnTo>
                <a:lnTo>
                  <a:pt x="1319" y="99"/>
                </a:lnTo>
                <a:lnTo>
                  <a:pt x="1319" y="98"/>
                </a:lnTo>
                <a:lnTo>
                  <a:pt x="1319" y="96"/>
                </a:lnTo>
                <a:lnTo>
                  <a:pt x="1318" y="92"/>
                </a:lnTo>
                <a:lnTo>
                  <a:pt x="1318" y="91"/>
                </a:lnTo>
                <a:lnTo>
                  <a:pt x="1319" y="90"/>
                </a:lnTo>
                <a:lnTo>
                  <a:pt x="1320" y="87"/>
                </a:lnTo>
                <a:lnTo>
                  <a:pt x="1323" y="83"/>
                </a:lnTo>
                <a:lnTo>
                  <a:pt x="1328" y="80"/>
                </a:lnTo>
                <a:lnTo>
                  <a:pt x="1329" y="80"/>
                </a:lnTo>
                <a:lnTo>
                  <a:pt x="1330" y="79"/>
                </a:lnTo>
                <a:lnTo>
                  <a:pt x="1332" y="77"/>
                </a:lnTo>
                <a:lnTo>
                  <a:pt x="1333" y="76"/>
                </a:lnTo>
                <a:lnTo>
                  <a:pt x="1333" y="75"/>
                </a:lnTo>
                <a:lnTo>
                  <a:pt x="1333" y="74"/>
                </a:lnTo>
                <a:lnTo>
                  <a:pt x="1333" y="72"/>
                </a:lnTo>
                <a:lnTo>
                  <a:pt x="1333" y="69"/>
                </a:lnTo>
                <a:lnTo>
                  <a:pt x="1334" y="67"/>
                </a:lnTo>
                <a:lnTo>
                  <a:pt x="1334" y="66"/>
                </a:lnTo>
                <a:lnTo>
                  <a:pt x="1335" y="65"/>
                </a:lnTo>
                <a:lnTo>
                  <a:pt x="1336" y="64"/>
                </a:lnTo>
                <a:lnTo>
                  <a:pt x="1338" y="62"/>
                </a:lnTo>
                <a:lnTo>
                  <a:pt x="1339" y="60"/>
                </a:lnTo>
                <a:lnTo>
                  <a:pt x="1341" y="59"/>
                </a:lnTo>
                <a:lnTo>
                  <a:pt x="1343" y="58"/>
                </a:lnTo>
                <a:lnTo>
                  <a:pt x="1343" y="56"/>
                </a:lnTo>
                <a:lnTo>
                  <a:pt x="1343" y="55"/>
                </a:lnTo>
                <a:lnTo>
                  <a:pt x="1343" y="54"/>
                </a:lnTo>
                <a:lnTo>
                  <a:pt x="1343" y="53"/>
                </a:lnTo>
                <a:lnTo>
                  <a:pt x="1344" y="50"/>
                </a:lnTo>
                <a:lnTo>
                  <a:pt x="1344" y="49"/>
                </a:lnTo>
                <a:lnTo>
                  <a:pt x="1345" y="48"/>
                </a:lnTo>
                <a:lnTo>
                  <a:pt x="1346" y="47"/>
                </a:lnTo>
                <a:lnTo>
                  <a:pt x="1349" y="48"/>
                </a:lnTo>
                <a:lnTo>
                  <a:pt x="1351" y="49"/>
                </a:lnTo>
                <a:lnTo>
                  <a:pt x="1355" y="49"/>
                </a:lnTo>
                <a:lnTo>
                  <a:pt x="1356" y="48"/>
                </a:lnTo>
                <a:lnTo>
                  <a:pt x="1357" y="48"/>
                </a:lnTo>
                <a:lnTo>
                  <a:pt x="1360" y="48"/>
                </a:lnTo>
                <a:lnTo>
                  <a:pt x="1361" y="48"/>
                </a:lnTo>
                <a:lnTo>
                  <a:pt x="1362" y="48"/>
                </a:lnTo>
                <a:lnTo>
                  <a:pt x="1365" y="49"/>
                </a:lnTo>
                <a:lnTo>
                  <a:pt x="1366" y="49"/>
                </a:lnTo>
                <a:lnTo>
                  <a:pt x="1368" y="48"/>
                </a:lnTo>
                <a:lnTo>
                  <a:pt x="1370" y="47"/>
                </a:lnTo>
                <a:lnTo>
                  <a:pt x="1371" y="47"/>
                </a:lnTo>
                <a:lnTo>
                  <a:pt x="1372" y="47"/>
                </a:lnTo>
                <a:lnTo>
                  <a:pt x="1372" y="48"/>
                </a:lnTo>
                <a:lnTo>
                  <a:pt x="1373" y="48"/>
                </a:lnTo>
                <a:lnTo>
                  <a:pt x="1375" y="49"/>
                </a:lnTo>
                <a:lnTo>
                  <a:pt x="1376" y="49"/>
                </a:lnTo>
                <a:lnTo>
                  <a:pt x="1377" y="49"/>
                </a:lnTo>
                <a:lnTo>
                  <a:pt x="1378" y="50"/>
                </a:lnTo>
                <a:lnTo>
                  <a:pt x="1381" y="50"/>
                </a:lnTo>
                <a:lnTo>
                  <a:pt x="1381" y="51"/>
                </a:lnTo>
                <a:lnTo>
                  <a:pt x="1382" y="51"/>
                </a:lnTo>
                <a:lnTo>
                  <a:pt x="1382" y="53"/>
                </a:lnTo>
                <a:lnTo>
                  <a:pt x="1383" y="53"/>
                </a:lnTo>
                <a:lnTo>
                  <a:pt x="1383" y="54"/>
                </a:lnTo>
                <a:lnTo>
                  <a:pt x="1384" y="54"/>
                </a:lnTo>
                <a:lnTo>
                  <a:pt x="1386" y="54"/>
                </a:lnTo>
                <a:lnTo>
                  <a:pt x="1386" y="55"/>
                </a:lnTo>
                <a:lnTo>
                  <a:pt x="1387" y="54"/>
                </a:lnTo>
                <a:lnTo>
                  <a:pt x="1388" y="54"/>
                </a:lnTo>
                <a:lnTo>
                  <a:pt x="1389" y="54"/>
                </a:lnTo>
                <a:lnTo>
                  <a:pt x="1393" y="53"/>
                </a:lnTo>
                <a:lnTo>
                  <a:pt x="1395" y="53"/>
                </a:lnTo>
                <a:lnTo>
                  <a:pt x="1399" y="53"/>
                </a:lnTo>
                <a:lnTo>
                  <a:pt x="1400" y="53"/>
                </a:lnTo>
                <a:lnTo>
                  <a:pt x="1402" y="51"/>
                </a:lnTo>
                <a:lnTo>
                  <a:pt x="1402" y="53"/>
                </a:lnTo>
                <a:lnTo>
                  <a:pt x="1402" y="54"/>
                </a:lnTo>
                <a:lnTo>
                  <a:pt x="1402" y="55"/>
                </a:lnTo>
                <a:lnTo>
                  <a:pt x="1402" y="56"/>
                </a:lnTo>
                <a:lnTo>
                  <a:pt x="1402" y="58"/>
                </a:lnTo>
                <a:lnTo>
                  <a:pt x="1402" y="59"/>
                </a:lnTo>
                <a:lnTo>
                  <a:pt x="1403" y="60"/>
                </a:lnTo>
                <a:lnTo>
                  <a:pt x="1403" y="61"/>
                </a:lnTo>
                <a:lnTo>
                  <a:pt x="1404" y="65"/>
                </a:lnTo>
                <a:lnTo>
                  <a:pt x="1406" y="66"/>
                </a:lnTo>
                <a:lnTo>
                  <a:pt x="1408" y="67"/>
                </a:lnTo>
                <a:lnTo>
                  <a:pt x="1411" y="69"/>
                </a:lnTo>
                <a:lnTo>
                  <a:pt x="1413" y="70"/>
                </a:lnTo>
                <a:lnTo>
                  <a:pt x="1413" y="71"/>
                </a:lnTo>
                <a:lnTo>
                  <a:pt x="1413" y="72"/>
                </a:lnTo>
                <a:lnTo>
                  <a:pt x="1414" y="74"/>
                </a:lnTo>
                <a:lnTo>
                  <a:pt x="1414" y="75"/>
                </a:lnTo>
                <a:lnTo>
                  <a:pt x="1414" y="76"/>
                </a:lnTo>
                <a:lnTo>
                  <a:pt x="1415" y="77"/>
                </a:lnTo>
                <a:lnTo>
                  <a:pt x="1416" y="79"/>
                </a:lnTo>
                <a:lnTo>
                  <a:pt x="1419" y="82"/>
                </a:lnTo>
                <a:lnTo>
                  <a:pt x="1420" y="83"/>
                </a:lnTo>
                <a:lnTo>
                  <a:pt x="1420" y="85"/>
                </a:lnTo>
                <a:lnTo>
                  <a:pt x="1421" y="86"/>
                </a:lnTo>
                <a:lnTo>
                  <a:pt x="1422" y="85"/>
                </a:lnTo>
                <a:lnTo>
                  <a:pt x="1422" y="83"/>
                </a:lnTo>
                <a:lnTo>
                  <a:pt x="1424" y="82"/>
                </a:lnTo>
                <a:lnTo>
                  <a:pt x="1425" y="81"/>
                </a:lnTo>
                <a:lnTo>
                  <a:pt x="1426" y="80"/>
                </a:lnTo>
                <a:lnTo>
                  <a:pt x="1429" y="77"/>
                </a:lnTo>
                <a:lnTo>
                  <a:pt x="1431" y="77"/>
                </a:lnTo>
                <a:lnTo>
                  <a:pt x="1432" y="76"/>
                </a:lnTo>
                <a:lnTo>
                  <a:pt x="1434" y="75"/>
                </a:lnTo>
                <a:lnTo>
                  <a:pt x="1434" y="74"/>
                </a:lnTo>
                <a:lnTo>
                  <a:pt x="1434" y="72"/>
                </a:lnTo>
                <a:lnTo>
                  <a:pt x="1435" y="71"/>
                </a:lnTo>
                <a:lnTo>
                  <a:pt x="1436" y="70"/>
                </a:lnTo>
                <a:lnTo>
                  <a:pt x="1438" y="69"/>
                </a:lnTo>
                <a:lnTo>
                  <a:pt x="1440" y="69"/>
                </a:lnTo>
                <a:lnTo>
                  <a:pt x="1441" y="70"/>
                </a:lnTo>
                <a:lnTo>
                  <a:pt x="1442" y="70"/>
                </a:lnTo>
                <a:lnTo>
                  <a:pt x="1443" y="70"/>
                </a:lnTo>
                <a:lnTo>
                  <a:pt x="1445" y="70"/>
                </a:lnTo>
                <a:lnTo>
                  <a:pt x="1446" y="70"/>
                </a:lnTo>
                <a:lnTo>
                  <a:pt x="1447" y="69"/>
                </a:lnTo>
                <a:lnTo>
                  <a:pt x="1447" y="67"/>
                </a:lnTo>
                <a:lnTo>
                  <a:pt x="1449" y="65"/>
                </a:lnTo>
                <a:lnTo>
                  <a:pt x="1451" y="65"/>
                </a:lnTo>
                <a:lnTo>
                  <a:pt x="1453" y="65"/>
                </a:lnTo>
                <a:lnTo>
                  <a:pt x="1456" y="66"/>
                </a:lnTo>
                <a:lnTo>
                  <a:pt x="1457" y="67"/>
                </a:lnTo>
                <a:lnTo>
                  <a:pt x="1459" y="70"/>
                </a:lnTo>
                <a:lnTo>
                  <a:pt x="1461" y="71"/>
                </a:lnTo>
                <a:lnTo>
                  <a:pt x="1462" y="72"/>
                </a:lnTo>
                <a:lnTo>
                  <a:pt x="1463" y="75"/>
                </a:lnTo>
                <a:lnTo>
                  <a:pt x="1463" y="76"/>
                </a:lnTo>
                <a:lnTo>
                  <a:pt x="1464" y="80"/>
                </a:lnTo>
                <a:lnTo>
                  <a:pt x="1464" y="82"/>
                </a:lnTo>
                <a:lnTo>
                  <a:pt x="1466" y="85"/>
                </a:lnTo>
                <a:lnTo>
                  <a:pt x="1467" y="86"/>
                </a:lnTo>
                <a:lnTo>
                  <a:pt x="1470" y="86"/>
                </a:lnTo>
                <a:lnTo>
                  <a:pt x="1477" y="86"/>
                </a:lnTo>
                <a:lnTo>
                  <a:pt x="1478" y="86"/>
                </a:lnTo>
                <a:lnTo>
                  <a:pt x="1480" y="86"/>
                </a:lnTo>
                <a:lnTo>
                  <a:pt x="1481" y="86"/>
                </a:lnTo>
                <a:lnTo>
                  <a:pt x="1484" y="87"/>
                </a:lnTo>
                <a:lnTo>
                  <a:pt x="1485" y="87"/>
                </a:lnTo>
                <a:lnTo>
                  <a:pt x="1485" y="86"/>
                </a:lnTo>
                <a:lnTo>
                  <a:pt x="1484" y="85"/>
                </a:lnTo>
                <a:lnTo>
                  <a:pt x="1484" y="83"/>
                </a:lnTo>
                <a:lnTo>
                  <a:pt x="1484" y="82"/>
                </a:lnTo>
                <a:lnTo>
                  <a:pt x="1484" y="81"/>
                </a:lnTo>
                <a:lnTo>
                  <a:pt x="1484" y="80"/>
                </a:lnTo>
                <a:lnTo>
                  <a:pt x="1484" y="79"/>
                </a:lnTo>
                <a:lnTo>
                  <a:pt x="1484" y="76"/>
                </a:lnTo>
                <a:lnTo>
                  <a:pt x="1484" y="75"/>
                </a:lnTo>
                <a:lnTo>
                  <a:pt x="1484" y="72"/>
                </a:lnTo>
                <a:lnTo>
                  <a:pt x="1484" y="71"/>
                </a:lnTo>
                <a:lnTo>
                  <a:pt x="1484" y="66"/>
                </a:lnTo>
                <a:lnTo>
                  <a:pt x="1484" y="65"/>
                </a:lnTo>
                <a:lnTo>
                  <a:pt x="1485" y="64"/>
                </a:lnTo>
                <a:lnTo>
                  <a:pt x="1485" y="62"/>
                </a:lnTo>
                <a:lnTo>
                  <a:pt x="1485" y="61"/>
                </a:lnTo>
                <a:lnTo>
                  <a:pt x="1486" y="60"/>
                </a:lnTo>
                <a:lnTo>
                  <a:pt x="1488" y="60"/>
                </a:lnTo>
                <a:lnTo>
                  <a:pt x="1488" y="59"/>
                </a:lnTo>
                <a:lnTo>
                  <a:pt x="1489" y="59"/>
                </a:lnTo>
                <a:lnTo>
                  <a:pt x="1492" y="59"/>
                </a:lnTo>
                <a:lnTo>
                  <a:pt x="1495" y="59"/>
                </a:lnTo>
                <a:lnTo>
                  <a:pt x="1496" y="59"/>
                </a:lnTo>
                <a:lnTo>
                  <a:pt x="1498" y="56"/>
                </a:lnTo>
                <a:lnTo>
                  <a:pt x="1499" y="55"/>
                </a:lnTo>
                <a:lnTo>
                  <a:pt x="1501" y="54"/>
                </a:lnTo>
                <a:lnTo>
                  <a:pt x="1502" y="54"/>
                </a:lnTo>
                <a:lnTo>
                  <a:pt x="1504" y="53"/>
                </a:lnTo>
                <a:lnTo>
                  <a:pt x="1504" y="51"/>
                </a:lnTo>
                <a:lnTo>
                  <a:pt x="1505" y="50"/>
                </a:lnTo>
                <a:lnTo>
                  <a:pt x="1506" y="48"/>
                </a:lnTo>
                <a:lnTo>
                  <a:pt x="1506" y="47"/>
                </a:lnTo>
                <a:lnTo>
                  <a:pt x="1507" y="45"/>
                </a:lnTo>
                <a:lnTo>
                  <a:pt x="1509" y="45"/>
                </a:lnTo>
                <a:lnTo>
                  <a:pt x="1510" y="44"/>
                </a:lnTo>
                <a:lnTo>
                  <a:pt x="1511" y="44"/>
                </a:lnTo>
                <a:lnTo>
                  <a:pt x="1512" y="43"/>
                </a:lnTo>
                <a:lnTo>
                  <a:pt x="1513" y="43"/>
                </a:lnTo>
                <a:lnTo>
                  <a:pt x="1516" y="42"/>
                </a:lnTo>
                <a:lnTo>
                  <a:pt x="1518" y="42"/>
                </a:lnTo>
                <a:lnTo>
                  <a:pt x="1518" y="40"/>
                </a:lnTo>
                <a:lnTo>
                  <a:pt x="1522" y="39"/>
                </a:lnTo>
                <a:lnTo>
                  <a:pt x="1522" y="38"/>
                </a:lnTo>
                <a:lnTo>
                  <a:pt x="1524" y="37"/>
                </a:lnTo>
                <a:lnTo>
                  <a:pt x="1524" y="36"/>
                </a:lnTo>
                <a:lnTo>
                  <a:pt x="1526" y="34"/>
                </a:lnTo>
                <a:lnTo>
                  <a:pt x="1527" y="34"/>
                </a:lnTo>
                <a:lnTo>
                  <a:pt x="1528" y="33"/>
                </a:lnTo>
                <a:lnTo>
                  <a:pt x="1532" y="32"/>
                </a:lnTo>
                <a:lnTo>
                  <a:pt x="1533" y="30"/>
                </a:lnTo>
                <a:lnTo>
                  <a:pt x="1534" y="30"/>
                </a:lnTo>
                <a:lnTo>
                  <a:pt x="1536" y="29"/>
                </a:lnTo>
                <a:lnTo>
                  <a:pt x="1537" y="28"/>
                </a:lnTo>
                <a:lnTo>
                  <a:pt x="1537" y="27"/>
                </a:lnTo>
                <a:lnTo>
                  <a:pt x="1538" y="28"/>
                </a:lnTo>
                <a:lnTo>
                  <a:pt x="1538" y="29"/>
                </a:lnTo>
                <a:lnTo>
                  <a:pt x="1539" y="29"/>
                </a:lnTo>
                <a:lnTo>
                  <a:pt x="1542" y="30"/>
                </a:lnTo>
                <a:lnTo>
                  <a:pt x="1544" y="30"/>
                </a:lnTo>
                <a:lnTo>
                  <a:pt x="1545" y="30"/>
                </a:lnTo>
                <a:lnTo>
                  <a:pt x="1547" y="32"/>
                </a:lnTo>
                <a:lnTo>
                  <a:pt x="1549" y="33"/>
                </a:lnTo>
                <a:lnTo>
                  <a:pt x="1553" y="36"/>
                </a:lnTo>
                <a:lnTo>
                  <a:pt x="1554" y="37"/>
                </a:lnTo>
                <a:lnTo>
                  <a:pt x="1556" y="37"/>
                </a:lnTo>
                <a:lnTo>
                  <a:pt x="1560" y="37"/>
                </a:lnTo>
                <a:lnTo>
                  <a:pt x="1561" y="37"/>
                </a:lnTo>
                <a:lnTo>
                  <a:pt x="1563" y="38"/>
                </a:lnTo>
                <a:lnTo>
                  <a:pt x="1564" y="39"/>
                </a:lnTo>
                <a:lnTo>
                  <a:pt x="1565" y="39"/>
                </a:lnTo>
                <a:lnTo>
                  <a:pt x="1566" y="39"/>
                </a:lnTo>
                <a:lnTo>
                  <a:pt x="1568" y="39"/>
                </a:lnTo>
                <a:lnTo>
                  <a:pt x="1569" y="38"/>
                </a:lnTo>
                <a:lnTo>
                  <a:pt x="1570" y="38"/>
                </a:lnTo>
                <a:lnTo>
                  <a:pt x="1576" y="39"/>
                </a:lnTo>
                <a:lnTo>
                  <a:pt x="1577" y="39"/>
                </a:lnTo>
                <a:lnTo>
                  <a:pt x="1580" y="39"/>
                </a:lnTo>
                <a:lnTo>
                  <a:pt x="1585" y="40"/>
                </a:lnTo>
                <a:lnTo>
                  <a:pt x="1586" y="40"/>
                </a:lnTo>
                <a:lnTo>
                  <a:pt x="1587" y="42"/>
                </a:lnTo>
                <a:lnTo>
                  <a:pt x="1588" y="42"/>
                </a:lnTo>
                <a:lnTo>
                  <a:pt x="1591" y="42"/>
                </a:lnTo>
                <a:lnTo>
                  <a:pt x="1593" y="42"/>
                </a:lnTo>
                <a:lnTo>
                  <a:pt x="1596" y="42"/>
                </a:lnTo>
                <a:lnTo>
                  <a:pt x="1597" y="42"/>
                </a:lnTo>
                <a:lnTo>
                  <a:pt x="1600" y="42"/>
                </a:lnTo>
                <a:lnTo>
                  <a:pt x="1601" y="40"/>
                </a:lnTo>
                <a:lnTo>
                  <a:pt x="1602" y="40"/>
                </a:lnTo>
                <a:lnTo>
                  <a:pt x="1602" y="39"/>
                </a:lnTo>
                <a:lnTo>
                  <a:pt x="1604" y="38"/>
                </a:lnTo>
                <a:lnTo>
                  <a:pt x="1606" y="37"/>
                </a:lnTo>
                <a:lnTo>
                  <a:pt x="1606" y="36"/>
                </a:lnTo>
                <a:lnTo>
                  <a:pt x="1607" y="34"/>
                </a:lnTo>
                <a:lnTo>
                  <a:pt x="1607" y="30"/>
                </a:lnTo>
                <a:lnTo>
                  <a:pt x="1608" y="28"/>
                </a:lnTo>
                <a:lnTo>
                  <a:pt x="1608" y="27"/>
                </a:lnTo>
                <a:lnTo>
                  <a:pt x="1609" y="26"/>
                </a:lnTo>
                <a:lnTo>
                  <a:pt x="1611" y="26"/>
                </a:lnTo>
                <a:lnTo>
                  <a:pt x="1612" y="26"/>
                </a:lnTo>
                <a:lnTo>
                  <a:pt x="1613" y="26"/>
                </a:lnTo>
                <a:lnTo>
                  <a:pt x="1614" y="27"/>
                </a:lnTo>
                <a:lnTo>
                  <a:pt x="1615" y="29"/>
                </a:lnTo>
                <a:lnTo>
                  <a:pt x="1615" y="30"/>
                </a:lnTo>
                <a:lnTo>
                  <a:pt x="1618" y="33"/>
                </a:lnTo>
                <a:lnTo>
                  <a:pt x="1619" y="36"/>
                </a:lnTo>
                <a:lnTo>
                  <a:pt x="1620" y="37"/>
                </a:lnTo>
                <a:lnTo>
                  <a:pt x="1622" y="38"/>
                </a:lnTo>
                <a:lnTo>
                  <a:pt x="1625" y="39"/>
                </a:lnTo>
                <a:lnTo>
                  <a:pt x="1626" y="39"/>
                </a:lnTo>
                <a:lnTo>
                  <a:pt x="1628" y="39"/>
                </a:lnTo>
                <a:lnTo>
                  <a:pt x="1629" y="40"/>
                </a:lnTo>
                <a:lnTo>
                  <a:pt x="1633" y="43"/>
                </a:lnTo>
                <a:lnTo>
                  <a:pt x="1634" y="44"/>
                </a:lnTo>
                <a:lnTo>
                  <a:pt x="1635" y="44"/>
                </a:lnTo>
                <a:lnTo>
                  <a:pt x="1638" y="44"/>
                </a:lnTo>
                <a:lnTo>
                  <a:pt x="1640" y="44"/>
                </a:lnTo>
                <a:lnTo>
                  <a:pt x="1641" y="44"/>
                </a:lnTo>
                <a:lnTo>
                  <a:pt x="1644" y="45"/>
                </a:lnTo>
                <a:lnTo>
                  <a:pt x="1646" y="45"/>
                </a:lnTo>
                <a:lnTo>
                  <a:pt x="1647" y="45"/>
                </a:lnTo>
                <a:lnTo>
                  <a:pt x="1649" y="45"/>
                </a:lnTo>
                <a:lnTo>
                  <a:pt x="1649" y="44"/>
                </a:lnTo>
                <a:lnTo>
                  <a:pt x="1650" y="42"/>
                </a:lnTo>
                <a:lnTo>
                  <a:pt x="1651" y="39"/>
                </a:lnTo>
                <a:lnTo>
                  <a:pt x="1652" y="38"/>
                </a:lnTo>
                <a:lnTo>
                  <a:pt x="1654" y="37"/>
                </a:lnTo>
                <a:lnTo>
                  <a:pt x="1654" y="36"/>
                </a:lnTo>
                <a:lnTo>
                  <a:pt x="1656" y="34"/>
                </a:lnTo>
                <a:lnTo>
                  <a:pt x="1658" y="33"/>
                </a:lnTo>
                <a:lnTo>
                  <a:pt x="1661" y="32"/>
                </a:lnTo>
                <a:lnTo>
                  <a:pt x="1663" y="30"/>
                </a:lnTo>
                <a:lnTo>
                  <a:pt x="1667" y="28"/>
                </a:lnTo>
                <a:lnTo>
                  <a:pt x="1668" y="27"/>
                </a:lnTo>
                <a:lnTo>
                  <a:pt x="1670" y="27"/>
                </a:lnTo>
                <a:lnTo>
                  <a:pt x="1671" y="26"/>
                </a:lnTo>
                <a:lnTo>
                  <a:pt x="1673" y="24"/>
                </a:lnTo>
                <a:lnTo>
                  <a:pt x="1676" y="23"/>
                </a:lnTo>
                <a:lnTo>
                  <a:pt x="1676" y="22"/>
                </a:lnTo>
                <a:lnTo>
                  <a:pt x="1677" y="22"/>
                </a:lnTo>
                <a:lnTo>
                  <a:pt x="1677" y="19"/>
                </a:lnTo>
                <a:lnTo>
                  <a:pt x="1677" y="18"/>
                </a:lnTo>
                <a:lnTo>
                  <a:pt x="1677" y="17"/>
                </a:lnTo>
                <a:lnTo>
                  <a:pt x="1678" y="15"/>
                </a:lnTo>
                <a:lnTo>
                  <a:pt x="1681" y="11"/>
                </a:lnTo>
                <a:lnTo>
                  <a:pt x="1682" y="10"/>
                </a:lnTo>
                <a:lnTo>
                  <a:pt x="1686" y="6"/>
                </a:lnTo>
                <a:lnTo>
                  <a:pt x="1689" y="2"/>
                </a:lnTo>
                <a:lnTo>
                  <a:pt x="1690" y="1"/>
                </a:lnTo>
                <a:lnTo>
                  <a:pt x="1692" y="0"/>
                </a:lnTo>
                <a:lnTo>
                  <a:pt x="1693" y="0"/>
                </a:lnTo>
                <a:lnTo>
                  <a:pt x="1694" y="0"/>
                </a:lnTo>
                <a:lnTo>
                  <a:pt x="1697" y="0"/>
                </a:lnTo>
                <a:lnTo>
                  <a:pt x="1699" y="0"/>
                </a:lnTo>
                <a:lnTo>
                  <a:pt x="1702" y="0"/>
                </a:lnTo>
                <a:lnTo>
                  <a:pt x="1704" y="0"/>
                </a:lnTo>
                <a:lnTo>
                  <a:pt x="1707" y="1"/>
                </a:lnTo>
                <a:lnTo>
                  <a:pt x="1710" y="1"/>
                </a:lnTo>
                <a:lnTo>
                  <a:pt x="1711" y="1"/>
                </a:lnTo>
                <a:lnTo>
                  <a:pt x="1714" y="1"/>
                </a:lnTo>
                <a:lnTo>
                  <a:pt x="1716" y="2"/>
                </a:lnTo>
                <a:lnTo>
                  <a:pt x="1722" y="1"/>
                </a:lnTo>
                <a:lnTo>
                  <a:pt x="1725" y="2"/>
                </a:lnTo>
                <a:lnTo>
                  <a:pt x="1726" y="2"/>
                </a:lnTo>
                <a:lnTo>
                  <a:pt x="1727" y="2"/>
                </a:lnTo>
                <a:lnTo>
                  <a:pt x="1729" y="4"/>
                </a:lnTo>
                <a:lnTo>
                  <a:pt x="1731" y="4"/>
                </a:lnTo>
                <a:lnTo>
                  <a:pt x="1732" y="4"/>
                </a:lnTo>
                <a:lnTo>
                  <a:pt x="1734" y="4"/>
                </a:lnTo>
                <a:lnTo>
                  <a:pt x="1736" y="6"/>
                </a:lnTo>
                <a:lnTo>
                  <a:pt x="1740" y="5"/>
                </a:lnTo>
                <a:lnTo>
                  <a:pt x="1741" y="5"/>
                </a:lnTo>
                <a:lnTo>
                  <a:pt x="1742" y="5"/>
                </a:lnTo>
                <a:lnTo>
                  <a:pt x="1746" y="5"/>
                </a:lnTo>
                <a:lnTo>
                  <a:pt x="1747" y="4"/>
                </a:lnTo>
                <a:lnTo>
                  <a:pt x="1748" y="4"/>
                </a:lnTo>
                <a:lnTo>
                  <a:pt x="1750" y="4"/>
                </a:lnTo>
                <a:lnTo>
                  <a:pt x="1751" y="4"/>
                </a:lnTo>
                <a:lnTo>
                  <a:pt x="1753" y="4"/>
                </a:lnTo>
                <a:lnTo>
                  <a:pt x="1754" y="4"/>
                </a:lnTo>
                <a:lnTo>
                  <a:pt x="1754" y="5"/>
                </a:lnTo>
                <a:lnTo>
                  <a:pt x="1754" y="6"/>
                </a:lnTo>
                <a:lnTo>
                  <a:pt x="1754" y="8"/>
                </a:lnTo>
                <a:lnTo>
                  <a:pt x="1753" y="10"/>
                </a:lnTo>
                <a:lnTo>
                  <a:pt x="1752" y="13"/>
                </a:lnTo>
                <a:lnTo>
                  <a:pt x="1750" y="17"/>
                </a:lnTo>
                <a:lnTo>
                  <a:pt x="1748" y="19"/>
                </a:lnTo>
                <a:lnTo>
                  <a:pt x="1746" y="26"/>
                </a:lnTo>
                <a:lnTo>
                  <a:pt x="1746" y="27"/>
                </a:lnTo>
                <a:lnTo>
                  <a:pt x="1746" y="28"/>
                </a:lnTo>
                <a:lnTo>
                  <a:pt x="1745" y="29"/>
                </a:lnTo>
                <a:lnTo>
                  <a:pt x="1743" y="30"/>
                </a:lnTo>
                <a:lnTo>
                  <a:pt x="1741" y="36"/>
                </a:lnTo>
                <a:lnTo>
                  <a:pt x="1741" y="38"/>
                </a:lnTo>
                <a:lnTo>
                  <a:pt x="1739" y="42"/>
                </a:lnTo>
                <a:lnTo>
                  <a:pt x="1739" y="43"/>
                </a:lnTo>
                <a:lnTo>
                  <a:pt x="1737" y="44"/>
                </a:lnTo>
                <a:lnTo>
                  <a:pt x="1732" y="51"/>
                </a:lnTo>
                <a:lnTo>
                  <a:pt x="1732" y="53"/>
                </a:lnTo>
                <a:lnTo>
                  <a:pt x="1731" y="55"/>
                </a:lnTo>
                <a:lnTo>
                  <a:pt x="1731" y="56"/>
                </a:lnTo>
                <a:lnTo>
                  <a:pt x="1731" y="58"/>
                </a:lnTo>
                <a:lnTo>
                  <a:pt x="1731" y="59"/>
                </a:lnTo>
                <a:lnTo>
                  <a:pt x="1731" y="60"/>
                </a:lnTo>
                <a:lnTo>
                  <a:pt x="1730" y="61"/>
                </a:lnTo>
                <a:lnTo>
                  <a:pt x="1730" y="62"/>
                </a:lnTo>
                <a:lnTo>
                  <a:pt x="1729" y="64"/>
                </a:lnTo>
                <a:lnTo>
                  <a:pt x="1729" y="65"/>
                </a:lnTo>
                <a:lnTo>
                  <a:pt x="1725" y="67"/>
                </a:lnTo>
                <a:lnTo>
                  <a:pt x="1725" y="69"/>
                </a:lnTo>
                <a:lnTo>
                  <a:pt x="1724" y="71"/>
                </a:lnTo>
                <a:lnTo>
                  <a:pt x="1724" y="74"/>
                </a:lnTo>
                <a:lnTo>
                  <a:pt x="1724" y="75"/>
                </a:lnTo>
                <a:lnTo>
                  <a:pt x="1722" y="75"/>
                </a:lnTo>
                <a:lnTo>
                  <a:pt x="1722" y="76"/>
                </a:lnTo>
                <a:lnTo>
                  <a:pt x="1721" y="77"/>
                </a:lnTo>
                <a:lnTo>
                  <a:pt x="1720" y="79"/>
                </a:lnTo>
                <a:lnTo>
                  <a:pt x="1719" y="80"/>
                </a:lnTo>
                <a:lnTo>
                  <a:pt x="1719" y="85"/>
                </a:lnTo>
                <a:lnTo>
                  <a:pt x="1719" y="86"/>
                </a:lnTo>
                <a:lnTo>
                  <a:pt x="1719" y="90"/>
                </a:lnTo>
                <a:lnTo>
                  <a:pt x="1720" y="91"/>
                </a:lnTo>
                <a:lnTo>
                  <a:pt x="1720" y="92"/>
                </a:lnTo>
                <a:lnTo>
                  <a:pt x="1721" y="94"/>
                </a:lnTo>
                <a:lnTo>
                  <a:pt x="1721" y="96"/>
                </a:lnTo>
                <a:lnTo>
                  <a:pt x="1722" y="97"/>
                </a:lnTo>
                <a:lnTo>
                  <a:pt x="1722" y="98"/>
                </a:lnTo>
                <a:lnTo>
                  <a:pt x="1722" y="99"/>
                </a:lnTo>
                <a:lnTo>
                  <a:pt x="1724" y="101"/>
                </a:lnTo>
                <a:lnTo>
                  <a:pt x="1725" y="102"/>
                </a:lnTo>
                <a:lnTo>
                  <a:pt x="1726" y="103"/>
                </a:lnTo>
                <a:lnTo>
                  <a:pt x="1726" y="104"/>
                </a:lnTo>
                <a:lnTo>
                  <a:pt x="1726" y="106"/>
                </a:lnTo>
                <a:lnTo>
                  <a:pt x="1727" y="107"/>
                </a:lnTo>
                <a:lnTo>
                  <a:pt x="1727" y="109"/>
                </a:lnTo>
                <a:lnTo>
                  <a:pt x="1727" y="111"/>
                </a:lnTo>
                <a:lnTo>
                  <a:pt x="1729" y="111"/>
                </a:lnTo>
                <a:lnTo>
                  <a:pt x="1730" y="112"/>
                </a:lnTo>
                <a:lnTo>
                  <a:pt x="1730" y="113"/>
                </a:lnTo>
                <a:lnTo>
                  <a:pt x="1731" y="113"/>
                </a:lnTo>
                <a:lnTo>
                  <a:pt x="1731" y="114"/>
                </a:lnTo>
                <a:lnTo>
                  <a:pt x="1732" y="117"/>
                </a:lnTo>
                <a:lnTo>
                  <a:pt x="1732" y="118"/>
                </a:lnTo>
                <a:lnTo>
                  <a:pt x="1732" y="119"/>
                </a:lnTo>
                <a:lnTo>
                  <a:pt x="1732" y="122"/>
                </a:lnTo>
                <a:lnTo>
                  <a:pt x="1732" y="123"/>
                </a:lnTo>
                <a:lnTo>
                  <a:pt x="1731" y="126"/>
                </a:lnTo>
                <a:lnTo>
                  <a:pt x="1731" y="129"/>
                </a:lnTo>
                <a:lnTo>
                  <a:pt x="1732" y="131"/>
                </a:lnTo>
                <a:lnTo>
                  <a:pt x="1731" y="133"/>
                </a:lnTo>
                <a:lnTo>
                  <a:pt x="1731" y="136"/>
                </a:lnTo>
                <a:lnTo>
                  <a:pt x="1731" y="138"/>
                </a:lnTo>
                <a:lnTo>
                  <a:pt x="1731" y="139"/>
                </a:lnTo>
                <a:lnTo>
                  <a:pt x="1730" y="141"/>
                </a:lnTo>
                <a:lnTo>
                  <a:pt x="1729" y="142"/>
                </a:lnTo>
                <a:lnTo>
                  <a:pt x="1727" y="146"/>
                </a:lnTo>
                <a:lnTo>
                  <a:pt x="1726" y="149"/>
                </a:lnTo>
                <a:lnTo>
                  <a:pt x="1726" y="150"/>
                </a:lnTo>
                <a:lnTo>
                  <a:pt x="1726" y="151"/>
                </a:lnTo>
                <a:lnTo>
                  <a:pt x="1727" y="152"/>
                </a:lnTo>
                <a:lnTo>
                  <a:pt x="1727" y="153"/>
                </a:lnTo>
                <a:lnTo>
                  <a:pt x="1729" y="155"/>
                </a:lnTo>
                <a:lnTo>
                  <a:pt x="1729" y="156"/>
                </a:lnTo>
                <a:lnTo>
                  <a:pt x="1729" y="157"/>
                </a:lnTo>
                <a:lnTo>
                  <a:pt x="1729" y="160"/>
                </a:lnTo>
                <a:lnTo>
                  <a:pt x="1727" y="161"/>
                </a:lnTo>
                <a:lnTo>
                  <a:pt x="1727" y="162"/>
                </a:lnTo>
                <a:lnTo>
                  <a:pt x="1726" y="163"/>
                </a:lnTo>
                <a:lnTo>
                  <a:pt x="1725" y="166"/>
                </a:lnTo>
                <a:lnTo>
                  <a:pt x="1724" y="168"/>
                </a:lnTo>
                <a:lnTo>
                  <a:pt x="1722" y="171"/>
                </a:lnTo>
                <a:lnTo>
                  <a:pt x="1722" y="172"/>
                </a:lnTo>
                <a:lnTo>
                  <a:pt x="1722" y="179"/>
                </a:lnTo>
                <a:lnTo>
                  <a:pt x="1722" y="183"/>
                </a:lnTo>
                <a:lnTo>
                  <a:pt x="1721" y="184"/>
                </a:lnTo>
                <a:lnTo>
                  <a:pt x="1720" y="185"/>
                </a:lnTo>
                <a:lnTo>
                  <a:pt x="1719" y="187"/>
                </a:lnTo>
                <a:lnTo>
                  <a:pt x="1716" y="189"/>
                </a:lnTo>
                <a:lnTo>
                  <a:pt x="1715" y="190"/>
                </a:lnTo>
                <a:lnTo>
                  <a:pt x="1715" y="192"/>
                </a:lnTo>
                <a:lnTo>
                  <a:pt x="1714" y="193"/>
                </a:lnTo>
                <a:lnTo>
                  <a:pt x="1714" y="194"/>
                </a:lnTo>
                <a:lnTo>
                  <a:pt x="1714" y="195"/>
                </a:lnTo>
                <a:lnTo>
                  <a:pt x="1713" y="199"/>
                </a:lnTo>
                <a:lnTo>
                  <a:pt x="1713" y="200"/>
                </a:lnTo>
                <a:lnTo>
                  <a:pt x="1713" y="203"/>
                </a:lnTo>
                <a:lnTo>
                  <a:pt x="1713" y="204"/>
                </a:lnTo>
                <a:lnTo>
                  <a:pt x="1711" y="206"/>
                </a:lnTo>
                <a:lnTo>
                  <a:pt x="1710" y="206"/>
                </a:lnTo>
                <a:lnTo>
                  <a:pt x="1709" y="209"/>
                </a:lnTo>
                <a:lnTo>
                  <a:pt x="1709" y="210"/>
                </a:lnTo>
                <a:lnTo>
                  <a:pt x="1709" y="211"/>
                </a:lnTo>
                <a:lnTo>
                  <a:pt x="1710" y="213"/>
                </a:lnTo>
                <a:lnTo>
                  <a:pt x="1710" y="214"/>
                </a:lnTo>
                <a:lnTo>
                  <a:pt x="1711" y="215"/>
                </a:lnTo>
                <a:lnTo>
                  <a:pt x="1711" y="216"/>
                </a:lnTo>
                <a:lnTo>
                  <a:pt x="1713" y="219"/>
                </a:lnTo>
                <a:lnTo>
                  <a:pt x="1714" y="221"/>
                </a:lnTo>
                <a:lnTo>
                  <a:pt x="1714" y="222"/>
                </a:lnTo>
                <a:lnTo>
                  <a:pt x="1715" y="222"/>
                </a:lnTo>
                <a:lnTo>
                  <a:pt x="1715" y="224"/>
                </a:lnTo>
                <a:lnTo>
                  <a:pt x="1718" y="226"/>
                </a:lnTo>
                <a:lnTo>
                  <a:pt x="1720" y="228"/>
                </a:lnTo>
                <a:lnTo>
                  <a:pt x="1721" y="231"/>
                </a:lnTo>
                <a:lnTo>
                  <a:pt x="1721" y="233"/>
                </a:lnTo>
                <a:lnTo>
                  <a:pt x="1722" y="235"/>
                </a:lnTo>
                <a:lnTo>
                  <a:pt x="1722" y="236"/>
                </a:lnTo>
                <a:lnTo>
                  <a:pt x="1724" y="237"/>
                </a:lnTo>
                <a:lnTo>
                  <a:pt x="1726" y="241"/>
                </a:lnTo>
                <a:lnTo>
                  <a:pt x="1726" y="243"/>
                </a:lnTo>
                <a:lnTo>
                  <a:pt x="1727" y="245"/>
                </a:lnTo>
                <a:lnTo>
                  <a:pt x="1729" y="246"/>
                </a:lnTo>
                <a:lnTo>
                  <a:pt x="1730" y="249"/>
                </a:lnTo>
                <a:lnTo>
                  <a:pt x="1730" y="251"/>
                </a:lnTo>
                <a:lnTo>
                  <a:pt x="1730" y="253"/>
                </a:lnTo>
                <a:lnTo>
                  <a:pt x="1731" y="256"/>
                </a:lnTo>
                <a:lnTo>
                  <a:pt x="1731" y="257"/>
                </a:lnTo>
                <a:lnTo>
                  <a:pt x="1731" y="258"/>
                </a:lnTo>
                <a:lnTo>
                  <a:pt x="1730" y="259"/>
                </a:lnTo>
                <a:lnTo>
                  <a:pt x="1729" y="260"/>
                </a:lnTo>
                <a:lnTo>
                  <a:pt x="1729" y="262"/>
                </a:lnTo>
                <a:lnTo>
                  <a:pt x="1727" y="262"/>
                </a:lnTo>
                <a:lnTo>
                  <a:pt x="1726" y="262"/>
                </a:lnTo>
                <a:lnTo>
                  <a:pt x="1726" y="263"/>
                </a:lnTo>
                <a:lnTo>
                  <a:pt x="1727" y="264"/>
                </a:lnTo>
                <a:lnTo>
                  <a:pt x="1729" y="264"/>
                </a:lnTo>
                <a:lnTo>
                  <a:pt x="1730" y="265"/>
                </a:lnTo>
                <a:lnTo>
                  <a:pt x="1731" y="265"/>
                </a:lnTo>
                <a:lnTo>
                  <a:pt x="1734" y="267"/>
                </a:lnTo>
                <a:lnTo>
                  <a:pt x="1734" y="268"/>
                </a:lnTo>
                <a:lnTo>
                  <a:pt x="1736" y="268"/>
                </a:lnTo>
                <a:lnTo>
                  <a:pt x="1737" y="269"/>
                </a:lnTo>
                <a:lnTo>
                  <a:pt x="1739" y="269"/>
                </a:lnTo>
                <a:lnTo>
                  <a:pt x="1742" y="269"/>
                </a:lnTo>
                <a:lnTo>
                  <a:pt x="1745" y="270"/>
                </a:lnTo>
                <a:lnTo>
                  <a:pt x="1746" y="270"/>
                </a:lnTo>
                <a:lnTo>
                  <a:pt x="1747" y="272"/>
                </a:lnTo>
                <a:lnTo>
                  <a:pt x="1750" y="274"/>
                </a:lnTo>
                <a:lnTo>
                  <a:pt x="1752" y="275"/>
                </a:lnTo>
                <a:lnTo>
                  <a:pt x="1753" y="277"/>
                </a:lnTo>
                <a:lnTo>
                  <a:pt x="1756" y="278"/>
                </a:lnTo>
                <a:lnTo>
                  <a:pt x="1758" y="278"/>
                </a:lnTo>
                <a:lnTo>
                  <a:pt x="1759" y="278"/>
                </a:lnTo>
                <a:lnTo>
                  <a:pt x="1761" y="278"/>
                </a:lnTo>
                <a:lnTo>
                  <a:pt x="1762" y="278"/>
                </a:lnTo>
                <a:lnTo>
                  <a:pt x="1763" y="278"/>
                </a:lnTo>
                <a:lnTo>
                  <a:pt x="1764" y="279"/>
                </a:lnTo>
                <a:lnTo>
                  <a:pt x="1767" y="281"/>
                </a:lnTo>
                <a:lnTo>
                  <a:pt x="1767" y="283"/>
                </a:lnTo>
                <a:lnTo>
                  <a:pt x="1764" y="284"/>
                </a:lnTo>
                <a:lnTo>
                  <a:pt x="1763" y="285"/>
                </a:lnTo>
                <a:lnTo>
                  <a:pt x="1762" y="286"/>
                </a:lnTo>
                <a:lnTo>
                  <a:pt x="1762" y="288"/>
                </a:lnTo>
                <a:lnTo>
                  <a:pt x="1762" y="289"/>
                </a:lnTo>
                <a:lnTo>
                  <a:pt x="1762" y="292"/>
                </a:lnTo>
                <a:lnTo>
                  <a:pt x="1761" y="295"/>
                </a:lnTo>
                <a:lnTo>
                  <a:pt x="1761" y="297"/>
                </a:lnTo>
                <a:lnTo>
                  <a:pt x="1761" y="300"/>
                </a:lnTo>
                <a:lnTo>
                  <a:pt x="1759" y="301"/>
                </a:lnTo>
                <a:lnTo>
                  <a:pt x="1759" y="302"/>
                </a:lnTo>
                <a:lnTo>
                  <a:pt x="1759" y="304"/>
                </a:lnTo>
                <a:lnTo>
                  <a:pt x="1759" y="306"/>
                </a:lnTo>
                <a:lnTo>
                  <a:pt x="1759" y="307"/>
                </a:lnTo>
                <a:lnTo>
                  <a:pt x="1759" y="308"/>
                </a:lnTo>
                <a:lnTo>
                  <a:pt x="1761" y="310"/>
                </a:lnTo>
                <a:lnTo>
                  <a:pt x="1761" y="312"/>
                </a:lnTo>
                <a:lnTo>
                  <a:pt x="1762" y="313"/>
                </a:lnTo>
                <a:lnTo>
                  <a:pt x="1763" y="316"/>
                </a:lnTo>
                <a:lnTo>
                  <a:pt x="1764" y="316"/>
                </a:lnTo>
                <a:lnTo>
                  <a:pt x="1766" y="317"/>
                </a:lnTo>
                <a:lnTo>
                  <a:pt x="1767" y="318"/>
                </a:lnTo>
                <a:lnTo>
                  <a:pt x="1768" y="318"/>
                </a:lnTo>
                <a:lnTo>
                  <a:pt x="1770" y="318"/>
                </a:lnTo>
                <a:lnTo>
                  <a:pt x="1772" y="318"/>
                </a:lnTo>
                <a:lnTo>
                  <a:pt x="1773" y="318"/>
                </a:lnTo>
                <a:lnTo>
                  <a:pt x="1775" y="319"/>
                </a:lnTo>
                <a:lnTo>
                  <a:pt x="1777" y="319"/>
                </a:lnTo>
                <a:lnTo>
                  <a:pt x="1778" y="319"/>
                </a:lnTo>
                <a:lnTo>
                  <a:pt x="1780" y="322"/>
                </a:lnTo>
                <a:lnTo>
                  <a:pt x="1783" y="322"/>
                </a:lnTo>
                <a:lnTo>
                  <a:pt x="1783" y="323"/>
                </a:lnTo>
                <a:lnTo>
                  <a:pt x="1785" y="324"/>
                </a:lnTo>
                <a:lnTo>
                  <a:pt x="1785" y="326"/>
                </a:lnTo>
                <a:lnTo>
                  <a:pt x="1785" y="327"/>
                </a:lnTo>
                <a:lnTo>
                  <a:pt x="1785" y="328"/>
                </a:lnTo>
                <a:lnTo>
                  <a:pt x="1784" y="329"/>
                </a:lnTo>
                <a:lnTo>
                  <a:pt x="1784" y="331"/>
                </a:lnTo>
                <a:lnTo>
                  <a:pt x="1784" y="332"/>
                </a:lnTo>
                <a:lnTo>
                  <a:pt x="1783" y="333"/>
                </a:lnTo>
                <a:lnTo>
                  <a:pt x="1783" y="334"/>
                </a:lnTo>
                <a:lnTo>
                  <a:pt x="1785" y="336"/>
                </a:lnTo>
                <a:lnTo>
                  <a:pt x="1786" y="337"/>
                </a:lnTo>
                <a:lnTo>
                  <a:pt x="1789" y="338"/>
                </a:lnTo>
                <a:lnTo>
                  <a:pt x="1791" y="339"/>
                </a:lnTo>
                <a:lnTo>
                  <a:pt x="1792" y="339"/>
                </a:lnTo>
                <a:lnTo>
                  <a:pt x="1792" y="340"/>
                </a:lnTo>
                <a:lnTo>
                  <a:pt x="1794" y="340"/>
                </a:lnTo>
                <a:lnTo>
                  <a:pt x="1795" y="340"/>
                </a:lnTo>
                <a:lnTo>
                  <a:pt x="1796" y="340"/>
                </a:lnTo>
                <a:lnTo>
                  <a:pt x="1797" y="340"/>
                </a:lnTo>
                <a:lnTo>
                  <a:pt x="1800" y="340"/>
                </a:lnTo>
                <a:lnTo>
                  <a:pt x="1801" y="339"/>
                </a:lnTo>
                <a:lnTo>
                  <a:pt x="1802" y="339"/>
                </a:lnTo>
                <a:lnTo>
                  <a:pt x="1802" y="340"/>
                </a:lnTo>
                <a:lnTo>
                  <a:pt x="1805" y="343"/>
                </a:lnTo>
                <a:lnTo>
                  <a:pt x="1807" y="344"/>
                </a:lnTo>
                <a:lnTo>
                  <a:pt x="1809" y="347"/>
                </a:lnTo>
                <a:lnTo>
                  <a:pt x="1810" y="348"/>
                </a:lnTo>
                <a:lnTo>
                  <a:pt x="1810" y="349"/>
                </a:lnTo>
                <a:lnTo>
                  <a:pt x="1811" y="350"/>
                </a:lnTo>
                <a:lnTo>
                  <a:pt x="1811" y="353"/>
                </a:lnTo>
                <a:lnTo>
                  <a:pt x="1812" y="353"/>
                </a:lnTo>
                <a:lnTo>
                  <a:pt x="1812" y="355"/>
                </a:lnTo>
                <a:lnTo>
                  <a:pt x="1813" y="356"/>
                </a:lnTo>
                <a:lnTo>
                  <a:pt x="1815" y="358"/>
                </a:lnTo>
                <a:lnTo>
                  <a:pt x="1817" y="360"/>
                </a:lnTo>
                <a:lnTo>
                  <a:pt x="1818" y="361"/>
                </a:lnTo>
                <a:lnTo>
                  <a:pt x="1820" y="363"/>
                </a:lnTo>
                <a:lnTo>
                  <a:pt x="1821" y="364"/>
                </a:lnTo>
                <a:lnTo>
                  <a:pt x="1822" y="365"/>
                </a:lnTo>
                <a:lnTo>
                  <a:pt x="1822" y="366"/>
                </a:lnTo>
                <a:lnTo>
                  <a:pt x="1824" y="368"/>
                </a:lnTo>
                <a:lnTo>
                  <a:pt x="1826" y="369"/>
                </a:lnTo>
                <a:lnTo>
                  <a:pt x="1828" y="370"/>
                </a:lnTo>
                <a:lnTo>
                  <a:pt x="1829" y="371"/>
                </a:lnTo>
                <a:lnTo>
                  <a:pt x="1832" y="371"/>
                </a:lnTo>
                <a:lnTo>
                  <a:pt x="1834" y="372"/>
                </a:lnTo>
                <a:lnTo>
                  <a:pt x="1838" y="374"/>
                </a:lnTo>
                <a:lnTo>
                  <a:pt x="1841" y="376"/>
                </a:lnTo>
                <a:lnTo>
                  <a:pt x="1844" y="377"/>
                </a:lnTo>
                <a:lnTo>
                  <a:pt x="1845" y="379"/>
                </a:lnTo>
                <a:lnTo>
                  <a:pt x="1847" y="379"/>
                </a:lnTo>
                <a:lnTo>
                  <a:pt x="1848" y="381"/>
                </a:lnTo>
                <a:lnTo>
                  <a:pt x="1849" y="381"/>
                </a:lnTo>
                <a:lnTo>
                  <a:pt x="1850" y="381"/>
                </a:lnTo>
                <a:lnTo>
                  <a:pt x="1852" y="381"/>
                </a:lnTo>
                <a:lnTo>
                  <a:pt x="1854" y="382"/>
                </a:lnTo>
                <a:lnTo>
                  <a:pt x="1855" y="382"/>
                </a:lnTo>
                <a:lnTo>
                  <a:pt x="1856" y="382"/>
                </a:lnTo>
                <a:lnTo>
                  <a:pt x="1856" y="383"/>
                </a:lnTo>
                <a:lnTo>
                  <a:pt x="1858" y="383"/>
                </a:lnTo>
                <a:lnTo>
                  <a:pt x="1859" y="385"/>
                </a:lnTo>
                <a:lnTo>
                  <a:pt x="1859" y="387"/>
                </a:lnTo>
                <a:lnTo>
                  <a:pt x="1859" y="388"/>
                </a:lnTo>
                <a:lnTo>
                  <a:pt x="1860" y="390"/>
                </a:lnTo>
                <a:lnTo>
                  <a:pt x="1861" y="392"/>
                </a:lnTo>
                <a:lnTo>
                  <a:pt x="1863" y="393"/>
                </a:lnTo>
                <a:lnTo>
                  <a:pt x="1864" y="394"/>
                </a:lnTo>
                <a:lnTo>
                  <a:pt x="1865" y="396"/>
                </a:lnTo>
                <a:lnTo>
                  <a:pt x="1865" y="397"/>
                </a:lnTo>
                <a:lnTo>
                  <a:pt x="1868" y="398"/>
                </a:lnTo>
                <a:lnTo>
                  <a:pt x="1869" y="400"/>
                </a:lnTo>
                <a:lnTo>
                  <a:pt x="1870" y="401"/>
                </a:lnTo>
                <a:lnTo>
                  <a:pt x="1871" y="402"/>
                </a:lnTo>
                <a:lnTo>
                  <a:pt x="1873" y="402"/>
                </a:lnTo>
                <a:lnTo>
                  <a:pt x="1873" y="403"/>
                </a:lnTo>
                <a:lnTo>
                  <a:pt x="1873" y="404"/>
                </a:lnTo>
                <a:lnTo>
                  <a:pt x="1873" y="406"/>
                </a:lnTo>
                <a:lnTo>
                  <a:pt x="1873" y="407"/>
                </a:lnTo>
                <a:lnTo>
                  <a:pt x="1873" y="408"/>
                </a:lnTo>
                <a:lnTo>
                  <a:pt x="1870" y="411"/>
                </a:lnTo>
                <a:lnTo>
                  <a:pt x="1870" y="413"/>
                </a:lnTo>
                <a:lnTo>
                  <a:pt x="1869" y="417"/>
                </a:lnTo>
                <a:lnTo>
                  <a:pt x="1869" y="418"/>
                </a:lnTo>
                <a:lnTo>
                  <a:pt x="1868" y="419"/>
                </a:lnTo>
                <a:lnTo>
                  <a:pt x="1866" y="420"/>
                </a:lnTo>
                <a:lnTo>
                  <a:pt x="1865" y="420"/>
                </a:lnTo>
                <a:lnTo>
                  <a:pt x="1864" y="420"/>
                </a:lnTo>
                <a:lnTo>
                  <a:pt x="1863" y="422"/>
                </a:lnTo>
                <a:lnTo>
                  <a:pt x="1861" y="422"/>
                </a:lnTo>
                <a:lnTo>
                  <a:pt x="1860" y="423"/>
                </a:lnTo>
                <a:lnTo>
                  <a:pt x="1861" y="424"/>
                </a:lnTo>
                <a:lnTo>
                  <a:pt x="1861" y="425"/>
                </a:lnTo>
                <a:lnTo>
                  <a:pt x="1863" y="426"/>
                </a:lnTo>
                <a:lnTo>
                  <a:pt x="1864" y="428"/>
                </a:lnTo>
                <a:lnTo>
                  <a:pt x="1865" y="431"/>
                </a:lnTo>
                <a:lnTo>
                  <a:pt x="1865" y="433"/>
                </a:lnTo>
                <a:lnTo>
                  <a:pt x="1865" y="434"/>
                </a:lnTo>
                <a:lnTo>
                  <a:pt x="1864" y="436"/>
                </a:lnTo>
                <a:lnTo>
                  <a:pt x="1864" y="439"/>
                </a:lnTo>
                <a:lnTo>
                  <a:pt x="1863" y="440"/>
                </a:lnTo>
                <a:lnTo>
                  <a:pt x="1863" y="441"/>
                </a:lnTo>
                <a:lnTo>
                  <a:pt x="1861" y="442"/>
                </a:lnTo>
                <a:lnTo>
                  <a:pt x="1860" y="444"/>
                </a:lnTo>
                <a:lnTo>
                  <a:pt x="1860" y="445"/>
                </a:lnTo>
                <a:lnTo>
                  <a:pt x="1859" y="447"/>
                </a:lnTo>
                <a:lnTo>
                  <a:pt x="1859" y="449"/>
                </a:lnTo>
                <a:lnTo>
                  <a:pt x="1860" y="450"/>
                </a:lnTo>
                <a:lnTo>
                  <a:pt x="1861" y="452"/>
                </a:lnTo>
                <a:lnTo>
                  <a:pt x="1861" y="453"/>
                </a:lnTo>
                <a:lnTo>
                  <a:pt x="1863" y="455"/>
                </a:lnTo>
                <a:lnTo>
                  <a:pt x="1864" y="456"/>
                </a:lnTo>
                <a:lnTo>
                  <a:pt x="1865" y="456"/>
                </a:lnTo>
                <a:lnTo>
                  <a:pt x="1866" y="456"/>
                </a:lnTo>
                <a:lnTo>
                  <a:pt x="1869" y="455"/>
                </a:lnTo>
                <a:lnTo>
                  <a:pt x="1870" y="456"/>
                </a:lnTo>
                <a:lnTo>
                  <a:pt x="1873" y="457"/>
                </a:lnTo>
                <a:lnTo>
                  <a:pt x="1873" y="458"/>
                </a:lnTo>
                <a:lnTo>
                  <a:pt x="1873" y="460"/>
                </a:lnTo>
                <a:lnTo>
                  <a:pt x="1871" y="460"/>
                </a:lnTo>
                <a:lnTo>
                  <a:pt x="1873" y="461"/>
                </a:lnTo>
                <a:lnTo>
                  <a:pt x="1873" y="463"/>
                </a:lnTo>
                <a:lnTo>
                  <a:pt x="1874" y="463"/>
                </a:lnTo>
                <a:lnTo>
                  <a:pt x="1874" y="467"/>
                </a:lnTo>
                <a:lnTo>
                  <a:pt x="1874" y="468"/>
                </a:lnTo>
                <a:lnTo>
                  <a:pt x="1874" y="470"/>
                </a:lnTo>
                <a:lnTo>
                  <a:pt x="1875" y="470"/>
                </a:lnTo>
                <a:lnTo>
                  <a:pt x="1876" y="471"/>
                </a:lnTo>
                <a:lnTo>
                  <a:pt x="1877" y="472"/>
                </a:lnTo>
                <a:lnTo>
                  <a:pt x="1879" y="472"/>
                </a:lnTo>
                <a:lnTo>
                  <a:pt x="1882" y="473"/>
                </a:lnTo>
                <a:lnTo>
                  <a:pt x="1884" y="474"/>
                </a:lnTo>
                <a:lnTo>
                  <a:pt x="1885" y="476"/>
                </a:lnTo>
                <a:lnTo>
                  <a:pt x="1886" y="476"/>
                </a:lnTo>
                <a:lnTo>
                  <a:pt x="1886" y="477"/>
                </a:lnTo>
                <a:lnTo>
                  <a:pt x="1885" y="478"/>
                </a:lnTo>
                <a:lnTo>
                  <a:pt x="1885" y="481"/>
                </a:lnTo>
                <a:lnTo>
                  <a:pt x="1884" y="482"/>
                </a:lnTo>
                <a:lnTo>
                  <a:pt x="1884" y="483"/>
                </a:lnTo>
                <a:lnTo>
                  <a:pt x="1884" y="485"/>
                </a:lnTo>
                <a:lnTo>
                  <a:pt x="1884" y="488"/>
                </a:lnTo>
                <a:lnTo>
                  <a:pt x="1884" y="489"/>
                </a:lnTo>
                <a:lnTo>
                  <a:pt x="1884" y="490"/>
                </a:lnTo>
                <a:lnTo>
                  <a:pt x="1882" y="490"/>
                </a:lnTo>
                <a:lnTo>
                  <a:pt x="1882" y="492"/>
                </a:lnTo>
                <a:lnTo>
                  <a:pt x="1882" y="493"/>
                </a:lnTo>
                <a:lnTo>
                  <a:pt x="1881" y="494"/>
                </a:lnTo>
                <a:lnTo>
                  <a:pt x="1879" y="494"/>
                </a:lnTo>
                <a:lnTo>
                  <a:pt x="1877" y="494"/>
                </a:lnTo>
                <a:lnTo>
                  <a:pt x="1876" y="495"/>
                </a:lnTo>
                <a:lnTo>
                  <a:pt x="1876" y="497"/>
                </a:lnTo>
                <a:lnTo>
                  <a:pt x="1875" y="498"/>
                </a:lnTo>
                <a:lnTo>
                  <a:pt x="1875" y="499"/>
                </a:lnTo>
                <a:lnTo>
                  <a:pt x="1874" y="499"/>
                </a:lnTo>
                <a:lnTo>
                  <a:pt x="1874" y="500"/>
                </a:lnTo>
                <a:lnTo>
                  <a:pt x="1873" y="503"/>
                </a:lnTo>
                <a:lnTo>
                  <a:pt x="1873" y="505"/>
                </a:lnTo>
                <a:lnTo>
                  <a:pt x="1874" y="508"/>
                </a:lnTo>
                <a:lnTo>
                  <a:pt x="1874" y="509"/>
                </a:lnTo>
                <a:lnTo>
                  <a:pt x="1874" y="513"/>
                </a:lnTo>
                <a:lnTo>
                  <a:pt x="1873" y="515"/>
                </a:lnTo>
                <a:lnTo>
                  <a:pt x="1871" y="515"/>
                </a:lnTo>
                <a:lnTo>
                  <a:pt x="1870" y="517"/>
                </a:lnTo>
                <a:lnTo>
                  <a:pt x="1870" y="519"/>
                </a:lnTo>
                <a:lnTo>
                  <a:pt x="1869" y="520"/>
                </a:lnTo>
                <a:lnTo>
                  <a:pt x="1869" y="521"/>
                </a:lnTo>
                <a:lnTo>
                  <a:pt x="1869" y="522"/>
                </a:lnTo>
                <a:lnTo>
                  <a:pt x="1868" y="524"/>
                </a:lnTo>
                <a:lnTo>
                  <a:pt x="1868" y="525"/>
                </a:lnTo>
                <a:lnTo>
                  <a:pt x="1866" y="526"/>
                </a:lnTo>
                <a:lnTo>
                  <a:pt x="1864" y="530"/>
                </a:lnTo>
                <a:lnTo>
                  <a:pt x="1864" y="531"/>
                </a:lnTo>
                <a:lnTo>
                  <a:pt x="1864" y="532"/>
                </a:lnTo>
                <a:lnTo>
                  <a:pt x="1865" y="534"/>
                </a:lnTo>
                <a:lnTo>
                  <a:pt x="1865" y="536"/>
                </a:lnTo>
                <a:lnTo>
                  <a:pt x="1864" y="537"/>
                </a:lnTo>
                <a:lnTo>
                  <a:pt x="1863" y="538"/>
                </a:lnTo>
                <a:lnTo>
                  <a:pt x="1861" y="540"/>
                </a:lnTo>
                <a:lnTo>
                  <a:pt x="1860" y="540"/>
                </a:lnTo>
                <a:lnTo>
                  <a:pt x="1859" y="541"/>
                </a:lnTo>
                <a:lnTo>
                  <a:pt x="1858" y="541"/>
                </a:lnTo>
                <a:lnTo>
                  <a:pt x="1858" y="542"/>
                </a:lnTo>
                <a:lnTo>
                  <a:pt x="1858" y="543"/>
                </a:lnTo>
                <a:lnTo>
                  <a:pt x="1858" y="545"/>
                </a:lnTo>
                <a:lnTo>
                  <a:pt x="1858" y="546"/>
                </a:lnTo>
                <a:lnTo>
                  <a:pt x="1859" y="546"/>
                </a:lnTo>
                <a:lnTo>
                  <a:pt x="1859" y="547"/>
                </a:lnTo>
                <a:lnTo>
                  <a:pt x="1859" y="548"/>
                </a:lnTo>
                <a:lnTo>
                  <a:pt x="1860" y="548"/>
                </a:lnTo>
                <a:lnTo>
                  <a:pt x="1860" y="551"/>
                </a:lnTo>
                <a:lnTo>
                  <a:pt x="1860" y="553"/>
                </a:lnTo>
                <a:lnTo>
                  <a:pt x="1860" y="554"/>
                </a:lnTo>
                <a:lnTo>
                  <a:pt x="1860" y="556"/>
                </a:lnTo>
                <a:lnTo>
                  <a:pt x="1860" y="558"/>
                </a:lnTo>
                <a:lnTo>
                  <a:pt x="1859" y="559"/>
                </a:lnTo>
                <a:lnTo>
                  <a:pt x="1859" y="560"/>
                </a:lnTo>
                <a:lnTo>
                  <a:pt x="1856" y="563"/>
                </a:lnTo>
                <a:lnTo>
                  <a:pt x="1855" y="564"/>
                </a:lnTo>
                <a:lnTo>
                  <a:pt x="1854" y="566"/>
                </a:lnTo>
                <a:lnTo>
                  <a:pt x="1853" y="567"/>
                </a:lnTo>
                <a:lnTo>
                  <a:pt x="1852" y="567"/>
                </a:lnTo>
                <a:lnTo>
                  <a:pt x="1849" y="568"/>
                </a:lnTo>
                <a:lnTo>
                  <a:pt x="1848" y="569"/>
                </a:lnTo>
                <a:lnTo>
                  <a:pt x="1845" y="572"/>
                </a:lnTo>
                <a:lnTo>
                  <a:pt x="1844" y="573"/>
                </a:lnTo>
                <a:lnTo>
                  <a:pt x="1844" y="574"/>
                </a:lnTo>
                <a:lnTo>
                  <a:pt x="1844" y="576"/>
                </a:lnTo>
                <a:lnTo>
                  <a:pt x="1844" y="578"/>
                </a:lnTo>
                <a:lnTo>
                  <a:pt x="1844" y="579"/>
                </a:lnTo>
                <a:lnTo>
                  <a:pt x="1843" y="580"/>
                </a:lnTo>
                <a:lnTo>
                  <a:pt x="1841" y="581"/>
                </a:lnTo>
                <a:lnTo>
                  <a:pt x="1839" y="581"/>
                </a:lnTo>
                <a:lnTo>
                  <a:pt x="1841" y="583"/>
                </a:lnTo>
                <a:lnTo>
                  <a:pt x="1841" y="584"/>
                </a:lnTo>
                <a:lnTo>
                  <a:pt x="1842" y="585"/>
                </a:lnTo>
                <a:lnTo>
                  <a:pt x="1843" y="586"/>
                </a:lnTo>
                <a:lnTo>
                  <a:pt x="1843" y="587"/>
                </a:lnTo>
                <a:lnTo>
                  <a:pt x="1847" y="591"/>
                </a:lnTo>
                <a:lnTo>
                  <a:pt x="1847" y="592"/>
                </a:lnTo>
                <a:lnTo>
                  <a:pt x="1848" y="592"/>
                </a:lnTo>
                <a:lnTo>
                  <a:pt x="1848" y="594"/>
                </a:lnTo>
                <a:lnTo>
                  <a:pt x="1849" y="595"/>
                </a:lnTo>
                <a:lnTo>
                  <a:pt x="1850" y="596"/>
                </a:lnTo>
                <a:lnTo>
                  <a:pt x="1852" y="596"/>
                </a:lnTo>
                <a:lnTo>
                  <a:pt x="1853" y="597"/>
                </a:lnTo>
                <a:lnTo>
                  <a:pt x="1854" y="597"/>
                </a:lnTo>
                <a:lnTo>
                  <a:pt x="1854" y="599"/>
                </a:lnTo>
                <a:lnTo>
                  <a:pt x="1854" y="600"/>
                </a:lnTo>
                <a:lnTo>
                  <a:pt x="1853" y="602"/>
                </a:lnTo>
                <a:lnTo>
                  <a:pt x="1853" y="604"/>
                </a:lnTo>
                <a:lnTo>
                  <a:pt x="1853" y="605"/>
                </a:lnTo>
                <a:lnTo>
                  <a:pt x="1854" y="607"/>
                </a:lnTo>
                <a:lnTo>
                  <a:pt x="1854" y="610"/>
                </a:lnTo>
                <a:lnTo>
                  <a:pt x="1854" y="611"/>
                </a:lnTo>
                <a:lnTo>
                  <a:pt x="1854" y="612"/>
                </a:lnTo>
                <a:lnTo>
                  <a:pt x="1855" y="615"/>
                </a:lnTo>
                <a:lnTo>
                  <a:pt x="1854" y="617"/>
                </a:lnTo>
                <a:lnTo>
                  <a:pt x="1853" y="619"/>
                </a:lnTo>
                <a:lnTo>
                  <a:pt x="1850" y="623"/>
                </a:lnTo>
                <a:lnTo>
                  <a:pt x="1849" y="623"/>
                </a:lnTo>
                <a:lnTo>
                  <a:pt x="1849" y="626"/>
                </a:lnTo>
                <a:lnTo>
                  <a:pt x="1850" y="626"/>
                </a:lnTo>
                <a:lnTo>
                  <a:pt x="1850" y="627"/>
                </a:lnTo>
                <a:lnTo>
                  <a:pt x="1852" y="628"/>
                </a:lnTo>
                <a:lnTo>
                  <a:pt x="1852" y="633"/>
                </a:lnTo>
                <a:lnTo>
                  <a:pt x="1852" y="636"/>
                </a:lnTo>
                <a:lnTo>
                  <a:pt x="1853" y="637"/>
                </a:lnTo>
                <a:lnTo>
                  <a:pt x="1854" y="637"/>
                </a:lnTo>
                <a:lnTo>
                  <a:pt x="1856" y="637"/>
                </a:lnTo>
                <a:lnTo>
                  <a:pt x="1856" y="638"/>
                </a:lnTo>
                <a:lnTo>
                  <a:pt x="1859" y="638"/>
                </a:lnTo>
                <a:lnTo>
                  <a:pt x="1861" y="638"/>
                </a:lnTo>
                <a:lnTo>
                  <a:pt x="1863" y="638"/>
                </a:lnTo>
                <a:lnTo>
                  <a:pt x="1864" y="637"/>
                </a:lnTo>
                <a:lnTo>
                  <a:pt x="1866" y="636"/>
                </a:lnTo>
                <a:lnTo>
                  <a:pt x="1868" y="636"/>
                </a:lnTo>
                <a:lnTo>
                  <a:pt x="1869" y="636"/>
                </a:lnTo>
                <a:lnTo>
                  <a:pt x="1871" y="636"/>
                </a:lnTo>
                <a:lnTo>
                  <a:pt x="1874" y="636"/>
                </a:lnTo>
                <a:lnTo>
                  <a:pt x="1875" y="636"/>
                </a:lnTo>
                <a:lnTo>
                  <a:pt x="1877" y="636"/>
                </a:lnTo>
                <a:lnTo>
                  <a:pt x="1877" y="634"/>
                </a:lnTo>
                <a:lnTo>
                  <a:pt x="1880" y="634"/>
                </a:lnTo>
                <a:lnTo>
                  <a:pt x="1882" y="634"/>
                </a:lnTo>
                <a:lnTo>
                  <a:pt x="1884" y="636"/>
                </a:lnTo>
                <a:lnTo>
                  <a:pt x="1886" y="637"/>
                </a:lnTo>
                <a:lnTo>
                  <a:pt x="1887" y="638"/>
                </a:lnTo>
                <a:lnTo>
                  <a:pt x="1888" y="639"/>
                </a:lnTo>
                <a:lnTo>
                  <a:pt x="1888" y="642"/>
                </a:lnTo>
                <a:lnTo>
                  <a:pt x="1888" y="643"/>
                </a:lnTo>
                <a:lnTo>
                  <a:pt x="1890" y="644"/>
                </a:lnTo>
                <a:lnTo>
                  <a:pt x="1892" y="647"/>
                </a:lnTo>
                <a:lnTo>
                  <a:pt x="1893" y="648"/>
                </a:lnTo>
                <a:lnTo>
                  <a:pt x="1895" y="649"/>
                </a:lnTo>
                <a:lnTo>
                  <a:pt x="1896" y="650"/>
                </a:lnTo>
                <a:lnTo>
                  <a:pt x="1902" y="651"/>
                </a:lnTo>
                <a:lnTo>
                  <a:pt x="1903" y="651"/>
                </a:lnTo>
                <a:lnTo>
                  <a:pt x="1903" y="653"/>
                </a:lnTo>
                <a:lnTo>
                  <a:pt x="1905" y="654"/>
                </a:lnTo>
                <a:lnTo>
                  <a:pt x="1906" y="654"/>
                </a:lnTo>
                <a:lnTo>
                  <a:pt x="1906" y="655"/>
                </a:lnTo>
                <a:lnTo>
                  <a:pt x="1907" y="656"/>
                </a:lnTo>
                <a:lnTo>
                  <a:pt x="1908" y="658"/>
                </a:lnTo>
                <a:lnTo>
                  <a:pt x="1912" y="660"/>
                </a:lnTo>
                <a:lnTo>
                  <a:pt x="1913" y="660"/>
                </a:lnTo>
                <a:lnTo>
                  <a:pt x="1916" y="661"/>
                </a:lnTo>
                <a:lnTo>
                  <a:pt x="1918" y="663"/>
                </a:lnTo>
                <a:lnTo>
                  <a:pt x="1920" y="663"/>
                </a:lnTo>
                <a:lnTo>
                  <a:pt x="1922" y="661"/>
                </a:lnTo>
                <a:lnTo>
                  <a:pt x="1925" y="661"/>
                </a:lnTo>
                <a:lnTo>
                  <a:pt x="1927" y="660"/>
                </a:lnTo>
                <a:lnTo>
                  <a:pt x="1928" y="660"/>
                </a:lnTo>
                <a:lnTo>
                  <a:pt x="1931" y="659"/>
                </a:lnTo>
                <a:lnTo>
                  <a:pt x="1933" y="659"/>
                </a:lnTo>
                <a:lnTo>
                  <a:pt x="1934" y="659"/>
                </a:lnTo>
                <a:lnTo>
                  <a:pt x="1935" y="660"/>
                </a:lnTo>
                <a:lnTo>
                  <a:pt x="1937" y="660"/>
                </a:lnTo>
                <a:lnTo>
                  <a:pt x="1938" y="660"/>
                </a:lnTo>
                <a:lnTo>
                  <a:pt x="1938" y="661"/>
                </a:lnTo>
                <a:lnTo>
                  <a:pt x="1939" y="663"/>
                </a:lnTo>
                <a:lnTo>
                  <a:pt x="1938" y="665"/>
                </a:lnTo>
                <a:lnTo>
                  <a:pt x="1939" y="668"/>
                </a:lnTo>
                <a:lnTo>
                  <a:pt x="1939" y="669"/>
                </a:lnTo>
                <a:lnTo>
                  <a:pt x="1940" y="671"/>
                </a:lnTo>
                <a:lnTo>
                  <a:pt x="1941" y="672"/>
                </a:lnTo>
                <a:lnTo>
                  <a:pt x="1943" y="674"/>
                </a:lnTo>
                <a:lnTo>
                  <a:pt x="1943" y="675"/>
                </a:lnTo>
                <a:lnTo>
                  <a:pt x="1944" y="676"/>
                </a:lnTo>
                <a:lnTo>
                  <a:pt x="1945" y="677"/>
                </a:lnTo>
                <a:lnTo>
                  <a:pt x="1945" y="679"/>
                </a:lnTo>
                <a:lnTo>
                  <a:pt x="1946" y="681"/>
                </a:lnTo>
                <a:lnTo>
                  <a:pt x="1945" y="683"/>
                </a:lnTo>
                <a:lnTo>
                  <a:pt x="1945" y="685"/>
                </a:lnTo>
                <a:lnTo>
                  <a:pt x="1944" y="685"/>
                </a:lnTo>
                <a:lnTo>
                  <a:pt x="1944" y="687"/>
                </a:lnTo>
                <a:lnTo>
                  <a:pt x="1944" y="688"/>
                </a:lnTo>
                <a:lnTo>
                  <a:pt x="1944" y="690"/>
                </a:lnTo>
                <a:lnTo>
                  <a:pt x="1943" y="691"/>
                </a:lnTo>
                <a:lnTo>
                  <a:pt x="1941" y="692"/>
                </a:lnTo>
                <a:lnTo>
                  <a:pt x="1941" y="695"/>
                </a:lnTo>
                <a:lnTo>
                  <a:pt x="1941" y="696"/>
                </a:lnTo>
                <a:lnTo>
                  <a:pt x="1941" y="697"/>
                </a:lnTo>
                <a:lnTo>
                  <a:pt x="1943" y="698"/>
                </a:lnTo>
                <a:lnTo>
                  <a:pt x="1943" y="700"/>
                </a:lnTo>
                <a:lnTo>
                  <a:pt x="1944" y="701"/>
                </a:lnTo>
                <a:lnTo>
                  <a:pt x="1945" y="702"/>
                </a:lnTo>
                <a:lnTo>
                  <a:pt x="1946" y="706"/>
                </a:lnTo>
                <a:lnTo>
                  <a:pt x="1948" y="707"/>
                </a:lnTo>
                <a:lnTo>
                  <a:pt x="1949" y="707"/>
                </a:lnTo>
                <a:lnTo>
                  <a:pt x="1952" y="709"/>
                </a:lnTo>
                <a:lnTo>
                  <a:pt x="1952" y="711"/>
                </a:lnTo>
                <a:lnTo>
                  <a:pt x="1954" y="712"/>
                </a:lnTo>
                <a:lnTo>
                  <a:pt x="1954" y="714"/>
                </a:lnTo>
                <a:lnTo>
                  <a:pt x="1954" y="715"/>
                </a:lnTo>
                <a:lnTo>
                  <a:pt x="1954" y="718"/>
                </a:lnTo>
                <a:lnTo>
                  <a:pt x="1954" y="719"/>
                </a:lnTo>
                <a:lnTo>
                  <a:pt x="1954" y="720"/>
                </a:lnTo>
                <a:lnTo>
                  <a:pt x="1955" y="722"/>
                </a:lnTo>
                <a:lnTo>
                  <a:pt x="1956" y="723"/>
                </a:lnTo>
                <a:lnTo>
                  <a:pt x="1956" y="724"/>
                </a:lnTo>
                <a:lnTo>
                  <a:pt x="1956" y="725"/>
                </a:lnTo>
                <a:lnTo>
                  <a:pt x="1956" y="728"/>
                </a:lnTo>
                <a:lnTo>
                  <a:pt x="1956" y="729"/>
                </a:lnTo>
                <a:lnTo>
                  <a:pt x="1955" y="730"/>
                </a:lnTo>
                <a:lnTo>
                  <a:pt x="1956" y="731"/>
                </a:lnTo>
                <a:lnTo>
                  <a:pt x="1956" y="734"/>
                </a:lnTo>
                <a:lnTo>
                  <a:pt x="1956" y="735"/>
                </a:lnTo>
                <a:lnTo>
                  <a:pt x="1959" y="738"/>
                </a:lnTo>
                <a:lnTo>
                  <a:pt x="1960" y="739"/>
                </a:lnTo>
                <a:lnTo>
                  <a:pt x="1960" y="740"/>
                </a:lnTo>
                <a:lnTo>
                  <a:pt x="1961" y="741"/>
                </a:lnTo>
                <a:lnTo>
                  <a:pt x="1962" y="741"/>
                </a:lnTo>
                <a:lnTo>
                  <a:pt x="1963" y="742"/>
                </a:lnTo>
                <a:lnTo>
                  <a:pt x="1963" y="744"/>
                </a:lnTo>
                <a:lnTo>
                  <a:pt x="1965" y="745"/>
                </a:lnTo>
                <a:lnTo>
                  <a:pt x="1965" y="746"/>
                </a:lnTo>
                <a:lnTo>
                  <a:pt x="1965" y="747"/>
                </a:lnTo>
                <a:lnTo>
                  <a:pt x="1962" y="750"/>
                </a:lnTo>
                <a:lnTo>
                  <a:pt x="1961" y="751"/>
                </a:lnTo>
                <a:lnTo>
                  <a:pt x="1960" y="752"/>
                </a:lnTo>
                <a:lnTo>
                  <a:pt x="1959" y="753"/>
                </a:lnTo>
                <a:lnTo>
                  <a:pt x="1957" y="755"/>
                </a:lnTo>
                <a:lnTo>
                  <a:pt x="1956" y="755"/>
                </a:lnTo>
                <a:lnTo>
                  <a:pt x="1955" y="756"/>
                </a:lnTo>
                <a:lnTo>
                  <a:pt x="1954" y="757"/>
                </a:lnTo>
                <a:lnTo>
                  <a:pt x="1954" y="758"/>
                </a:lnTo>
                <a:lnTo>
                  <a:pt x="1952" y="760"/>
                </a:lnTo>
                <a:lnTo>
                  <a:pt x="1952" y="761"/>
                </a:lnTo>
                <a:lnTo>
                  <a:pt x="1951" y="762"/>
                </a:lnTo>
                <a:lnTo>
                  <a:pt x="1950" y="762"/>
                </a:lnTo>
                <a:lnTo>
                  <a:pt x="1948" y="763"/>
                </a:lnTo>
                <a:lnTo>
                  <a:pt x="1945" y="765"/>
                </a:lnTo>
                <a:lnTo>
                  <a:pt x="1944" y="766"/>
                </a:lnTo>
                <a:lnTo>
                  <a:pt x="1943" y="766"/>
                </a:lnTo>
                <a:lnTo>
                  <a:pt x="1941" y="767"/>
                </a:lnTo>
                <a:lnTo>
                  <a:pt x="1941" y="768"/>
                </a:lnTo>
                <a:lnTo>
                  <a:pt x="1943" y="770"/>
                </a:lnTo>
                <a:lnTo>
                  <a:pt x="1943" y="771"/>
                </a:lnTo>
                <a:lnTo>
                  <a:pt x="1944" y="772"/>
                </a:lnTo>
                <a:lnTo>
                  <a:pt x="1944" y="773"/>
                </a:lnTo>
                <a:lnTo>
                  <a:pt x="1944" y="776"/>
                </a:lnTo>
                <a:lnTo>
                  <a:pt x="1943" y="777"/>
                </a:lnTo>
                <a:lnTo>
                  <a:pt x="1943" y="779"/>
                </a:lnTo>
                <a:lnTo>
                  <a:pt x="1941" y="781"/>
                </a:lnTo>
                <a:lnTo>
                  <a:pt x="1941" y="783"/>
                </a:lnTo>
                <a:lnTo>
                  <a:pt x="1940" y="784"/>
                </a:lnTo>
                <a:lnTo>
                  <a:pt x="1940" y="787"/>
                </a:lnTo>
                <a:lnTo>
                  <a:pt x="1940" y="788"/>
                </a:lnTo>
                <a:lnTo>
                  <a:pt x="1939" y="790"/>
                </a:lnTo>
                <a:lnTo>
                  <a:pt x="1939" y="793"/>
                </a:lnTo>
                <a:lnTo>
                  <a:pt x="1939" y="794"/>
                </a:lnTo>
                <a:lnTo>
                  <a:pt x="1938" y="798"/>
                </a:lnTo>
                <a:lnTo>
                  <a:pt x="1938" y="799"/>
                </a:lnTo>
                <a:lnTo>
                  <a:pt x="1940" y="802"/>
                </a:lnTo>
                <a:lnTo>
                  <a:pt x="1940" y="803"/>
                </a:lnTo>
                <a:lnTo>
                  <a:pt x="1940" y="804"/>
                </a:lnTo>
                <a:lnTo>
                  <a:pt x="1940" y="805"/>
                </a:lnTo>
                <a:lnTo>
                  <a:pt x="1939" y="806"/>
                </a:lnTo>
                <a:lnTo>
                  <a:pt x="1938" y="808"/>
                </a:lnTo>
                <a:lnTo>
                  <a:pt x="1937" y="808"/>
                </a:lnTo>
                <a:lnTo>
                  <a:pt x="1937" y="809"/>
                </a:lnTo>
                <a:lnTo>
                  <a:pt x="1935" y="810"/>
                </a:lnTo>
                <a:lnTo>
                  <a:pt x="1935" y="811"/>
                </a:lnTo>
                <a:lnTo>
                  <a:pt x="1935" y="813"/>
                </a:lnTo>
                <a:lnTo>
                  <a:pt x="1935" y="814"/>
                </a:lnTo>
                <a:lnTo>
                  <a:pt x="1935" y="815"/>
                </a:lnTo>
                <a:lnTo>
                  <a:pt x="1935" y="816"/>
                </a:lnTo>
                <a:lnTo>
                  <a:pt x="1937" y="817"/>
                </a:lnTo>
                <a:lnTo>
                  <a:pt x="1937" y="819"/>
                </a:lnTo>
                <a:lnTo>
                  <a:pt x="1938" y="820"/>
                </a:lnTo>
                <a:lnTo>
                  <a:pt x="1939" y="821"/>
                </a:lnTo>
                <a:lnTo>
                  <a:pt x="1940" y="822"/>
                </a:lnTo>
                <a:lnTo>
                  <a:pt x="1939" y="825"/>
                </a:lnTo>
                <a:lnTo>
                  <a:pt x="1939" y="829"/>
                </a:lnTo>
                <a:lnTo>
                  <a:pt x="1939" y="830"/>
                </a:lnTo>
                <a:lnTo>
                  <a:pt x="1939" y="831"/>
                </a:lnTo>
                <a:lnTo>
                  <a:pt x="1939" y="835"/>
                </a:lnTo>
                <a:lnTo>
                  <a:pt x="1940" y="836"/>
                </a:lnTo>
                <a:lnTo>
                  <a:pt x="1941" y="836"/>
                </a:lnTo>
                <a:lnTo>
                  <a:pt x="1943" y="837"/>
                </a:lnTo>
                <a:lnTo>
                  <a:pt x="1943" y="840"/>
                </a:lnTo>
                <a:lnTo>
                  <a:pt x="1944" y="848"/>
                </a:lnTo>
                <a:lnTo>
                  <a:pt x="1944" y="849"/>
                </a:lnTo>
                <a:lnTo>
                  <a:pt x="1944" y="851"/>
                </a:lnTo>
                <a:lnTo>
                  <a:pt x="1943" y="856"/>
                </a:lnTo>
                <a:lnTo>
                  <a:pt x="1944" y="857"/>
                </a:lnTo>
                <a:lnTo>
                  <a:pt x="1945" y="857"/>
                </a:lnTo>
                <a:lnTo>
                  <a:pt x="1945" y="858"/>
                </a:lnTo>
                <a:lnTo>
                  <a:pt x="1946" y="862"/>
                </a:lnTo>
                <a:lnTo>
                  <a:pt x="1948" y="865"/>
                </a:lnTo>
                <a:lnTo>
                  <a:pt x="1948" y="869"/>
                </a:lnTo>
                <a:lnTo>
                  <a:pt x="1949" y="870"/>
                </a:lnTo>
                <a:lnTo>
                  <a:pt x="1949" y="873"/>
                </a:lnTo>
                <a:lnTo>
                  <a:pt x="1949" y="874"/>
                </a:lnTo>
                <a:lnTo>
                  <a:pt x="1949" y="875"/>
                </a:lnTo>
                <a:lnTo>
                  <a:pt x="1949" y="876"/>
                </a:lnTo>
                <a:lnTo>
                  <a:pt x="1948" y="878"/>
                </a:lnTo>
                <a:lnTo>
                  <a:pt x="1948" y="879"/>
                </a:lnTo>
                <a:lnTo>
                  <a:pt x="1948" y="880"/>
                </a:lnTo>
                <a:lnTo>
                  <a:pt x="1948" y="884"/>
                </a:lnTo>
                <a:lnTo>
                  <a:pt x="1948" y="885"/>
                </a:lnTo>
                <a:lnTo>
                  <a:pt x="1949" y="887"/>
                </a:lnTo>
                <a:lnTo>
                  <a:pt x="1949" y="889"/>
                </a:lnTo>
                <a:lnTo>
                  <a:pt x="1949" y="890"/>
                </a:lnTo>
                <a:lnTo>
                  <a:pt x="1950" y="893"/>
                </a:lnTo>
                <a:lnTo>
                  <a:pt x="1950" y="894"/>
                </a:lnTo>
                <a:lnTo>
                  <a:pt x="1950" y="896"/>
                </a:lnTo>
                <a:lnTo>
                  <a:pt x="1950" y="899"/>
                </a:lnTo>
                <a:lnTo>
                  <a:pt x="1950" y="900"/>
                </a:lnTo>
                <a:lnTo>
                  <a:pt x="1950" y="901"/>
                </a:lnTo>
                <a:lnTo>
                  <a:pt x="1951" y="902"/>
                </a:lnTo>
                <a:lnTo>
                  <a:pt x="1952" y="905"/>
                </a:lnTo>
                <a:lnTo>
                  <a:pt x="1952" y="907"/>
                </a:lnTo>
                <a:lnTo>
                  <a:pt x="1952" y="908"/>
                </a:lnTo>
                <a:lnTo>
                  <a:pt x="1952" y="910"/>
                </a:lnTo>
                <a:lnTo>
                  <a:pt x="1954" y="912"/>
                </a:lnTo>
                <a:lnTo>
                  <a:pt x="1955" y="913"/>
                </a:lnTo>
                <a:lnTo>
                  <a:pt x="1955" y="916"/>
                </a:lnTo>
                <a:lnTo>
                  <a:pt x="1956" y="917"/>
                </a:lnTo>
                <a:lnTo>
                  <a:pt x="1956" y="918"/>
                </a:lnTo>
                <a:lnTo>
                  <a:pt x="1956" y="921"/>
                </a:lnTo>
                <a:lnTo>
                  <a:pt x="1955" y="924"/>
                </a:lnTo>
                <a:lnTo>
                  <a:pt x="1955" y="926"/>
                </a:lnTo>
                <a:lnTo>
                  <a:pt x="1955" y="927"/>
                </a:lnTo>
                <a:lnTo>
                  <a:pt x="1956" y="928"/>
                </a:lnTo>
                <a:lnTo>
                  <a:pt x="1956" y="931"/>
                </a:lnTo>
                <a:lnTo>
                  <a:pt x="1956" y="933"/>
                </a:lnTo>
                <a:lnTo>
                  <a:pt x="1957" y="934"/>
                </a:lnTo>
                <a:lnTo>
                  <a:pt x="1957" y="937"/>
                </a:lnTo>
                <a:lnTo>
                  <a:pt x="1959" y="938"/>
                </a:lnTo>
                <a:lnTo>
                  <a:pt x="1959" y="939"/>
                </a:lnTo>
                <a:lnTo>
                  <a:pt x="1957" y="940"/>
                </a:lnTo>
                <a:lnTo>
                  <a:pt x="1957" y="942"/>
                </a:lnTo>
                <a:lnTo>
                  <a:pt x="1957" y="945"/>
                </a:lnTo>
                <a:lnTo>
                  <a:pt x="1957" y="948"/>
                </a:lnTo>
                <a:lnTo>
                  <a:pt x="1959" y="949"/>
                </a:lnTo>
                <a:lnTo>
                  <a:pt x="1961" y="949"/>
                </a:lnTo>
                <a:lnTo>
                  <a:pt x="1962" y="950"/>
                </a:lnTo>
                <a:lnTo>
                  <a:pt x="1962" y="951"/>
                </a:lnTo>
                <a:lnTo>
                  <a:pt x="1963" y="953"/>
                </a:lnTo>
                <a:lnTo>
                  <a:pt x="1963" y="954"/>
                </a:lnTo>
                <a:lnTo>
                  <a:pt x="1965" y="955"/>
                </a:lnTo>
                <a:lnTo>
                  <a:pt x="1965" y="956"/>
                </a:lnTo>
                <a:lnTo>
                  <a:pt x="1966" y="958"/>
                </a:lnTo>
                <a:lnTo>
                  <a:pt x="1965" y="960"/>
                </a:lnTo>
                <a:lnTo>
                  <a:pt x="1965" y="961"/>
                </a:lnTo>
                <a:lnTo>
                  <a:pt x="1963" y="963"/>
                </a:lnTo>
                <a:lnTo>
                  <a:pt x="1963" y="964"/>
                </a:lnTo>
                <a:lnTo>
                  <a:pt x="1965" y="964"/>
                </a:lnTo>
                <a:lnTo>
                  <a:pt x="1966" y="965"/>
                </a:lnTo>
                <a:lnTo>
                  <a:pt x="1967" y="965"/>
                </a:lnTo>
                <a:lnTo>
                  <a:pt x="1967" y="966"/>
                </a:lnTo>
                <a:lnTo>
                  <a:pt x="1968" y="968"/>
                </a:lnTo>
                <a:lnTo>
                  <a:pt x="1970" y="971"/>
                </a:lnTo>
                <a:lnTo>
                  <a:pt x="1970" y="972"/>
                </a:lnTo>
                <a:lnTo>
                  <a:pt x="1968" y="975"/>
                </a:lnTo>
                <a:lnTo>
                  <a:pt x="1970" y="976"/>
                </a:lnTo>
                <a:lnTo>
                  <a:pt x="1971" y="976"/>
                </a:lnTo>
                <a:lnTo>
                  <a:pt x="1972" y="976"/>
                </a:lnTo>
                <a:lnTo>
                  <a:pt x="1973" y="977"/>
                </a:lnTo>
                <a:lnTo>
                  <a:pt x="1975" y="979"/>
                </a:lnTo>
                <a:lnTo>
                  <a:pt x="1976" y="979"/>
                </a:lnTo>
                <a:lnTo>
                  <a:pt x="1977" y="980"/>
                </a:lnTo>
                <a:lnTo>
                  <a:pt x="1978" y="980"/>
                </a:lnTo>
                <a:lnTo>
                  <a:pt x="1979" y="980"/>
                </a:lnTo>
                <a:lnTo>
                  <a:pt x="1981" y="980"/>
                </a:lnTo>
                <a:lnTo>
                  <a:pt x="1981" y="981"/>
                </a:lnTo>
                <a:lnTo>
                  <a:pt x="1982" y="982"/>
                </a:lnTo>
                <a:lnTo>
                  <a:pt x="1982" y="983"/>
                </a:lnTo>
                <a:lnTo>
                  <a:pt x="1982" y="987"/>
                </a:lnTo>
                <a:lnTo>
                  <a:pt x="1982" y="988"/>
                </a:lnTo>
                <a:lnTo>
                  <a:pt x="1981" y="988"/>
                </a:lnTo>
                <a:lnTo>
                  <a:pt x="1979" y="988"/>
                </a:lnTo>
                <a:lnTo>
                  <a:pt x="1978" y="988"/>
                </a:lnTo>
                <a:lnTo>
                  <a:pt x="1977" y="990"/>
                </a:lnTo>
                <a:lnTo>
                  <a:pt x="1976" y="990"/>
                </a:lnTo>
                <a:lnTo>
                  <a:pt x="1975" y="991"/>
                </a:lnTo>
                <a:lnTo>
                  <a:pt x="1975" y="992"/>
                </a:lnTo>
                <a:lnTo>
                  <a:pt x="1975" y="993"/>
                </a:lnTo>
                <a:lnTo>
                  <a:pt x="1975" y="995"/>
                </a:lnTo>
                <a:lnTo>
                  <a:pt x="1976" y="998"/>
                </a:lnTo>
                <a:lnTo>
                  <a:pt x="1976" y="1000"/>
                </a:lnTo>
                <a:lnTo>
                  <a:pt x="1976" y="1003"/>
                </a:lnTo>
                <a:lnTo>
                  <a:pt x="1976" y="1004"/>
                </a:lnTo>
                <a:lnTo>
                  <a:pt x="1975" y="1006"/>
                </a:lnTo>
                <a:lnTo>
                  <a:pt x="1973" y="1007"/>
                </a:lnTo>
                <a:lnTo>
                  <a:pt x="1973" y="1008"/>
                </a:lnTo>
                <a:lnTo>
                  <a:pt x="1973" y="1009"/>
                </a:lnTo>
                <a:lnTo>
                  <a:pt x="1973" y="1012"/>
                </a:lnTo>
                <a:lnTo>
                  <a:pt x="1973" y="1014"/>
                </a:lnTo>
                <a:lnTo>
                  <a:pt x="1972" y="1015"/>
                </a:lnTo>
                <a:lnTo>
                  <a:pt x="1971" y="1015"/>
                </a:lnTo>
                <a:lnTo>
                  <a:pt x="1972" y="1018"/>
                </a:lnTo>
                <a:lnTo>
                  <a:pt x="1972" y="1019"/>
                </a:lnTo>
                <a:lnTo>
                  <a:pt x="1972" y="1022"/>
                </a:lnTo>
                <a:lnTo>
                  <a:pt x="1972" y="1023"/>
                </a:lnTo>
                <a:lnTo>
                  <a:pt x="1972" y="1024"/>
                </a:lnTo>
                <a:lnTo>
                  <a:pt x="1975" y="1029"/>
                </a:lnTo>
                <a:lnTo>
                  <a:pt x="1976" y="1029"/>
                </a:lnTo>
                <a:lnTo>
                  <a:pt x="1976" y="1030"/>
                </a:lnTo>
                <a:lnTo>
                  <a:pt x="1976" y="1034"/>
                </a:lnTo>
                <a:lnTo>
                  <a:pt x="1976" y="1035"/>
                </a:lnTo>
                <a:lnTo>
                  <a:pt x="1977" y="1036"/>
                </a:lnTo>
                <a:lnTo>
                  <a:pt x="1978" y="1038"/>
                </a:lnTo>
                <a:lnTo>
                  <a:pt x="1978" y="1039"/>
                </a:lnTo>
                <a:lnTo>
                  <a:pt x="1979" y="1040"/>
                </a:lnTo>
                <a:lnTo>
                  <a:pt x="1981" y="1040"/>
                </a:lnTo>
                <a:lnTo>
                  <a:pt x="1981" y="1041"/>
                </a:lnTo>
                <a:lnTo>
                  <a:pt x="1981" y="1042"/>
                </a:lnTo>
                <a:lnTo>
                  <a:pt x="1981" y="1044"/>
                </a:lnTo>
                <a:lnTo>
                  <a:pt x="1981" y="1045"/>
                </a:lnTo>
                <a:lnTo>
                  <a:pt x="1981" y="1046"/>
                </a:lnTo>
                <a:lnTo>
                  <a:pt x="1981" y="1047"/>
                </a:lnTo>
                <a:lnTo>
                  <a:pt x="1981" y="1049"/>
                </a:lnTo>
                <a:lnTo>
                  <a:pt x="1979" y="1049"/>
                </a:lnTo>
                <a:lnTo>
                  <a:pt x="1976" y="1051"/>
                </a:lnTo>
                <a:lnTo>
                  <a:pt x="1976" y="1052"/>
                </a:lnTo>
                <a:lnTo>
                  <a:pt x="1976" y="1053"/>
                </a:lnTo>
                <a:lnTo>
                  <a:pt x="1975" y="1055"/>
                </a:lnTo>
                <a:lnTo>
                  <a:pt x="1973" y="1055"/>
                </a:lnTo>
                <a:lnTo>
                  <a:pt x="1971" y="1056"/>
                </a:lnTo>
                <a:lnTo>
                  <a:pt x="1970" y="1057"/>
                </a:lnTo>
                <a:lnTo>
                  <a:pt x="1970" y="1060"/>
                </a:lnTo>
                <a:lnTo>
                  <a:pt x="1970" y="1061"/>
                </a:lnTo>
                <a:lnTo>
                  <a:pt x="1968" y="1061"/>
                </a:lnTo>
                <a:lnTo>
                  <a:pt x="1968" y="1062"/>
                </a:lnTo>
                <a:lnTo>
                  <a:pt x="1966" y="1063"/>
                </a:lnTo>
                <a:lnTo>
                  <a:pt x="1965" y="1065"/>
                </a:lnTo>
                <a:lnTo>
                  <a:pt x="1963" y="1066"/>
                </a:lnTo>
                <a:lnTo>
                  <a:pt x="1962" y="1067"/>
                </a:lnTo>
                <a:lnTo>
                  <a:pt x="1963" y="1073"/>
                </a:lnTo>
                <a:lnTo>
                  <a:pt x="1963" y="1072"/>
                </a:lnTo>
                <a:lnTo>
                  <a:pt x="1966" y="1072"/>
                </a:lnTo>
                <a:lnTo>
                  <a:pt x="1967" y="1073"/>
                </a:lnTo>
                <a:lnTo>
                  <a:pt x="1968" y="1076"/>
                </a:lnTo>
                <a:lnTo>
                  <a:pt x="1970" y="1077"/>
                </a:lnTo>
                <a:lnTo>
                  <a:pt x="1970" y="1078"/>
                </a:lnTo>
                <a:lnTo>
                  <a:pt x="1971" y="1082"/>
                </a:lnTo>
                <a:lnTo>
                  <a:pt x="1971" y="1084"/>
                </a:lnTo>
                <a:lnTo>
                  <a:pt x="1972" y="1085"/>
                </a:lnTo>
                <a:lnTo>
                  <a:pt x="1972" y="1088"/>
                </a:lnTo>
                <a:lnTo>
                  <a:pt x="1973" y="1089"/>
                </a:lnTo>
                <a:lnTo>
                  <a:pt x="1973" y="1093"/>
                </a:lnTo>
                <a:lnTo>
                  <a:pt x="1973" y="1094"/>
                </a:lnTo>
                <a:lnTo>
                  <a:pt x="1973" y="1095"/>
                </a:lnTo>
                <a:lnTo>
                  <a:pt x="1975" y="1097"/>
                </a:lnTo>
                <a:lnTo>
                  <a:pt x="1975" y="1103"/>
                </a:lnTo>
                <a:lnTo>
                  <a:pt x="1975" y="1104"/>
                </a:lnTo>
                <a:lnTo>
                  <a:pt x="1977" y="1108"/>
                </a:lnTo>
                <a:lnTo>
                  <a:pt x="1977" y="1109"/>
                </a:lnTo>
                <a:lnTo>
                  <a:pt x="1977" y="1113"/>
                </a:lnTo>
                <a:lnTo>
                  <a:pt x="1978" y="1114"/>
                </a:lnTo>
                <a:lnTo>
                  <a:pt x="1978" y="1115"/>
                </a:lnTo>
                <a:lnTo>
                  <a:pt x="1979" y="1115"/>
                </a:lnTo>
                <a:lnTo>
                  <a:pt x="1981" y="1115"/>
                </a:lnTo>
                <a:lnTo>
                  <a:pt x="1983" y="1115"/>
                </a:lnTo>
                <a:lnTo>
                  <a:pt x="1984" y="1116"/>
                </a:lnTo>
                <a:lnTo>
                  <a:pt x="1987" y="1116"/>
                </a:lnTo>
                <a:lnTo>
                  <a:pt x="1989" y="1116"/>
                </a:lnTo>
                <a:lnTo>
                  <a:pt x="1990" y="1116"/>
                </a:lnTo>
                <a:lnTo>
                  <a:pt x="1992" y="1117"/>
                </a:lnTo>
                <a:lnTo>
                  <a:pt x="1993" y="1117"/>
                </a:lnTo>
                <a:lnTo>
                  <a:pt x="1995" y="1120"/>
                </a:lnTo>
                <a:lnTo>
                  <a:pt x="1997" y="1120"/>
                </a:lnTo>
                <a:lnTo>
                  <a:pt x="1998" y="1121"/>
                </a:lnTo>
                <a:lnTo>
                  <a:pt x="1998" y="1122"/>
                </a:lnTo>
                <a:lnTo>
                  <a:pt x="1999" y="1124"/>
                </a:lnTo>
                <a:lnTo>
                  <a:pt x="2000" y="1126"/>
                </a:lnTo>
                <a:lnTo>
                  <a:pt x="2000" y="1127"/>
                </a:lnTo>
                <a:lnTo>
                  <a:pt x="2003" y="1129"/>
                </a:lnTo>
                <a:lnTo>
                  <a:pt x="2005" y="1129"/>
                </a:lnTo>
                <a:lnTo>
                  <a:pt x="2007" y="1130"/>
                </a:lnTo>
                <a:lnTo>
                  <a:pt x="2008" y="1130"/>
                </a:lnTo>
                <a:lnTo>
                  <a:pt x="2011" y="1132"/>
                </a:lnTo>
                <a:lnTo>
                  <a:pt x="2014" y="1134"/>
                </a:lnTo>
                <a:lnTo>
                  <a:pt x="2015" y="1134"/>
                </a:lnTo>
                <a:lnTo>
                  <a:pt x="2016" y="1135"/>
                </a:lnTo>
                <a:lnTo>
                  <a:pt x="2018" y="1135"/>
                </a:lnTo>
                <a:lnTo>
                  <a:pt x="2018" y="1136"/>
                </a:lnTo>
                <a:lnTo>
                  <a:pt x="2018" y="1138"/>
                </a:lnTo>
                <a:lnTo>
                  <a:pt x="2019" y="1140"/>
                </a:lnTo>
                <a:lnTo>
                  <a:pt x="2019" y="1141"/>
                </a:lnTo>
                <a:lnTo>
                  <a:pt x="2020" y="1142"/>
                </a:lnTo>
                <a:lnTo>
                  <a:pt x="2021" y="1143"/>
                </a:lnTo>
                <a:lnTo>
                  <a:pt x="2022" y="1145"/>
                </a:lnTo>
                <a:lnTo>
                  <a:pt x="2024" y="1146"/>
                </a:lnTo>
                <a:lnTo>
                  <a:pt x="2024" y="1147"/>
                </a:lnTo>
                <a:lnTo>
                  <a:pt x="2022" y="1148"/>
                </a:lnTo>
                <a:lnTo>
                  <a:pt x="2022" y="1149"/>
                </a:lnTo>
                <a:lnTo>
                  <a:pt x="2021" y="1149"/>
                </a:lnTo>
                <a:lnTo>
                  <a:pt x="2020" y="1151"/>
                </a:lnTo>
                <a:lnTo>
                  <a:pt x="2020" y="1152"/>
                </a:lnTo>
                <a:lnTo>
                  <a:pt x="2019" y="1153"/>
                </a:lnTo>
                <a:lnTo>
                  <a:pt x="2019" y="1154"/>
                </a:lnTo>
                <a:lnTo>
                  <a:pt x="2019" y="1156"/>
                </a:lnTo>
                <a:lnTo>
                  <a:pt x="2020" y="1157"/>
                </a:lnTo>
                <a:lnTo>
                  <a:pt x="2020" y="1158"/>
                </a:lnTo>
                <a:lnTo>
                  <a:pt x="2019" y="1159"/>
                </a:lnTo>
                <a:lnTo>
                  <a:pt x="2018" y="1161"/>
                </a:lnTo>
                <a:lnTo>
                  <a:pt x="2016" y="1162"/>
                </a:lnTo>
                <a:lnTo>
                  <a:pt x="2016" y="1163"/>
                </a:lnTo>
                <a:lnTo>
                  <a:pt x="2015" y="1163"/>
                </a:lnTo>
                <a:lnTo>
                  <a:pt x="2015" y="1164"/>
                </a:lnTo>
                <a:lnTo>
                  <a:pt x="2014" y="1164"/>
                </a:lnTo>
                <a:lnTo>
                  <a:pt x="2013" y="1164"/>
                </a:lnTo>
                <a:lnTo>
                  <a:pt x="2013" y="1165"/>
                </a:lnTo>
                <a:lnTo>
                  <a:pt x="2011" y="1165"/>
                </a:lnTo>
                <a:lnTo>
                  <a:pt x="2011" y="1167"/>
                </a:lnTo>
                <a:lnTo>
                  <a:pt x="2013" y="1168"/>
                </a:lnTo>
                <a:lnTo>
                  <a:pt x="2014" y="1169"/>
                </a:lnTo>
                <a:lnTo>
                  <a:pt x="2015" y="1169"/>
                </a:lnTo>
                <a:lnTo>
                  <a:pt x="2016" y="1170"/>
                </a:lnTo>
                <a:lnTo>
                  <a:pt x="2016" y="1172"/>
                </a:lnTo>
                <a:lnTo>
                  <a:pt x="2016" y="1173"/>
                </a:lnTo>
                <a:lnTo>
                  <a:pt x="2016" y="1174"/>
                </a:lnTo>
                <a:lnTo>
                  <a:pt x="2016" y="1178"/>
                </a:lnTo>
                <a:lnTo>
                  <a:pt x="2015" y="1179"/>
                </a:lnTo>
                <a:lnTo>
                  <a:pt x="2015" y="1180"/>
                </a:lnTo>
                <a:lnTo>
                  <a:pt x="2014" y="1181"/>
                </a:lnTo>
                <a:lnTo>
                  <a:pt x="2011" y="1184"/>
                </a:lnTo>
                <a:lnTo>
                  <a:pt x="2010" y="1185"/>
                </a:lnTo>
                <a:lnTo>
                  <a:pt x="2009" y="1186"/>
                </a:lnTo>
                <a:lnTo>
                  <a:pt x="2009" y="1188"/>
                </a:lnTo>
                <a:lnTo>
                  <a:pt x="2008" y="1190"/>
                </a:lnTo>
                <a:lnTo>
                  <a:pt x="2008" y="1194"/>
                </a:lnTo>
                <a:lnTo>
                  <a:pt x="2009" y="1197"/>
                </a:lnTo>
                <a:lnTo>
                  <a:pt x="2010" y="1197"/>
                </a:lnTo>
                <a:lnTo>
                  <a:pt x="2011" y="1199"/>
                </a:lnTo>
                <a:lnTo>
                  <a:pt x="2013" y="1200"/>
                </a:lnTo>
                <a:lnTo>
                  <a:pt x="2016" y="1201"/>
                </a:lnTo>
                <a:lnTo>
                  <a:pt x="2018" y="1202"/>
                </a:lnTo>
                <a:lnTo>
                  <a:pt x="2019" y="1202"/>
                </a:lnTo>
                <a:lnTo>
                  <a:pt x="2021" y="1202"/>
                </a:lnTo>
                <a:lnTo>
                  <a:pt x="2022" y="1202"/>
                </a:lnTo>
                <a:lnTo>
                  <a:pt x="2025" y="1204"/>
                </a:lnTo>
                <a:lnTo>
                  <a:pt x="2026" y="1205"/>
                </a:lnTo>
                <a:lnTo>
                  <a:pt x="2026" y="1206"/>
                </a:lnTo>
                <a:lnTo>
                  <a:pt x="2027" y="1207"/>
                </a:lnTo>
                <a:lnTo>
                  <a:pt x="2027" y="1208"/>
                </a:lnTo>
                <a:lnTo>
                  <a:pt x="2026" y="1211"/>
                </a:lnTo>
                <a:lnTo>
                  <a:pt x="2026" y="1212"/>
                </a:lnTo>
                <a:lnTo>
                  <a:pt x="2027" y="1215"/>
                </a:lnTo>
                <a:lnTo>
                  <a:pt x="2027" y="1218"/>
                </a:lnTo>
                <a:lnTo>
                  <a:pt x="2026" y="1220"/>
                </a:lnTo>
                <a:lnTo>
                  <a:pt x="2026" y="1221"/>
                </a:lnTo>
                <a:lnTo>
                  <a:pt x="2025" y="1223"/>
                </a:lnTo>
                <a:lnTo>
                  <a:pt x="2025" y="1225"/>
                </a:lnTo>
                <a:lnTo>
                  <a:pt x="2026" y="1226"/>
                </a:lnTo>
                <a:lnTo>
                  <a:pt x="2026" y="1227"/>
                </a:lnTo>
                <a:lnTo>
                  <a:pt x="2027" y="1227"/>
                </a:lnTo>
                <a:lnTo>
                  <a:pt x="2029" y="1227"/>
                </a:lnTo>
                <a:lnTo>
                  <a:pt x="2031" y="1227"/>
                </a:lnTo>
                <a:lnTo>
                  <a:pt x="2034" y="1228"/>
                </a:lnTo>
                <a:lnTo>
                  <a:pt x="2036" y="1229"/>
                </a:lnTo>
                <a:lnTo>
                  <a:pt x="2037" y="1229"/>
                </a:lnTo>
                <a:lnTo>
                  <a:pt x="2040" y="1231"/>
                </a:lnTo>
                <a:lnTo>
                  <a:pt x="2041" y="1232"/>
                </a:lnTo>
                <a:lnTo>
                  <a:pt x="2042" y="1232"/>
                </a:lnTo>
                <a:lnTo>
                  <a:pt x="2043" y="1233"/>
                </a:lnTo>
                <a:lnTo>
                  <a:pt x="2045" y="1234"/>
                </a:lnTo>
                <a:lnTo>
                  <a:pt x="2045" y="1236"/>
                </a:lnTo>
                <a:lnTo>
                  <a:pt x="2045" y="1238"/>
                </a:lnTo>
                <a:lnTo>
                  <a:pt x="2045" y="1239"/>
                </a:lnTo>
                <a:lnTo>
                  <a:pt x="2045" y="1240"/>
                </a:lnTo>
                <a:lnTo>
                  <a:pt x="2043" y="1242"/>
                </a:lnTo>
                <a:lnTo>
                  <a:pt x="2043" y="1243"/>
                </a:lnTo>
                <a:lnTo>
                  <a:pt x="2042" y="1243"/>
                </a:lnTo>
                <a:lnTo>
                  <a:pt x="2043" y="1245"/>
                </a:lnTo>
                <a:lnTo>
                  <a:pt x="2043" y="1247"/>
                </a:lnTo>
                <a:lnTo>
                  <a:pt x="2045" y="1250"/>
                </a:lnTo>
                <a:lnTo>
                  <a:pt x="2047" y="1257"/>
                </a:lnTo>
                <a:lnTo>
                  <a:pt x="2048" y="1258"/>
                </a:lnTo>
                <a:lnTo>
                  <a:pt x="2050" y="1260"/>
                </a:lnTo>
                <a:lnTo>
                  <a:pt x="2051" y="1264"/>
                </a:lnTo>
                <a:lnTo>
                  <a:pt x="2052" y="1266"/>
                </a:lnTo>
                <a:lnTo>
                  <a:pt x="2052" y="1270"/>
                </a:lnTo>
                <a:lnTo>
                  <a:pt x="2053" y="1271"/>
                </a:lnTo>
                <a:lnTo>
                  <a:pt x="2053" y="1274"/>
                </a:lnTo>
                <a:lnTo>
                  <a:pt x="2053" y="1275"/>
                </a:lnTo>
                <a:lnTo>
                  <a:pt x="2053" y="1279"/>
                </a:lnTo>
                <a:lnTo>
                  <a:pt x="2053" y="1280"/>
                </a:lnTo>
                <a:lnTo>
                  <a:pt x="2053" y="1281"/>
                </a:lnTo>
                <a:lnTo>
                  <a:pt x="2053" y="1283"/>
                </a:lnTo>
                <a:lnTo>
                  <a:pt x="2054" y="1285"/>
                </a:lnTo>
                <a:lnTo>
                  <a:pt x="2054" y="1286"/>
                </a:lnTo>
                <a:lnTo>
                  <a:pt x="2054" y="1287"/>
                </a:lnTo>
                <a:lnTo>
                  <a:pt x="2057" y="1288"/>
                </a:lnTo>
                <a:lnTo>
                  <a:pt x="2058" y="1291"/>
                </a:lnTo>
                <a:lnTo>
                  <a:pt x="2058" y="1292"/>
                </a:lnTo>
                <a:lnTo>
                  <a:pt x="2059" y="1295"/>
                </a:lnTo>
                <a:lnTo>
                  <a:pt x="2059" y="1296"/>
                </a:lnTo>
                <a:lnTo>
                  <a:pt x="2059" y="1297"/>
                </a:lnTo>
                <a:lnTo>
                  <a:pt x="2058" y="1299"/>
                </a:lnTo>
                <a:lnTo>
                  <a:pt x="2053" y="1303"/>
                </a:lnTo>
                <a:lnTo>
                  <a:pt x="2051" y="1304"/>
                </a:lnTo>
                <a:lnTo>
                  <a:pt x="2050" y="1306"/>
                </a:lnTo>
                <a:lnTo>
                  <a:pt x="2047" y="1307"/>
                </a:lnTo>
                <a:lnTo>
                  <a:pt x="2042" y="1309"/>
                </a:lnTo>
                <a:lnTo>
                  <a:pt x="2041" y="1312"/>
                </a:lnTo>
                <a:lnTo>
                  <a:pt x="2040" y="1313"/>
                </a:lnTo>
                <a:lnTo>
                  <a:pt x="2040" y="1314"/>
                </a:lnTo>
                <a:lnTo>
                  <a:pt x="2040" y="1315"/>
                </a:lnTo>
                <a:lnTo>
                  <a:pt x="2040" y="1318"/>
                </a:lnTo>
                <a:lnTo>
                  <a:pt x="2041" y="1319"/>
                </a:lnTo>
                <a:lnTo>
                  <a:pt x="2042" y="1320"/>
                </a:lnTo>
                <a:lnTo>
                  <a:pt x="2042" y="1322"/>
                </a:lnTo>
                <a:lnTo>
                  <a:pt x="2042" y="1323"/>
                </a:lnTo>
                <a:lnTo>
                  <a:pt x="2042" y="1324"/>
                </a:lnTo>
                <a:lnTo>
                  <a:pt x="2042" y="1325"/>
                </a:lnTo>
                <a:lnTo>
                  <a:pt x="2043" y="1328"/>
                </a:lnTo>
                <a:lnTo>
                  <a:pt x="2043" y="1329"/>
                </a:lnTo>
                <a:lnTo>
                  <a:pt x="2043" y="1330"/>
                </a:lnTo>
                <a:lnTo>
                  <a:pt x="2043" y="1331"/>
                </a:lnTo>
                <a:lnTo>
                  <a:pt x="2043" y="1333"/>
                </a:lnTo>
                <a:lnTo>
                  <a:pt x="2042" y="1334"/>
                </a:lnTo>
                <a:lnTo>
                  <a:pt x="2042" y="1335"/>
                </a:lnTo>
                <a:lnTo>
                  <a:pt x="2041" y="1336"/>
                </a:lnTo>
                <a:lnTo>
                  <a:pt x="2041" y="1338"/>
                </a:lnTo>
                <a:lnTo>
                  <a:pt x="2041" y="1339"/>
                </a:lnTo>
                <a:lnTo>
                  <a:pt x="2041" y="1340"/>
                </a:lnTo>
                <a:lnTo>
                  <a:pt x="2041" y="1342"/>
                </a:lnTo>
                <a:lnTo>
                  <a:pt x="2040" y="1345"/>
                </a:lnTo>
                <a:lnTo>
                  <a:pt x="2040" y="1346"/>
                </a:lnTo>
                <a:lnTo>
                  <a:pt x="2039" y="1347"/>
                </a:lnTo>
                <a:lnTo>
                  <a:pt x="2039" y="1351"/>
                </a:lnTo>
                <a:lnTo>
                  <a:pt x="2039" y="1352"/>
                </a:lnTo>
                <a:lnTo>
                  <a:pt x="2039" y="1354"/>
                </a:lnTo>
                <a:lnTo>
                  <a:pt x="2036" y="1355"/>
                </a:lnTo>
                <a:lnTo>
                  <a:pt x="2034" y="1356"/>
                </a:lnTo>
                <a:lnTo>
                  <a:pt x="2032" y="1357"/>
                </a:lnTo>
                <a:lnTo>
                  <a:pt x="2030" y="1357"/>
                </a:lnTo>
                <a:lnTo>
                  <a:pt x="2027" y="1357"/>
                </a:lnTo>
                <a:lnTo>
                  <a:pt x="2026" y="1359"/>
                </a:lnTo>
                <a:lnTo>
                  <a:pt x="2025" y="1360"/>
                </a:lnTo>
                <a:lnTo>
                  <a:pt x="2024" y="1362"/>
                </a:lnTo>
                <a:lnTo>
                  <a:pt x="2024" y="1363"/>
                </a:lnTo>
                <a:lnTo>
                  <a:pt x="2021" y="1365"/>
                </a:lnTo>
                <a:lnTo>
                  <a:pt x="2020" y="1367"/>
                </a:lnTo>
                <a:lnTo>
                  <a:pt x="2019" y="1367"/>
                </a:lnTo>
                <a:lnTo>
                  <a:pt x="2019" y="1368"/>
                </a:lnTo>
                <a:lnTo>
                  <a:pt x="2021" y="1372"/>
                </a:lnTo>
                <a:lnTo>
                  <a:pt x="2021" y="1373"/>
                </a:lnTo>
                <a:lnTo>
                  <a:pt x="2021" y="1374"/>
                </a:lnTo>
                <a:lnTo>
                  <a:pt x="2021" y="1376"/>
                </a:lnTo>
                <a:lnTo>
                  <a:pt x="2021" y="1377"/>
                </a:lnTo>
                <a:lnTo>
                  <a:pt x="2021" y="1378"/>
                </a:lnTo>
                <a:lnTo>
                  <a:pt x="2020" y="1378"/>
                </a:lnTo>
                <a:lnTo>
                  <a:pt x="2020" y="1379"/>
                </a:lnTo>
                <a:lnTo>
                  <a:pt x="2019" y="1381"/>
                </a:lnTo>
                <a:lnTo>
                  <a:pt x="2018" y="1382"/>
                </a:lnTo>
                <a:lnTo>
                  <a:pt x="2018" y="1383"/>
                </a:lnTo>
                <a:lnTo>
                  <a:pt x="2016" y="1383"/>
                </a:lnTo>
                <a:lnTo>
                  <a:pt x="2015" y="1384"/>
                </a:lnTo>
                <a:lnTo>
                  <a:pt x="2014" y="1386"/>
                </a:lnTo>
                <a:lnTo>
                  <a:pt x="2013" y="1387"/>
                </a:lnTo>
                <a:lnTo>
                  <a:pt x="2011" y="1387"/>
                </a:lnTo>
                <a:lnTo>
                  <a:pt x="2010" y="1388"/>
                </a:lnTo>
                <a:lnTo>
                  <a:pt x="2009" y="1388"/>
                </a:lnTo>
                <a:lnTo>
                  <a:pt x="2008" y="1388"/>
                </a:lnTo>
                <a:lnTo>
                  <a:pt x="2007" y="1388"/>
                </a:lnTo>
                <a:lnTo>
                  <a:pt x="2005" y="1389"/>
                </a:lnTo>
                <a:lnTo>
                  <a:pt x="2004" y="1389"/>
                </a:lnTo>
                <a:lnTo>
                  <a:pt x="2002" y="1392"/>
                </a:lnTo>
                <a:lnTo>
                  <a:pt x="2000" y="1393"/>
                </a:lnTo>
                <a:lnTo>
                  <a:pt x="1999" y="1394"/>
                </a:lnTo>
                <a:lnTo>
                  <a:pt x="1998" y="1395"/>
                </a:lnTo>
                <a:lnTo>
                  <a:pt x="1998" y="1397"/>
                </a:lnTo>
                <a:lnTo>
                  <a:pt x="1997" y="1398"/>
                </a:lnTo>
                <a:lnTo>
                  <a:pt x="1997" y="1399"/>
                </a:lnTo>
                <a:lnTo>
                  <a:pt x="1997" y="1400"/>
                </a:lnTo>
                <a:lnTo>
                  <a:pt x="1995" y="1402"/>
                </a:lnTo>
                <a:lnTo>
                  <a:pt x="1995" y="1403"/>
                </a:lnTo>
                <a:lnTo>
                  <a:pt x="1997" y="1404"/>
                </a:lnTo>
                <a:lnTo>
                  <a:pt x="1997" y="1405"/>
                </a:lnTo>
                <a:lnTo>
                  <a:pt x="1997" y="1406"/>
                </a:lnTo>
                <a:lnTo>
                  <a:pt x="1997" y="1408"/>
                </a:lnTo>
                <a:lnTo>
                  <a:pt x="1997" y="1409"/>
                </a:lnTo>
                <a:lnTo>
                  <a:pt x="1998" y="1410"/>
                </a:lnTo>
                <a:lnTo>
                  <a:pt x="1998" y="1411"/>
                </a:lnTo>
                <a:lnTo>
                  <a:pt x="1997" y="1411"/>
                </a:lnTo>
                <a:lnTo>
                  <a:pt x="1997" y="1413"/>
                </a:lnTo>
                <a:lnTo>
                  <a:pt x="1997" y="1414"/>
                </a:lnTo>
                <a:lnTo>
                  <a:pt x="1997" y="1415"/>
                </a:lnTo>
                <a:lnTo>
                  <a:pt x="1997" y="1416"/>
                </a:lnTo>
                <a:lnTo>
                  <a:pt x="1997" y="1417"/>
                </a:lnTo>
                <a:lnTo>
                  <a:pt x="1997" y="1419"/>
                </a:lnTo>
                <a:lnTo>
                  <a:pt x="1997" y="1420"/>
                </a:lnTo>
                <a:lnTo>
                  <a:pt x="1995" y="1421"/>
                </a:lnTo>
                <a:lnTo>
                  <a:pt x="1994" y="1421"/>
                </a:lnTo>
                <a:lnTo>
                  <a:pt x="1993" y="1421"/>
                </a:lnTo>
                <a:lnTo>
                  <a:pt x="1992" y="1423"/>
                </a:lnTo>
                <a:lnTo>
                  <a:pt x="1992" y="1424"/>
                </a:lnTo>
                <a:lnTo>
                  <a:pt x="1990" y="1424"/>
                </a:lnTo>
                <a:lnTo>
                  <a:pt x="1989" y="1425"/>
                </a:lnTo>
                <a:lnTo>
                  <a:pt x="1988" y="1425"/>
                </a:lnTo>
                <a:lnTo>
                  <a:pt x="1987" y="1426"/>
                </a:lnTo>
                <a:lnTo>
                  <a:pt x="1986" y="1427"/>
                </a:lnTo>
                <a:lnTo>
                  <a:pt x="1986" y="1429"/>
                </a:lnTo>
                <a:lnTo>
                  <a:pt x="1986" y="1430"/>
                </a:lnTo>
                <a:lnTo>
                  <a:pt x="1986" y="1431"/>
                </a:lnTo>
                <a:lnTo>
                  <a:pt x="1986" y="1432"/>
                </a:lnTo>
                <a:lnTo>
                  <a:pt x="1984" y="1434"/>
                </a:lnTo>
                <a:lnTo>
                  <a:pt x="1983" y="1436"/>
                </a:lnTo>
                <a:lnTo>
                  <a:pt x="1982" y="1437"/>
                </a:lnTo>
                <a:lnTo>
                  <a:pt x="1981" y="1440"/>
                </a:lnTo>
                <a:lnTo>
                  <a:pt x="1981" y="1441"/>
                </a:lnTo>
                <a:lnTo>
                  <a:pt x="1981" y="1442"/>
                </a:lnTo>
                <a:lnTo>
                  <a:pt x="1981" y="1443"/>
                </a:lnTo>
                <a:lnTo>
                  <a:pt x="1982" y="1446"/>
                </a:lnTo>
                <a:lnTo>
                  <a:pt x="1982" y="1447"/>
                </a:lnTo>
                <a:lnTo>
                  <a:pt x="1983" y="1447"/>
                </a:lnTo>
                <a:lnTo>
                  <a:pt x="1983" y="1448"/>
                </a:lnTo>
                <a:lnTo>
                  <a:pt x="1984" y="1449"/>
                </a:lnTo>
                <a:lnTo>
                  <a:pt x="1986" y="1453"/>
                </a:lnTo>
                <a:lnTo>
                  <a:pt x="1987" y="1454"/>
                </a:lnTo>
                <a:lnTo>
                  <a:pt x="1987" y="1456"/>
                </a:lnTo>
                <a:lnTo>
                  <a:pt x="1988" y="1457"/>
                </a:lnTo>
                <a:lnTo>
                  <a:pt x="1988" y="1458"/>
                </a:lnTo>
                <a:lnTo>
                  <a:pt x="1988" y="1459"/>
                </a:lnTo>
                <a:lnTo>
                  <a:pt x="1988" y="1461"/>
                </a:lnTo>
                <a:lnTo>
                  <a:pt x="1988" y="1462"/>
                </a:lnTo>
                <a:lnTo>
                  <a:pt x="1987" y="1463"/>
                </a:lnTo>
                <a:lnTo>
                  <a:pt x="1987" y="1467"/>
                </a:lnTo>
                <a:lnTo>
                  <a:pt x="1987" y="1468"/>
                </a:lnTo>
                <a:lnTo>
                  <a:pt x="1987" y="1470"/>
                </a:lnTo>
                <a:lnTo>
                  <a:pt x="1987" y="1472"/>
                </a:lnTo>
                <a:lnTo>
                  <a:pt x="1988" y="1474"/>
                </a:lnTo>
                <a:lnTo>
                  <a:pt x="1988" y="1475"/>
                </a:lnTo>
                <a:lnTo>
                  <a:pt x="1989" y="1476"/>
                </a:lnTo>
                <a:lnTo>
                  <a:pt x="1989" y="1478"/>
                </a:lnTo>
                <a:lnTo>
                  <a:pt x="1990" y="1480"/>
                </a:lnTo>
                <a:lnTo>
                  <a:pt x="1990" y="1483"/>
                </a:lnTo>
                <a:lnTo>
                  <a:pt x="1992" y="1484"/>
                </a:lnTo>
                <a:lnTo>
                  <a:pt x="1992" y="1485"/>
                </a:lnTo>
                <a:lnTo>
                  <a:pt x="1992" y="1486"/>
                </a:lnTo>
                <a:lnTo>
                  <a:pt x="1993" y="1486"/>
                </a:lnTo>
                <a:lnTo>
                  <a:pt x="1993" y="1488"/>
                </a:lnTo>
                <a:lnTo>
                  <a:pt x="1994" y="1488"/>
                </a:lnTo>
                <a:lnTo>
                  <a:pt x="1995" y="1489"/>
                </a:lnTo>
                <a:lnTo>
                  <a:pt x="1997" y="1490"/>
                </a:lnTo>
                <a:lnTo>
                  <a:pt x="2000" y="1493"/>
                </a:lnTo>
                <a:lnTo>
                  <a:pt x="2000" y="1491"/>
                </a:lnTo>
                <a:lnTo>
                  <a:pt x="2002" y="1491"/>
                </a:lnTo>
                <a:lnTo>
                  <a:pt x="2003" y="1491"/>
                </a:lnTo>
                <a:lnTo>
                  <a:pt x="2004" y="1493"/>
                </a:lnTo>
                <a:lnTo>
                  <a:pt x="2007" y="1494"/>
                </a:lnTo>
                <a:lnTo>
                  <a:pt x="2010" y="1496"/>
                </a:lnTo>
                <a:lnTo>
                  <a:pt x="2010" y="1497"/>
                </a:lnTo>
                <a:lnTo>
                  <a:pt x="2011" y="1497"/>
                </a:lnTo>
                <a:lnTo>
                  <a:pt x="2011" y="1499"/>
                </a:lnTo>
                <a:lnTo>
                  <a:pt x="2011" y="1500"/>
                </a:lnTo>
                <a:lnTo>
                  <a:pt x="2014" y="1501"/>
                </a:lnTo>
                <a:lnTo>
                  <a:pt x="2014" y="1502"/>
                </a:lnTo>
                <a:lnTo>
                  <a:pt x="2015" y="1502"/>
                </a:lnTo>
                <a:lnTo>
                  <a:pt x="2016" y="1504"/>
                </a:lnTo>
                <a:lnTo>
                  <a:pt x="2018" y="1505"/>
                </a:lnTo>
                <a:lnTo>
                  <a:pt x="2019" y="1506"/>
                </a:lnTo>
                <a:lnTo>
                  <a:pt x="2020" y="1507"/>
                </a:lnTo>
                <a:lnTo>
                  <a:pt x="2021" y="1508"/>
                </a:lnTo>
                <a:lnTo>
                  <a:pt x="2021" y="1510"/>
                </a:lnTo>
                <a:lnTo>
                  <a:pt x="2022" y="1511"/>
                </a:lnTo>
                <a:lnTo>
                  <a:pt x="2024" y="1513"/>
                </a:lnTo>
                <a:lnTo>
                  <a:pt x="2025" y="1515"/>
                </a:lnTo>
                <a:lnTo>
                  <a:pt x="2026" y="1515"/>
                </a:lnTo>
                <a:lnTo>
                  <a:pt x="2030" y="1517"/>
                </a:lnTo>
                <a:lnTo>
                  <a:pt x="2032" y="1518"/>
                </a:lnTo>
                <a:lnTo>
                  <a:pt x="2036" y="1520"/>
                </a:lnTo>
                <a:lnTo>
                  <a:pt x="2039" y="1521"/>
                </a:lnTo>
                <a:lnTo>
                  <a:pt x="2042" y="1522"/>
                </a:lnTo>
                <a:lnTo>
                  <a:pt x="2045" y="1523"/>
                </a:lnTo>
                <a:lnTo>
                  <a:pt x="2046" y="1523"/>
                </a:lnTo>
                <a:lnTo>
                  <a:pt x="2047" y="1523"/>
                </a:lnTo>
                <a:lnTo>
                  <a:pt x="2050" y="1523"/>
                </a:lnTo>
                <a:lnTo>
                  <a:pt x="2051" y="1525"/>
                </a:lnTo>
                <a:lnTo>
                  <a:pt x="2052" y="1526"/>
                </a:lnTo>
                <a:lnTo>
                  <a:pt x="2052" y="1527"/>
                </a:lnTo>
                <a:lnTo>
                  <a:pt x="2054" y="1528"/>
                </a:lnTo>
                <a:lnTo>
                  <a:pt x="2056" y="1531"/>
                </a:lnTo>
                <a:lnTo>
                  <a:pt x="2057" y="1531"/>
                </a:lnTo>
                <a:lnTo>
                  <a:pt x="2057" y="1532"/>
                </a:lnTo>
                <a:lnTo>
                  <a:pt x="2059" y="1533"/>
                </a:lnTo>
                <a:lnTo>
                  <a:pt x="2061" y="1533"/>
                </a:lnTo>
                <a:lnTo>
                  <a:pt x="2064" y="1536"/>
                </a:lnTo>
                <a:lnTo>
                  <a:pt x="2065" y="1537"/>
                </a:lnTo>
                <a:lnTo>
                  <a:pt x="2067" y="1537"/>
                </a:lnTo>
                <a:lnTo>
                  <a:pt x="2068" y="1538"/>
                </a:lnTo>
                <a:lnTo>
                  <a:pt x="2069" y="1538"/>
                </a:lnTo>
                <a:lnTo>
                  <a:pt x="2072" y="1539"/>
                </a:lnTo>
                <a:lnTo>
                  <a:pt x="2073" y="1540"/>
                </a:lnTo>
                <a:lnTo>
                  <a:pt x="2075" y="1542"/>
                </a:lnTo>
                <a:lnTo>
                  <a:pt x="2077" y="1542"/>
                </a:lnTo>
                <a:lnTo>
                  <a:pt x="2078" y="1543"/>
                </a:lnTo>
                <a:lnTo>
                  <a:pt x="2079" y="1543"/>
                </a:lnTo>
                <a:lnTo>
                  <a:pt x="2083" y="1544"/>
                </a:lnTo>
                <a:lnTo>
                  <a:pt x="2085" y="1547"/>
                </a:lnTo>
                <a:lnTo>
                  <a:pt x="2088" y="1547"/>
                </a:lnTo>
                <a:lnTo>
                  <a:pt x="2090" y="1548"/>
                </a:lnTo>
                <a:lnTo>
                  <a:pt x="2094" y="1550"/>
                </a:lnTo>
                <a:lnTo>
                  <a:pt x="2095" y="1550"/>
                </a:lnTo>
                <a:lnTo>
                  <a:pt x="2102" y="1554"/>
                </a:lnTo>
                <a:lnTo>
                  <a:pt x="2105" y="1555"/>
                </a:lnTo>
                <a:lnTo>
                  <a:pt x="2110" y="1558"/>
                </a:lnTo>
                <a:lnTo>
                  <a:pt x="2116" y="1560"/>
                </a:lnTo>
                <a:lnTo>
                  <a:pt x="2121" y="1563"/>
                </a:lnTo>
                <a:lnTo>
                  <a:pt x="2122" y="1564"/>
                </a:lnTo>
                <a:lnTo>
                  <a:pt x="2123" y="1564"/>
                </a:lnTo>
                <a:lnTo>
                  <a:pt x="2126" y="1565"/>
                </a:lnTo>
                <a:lnTo>
                  <a:pt x="2131" y="1568"/>
                </a:lnTo>
                <a:lnTo>
                  <a:pt x="2132" y="1568"/>
                </a:lnTo>
                <a:lnTo>
                  <a:pt x="2134" y="1569"/>
                </a:lnTo>
                <a:lnTo>
                  <a:pt x="2139" y="1571"/>
                </a:lnTo>
                <a:lnTo>
                  <a:pt x="2142" y="1572"/>
                </a:lnTo>
                <a:lnTo>
                  <a:pt x="2144" y="1574"/>
                </a:lnTo>
                <a:lnTo>
                  <a:pt x="2147" y="1575"/>
                </a:lnTo>
                <a:lnTo>
                  <a:pt x="2165" y="1583"/>
                </a:lnTo>
                <a:lnTo>
                  <a:pt x="2173" y="1587"/>
                </a:lnTo>
                <a:lnTo>
                  <a:pt x="2177" y="1590"/>
                </a:lnTo>
                <a:lnTo>
                  <a:pt x="2181" y="1592"/>
                </a:lnTo>
                <a:lnTo>
                  <a:pt x="2182" y="1592"/>
                </a:lnTo>
                <a:lnTo>
                  <a:pt x="2184" y="1593"/>
                </a:lnTo>
                <a:lnTo>
                  <a:pt x="2185" y="1593"/>
                </a:lnTo>
                <a:lnTo>
                  <a:pt x="2187" y="1595"/>
                </a:lnTo>
                <a:lnTo>
                  <a:pt x="2199" y="1601"/>
                </a:lnTo>
                <a:lnTo>
                  <a:pt x="2211" y="1606"/>
                </a:lnTo>
                <a:lnTo>
                  <a:pt x="2212" y="1606"/>
                </a:lnTo>
                <a:lnTo>
                  <a:pt x="2225" y="1613"/>
                </a:lnTo>
                <a:lnTo>
                  <a:pt x="2234" y="1617"/>
                </a:lnTo>
                <a:lnTo>
                  <a:pt x="2235" y="1617"/>
                </a:lnTo>
                <a:lnTo>
                  <a:pt x="2248" y="1623"/>
                </a:lnTo>
                <a:lnTo>
                  <a:pt x="2251" y="1624"/>
                </a:lnTo>
                <a:lnTo>
                  <a:pt x="2256" y="1627"/>
                </a:lnTo>
                <a:lnTo>
                  <a:pt x="2257" y="1628"/>
                </a:lnTo>
                <a:lnTo>
                  <a:pt x="2265" y="1631"/>
                </a:lnTo>
                <a:lnTo>
                  <a:pt x="2267" y="1633"/>
                </a:lnTo>
                <a:lnTo>
                  <a:pt x="2272" y="1635"/>
                </a:lnTo>
                <a:lnTo>
                  <a:pt x="2277" y="1638"/>
                </a:lnTo>
                <a:lnTo>
                  <a:pt x="2278" y="1638"/>
                </a:lnTo>
                <a:lnTo>
                  <a:pt x="2281" y="1639"/>
                </a:lnTo>
                <a:lnTo>
                  <a:pt x="2282" y="1640"/>
                </a:lnTo>
                <a:lnTo>
                  <a:pt x="2287" y="1641"/>
                </a:lnTo>
                <a:lnTo>
                  <a:pt x="2289" y="1642"/>
                </a:lnTo>
                <a:lnTo>
                  <a:pt x="2294" y="1645"/>
                </a:lnTo>
                <a:lnTo>
                  <a:pt x="2298" y="1647"/>
                </a:lnTo>
                <a:lnTo>
                  <a:pt x="2307" y="1651"/>
                </a:lnTo>
                <a:lnTo>
                  <a:pt x="2308" y="1651"/>
                </a:lnTo>
                <a:lnTo>
                  <a:pt x="2314" y="1655"/>
                </a:lnTo>
                <a:lnTo>
                  <a:pt x="2323" y="1659"/>
                </a:lnTo>
                <a:lnTo>
                  <a:pt x="2330" y="1662"/>
                </a:lnTo>
                <a:lnTo>
                  <a:pt x="2334" y="1663"/>
                </a:lnTo>
                <a:lnTo>
                  <a:pt x="2340" y="1667"/>
                </a:lnTo>
                <a:lnTo>
                  <a:pt x="2344" y="1668"/>
                </a:lnTo>
                <a:lnTo>
                  <a:pt x="2345" y="1670"/>
                </a:lnTo>
                <a:lnTo>
                  <a:pt x="2355" y="1674"/>
                </a:lnTo>
                <a:lnTo>
                  <a:pt x="2362" y="1677"/>
                </a:lnTo>
                <a:lnTo>
                  <a:pt x="2377" y="1684"/>
                </a:lnTo>
                <a:lnTo>
                  <a:pt x="2386" y="1689"/>
                </a:lnTo>
                <a:lnTo>
                  <a:pt x="2388" y="1689"/>
                </a:lnTo>
                <a:lnTo>
                  <a:pt x="2391" y="1692"/>
                </a:lnTo>
                <a:lnTo>
                  <a:pt x="2406" y="1699"/>
                </a:lnTo>
                <a:lnTo>
                  <a:pt x="2407" y="1699"/>
                </a:lnTo>
                <a:lnTo>
                  <a:pt x="2409" y="1700"/>
                </a:lnTo>
                <a:lnTo>
                  <a:pt x="2410" y="1702"/>
                </a:lnTo>
                <a:lnTo>
                  <a:pt x="2411" y="1702"/>
                </a:lnTo>
                <a:lnTo>
                  <a:pt x="2411" y="1703"/>
                </a:lnTo>
                <a:lnTo>
                  <a:pt x="2412" y="1703"/>
                </a:lnTo>
                <a:lnTo>
                  <a:pt x="2414" y="1704"/>
                </a:lnTo>
                <a:lnTo>
                  <a:pt x="2415" y="1705"/>
                </a:lnTo>
                <a:lnTo>
                  <a:pt x="2416" y="1706"/>
                </a:lnTo>
                <a:lnTo>
                  <a:pt x="2418" y="1709"/>
                </a:lnTo>
                <a:lnTo>
                  <a:pt x="2420" y="1710"/>
                </a:lnTo>
                <a:lnTo>
                  <a:pt x="2421" y="1711"/>
                </a:lnTo>
                <a:lnTo>
                  <a:pt x="2422" y="1711"/>
                </a:lnTo>
                <a:lnTo>
                  <a:pt x="2423" y="1713"/>
                </a:lnTo>
                <a:lnTo>
                  <a:pt x="2423" y="1714"/>
                </a:lnTo>
                <a:lnTo>
                  <a:pt x="2423" y="1715"/>
                </a:lnTo>
                <a:lnTo>
                  <a:pt x="2426" y="1716"/>
                </a:lnTo>
                <a:lnTo>
                  <a:pt x="2427" y="1716"/>
                </a:lnTo>
                <a:lnTo>
                  <a:pt x="2428" y="1716"/>
                </a:lnTo>
                <a:lnTo>
                  <a:pt x="2429" y="1716"/>
                </a:lnTo>
                <a:lnTo>
                  <a:pt x="2431" y="1716"/>
                </a:lnTo>
                <a:lnTo>
                  <a:pt x="2432" y="1716"/>
                </a:lnTo>
                <a:lnTo>
                  <a:pt x="2433" y="1718"/>
                </a:lnTo>
                <a:lnTo>
                  <a:pt x="2434" y="1718"/>
                </a:lnTo>
                <a:lnTo>
                  <a:pt x="2436" y="1718"/>
                </a:lnTo>
                <a:lnTo>
                  <a:pt x="2437" y="1718"/>
                </a:lnTo>
                <a:lnTo>
                  <a:pt x="2438" y="1718"/>
                </a:lnTo>
                <a:lnTo>
                  <a:pt x="2439" y="1718"/>
                </a:lnTo>
                <a:lnTo>
                  <a:pt x="2441" y="1716"/>
                </a:lnTo>
                <a:lnTo>
                  <a:pt x="2442" y="1716"/>
                </a:lnTo>
                <a:lnTo>
                  <a:pt x="2443" y="1716"/>
                </a:lnTo>
                <a:lnTo>
                  <a:pt x="2443" y="1715"/>
                </a:lnTo>
                <a:lnTo>
                  <a:pt x="2444" y="1715"/>
                </a:lnTo>
                <a:lnTo>
                  <a:pt x="2446" y="1715"/>
                </a:lnTo>
                <a:lnTo>
                  <a:pt x="2447" y="1714"/>
                </a:lnTo>
                <a:lnTo>
                  <a:pt x="2448" y="1714"/>
                </a:lnTo>
                <a:lnTo>
                  <a:pt x="2450" y="1714"/>
                </a:lnTo>
                <a:lnTo>
                  <a:pt x="2452" y="1714"/>
                </a:lnTo>
                <a:lnTo>
                  <a:pt x="2453" y="1714"/>
                </a:lnTo>
                <a:lnTo>
                  <a:pt x="2454" y="1714"/>
                </a:lnTo>
                <a:lnTo>
                  <a:pt x="2455" y="1715"/>
                </a:lnTo>
                <a:lnTo>
                  <a:pt x="2455" y="1716"/>
                </a:lnTo>
                <a:lnTo>
                  <a:pt x="2457" y="1716"/>
                </a:lnTo>
                <a:lnTo>
                  <a:pt x="2458" y="1718"/>
                </a:lnTo>
                <a:lnTo>
                  <a:pt x="2459" y="1719"/>
                </a:lnTo>
                <a:lnTo>
                  <a:pt x="2460" y="1720"/>
                </a:lnTo>
                <a:lnTo>
                  <a:pt x="2460" y="1721"/>
                </a:lnTo>
                <a:lnTo>
                  <a:pt x="2461" y="1721"/>
                </a:lnTo>
                <a:lnTo>
                  <a:pt x="2463" y="1723"/>
                </a:lnTo>
                <a:lnTo>
                  <a:pt x="2463" y="1724"/>
                </a:lnTo>
                <a:lnTo>
                  <a:pt x="2464" y="1724"/>
                </a:lnTo>
                <a:lnTo>
                  <a:pt x="2465" y="1724"/>
                </a:lnTo>
                <a:lnTo>
                  <a:pt x="2466" y="1725"/>
                </a:lnTo>
                <a:lnTo>
                  <a:pt x="2468" y="1726"/>
                </a:lnTo>
                <a:lnTo>
                  <a:pt x="2468" y="1727"/>
                </a:lnTo>
                <a:lnTo>
                  <a:pt x="2468" y="1729"/>
                </a:lnTo>
                <a:lnTo>
                  <a:pt x="2469" y="1730"/>
                </a:lnTo>
                <a:lnTo>
                  <a:pt x="2470" y="1731"/>
                </a:lnTo>
                <a:lnTo>
                  <a:pt x="2470" y="1732"/>
                </a:lnTo>
                <a:lnTo>
                  <a:pt x="2471" y="1732"/>
                </a:lnTo>
                <a:lnTo>
                  <a:pt x="2471" y="1733"/>
                </a:lnTo>
                <a:lnTo>
                  <a:pt x="2473" y="1733"/>
                </a:lnTo>
                <a:lnTo>
                  <a:pt x="2474" y="1735"/>
                </a:lnTo>
                <a:lnTo>
                  <a:pt x="2475" y="1735"/>
                </a:lnTo>
                <a:lnTo>
                  <a:pt x="2475" y="1736"/>
                </a:lnTo>
                <a:lnTo>
                  <a:pt x="2476" y="1737"/>
                </a:lnTo>
                <a:lnTo>
                  <a:pt x="2476" y="1738"/>
                </a:lnTo>
                <a:lnTo>
                  <a:pt x="2476" y="1740"/>
                </a:lnTo>
                <a:lnTo>
                  <a:pt x="2478" y="1740"/>
                </a:lnTo>
                <a:lnTo>
                  <a:pt x="2478" y="1741"/>
                </a:lnTo>
                <a:lnTo>
                  <a:pt x="2476" y="1742"/>
                </a:lnTo>
                <a:lnTo>
                  <a:pt x="2478" y="1742"/>
                </a:lnTo>
                <a:lnTo>
                  <a:pt x="2478" y="1743"/>
                </a:lnTo>
                <a:lnTo>
                  <a:pt x="2478" y="1744"/>
                </a:lnTo>
                <a:lnTo>
                  <a:pt x="2479" y="1744"/>
                </a:lnTo>
                <a:lnTo>
                  <a:pt x="2479" y="1747"/>
                </a:lnTo>
                <a:lnTo>
                  <a:pt x="2479" y="1748"/>
                </a:lnTo>
                <a:lnTo>
                  <a:pt x="2479" y="1750"/>
                </a:lnTo>
                <a:lnTo>
                  <a:pt x="2479" y="1751"/>
                </a:lnTo>
                <a:lnTo>
                  <a:pt x="2480" y="1752"/>
                </a:lnTo>
                <a:lnTo>
                  <a:pt x="2480" y="1754"/>
                </a:lnTo>
                <a:lnTo>
                  <a:pt x="2479" y="1756"/>
                </a:lnTo>
                <a:lnTo>
                  <a:pt x="2479" y="1757"/>
                </a:lnTo>
                <a:lnTo>
                  <a:pt x="2480" y="1757"/>
                </a:lnTo>
                <a:lnTo>
                  <a:pt x="2481" y="1757"/>
                </a:lnTo>
                <a:lnTo>
                  <a:pt x="2482" y="1758"/>
                </a:lnTo>
                <a:lnTo>
                  <a:pt x="2482" y="1759"/>
                </a:lnTo>
                <a:lnTo>
                  <a:pt x="2484" y="1759"/>
                </a:lnTo>
                <a:lnTo>
                  <a:pt x="2484" y="1761"/>
                </a:lnTo>
                <a:lnTo>
                  <a:pt x="2485" y="1762"/>
                </a:lnTo>
                <a:lnTo>
                  <a:pt x="2485" y="1763"/>
                </a:lnTo>
                <a:lnTo>
                  <a:pt x="2486" y="1763"/>
                </a:lnTo>
                <a:lnTo>
                  <a:pt x="2486" y="1764"/>
                </a:lnTo>
                <a:lnTo>
                  <a:pt x="2486" y="1765"/>
                </a:lnTo>
                <a:lnTo>
                  <a:pt x="2486" y="1767"/>
                </a:lnTo>
                <a:lnTo>
                  <a:pt x="2486" y="1768"/>
                </a:lnTo>
                <a:lnTo>
                  <a:pt x="2486" y="1769"/>
                </a:lnTo>
                <a:lnTo>
                  <a:pt x="2486" y="1770"/>
                </a:lnTo>
                <a:lnTo>
                  <a:pt x="2486" y="1773"/>
                </a:lnTo>
                <a:lnTo>
                  <a:pt x="2486" y="1774"/>
                </a:lnTo>
                <a:lnTo>
                  <a:pt x="2486" y="1775"/>
                </a:lnTo>
                <a:lnTo>
                  <a:pt x="2487" y="1775"/>
                </a:lnTo>
                <a:lnTo>
                  <a:pt x="2487" y="1776"/>
                </a:lnTo>
                <a:lnTo>
                  <a:pt x="2487" y="1778"/>
                </a:lnTo>
                <a:lnTo>
                  <a:pt x="2487" y="1779"/>
                </a:lnTo>
                <a:lnTo>
                  <a:pt x="2489" y="1780"/>
                </a:lnTo>
                <a:lnTo>
                  <a:pt x="2490" y="1783"/>
                </a:lnTo>
                <a:lnTo>
                  <a:pt x="2490" y="1784"/>
                </a:lnTo>
                <a:lnTo>
                  <a:pt x="2491" y="1784"/>
                </a:lnTo>
                <a:lnTo>
                  <a:pt x="2492" y="1784"/>
                </a:lnTo>
                <a:lnTo>
                  <a:pt x="2493" y="1785"/>
                </a:lnTo>
                <a:lnTo>
                  <a:pt x="2495" y="1786"/>
                </a:lnTo>
                <a:lnTo>
                  <a:pt x="2496" y="1788"/>
                </a:lnTo>
                <a:lnTo>
                  <a:pt x="2498" y="1789"/>
                </a:lnTo>
                <a:lnTo>
                  <a:pt x="2498" y="1790"/>
                </a:lnTo>
                <a:lnTo>
                  <a:pt x="2500" y="1791"/>
                </a:lnTo>
                <a:lnTo>
                  <a:pt x="2501" y="1791"/>
                </a:lnTo>
                <a:lnTo>
                  <a:pt x="2501" y="1793"/>
                </a:lnTo>
                <a:lnTo>
                  <a:pt x="2502" y="1793"/>
                </a:lnTo>
                <a:lnTo>
                  <a:pt x="2503" y="1794"/>
                </a:lnTo>
                <a:lnTo>
                  <a:pt x="2503" y="1795"/>
                </a:lnTo>
                <a:lnTo>
                  <a:pt x="2504" y="1795"/>
                </a:lnTo>
                <a:lnTo>
                  <a:pt x="2506" y="1796"/>
                </a:lnTo>
                <a:lnTo>
                  <a:pt x="2506" y="1797"/>
                </a:lnTo>
                <a:lnTo>
                  <a:pt x="2507" y="1797"/>
                </a:lnTo>
                <a:lnTo>
                  <a:pt x="2507" y="1799"/>
                </a:lnTo>
                <a:lnTo>
                  <a:pt x="2508" y="1799"/>
                </a:lnTo>
                <a:lnTo>
                  <a:pt x="2508" y="1800"/>
                </a:lnTo>
                <a:lnTo>
                  <a:pt x="2510" y="1800"/>
                </a:lnTo>
                <a:lnTo>
                  <a:pt x="2511" y="1801"/>
                </a:lnTo>
                <a:lnTo>
                  <a:pt x="2512" y="1802"/>
                </a:lnTo>
                <a:lnTo>
                  <a:pt x="2513" y="1802"/>
                </a:lnTo>
                <a:lnTo>
                  <a:pt x="2513" y="1804"/>
                </a:lnTo>
                <a:lnTo>
                  <a:pt x="2514" y="1804"/>
                </a:lnTo>
                <a:lnTo>
                  <a:pt x="2516" y="1805"/>
                </a:lnTo>
                <a:lnTo>
                  <a:pt x="2517" y="1805"/>
                </a:lnTo>
                <a:lnTo>
                  <a:pt x="2518" y="1805"/>
                </a:lnTo>
                <a:lnTo>
                  <a:pt x="2519" y="1805"/>
                </a:lnTo>
                <a:lnTo>
                  <a:pt x="2521" y="1804"/>
                </a:lnTo>
                <a:lnTo>
                  <a:pt x="2522" y="1804"/>
                </a:lnTo>
                <a:lnTo>
                  <a:pt x="2523" y="1802"/>
                </a:lnTo>
                <a:lnTo>
                  <a:pt x="2524" y="1802"/>
                </a:lnTo>
                <a:lnTo>
                  <a:pt x="2525" y="1802"/>
                </a:lnTo>
                <a:lnTo>
                  <a:pt x="2527" y="1802"/>
                </a:lnTo>
                <a:lnTo>
                  <a:pt x="2525" y="1801"/>
                </a:lnTo>
                <a:lnTo>
                  <a:pt x="2527" y="1800"/>
                </a:lnTo>
                <a:lnTo>
                  <a:pt x="2528" y="1799"/>
                </a:lnTo>
                <a:lnTo>
                  <a:pt x="2529" y="1799"/>
                </a:lnTo>
                <a:lnTo>
                  <a:pt x="2530" y="1799"/>
                </a:lnTo>
                <a:lnTo>
                  <a:pt x="2532" y="1799"/>
                </a:lnTo>
                <a:lnTo>
                  <a:pt x="2532" y="1797"/>
                </a:lnTo>
                <a:lnTo>
                  <a:pt x="2533" y="1797"/>
                </a:lnTo>
                <a:lnTo>
                  <a:pt x="2534" y="1797"/>
                </a:lnTo>
                <a:lnTo>
                  <a:pt x="2535" y="1796"/>
                </a:lnTo>
                <a:lnTo>
                  <a:pt x="2536" y="1796"/>
                </a:lnTo>
                <a:lnTo>
                  <a:pt x="2538" y="1796"/>
                </a:lnTo>
                <a:lnTo>
                  <a:pt x="2539" y="1796"/>
                </a:lnTo>
                <a:lnTo>
                  <a:pt x="2540" y="1796"/>
                </a:lnTo>
                <a:lnTo>
                  <a:pt x="2541" y="1796"/>
                </a:lnTo>
                <a:lnTo>
                  <a:pt x="2541" y="1797"/>
                </a:lnTo>
                <a:lnTo>
                  <a:pt x="2543" y="1796"/>
                </a:lnTo>
                <a:lnTo>
                  <a:pt x="2544" y="1796"/>
                </a:lnTo>
                <a:lnTo>
                  <a:pt x="2546" y="1796"/>
                </a:lnTo>
                <a:lnTo>
                  <a:pt x="2549" y="1796"/>
                </a:lnTo>
                <a:lnTo>
                  <a:pt x="2550" y="1796"/>
                </a:lnTo>
                <a:lnTo>
                  <a:pt x="2551" y="1796"/>
                </a:lnTo>
                <a:lnTo>
                  <a:pt x="2555" y="1797"/>
                </a:lnTo>
                <a:lnTo>
                  <a:pt x="2556" y="1797"/>
                </a:lnTo>
                <a:lnTo>
                  <a:pt x="2556" y="1799"/>
                </a:lnTo>
                <a:lnTo>
                  <a:pt x="2557" y="1799"/>
                </a:lnTo>
                <a:lnTo>
                  <a:pt x="2559" y="1800"/>
                </a:lnTo>
                <a:lnTo>
                  <a:pt x="2561" y="1801"/>
                </a:lnTo>
                <a:lnTo>
                  <a:pt x="2562" y="1802"/>
                </a:lnTo>
                <a:lnTo>
                  <a:pt x="2563" y="1802"/>
                </a:lnTo>
                <a:lnTo>
                  <a:pt x="2565" y="1802"/>
                </a:lnTo>
                <a:lnTo>
                  <a:pt x="2566" y="1802"/>
                </a:lnTo>
                <a:lnTo>
                  <a:pt x="2568" y="1804"/>
                </a:lnTo>
                <a:lnTo>
                  <a:pt x="2570" y="1804"/>
                </a:lnTo>
                <a:lnTo>
                  <a:pt x="2571" y="1805"/>
                </a:lnTo>
                <a:lnTo>
                  <a:pt x="2571" y="1806"/>
                </a:lnTo>
                <a:lnTo>
                  <a:pt x="2572" y="1807"/>
                </a:lnTo>
                <a:lnTo>
                  <a:pt x="2573" y="1807"/>
                </a:lnTo>
                <a:lnTo>
                  <a:pt x="2573" y="1808"/>
                </a:lnTo>
                <a:lnTo>
                  <a:pt x="2575" y="1808"/>
                </a:lnTo>
                <a:lnTo>
                  <a:pt x="2575" y="1810"/>
                </a:lnTo>
                <a:lnTo>
                  <a:pt x="2576" y="1811"/>
                </a:lnTo>
                <a:lnTo>
                  <a:pt x="2577" y="1811"/>
                </a:lnTo>
                <a:lnTo>
                  <a:pt x="2578" y="1812"/>
                </a:lnTo>
                <a:lnTo>
                  <a:pt x="2581" y="1811"/>
                </a:lnTo>
                <a:lnTo>
                  <a:pt x="2581" y="1812"/>
                </a:lnTo>
                <a:lnTo>
                  <a:pt x="2582" y="1812"/>
                </a:lnTo>
                <a:lnTo>
                  <a:pt x="2582" y="1813"/>
                </a:lnTo>
                <a:lnTo>
                  <a:pt x="2583" y="1816"/>
                </a:lnTo>
                <a:lnTo>
                  <a:pt x="2584" y="1817"/>
                </a:lnTo>
                <a:lnTo>
                  <a:pt x="2584" y="1818"/>
                </a:lnTo>
                <a:lnTo>
                  <a:pt x="2586" y="1818"/>
                </a:lnTo>
                <a:lnTo>
                  <a:pt x="2588" y="1818"/>
                </a:lnTo>
                <a:lnTo>
                  <a:pt x="2589" y="1820"/>
                </a:lnTo>
                <a:lnTo>
                  <a:pt x="2591" y="1820"/>
                </a:lnTo>
                <a:lnTo>
                  <a:pt x="2592" y="1821"/>
                </a:lnTo>
                <a:lnTo>
                  <a:pt x="2593" y="1821"/>
                </a:lnTo>
                <a:lnTo>
                  <a:pt x="2594" y="1822"/>
                </a:lnTo>
                <a:lnTo>
                  <a:pt x="2595" y="1823"/>
                </a:lnTo>
                <a:lnTo>
                  <a:pt x="2597" y="1825"/>
                </a:lnTo>
                <a:lnTo>
                  <a:pt x="2598" y="1825"/>
                </a:lnTo>
                <a:lnTo>
                  <a:pt x="2600" y="1826"/>
                </a:lnTo>
                <a:lnTo>
                  <a:pt x="2602" y="1826"/>
                </a:lnTo>
                <a:lnTo>
                  <a:pt x="2603" y="1826"/>
                </a:lnTo>
                <a:lnTo>
                  <a:pt x="2604" y="1826"/>
                </a:lnTo>
                <a:lnTo>
                  <a:pt x="2605" y="1827"/>
                </a:lnTo>
                <a:lnTo>
                  <a:pt x="2607" y="1827"/>
                </a:lnTo>
                <a:lnTo>
                  <a:pt x="2608" y="1827"/>
                </a:lnTo>
                <a:lnTo>
                  <a:pt x="2609" y="1827"/>
                </a:lnTo>
                <a:lnTo>
                  <a:pt x="2610" y="1827"/>
                </a:lnTo>
                <a:lnTo>
                  <a:pt x="2612" y="1826"/>
                </a:lnTo>
                <a:lnTo>
                  <a:pt x="2613" y="1826"/>
                </a:lnTo>
                <a:lnTo>
                  <a:pt x="2613" y="1827"/>
                </a:lnTo>
                <a:lnTo>
                  <a:pt x="2614" y="1827"/>
                </a:lnTo>
                <a:lnTo>
                  <a:pt x="2615" y="1826"/>
                </a:lnTo>
                <a:lnTo>
                  <a:pt x="2618" y="1826"/>
                </a:lnTo>
                <a:lnTo>
                  <a:pt x="2619" y="1826"/>
                </a:lnTo>
                <a:lnTo>
                  <a:pt x="2620" y="1827"/>
                </a:lnTo>
                <a:lnTo>
                  <a:pt x="2620" y="1826"/>
                </a:lnTo>
                <a:lnTo>
                  <a:pt x="2621" y="1826"/>
                </a:lnTo>
                <a:lnTo>
                  <a:pt x="2623" y="1825"/>
                </a:lnTo>
                <a:lnTo>
                  <a:pt x="2624" y="1825"/>
                </a:lnTo>
                <a:lnTo>
                  <a:pt x="2625" y="1825"/>
                </a:lnTo>
                <a:lnTo>
                  <a:pt x="2627" y="1825"/>
                </a:lnTo>
                <a:lnTo>
                  <a:pt x="2629" y="1825"/>
                </a:lnTo>
                <a:lnTo>
                  <a:pt x="2630" y="1825"/>
                </a:lnTo>
                <a:lnTo>
                  <a:pt x="2630" y="1826"/>
                </a:lnTo>
                <a:lnTo>
                  <a:pt x="2631" y="1826"/>
                </a:lnTo>
                <a:lnTo>
                  <a:pt x="2632" y="1826"/>
                </a:lnTo>
                <a:lnTo>
                  <a:pt x="2634" y="1826"/>
                </a:lnTo>
                <a:lnTo>
                  <a:pt x="2635" y="1827"/>
                </a:lnTo>
                <a:lnTo>
                  <a:pt x="2636" y="1828"/>
                </a:lnTo>
                <a:lnTo>
                  <a:pt x="2637" y="1828"/>
                </a:lnTo>
                <a:lnTo>
                  <a:pt x="2637" y="1832"/>
                </a:lnTo>
                <a:lnTo>
                  <a:pt x="2638" y="1833"/>
                </a:lnTo>
                <a:lnTo>
                  <a:pt x="2640" y="1834"/>
                </a:lnTo>
                <a:lnTo>
                  <a:pt x="2641" y="1836"/>
                </a:lnTo>
                <a:lnTo>
                  <a:pt x="2642" y="1838"/>
                </a:lnTo>
                <a:lnTo>
                  <a:pt x="2645" y="1842"/>
                </a:lnTo>
                <a:lnTo>
                  <a:pt x="2646" y="1842"/>
                </a:lnTo>
                <a:lnTo>
                  <a:pt x="2646" y="1843"/>
                </a:lnTo>
                <a:lnTo>
                  <a:pt x="2651" y="1849"/>
                </a:lnTo>
                <a:lnTo>
                  <a:pt x="2652" y="1850"/>
                </a:lnTo>
                <a:lnTo>
                  <a:pt x="2655" y="1852"/>
                </a:lnTo>
                <a:lnTo>
                  <a:pt x="2657" y="1853"/>
                </a:lnTo>
                <a:lnTo>
                  <a:pt x="2658" y="1855"/>
                </a:lnTo>
                <a:lnTo>
                  <a:pt x="2659" y="1855"/>
                </a:lnTo>
                <a:lnTo>
                  <a:pt x="2661" y="1857"/>
                </a:lnTo>
                <a:lnTo>
                  <a:pt x="2663" y="1858"/>
                </a:lnTo>
                <a:lnTo>
                  <a:pt x="2663" y="1859"/>
                </a:lnTo>
                <a:lnTo>
                  <a:pt x="2663" y="1860"/>
                </a:lnTo>
                <a:lnTo>
                  <a:pt x="2664" y="1860"/>
                </a:lnTo>
                <a:lnTo>
                  <a:pt x="2666" y="1861"/>
                </a:lnTo>
                <a:lnTo>
                  <a:pt x="2668" y="1863"/>
                </a:lnTo>
                <a:lnTo>
                  <a:pt x="2670" y="1864"/>
                </a:lnTo>
                <a:lnTo>
                  <a:pt x="2673" y="1865"/>
                </a:lnTo>
                <a:lnTo>
                  <a:pt x="2674" y="1866"/>
                </a:lnTo>
                <a:lnTo>
                  <a:pt x="2679" y="1870"/>
                </a:lnTo>
                <a:lnTo>
                  <a:pt x="2680" y="1871"/>
                </a:lnTo>
                <a:lnTo>
                  <a:pt x="2683" y="1874"/>
                </a:lnTo>
                <a:lnTo>
                  <a:pt x="2684" y="1875"/>
                </a:lnTo>
                <a:lnTo>
                  <a:pt x="2685" y="1877"/>
                </a:lnTo>
                <a:lnTo>
                  <a:pt x="2687" y="1879"/>
                </a:lnTo>
                <a:lnTo>
                  <a:pt x="2690" y="1882"/>
                </a:lnTo>
                <a:lnTo>
                  <a:pt x="2694" y="1886"/>
                </a:lnTo>
                <a:lnTo>
                  <a:pt x="2698" y="1890"/>
                </a:lnTo>
                <a:lnTo>
                  <a:pt x="2699" y="1890"/>
                </a:lnTo>
                <a:lnTo>
                  <a:pt x="2704" y="1893"/>
                </a:lnTo>
                <a:lnTo>
                  <a:pt x="2706" y="1895"/>
                </a:lnTo>
                <a:lnTo>
                  <a:pt x="2707" y="1895"/>
                </a:lnTo>
                <a:lnTo>
                  <a:pt x="2707" y="1896"/>
                </a:lnTo>
                <a:lnTo>
                  <a:pt x="2707" y="1897"/>
                </a:lnTo>
                <a:lnTo>
                  <a:pt x="2707" y="1898"/>
                </a:lnTo>
                <a:lnTo>
                  <a:pt x="2707" y="1899"/>
                </a:lnTo>
                <a:lnTo>
                  <a:pt x="2706" y="1899"/>
                </a:lnTo>
                <a:lnTo>
                  <a:pt x="2704" y="1899"/>
                </a:lnTo>
                <a:lnTo>
                  <a:pt x="2701" y="1899"/>
                </a:lnTo>
                <a:lnTo>
                  <a:pt x="2695" y="1899"/>
                </a:lnTo>
                <a:lnTo>
                  <a:pt x="2691" y="1899"/>
                </a:lnTo>
                <a:lnTo>
                  <a:pt x="2684" y="1899"/>
                </a:lnTo>
                <a:lnTo>
                  <a:pt x="2670" y="1901"/>
                </a:lnTo>
                <a:lnTo>
                  <a:pt x="2668" y="1901"/>
                </a:lnTo>
                <a:lnTo>
                  <a:pt x="2667" y="1901"/>
                </a:lnTo>
                <a:lnTo>
                  <a:pt x="2664" y="1901"/>
                </a:lnTo>
                <a:lnTo>
                  <a:pt x="2652" y="1901"/>
                </a:lnTo>
                <a:lnTo>
                  <a:pt x="2636" y="1901"/>
                </a:lnTo>
                <a:lnTo>
                  <a:pt x="2621" y="1902"/>
                </a:lnTo>
                <a:lnTo>
                  <a:pt x="2616" y="1902"/>
                </a:lnTo>
                <a:lnTo>
                  <a:pt x="2605" y="1902"/>
                </a:lnTo>
                <a:lnTo>
                  <a:pt x="2592" y="1903"/>
                </a:lnTo>
                <a:lnTo>
                  <a:pt x="2576" y="1903"/>
                </a:lnTo>
                <a:lnTo>
                  <a:pt x="2575" y="1903"/>
                </a:lnTo>
                <a:lnTo>
                  <a:pt x="2573" y="1903"/>
                </a:lnTo>
                <a:lnTo>
                  <a:pt x="2572" y="1903"/>
                </a:lnTo>
                <a:lnTo>
                  <a:pt x="2571" y="1903"/>
                </a:lnTo>
                <a:lnTo>
                  <a:pt x="2570" y="1903"/>
                </a:lnTo>
                <a:lnTo>
                  <a:pt x="2567" y="1903"/>
                </a:lnTo>
                <a:lnTo>
                  <a:pt x="2562" y="1903"/>
                </a:lnTo>
                <a:lnTo>
                  <a:pt x="2557" y="1903"/>
                </a:lnTo>
                <a:lnTo>
                  <a:pt x="2541" y="1904"/>
                </a:lnTo>
                <a:lnTo>
                  <a:pt x="2535" y="1904"/>
                </a:lnTo>
                <a:lnTo>
                  <a:pt x="2529" y="1904"/>
                </a:lnTo>
                <a:lnTo>
                  <a:pt x="2527" y="1904"/>
                </a:lnTo>
                <a:lnTo>
                  <a:pt x="2524" y="1904"/>
                </a:lnTo>
                <a:lnTo>
                  <a:pt x="2523" y="1904"/>
                </a:lnTo>
                <a:lnTo>
                  <a:pt x="2510" y="1906"/>
                </a:lnTo>
                <a:lnTo>
                  <a:pt x="2502" y="1906"/>
                </a:lnTo>
                <a:lnTo>
                  <a:pt x="2493" y="1906"/>
                </a:lnTo>
                <a:lnTo>
                  <a:pt x="2478" y="1907"/>
                </a:lnTo>
                <a:lnTo>
                  <a:pt x="2466" y="1907"/>
                </a:lnTo>
                <a:lnTo>
                  <a:pt x="2464" y="1907"/>
                </a:lnTo>
                <a:lnTo>
                  <a:pt x="2444" y="1907"/>
                </a:lnTo>
                <a:lnTo>
                  <a:pt x="2433" y="1908"/>
                </a:lnTo>
                <a:lnTo>
                  <a:pt x="2401" y="1908"/>
                </a:lnTo>
                <a:lnTo>
                  <a:pt x="2396" y="1909"/>
                </a:lnTo>
                <a:lnTo>
                  <a:pt x="2394" y="1909"/>
                </a:lnTo>
                <a:lnTo>
                  <a:pt x="2390" y="1909"/>
                </a:lnTo>
                <a:lnTo>
                  <a:pt x="2386" y="1909"/>
                </a:lnTo>
                <a:lnTo>
                  <a:pt x="2384" y="1909"/>
                </a:lnTo>
                <a:lnTo>
                  <a:pt x="2383" y="1909"/>
                </a:lnTo>
                <a:lnTo>
                  <a:pt x="2370" y="1909"/>
                </a:lnTo>
                <a:lnTo>
                  <a:pt x="2367" y="1909"/>
                </a:lnTo>
                <a:lnTo>
                  <a:pt x="2351" y="1910"/>
                </a:lnTo>
                <a:lnTo>
                  <a:pt x="2335" y="1910"/>
                </a:lnTo>
                <a:lnTo>
                  <a:pt x="2319" y="1912"/>
                </a:lnTo>
                <a:lnTo>
                  <a:pt x="2312" y="1912"/>
                </a:lnTo>
                <a:lnTo>
                  <a:pt x="2303" y="1912"/>
                </a:lnTo>
                <a:lnTo>
                  <a:pt x="2298" y="1912"/>
                </a:lnTo>
                <a:lnTo>
                  <a:pt x="2297" y="1912"/>
                </a:lnTo>
                <a:lnTo>
                  <a:pt x="2287" y="1912"/>
                </a:lnTo>
                <a:lnTo>
                  <a:pt x="2275" y="1913"/>
                </a:lnTo>
                <a:lnTo>
                  <a:pt x="2271" y="1913"/>
                </a:lnTo>
                <a:lnTo>
                  <a:pt x="2255" y="1913"/>
                </a:lnTo>
                <a:lnTo>
                  <a:pt x="2240" y="1914"/>
                </a:lnTo>
                <a:lnTo>
                  <a:pt x="2224" y="1914"/>
                </a:lnTo>
                <a:lnTo>
                  <a:pt x="2214" y="1914"/>
                </a:lnTo>
                <a:lnTo>
                  <a:pt x="2208" y="1914"/>
                </a:lnTo>
                <a:lnTo>
                  <a:pt x="2192" y="1916"/>
                </a:lnTo>
                <a:lnTo>
                  <a:pt x="2179" y="1916"/>
                </a:lnTo>
                <a:lnTo>
                  <a:pt x="2177" y="1916"/>
                </a:lnTo>
                <a:lnTo>
                  <a:pt x="2165" y="1916"/>
                </a:lnTo>
                <a:lnTo>
                  <a:pt x="2146" y="1917"/>
                </a:lnTo>
                <a:lnTo>
                  <a:pt x="2138" y="1917"/>
                </a:lnTo>
                <a:lnTo>
                  <a:pt x="2129" y="1917"/>
                </a:lnTo>
                <a:lnTo>
                  <a:pt x="2121" y="1918"/>
                </a:lnTo>
                <a:lnTo>
                  <a:pt x="2120" y="1918"/>
                </a:lnTo>
                <a:lnTo>
                  <a:pt x="2114" y="1918"/>
                </a:lnTo>
                <a:lnTo>
                  <a:pt x="2097" y="1918"/>
                </a:lnTo>
                <a:lnTo>
                  <a:pt x="2093" y="1918"/>
                </a:lnTo>
                <a:lnTo>
                  <a:pt x="2090" y="1918"/>
                </a:lnTo>
                <a:lnTo>
                  <a:pt x="2084" y="1919"/>
                </a:lnTo>
                <a:lnTo>
                  <a:pt x="2083" y="1919"/>
                </a:lnTo>
                <a:lnTo>
                  <a:pt x="2067" y="1919"/>
                </a:lnTo>
                <a:lnTo>
                  <a:pt x="2020" y="1920"/>
                </a:lnTo>
                <a:lnTo>
                  <a:pt x="2004" y="1922"/>
                </a:lnTo>
                <a:lnTo>
                  <a:pt x="1989" y="1922"/>
                </a:lnTo>
                <a:lnTo>
                  <a:pt x="1973" y="1923"/>
                </a:lnTo>
                <a:lnTo>
                  <a:pt x="1957" y="1923"/>
                </a:lnTo>
                <a:lnTo>
                  <a:pt x="1941" y="1923"/>
                </a:lnTo>
                <a:lnTo>
                  <a:pt x="1927" y="1924"/>
                </a:lnTo>
                <a:lnTo>
                  <a:pt x="1911" y="1924"/>
                </a:lnTo>
                <a:lnTo>
                  <a:pt x="1895" y="1925"/>
                </a:lnTo>
                <a:lnTo>
                  <a:pt x="1886" y="1925"/>
                </a:lnTo>
                <a:lnTo>
                  <a:pt x="1879" y="1919"/>
                </a:lnTo>
                <a:lnTo>
                  <a:pt x="1874" y="1913"/>
                </a:lnTo>
                <a:lnTo>
                  <a:pt x="1873" y="1913"/>
                </a:lnTo>
                <a:lnTo>
                  <a:pt x="1869" y="1908"/>
                </a:lnTo>
                <a:lnTo>
                  <a:pt x="1864" y="1903"/>
                </a:lnTo>
                <a:lnTo>
                  <a:pt x="1863" y="1903"/>
                </a:lnTo>
                <a:lnTo>
                  <a:pt x="1860" y="1899"/>
                </a:lnTo>
                <a:lnTo>
                  <a:pt x="1859" y="1897"/>
                </a:lnTo>
                <a:lnTo>
                  <a:pt x="1855" y="1895"/>
                </a:lnTo>
                <a:lnTo>
                  <a:pt x="1855" y="1893"/>
                </a:lnTo>
                <a:lnTo>
                  <a:pt x="1848" y="1887"/>
                </a:lnTo>
                <a:lnTo>
                  <a:pt x="1844" y="1884"/>
                </a:lnTo>
                <a:lnTo>
                  <a:pt x="1842" y="1881"/>
                </a:lnTo>
                <a:lnTo>
                  <a:pt x="1836" y="1875"/>
                </a:lnTo>
                <a:lnTo>
                  <a:pt x="1832" y="1871"/>
                </a:lnTo>
                <a:lnTo>
                  <a:pt x="1829" y="1869"/>
                </a:lnTo>
                <a:lnTo>
                  <a:pt x="1827" y="1865"/>
                </a:lnTo>
                <a:lnTo>
                  <a:pt x="1826" y="1865"/>
                </a:lnTo>
                <a:lnTo>
                  <a:pt x="1816" y="1855"/>
                </a:lnTo>
                <a:lnTo>
                  <a:pt x="1815" y="1854"/>
                </a:lnTo>
                <a:lnTo>
                  <a:pt x="1813" y="1854"/>
                </a:lnTo>
                <a:lnTo>
                  <a:pt x="1812" y="1854"/>
                </a:lnTo>
                <a:lnTo>
                  <a:pt x="1811" y="1854"/>
                </a:lnTo>
                <a:lnTo>
                  <a:pt x="1809" y="1853"/>
                </a:lnTo>
                <a:lnTo>
                  <a:pt x="1806" y="1853"/>
                </a:lnTo>
                <a:lnTo>
                  <a:pt x="1804" y="1852"/>
                </a:lnTo>
                <a:lnTo>
                  <a:pt x="1801" y="1852"/>
                </a:lnTo>
                <a:lnTo>
                  <a:pt x="1800" y="1850"/>
                </a:lnTo>
                <a:lnTo>
                  <a:pt x="1799" y="1850"/>
                </a:lnTo>
                <a:lnTo>
                  <a:pt x="1796" y="1850"/>
                </a:lnTo>
                <a:lnTo>
                  <a:pt x="1795" y="1850"/>
                </a:lnTo>
                <a:lnTo>
                  <a:pt x="1794" y="1849"/>
                </a:lnTo>
                <a:lnTo>
                  <a:pt x="1790" y="1849"/>
                </a:lnTo>
                <a:lnTo>
                  <a:pt x="1788" y="1849"/>
                </a:lnTo>
                <a:lnTo>
                  <a:pt x="1786" y="1849"/>
                </a:lnTo>
                <a:lnTo>
                  <a:pt x="1785" y="1849"/>
                </a:lnTo>
                <a:lnTo>
                  <a:pt x="1783" y="1849"/>
                </a:lnTo>
                <a:lnTo>
                  <a:pt x="1781" y="1849"/>
                </a:lnTo>
                <a:lnTo>
                  <a:pt x="1780" y="1850"/>
                </a:lnTo>
                <a:lnTo>
                  <a:pt x="1778" y="1850"/>
                </a:lnTo>
                <a:lnTo>
                  <a:pt x="1777" y="1850"/>
                </a:lnTo>
                <a:lnTo>
                  <a:pt x="1775" y="1850"/>
                </a:lnTo>
                <a:lnTo>
                  <a:pt x="1773" y="1852"/>
                </a:lnTo>
                <a:lnTo>
                  <a:pt x="1773" y="1853"/>
                </a:lnTo>
                <a:lnTo>
                  <a:pt x="1772" y="1853"/>
                </a:lnTo>
                <a:lnTo>
                  <a:pt x="1772" y="1854"/>
                </a:lnTo>
                <a:lnTo>
                  <a:pt x="1770" y="1854"/>
                </a:lnTo>
                <a:lnTo>
                  <a:pt x="1770" y="1855"/>
                </a:lnTo>
                <a:lnTo>
                  <a:pt x="1769" y="1855"/>
                </a:lnTo>
                <a:lnTo>
                  <a:pt x="1769" y="1857"/>
                </a:lnTo>
                <a:lnTo>
                  <a:pt x="1768" y="1857"/>
                </a:lnTo>
                <a:lnTo>
                  <a:pt x="1768" y="1858"/>
                </a:lnTo>
                <a:lnTo>
                  <a:pt x="1768" y="1859"/>
                </a:lnTo>
                <a:lnTo>
                  <a:pt x="1767" y="1860"/>
                </a:lnTo>
                <a:lnTo>
                  <a:pt x="1764" y="1861"/>
                </a:lnTo>
                <a:lnTo>
                  <a:pt x="1763" y="1863"/>
                </a:lnTo>
                <a:lnTo>
                  <a:pt x="1762" y="1864"/>
                </a:lnTo>
                <a:lnTo>
                  <a:pt x="1761" y="1864"/>
                </a:lnTo>
                <a:lnTo>
                  <a:pt x="1759" y="1865"/>
                </a:lnTo>
                <a:lnTo>
                  <a:pt x="1759" y="1866"/>
                </a:lnTo>
                <a:lnTo>
                  <a:pt x="1758" y="1866"/>
                </a:lnTo>
                <a:lnTo>
                  <a:pt x="1757" y="1868"/>
                </a:lnTo>
                <a:lnTo>
                  <a:pt x="1756" y="1869"/>
                </a:lnTo>
                <a:lnTo>
                  <a:pt x="1753" y="1871"/>
                </a:lnTo>
                <a:lnTo>
                  <a:pt x="1752" y="1874"/>
                </a:lnTo>
                <a:lnTo>
                  <a:pt x="1751" y="1874"/>
                </a:lnTo>
                <a:lnTo>
                  <a:pt x="1751" y="1875"/>
                </a:lnTo>
                <a:lnTo>
                  <a:pt x="1750" y="1875"/>
                </a:lnTo>
                <a:lnTo>
                  <a:pt x="1748" y="1876"/>
                </a:lnTo>
                <a:lnTo>
                  <a:pt x="1746" y="1879"/>
                </a:lnTo>
                <a:lnTo>
                  <a:pt x="1746" y="1880"/>
                </a:lnTo>
                <a:lnTo>
                  <a:pt x="1745" y="1882"/>
                </a:lnTo>
                <a:lnTo>
                  <a:pt x="1745" y="1884"/>
                </a:lnTo>
                <a:lnTo>
                  <a:pt x="1745" y="1885"/>
                </a:lnTo>
                <a:lnTo>
                  <a:pt x="1743" y="1886"/>
                </a:lnTo>
                <a:lnTo>
                  <a:pt x="1740" y="1887"/>
                </a:lnTo>
                <a:lnTo>
                  <a:pt x="1737" y="1890"/>
                </a:lnTo>
                <a:lnTo>
                  <a:pt x="1735" y="1890"/>
                </a:lnTo>
                <a:lnTo>
                  <a:pt x="1735" y="1891"/>
                </a:lnTo>
                <a:lnTo>
                  <a:pt x="1734" y="1891"/>
                </a:lnTo>
                <a:lnTo>
                  <a:pt x="1732" y="1893"/>
                </a:lnTo>
                <a:lnTo>
                  <a:pt x="1731" y="1895"/>
                </a:lnTo>
                <a:lnTo>
                  <a:pt x="1731" y="1896"/>
                </a:lnTo>
                <a:lnTo>
                  <a:pt x="1730" y="1896"/>
                </a:lnTo>
                <a:lnTo>
                  <a:pt x="1730" y="1897"/>
                </a:lnTo>
                <a:lnTo>
                  <a:pt x="1729" y="1898"/>
                </a:lnTo>
                <a:lnTo>
                  <a:pt x="1729" y="1899"/>
                </a:lnTo>
                <a:lnTo>
                  <a:pt x="1727" y="1901"/>
                </a:lnTo>
                <a:lnTo>
                  <a:pt x="1726" y="1902"/>
                </a:lnTo>
                <a:lnTo>
                  <a:pt x="1726" y="1903"/>
                </a:lnTo>
                <a:lnTo>
                  <a:pt x="1725" y="1904"/>
                </a:lnTo>
                <a:lnTo>
                  <a:pt x="1725" y="1906"/>
                </a:lnTo>
                <a:lnTo>
                  <a:pt x="1724" y="1906"/>
                </a:lnTo>
                <a:lnTo>
                  <a:pt x="1724" y="1907"/>
                </a:lnTo>
                <a:lnTo>
                  <a:pt x="1722" y="1908"/>
                </a:lnTo>
                <a:lnTo>
                  <a:pt x="1722" y="1909"/>
                </a:lnTo>
                <a:lnTo>
                  <a:pt x="1722" y="1912"/>
                </a:lnTo>
                <a:lnTo>
                  <a:pt x="1721" y="1912"/>
                </a:lnTo>
                <a:lnTo>
                  <a:pt x="1721" y="1916"/>
                </a:lnTo>
                <a:lnTo>
                  <a:pt x="1721" y="1917"/>
                </a:lnTo>
                <a:lnTo>
                  <a:pt x="1720" y="1917"/>
                </a:lnTo>
                <a:lnTo>
                  <a:pt x="1720" y="1918"/>
                </a:lnTo>
                <a:lnTo>
                  <a:pt x="1720" y="1919"/>
                </a:lnTo>
                <a:lnTo>
                  <a:pt x="1720" y="1920"/>
                </a:lnTo>
                <a:lnTo>
                  <a:pt x="1720" y="1923"/>
                </a:lnTo>
                <a:lnTo>
                  <a:pt x="1720" y="1924"/>
                </a:lnTo>
                <a:lnTo>
                  <a:pt x="1720" y="1925"/>
                </a:lnTo>
                <a:lnTo>
                  <a:pt x="1720" y="1927"/>
                </a:lnTo>
                <a:lnTo>
                  <a:pt x="1720" y="1928"/>
                </a:lnTo>
                <a:lnTo>
                  <a:pt x="1720" y="1929"/>
                </a:lnTo>
                <a:lnTo>
                  <a:pt x="1719" y="1930"/>
                </a:lnTo>
                <a:lnTo>
                  <a:pt x="1719" y="1931"/>
                </a:lnTo>
                <a:lnTo>
                  <a:pt x="1718" y="1933"/>
                </a:lnTo>
                <a:lnTo>
                  <a:pt x="1716" y="1934"/>
                </a:lnTo>
                <a:lnTo>
                  <a:pt x="1716" y="1935"/>
                </a:lnTo>
                <a:lnTo>
                  <a:pt x="1715" y="1936"/>
                </a:lnTo>
                <a:lnTo>
                  <a:pt x="1714" y="1938"/>
                </a:lnTo>
                <a:lnTo>
                  <a:pt x="1714" y="1939"/>
                </a:lnTo>
                <a:lnTo>
                  <a:pt x="1713" y="1940"/>
                </a:lnTo>
                <a:lnTo>
                  <a:pt x="1711" y="1940"/>
                </a:lnTo>
                <a:lnTo>
                  <a:pt x="1711" y="1941"/>
                </a:lnTo>
                <a:lnTo>
                  <a:pt x="1711" y="1942"/>
                </a:lnTo>
                <a:lnTo>
                  <a:pt x="1710" y="1944"/>
                </a:lnTo>
                <a:lnTo>
                  <a:pt x="1709" y="1945"/>
                </a:lnTo>
                <a:lnTo>
                  <a:pt x="1709" y="1946"/>
                </a:lnTo>
                <a:lnTo>
                  <a:pt x="1709" y="1947"/>
                </a:lnTo>
                <a:lnTo>
                  <a:pt x="1709" y="1949"/>
                </a:lnTo>
                <a:lnTo>
                  <a:pt x="1709" y="1950"/>
                </a:lnTo>
                <a:lnTo>
                  <a:pt x="1708" y="1950"/>
                </a:lnTo>
                <a:lnTo>
                  <a:pt x="1708" y="1951"/>
                </a:lnTo>
                <a:lnTo>
                  <a:pt x="1708" y="1952"/>
                </a:lnTo>
                <a:lnTo>
                  <a:pt x="1708" y="1954"/>
                </a:lnTo>
                <a:lnTo>
                  <a:pt x="1708" y="1955"/>
                </a:lnTo>
                <a:lnTo>
                  <a:pt x="1707" y="1955"/>
                </a:lnTo>
                <a:lnTo>
                  <a:pt x="1707" y="1956"/>
                </a:lnTo>
                <a:lnTo>
                  <a:pt x="1707" y="1957"/>
                </a:lnTo>
                <a:lnTo>
                  <a:pt x="1705" y="1959"/>
                </a:lnTo>
                <a:lnTo>
                  <a:pt x="1705" y="1960"/>
                </a:lnTo>
                <a:lnTo>
                  <a:pt x="1704" y="1961"/>
                </a:lnTo>
                <a:lnTo>
                  <a:pt x="1704" y="1962"/>
                </a:lnTo>
                <a:lnTo>
                  <a:pt x="1704" y="1963"/>
                </a:lnTo>
                <a:lnTo>
                  <a:pt x="1704" y="1965"/>
                </a:lnTo>
                <a:lnTo>
                  <a:pt x="1704" y="1966"/>
                </a:lnTo>
                <a:lnTo>
                  <a:pt x="1704" y="1967"/>
                </a:lnTo>
                <a:lnTo>
                  <a:pt x="1703" y="1968"/>
                </a:lnTo>
                <a:lnTo>
                  <a:pt x="1702" y="1970"/>
                </a:lnTo>
                <a:lnTo>
                  <a:pt x="1700" y="1971"/>
                </a:lnTo>
                <a:lnTo>
                  <a:pt x="1699" y="1972"/>
                </a:lnTo>
                <a:lnTo>
                  <a:pt x="1699" y="1973"/>
                </a:lnTo>
                <a:lnTo>
                  <a:pt x="1698" y="1974"/>
                </a:lnTo>
                <a:lnTo>
                  <a:pt x="1698" y="1976"/>
                </a:lnTo>
                <a:lnTo>
                  <a:pt x="1698" y="1978"/>
                </a:lnTo>
                <a:lnTo>
                  <a:pt x="1697" y="1979"/>
                </a:lnTo>
                <a:lnTo>
                  <a:pt x="1695" y="1979"/>
                </a:lnTo>
                <a:lnTo>
                  <a:pt x="1695" y="1981"/>
                </a:lnTo>
                <a:lnTo>
                  <a:pt x="1694" y="1982"/>
                </a:lnTo>
                <a:lnTo>
                  <a:pt x="1694" y="1983"/>
                </a:lnTo>
                <a:lnTo>
                  <a:pt x="1693" y="1984"/>
                </a:lnTo>
                <a:lnTo>
                  <a:pt x="1693" y="1986"/>
                </a:lnTo>
                <a:lnTo>
                  <a:pt x="1693" y="1987"/>
                </a:lnTo>
                <a:lnTo>
                  <a:pt x="1693" y="1988"/>
                </a:lnTo>
                <a:lnTo>
                  <a:pt x="1693" y="1989"/>
                </a:lnTo>
                <a:lnTo>
                  <a:pt x="1693" y="1991"/>
                </a:lnTo>
                <a:lnTo>
                  <a:pt x="1693" y="1992"/>
                </a:lnTo>
                <a:lnTo>
                  <a:pt x="1693" y="1993"/>
                </a:lnTo>
                <a:lnTo>
                  <a:pt x="1693" y="1994"/>
                </a:lnTo>
                <a:lnTo>
                  <a:pt x="1693" y="1995"/>
                </a:lnTo>
                <a:lnTo>
                  <a:pt x="1693" y="1997"/>
                </a:lnTo>
                <a:lnTo>
                  <a:pt x="1692" y="1999"/>
                </a:lnTo>
                <a:lnTo>
                  <a:pt x="1692" y="2000"/>
                </a:lnTo>
                <a:lnTo>
                  <a:pt x="1692" y="2002"/>
                </a:lnTo>
                <a:lnTo>
                  <a:pt x="1693" y="2003"/>
                </a:lnTo>
                <a:lnTo>
                  <a:pt x="1693" y="2004"/>
                </a:lnTo>
                <a:lnTo>
                  <a:pt x="1693" y="2006"/>
                </a:lnTo>
                <a:lnTo>
                  <a:pt x="1693" y="2008"/>
                </a:lnTo>
                <a:lnTo>
                  <a:pt x="1693" y="2010"/>
                </a:lnTo>
                <a:lnTo>
                  <a:pt x="1692" y="2011"/>
                </a:lnTo>
                <a:lnTo>
                  <a:pt x="1692" y="2013"/>
                </a:lnTo>
                <a:lnTo>
                  <a:pt x="1692" y="2014"/>
                </a:lnTo>
                <a:lnTo>
                  <a:pt x="1692" y="2015"/>
                </a:lnTo>
                <a:lnTo>
                  <a:pt x="1692" y="2016"/>
                </a:lnTo>
                <a:lnTo>
                  <a:pt x="1692" y="2018"/>
                </a:lnTo>
                <a:lnTo>
                  <a:pt x="1692" y="2020"/>
                </a:lnTo>
                <a:lnTo>
                  <a:pt x="1692" y="2022"/>
                </a:lnTo>
                <a:lnTo>
                  <a:pt x="1692" y="2024"/>
                </a:lnTo>
                <a:lnTo>
                  <a:pt x="1692" y="2025"/>
                </a:lnTo>
                <a:lnTo>
                  <a:pt x="1693" y="2027"/>
                </a:lnTo>
                <a:lnTo>
                  <a:pt x="1693" y="2029"/>
                </a:lnTo>
                <a:lnTo>
                  <a:pt x="1693" y="2030"/>
                </a:lnTo>
                <a:lnTo>
                  <a:pt x="1694" y="2031"/>
                </a:lnTo>
                <a:lnTo>
                  <a:pt x="1694" y="2032"/>
                </a:lnTo>
                <a:lnTo>
                  <a:pt x="1694" y="2033"/>
                </a:lnTo>
                <a:lnTo>
                  <a:pt x="1694" y="2035"/>
                </a:lnTo>
                <a:lnTo>
                  <a:pt x="1694" y="2037"/>
                </a:lnTo>
                <a:lnTo>
                  <a:pt x="1694" y="2038"/>
                </a:lnTo>
                <a:lnTo>
                  <a:pt x="1694" y="2040"/>
                </a:lnTo>
                <a:lnTo>
                  <a:pt x="1694" y="2041"/>
                </a:lnTo>
                <a:lnTo>
                  <a:pt x="1693" y="2042"/>
                </a:lnTo>
                <a:lnTo>
                  <a:pt x="1694" y="2043"/>
                </a:lnTo>
                <a:lnTo>
                  <a:pt x="1694" y="2045"/>
                </a:lnTo>
                <a:lnTo>
                  <a:pt x="1694" y="2046"/>
                </a:lnTo>
                <a:lnTo>
                  <a:pt x="1693" y="2047"/>
                </a:lnTo>
                <a:lnTo>
                  <a:pt x="1693" y="2048"/>
                </a:lnTo>
                <a:lnTo>
                  <a:pt x="1693" y="2050"/>
                </a:lnTo>
                <a:lnTo>
                  <a:pt x="1693" y="2052"/>
                </a:lnTo>
                <a:lnTo>
                  <a:pt x="1693" y="2053"/>
                </a:lnTo>
                <a:lnTo>
                  <a:pt x="1694" y="2054"/>
                </a:lnTo>
                <a:lnTo>
                  <a:pt x="1694" y="2056"/>
                </a:lnTo>
                <a:lnTo>
                  <a:pt x="1694" y="2057"/>
                </a:lnTo>
                <a:lnTo>
                  <a:pt x="1694" y="2058"/>
                </a:lnTo>
                <a:lnTo>
                  <a:pt x="1694" y="2059"/>
                </a:lnTo>
                <a:lnTo>
                  <a:pt x="1694" y="2061"/>
                </a:lnTo>
                <a:lnTo>
                  <a:pt x="1694" y="2062"/>
                </a:lnTo>
                <a:lnTo>
                  <a:pt x="1694" y="2063"/>
                </a:lnTo>
                <a:lnTo>
                  <a:pt x="1695" y="2064"/>
                </a:lnTo>
                <a:lnTo>
                  <a:pt x="1695" y="2065"/>
                </a:lnTo>
                <a:lnTo>
                  <a:pt x="1697" y="2067"/>
                </a:lnTo>
                <a:lnTo>
                  <a:pt x="1697" y="2068"/>
                </a:lnTo>
                <a:lnTo>
                  <a:pt x="1697" y="2069"/>
                </a:lnTo>
                <a:lnTo>
                  <a:pt x="1697" y="2070"/>
                </a:lnTo>
                <a:lnTo>
                  <a:pt x="1697" y="2072"/>
                </a:lnTo>
                <a:lnTo>
                  <a:pt x="1698" y="2072"/>
                </a:lnTo>
                <a:lnTo>
                  <a:pt x="1698" y="2073"/>
                </a:lnTo>
                <a:lnTo>
                  <a:pt x="1698" y="2074"/>
                </a:lnTo>
                <a:lnTo>
                  <a:pt x="1698" y="2075"/>
                </a:lnTo>
                <a:lnTo>
                  <a:pt x="1698" y="2077"/>
                </a:lnTo>
                <a:lnTo>
                  <a:pt x="1697" y="2078"/>
                </a:lnTo>
                <a:lnTo>
                  <a:pt x="1697" y="2079"/>
                </a:lnTo>
                <a:lnTo>
                  <a:pt x="1695" y="2080"/>
                </a:lnTo>
                <a:lnTo>
                  <a:pt x="1694" y="2082"/>
                </a:lnTo>
                <a:lnTo>
                  <a:pt x="1694" y="2083"/>
                </a:lnTo>
                <a:lnTo>
                  <a:pt x="1694" y="2084"/>
                </a:lnTo>
                <a:lnTo>
                  <a:pt x="1693" y="2085"/>
                </a:lnTo>
                <a:lnTo>
                  <a:pt x="1693" y="2086"/>
                </a:lnTo>
                <a:lnTo>
                  <a:pt x="1693" y="2088"/>
                </a:lnTo>
                <a:lnTo>
                  <a:pt x="1692" y="2089"/>
                </a:lnTo>
                <a:lnTo>
                  <a:pt x="1690" y="2090"/>
                </a:lnTo>
                <a:lnTo>
                  <a:pt x="1689" y="2091"/>
                </a:lnTo>
                <a:lnTo>
                  <a:pt x="1688" y="2091"/>
                </a:lnTo>
                <a:lnTo>
                  <a:pt x="1687" y="2094"/>
                </a:lnTo>
                <a:lnTo>
                  <a:pt x="1686" y="2094"/>
                </a:lnTo>
                <a:lnTo>
                  <a:pt x="1684" y="2095"/>
                </a:lnTo>
                <a:lnTo>
                  <a:pt x="1683" y="2096"/>
                </a:lnTo>
                <a:lnTo>
                  <a:pt x="1682" y="2097"/>
                </a:lnTo>
                <a:lnTo>
                  <a:pt x="1681" y="2099"/>
                </a:lnTo>
                <a:lnTo>
                  <a:pt x="1681" y="2100"/>
                </a:lnTo>
                <a:lnTo>
                  <a:pt x="1679" y="2101"/>
                </a:lnTo>
                <a:lnTo>
                  <a:pt x="1678" y="2102"/>
                </a:lnTo>
                <a:lnTo>
                  <a:pt x="1677" y="2104"/>
                </a:lnTo>
                <a:lnTo>
                  <a:pt x="1676" y="2105"/>
                </a:lnTo>
                <a:lnTo>
                  <a:pt x="1675" y="2106"/>
                </a:lnTo>
                <a:lnTo>
                  <a:pt x="1673" y="2108"/>
                </a:lnTo>
                <a:lnTo>
                  <a:pt x="1673" y="2110"/>
                </a:lnTo>
                <a:lnTo>
                  <a:pt x="1672" y="2111"/>
                </a:lnTo>
                <a:lnTo>
                  <a:pt x="1672" y="2112"/>
                </a:lnTo>
                <a:lnTo>
                  <a:pt x="1671" y="2114"/>
                </a:lnTo>
                <a:lnTo>
                  <a:pt x="1671" y="2115"/>
                </a:lnTo>
                <a:lnTo>
                  <a:pt x="1670" y="2116"/>
                </a:lnTo>
                <a:lnTo>
                  <a:pt x="1670" y="2117"/>
                </a:lnTo>
                <a:lnTo>
                  <a:pt x="1668" y="2118"/>
                </a:lnTo>
                <a:lnTo>
                  <a:pt x="1666" y="2120"/>
                </a:lnTo>
                <a:lnTo>
                  <a:pt x="1665" y="2120"/>
                </a:lnTo>
                <a:lnTo>
                  <a:pt x="1663" y="2121"/>
                </a:lnTo>
                <a:lnTo>
                  <a:pt x="1662" y="2122"/>
                </a:lnTo>
                <a:lnTo>
                  <a:pt x="1661" y="2122"/>
                </a:lnTo>
                <a:lnTo>
                  <a:pt x="1660" y="2122"/>
                </a:lnTo>
                <a:lnTo>
                  <a:pt x="1658" y="2123"/>
                </a:lnTo>
                <a:lnTo>
                  <a:pt x="1657" y="2123"/>
                </a:lnTo>
                <a:lnTo>
                  <a:pt x="1657" y="2125"/>
                </a:lnTo>
                <a:lnTo>
                  <a:pt x="1656" y="2125"/>
                </a:lnTo>
                <a:lnTo>
                  <a:pt x="1655" y="2125"/>
                </a:lnTo>
                <a:lnTo>
                  <a:pt x="1654" y="2125"/>
                </a:lnTo>
                <a:lnTo>
                  <a:pt x="1652" y="2125"/>
                </a:lnTo>
                <a:lnTo>
                  <a:pt x="1652" y="2123"/>
                </a:lnTo>
                <a:lnTo>
                  <a:pt x="1651" y="2125"/>
                </a:lnTo>
                <a:lnTo>
                  <a:pt x="1650" y="2125"/>
                </a:lnTo>
                <a:lnTo>
                  <a:pt x="1650" y="2126"/>
                </a:lnTo>
                <a:lnTo>
                  <a:pt x="1649" y="2127"/>
                </a:lnTo>
                <a:lnTo>
                  <a:pt x="1647" y="2127"/>
                </a:lnTo>
                <a:lnTo>
                  <a:pt x="1647" y="2128"/>
                </a:lnTo>
                <a:lnTo>
                  <a:pt x="1646" y="2128"/>
                </a:lnTo>
                <a:lnTo>
                  <a:pt x="1646" y="2129"/>
                </a:lnTo>
                <a:lnTo>
                  <a:pt x="1645" y="2131"/>
                </a:lnTo>
                <a:lnTo>
                  <a:pt x="1645" y="2132"/>
                </a:lnTo>
                <a:lnTo>
                  <a:pt x="1645" y="2133"/>
                </a:lnTo>
                <a:lnTo>
                  <a:pt x="1644" y="2133"/>
                </a:lnTo>
                <a:lnTo>
                  <a:pt x="1644" y="2134"/>
                </a:lnTo>
                <a:lnTo>
                  <a:pt x="1643" y="2134"/>
                </a:lnTo>
                <a:lnTo>
                  <a:pt x="1641" y="2136"/>
                </a:lnTo>
                <a:lnTo>
                  <a:pt x="1640" y="2137"/>
                </a:lnTo>
                <a:lnTo>
                  <a:pt x="1639" y="2138"/>
                </a:lnTo>
                <a:lnTo>
                  <a:pt x="1638" y="2140"/>
                </a:lnTo>
                <a:lnTo>
                  <a:pt x="1636" y="2140"/>
                </a:lnTo>
                <a:lnTo>
                  <a:pt x="1636" y="2142"/>
                </a:lnTo>
                <a:lnTo>
                  <a:pt x="1635" y="2143"/>
                </a:lnTo>
                <a:lnTo>
                  <a:pt x="1635" y="2144"/>
                </a:lnTo>
                <a:lnTo>
                  <a:pt x="1634" y="2145"/>
                </a:lnTo>
                <a:lnTo>
                  <a:pt x="1634" y="2147"/>
                </a:lnTo>
                <a:lnTo>
                  <a:pt x="1635" y="2148"/>
                </a:lnTo>
                <a:lnTo>
                  <a:pt x="1635" y="2149"/>
                </a:lnTo>
                <a:lnTo>
                  <a:pt x="1635" y="2150"/>
                </a:lnTo>
                <a:lnTo>
                  <a:pt x="1634" y="2152"/>
                </a:lnTo>
                <a:lnTo>
                  <a:pt x="1633" y="2153"/>
                </a:lnTo>
                <a:lnTo>
                  <a:pt x="1633" y="2154"/>
                </a:lnTo>
                <a:lnTo>
                  <a:pt x="1632" y="2155"/>
                </a:lnTo>
                <a:lnTo>
                  <a:pt x="1630" y="2157"/>
                </a:lnTo>
                <a:lnTo>
                  <a:pt x="1629" y="2157"/>
                </a:lnTo>
                <a:lnTo>
                  <a:pt x="1629" y="2158"/>
                </a:lnTo>
                <a:lnTo>
                  <a:pt x="1628" y="2159"/>
                </a:lnTo>
                <a:lnTo>
                  <a:pt x="1628" y="2160"/>
                </a:lnTo>
                <a:lnTo>
                  <a:pt x="1626" y="2161"/>
                </a:lnTo>
                <a:lnTo>
                  <a:pt x="1626" y="2163"/>
                </a:lnTo>
                <a:lnTo>
                  <a:pt x="1626" y="2164"/>
                </a:lnTo>
                <a:lnTo>
                  <a:pt x="1628" y="2165"/>
                </a:lnTo>
                <a:lnTo>
                  <a:pt x="1626" y="2166"/>
                </a:lnTo>
                <a:lnTo>
                  <a:pt x="1624" y="2169"/>
                </a:lnTo>
                <a:lnTo>
                  <a:pt x="1623" y="2170"/>
                </a:lnTo>
                <a:lnTo>
                  <a:pt x="1623" y="2171"/>
                </a:lnTo>
                <a:lnTo>
                  <a:pt x="1623" y="2172"/>
                </a:lnTo>
                <a:lnTo>
                  <a:pt x="1622" y="2174"/>
                </a:lnTo>
                <a:lnTo>
                  <a:pt x="1622" y="2176"/>
                </a:lnTo>
                <a:lnTo>
                  <a:pt x="1620" y="2177"/>
                </a:lnTo>
                <a:lnTo>
                  <a:pt x="1620" y="2179"/>
                </a:lnTo>
                <a:lnTo>
                  <a:pt x="1619" y="2179"/>
                </a:lnTo>
                <a:lnTo>
                  <a:pt x="1619" y="2177"/>
                </a:lnTo>
                <a:lnTo>
                  <a:pt x="1618" y="2177"/>
                </a:lnTo>
                <a:lnTo>
                  <a:pt x="1618" y="2179"/>
                </a:lnTo>
                <a:lnTo>
                  <a:pt x="1617" y="2180"/>
                </a:lnTo>
                <a:lnTo>
                  <a:pt x="1615" y="2181"/>
                </a:lnTo>
                <a:lnTo>
                  <a:pt x="1614" y="2181"/>
                </a:lnTo>
                <a:lnTo>
                  <a:pt x="1613" y="2181"/>
                </a:lnTo>
                <a:lnTo>
                  <a:pt x="1612" y="2182"/>
                </a:lnTo>
                <a:lnTo>
                  <a:pt x="1609" y="2185"/>
                </a:lnTo>
                <a:lnTo>
                  <a:pt x="1608" y="2185"/>
                </a:lnTo>
                <a:lnTo>
                  <a:pt x="1606" y="2186"/>
                </a:lnTo>
                <a:lnTo>
                  <a:pt x="1604" y="2186"/>
                </a:lnTo>
                <a:lnTo>
                  <a:pt x="1603" y="2185"/>
                </a:lnTo>
                <a:lnTo>
                  <a:pt x="1602" y="2185"/>
                </a:lnTo>
                <a:lnTo>
                  <a:pt x="1601" y="2185"/>
                </a:lnTo>
                <a:lnTo>
                  <a:pt x="1600" y="2185"/>
                </a:lnTo>
                <a:lnTo>
                  <a:pt x="1598" y="2185"/>
                </a:lnTo>
                <a:lnTo>
                  <a:pt x="1597" y="2185"/>
                </a:lnTo>
                <a:lnTo>
                  <a:pt x="1596" y="2185"/>
                </a:lnTo>
                <a:lnTo>
                  <a:pt x="1595" y="2186"/>
                </a:lnTo>
                <a:lnTo>
                  <a:pt x="1593" y="2186"/>
                </a:lnTo>
                <a:lnTo>
                  <a:pt x="1592" y="2186"/>
                </a:lnTo>
                <a:lnTo>
                  <a:pt x="1592" y="2187"/>
                </a:lnTo>
                <a:lnTo>
                  <a:pt x="1591" y="2187"/>
                </a:lnTo>
                <a:lnTo>
                  <a:pt x="1591" y="2188"/>
                </a:lnTo>
                <a:lnTo>
                  <a:pt x="1590" y="2188"/>
                </a:lnTo>
                <a:lnTo>
                  <a:pt x="1590" y="2187"/>
                </a:lnTo>
                <a:lnTo>
                  <a:pt x="1588" y="2187"/>
                </a:lnTo>
                <a:lnTo>
                  <a:pt x="1588" y="2188"/>
                </a:lnTo>
                <a:lnTo>
                  <a:pt x="1587" y="2188"/>
                </a:lnTo>
                <a:lnTo>
                  <a:pt x="1587" y="2190"/>
                </a:lnTo>
                <a:lnTo>
                  <a:pt x="1586" y="2190"/>
                </a:lnTo>
                <a:lnTo>
                  <a:pt x="1585" y="2190"/>
                </a:lnTo>
                <a:lnTo>
                  <a:pt x="1583" y="2188"/>
                </a:lnTo>
                <a:lnTo>
                  <a:pt x="1582" y="2190"/>
                </a:lnTo>
                <a:lnTo>
                  <a:pt x="1581" y="2190"/>
                </a:lnTo>
                <a:lnTo>
                  <a:pt x="1581" y="2191"/>
                </a:lnTo>
                <a:lnTo>
                  <a:pt x="1580" y="2191"/>
                </a:lnTo>
                <a:lnTo>
                  <a:pt x="1580" y="2192"/>
                </a:lnTo>
                <a:lnTo>
                  <a:pt x="1579" y="2192"/>
                </a:lnTo>
                <a:lnTo>
                  <a:pt x="1577" y="2191"/>
                </a:lnTo>
                <a:lnTo>
                  <a:pt x="1576" y="2191"/>
                </a:lnTo>
                <a:lnTo>
                  <a:pt x="1575" y="2191"/>
                </a:lnTo>
                <a:lnTo>
                  <a:pt x="1574" y="2191"/>
                </a:lnTo>
                <a:lnTo>
                  <a:pt x="1573" y="2192"/>
                </a:lnTo>
                <a:lnTo>
                  <a:pt x="1571" y="2193"/>
                </a:lnTo>
                <a:lnTo>
                  <a:pt x="1570" y="2195"/>
                </a:lnTo>
                <a:lnTo>
                  <a:pt x="1569" y="2195"/>
                </a:lnTo>
                <a:lnTo>
                  <a:pt x="1568" y="2195"/>
                </a:lnTo>
                <a:lnTo>
                  <a:pt x="1566" y="2195"/>
                </a:lnTo>
                <a:lnTo>
                  <a:pt x="1565" y="2195"/>
                </a:lnTo>
                <a:lnTo>
                  <a:pt x="1564" y="2196"/>
                </a:lnTo>
                <a:lnTo>
                  <a:pt x="1563" y="2196"/>
                </a:lnTo>
                <a:lnTo>
                  <a:pt x="1561" y="2196"/>
                </a:lnTo>
                <a:lnTo>
                  <a:pt x="1560" y="2196"/>
                </a:lnTo>
                <a:lnTo>
                  <a:pt x="1559" y="2196"/>
                </a:lnTo>
                <a:lnTo>
                  <a:pt x="1558" y="2197"/>
                </a:lnTo>
                <a:lnTo>
                  <a:pt x="1556" y="2198"/>
                </a:lnTo>
                <a:lnTo>
                  <a:pt x="1555" y="2199"/>
                </a:lnTo>
                <a:lnTo>
                  <a:pt x="1554" y="2199"/>
                </a:lnTo>
                <a:lnTo>
                  <a:pt x="1553" y="2201"/>
                </a:lnTo>
                <a:lnTo>
                  <a:pt x="1550" y="2201"/>
                </a:lnTo>
                <a:lnTo>
                  <a:pt x="1548" y="2202"/>
                </a:lnTo>
                <a:lnTo>
                  <a:pt x="1545" y="2202"/>
                </a:lnTo>
                <a:lnTo>
                  <a:pt x="1544" y="2203"/>
                </a:lnTo>
                <a:lnTo>
                  <a:pt x="1543" y="2203"/>
                </a:lnTo>
                <a:lnTo>
                  <a:pt x="1542" y="2203"/>
                </a:lnTo>
                <a:lnTo>
                  <a:pt x="1539" y="2203"/>
                </a:lnTo>
                <a:lnTo>
                  <a:pt x="1537" y="2204"/>
                </a:lnTo>
                <a:lnTo>
                  <a:pt x="1536" y="2204"/>
                </a:lnTo>
                <a:lnTo>
                  <a:pt x="1534" y="2206"/>
                </a:lnTo>
                <a:lnTo>
                  <a:pt x="1533" y="2207"/>
                </a:lnTo>
                <a:lnTo>
                  <a:pt x="1532" y="2208"/>
                </a:lnTo>
                <a:lnTo>
                  <a:pt x="1529" y="2209"/>
                </a:lnTo>
                <a:lnTo>
                  <a:pt x="1528" y="2211"/>
                </a:lnTo>
                <a:lnTo>
                  <a:pt x="1527" y="2212"/>
                </a:lnTo>
                <a:lnTo>
                  <a:pt x="1526" y="2212"/>
                </a:lnTo>
                <a:lnTo>
                  <a:pt x="1523" y="2213"/>
                </a:lnTo>
                <a:lnTo>
                  <a:pt x="1522" y="2213"/>
                </a:lnTo>
                <a:lnTo>
                  <a:pt x="1521" y="2214"/>
                </a:lnTo>
                <a:lnTo>
                  <a:pt x="1520" y="2216"/>
                </a:lnTo>
                <a:lnTo>
                  <a:pt x="1518" y="2217"/>
                </a:lnTo>
                <a:lnTo>
                  <a:pt x="1517" y="2218"/>
                </a:lnTo>
                <a:lnTo>
                  <a:pt x="1517" y="2219"/>
                </a:lnTo>
                <a:lnTo>
                  <a:pt x="1516" y="2220"/>
                </a:lnTo>
                <a:lnTo>
                  <a:pt x="1515" y="2220"/>
                </a:lnTo>
                <a:lnTo>
                  <a:pt x="1513" y="2222"/>
                </a:lnTo>
                <a:lnTo>
                  <a:pt x="1512" y="2222"/>
                </a:lnTo>
                <a:lnTo>
                  <a:pt x="1512" y="2223"/>
                </a:lnTo>
                <a:lnTo>
                  <a:pt x="1511" y="2223"/>
                </a:lnTo>
                <a:lnTo>
                  <a:pt x="1511" y="2224"/>
                </a:lnTo>
                <a:lnTo>
                  <a:pt x="1510" y="2224"/>
                </a:lnTo>
                <a:lnTo>
                  <a:pt x="1509" y="2225"/>
                </a:lnTo>
                <a:lnTo>
                  <a:pt x="1507" y="2225"/>
                </a:lnTo>
                <a:lnTo>
                  <a:pt x="1507" y="2227"/>
                </a:lnTo>
                <a:lnTo>
                  <a:pt x="1506" y="2227"/>
                </a:lnTo>
                <a:lnTo>
                  <a:pt x="1505" y="2227"/>
                </a:lnTo>
                <a:lnTo>
                  <a:pt x="1504" y="2228"/>
                </a:lnTo>
                <a:lnTo>
                  <a:pt x="1502" y="2229"/>
                </a:lnTo>
                <a:lnTo>
                  <a:pt x="1502" y="2230"/>
                </a:lnTo>
                <a:lnTo>
                  <a:pt x="1501" y="2231"/>
                </a:lnTo>
                <a:lnTo>
                  <a:pt x="1500" y="2233"/>
                </a:lnTo>
                <a:lnTo>
                  <a:pt x="1500" y="2234"/>
                </a:lnTo>
                <a:lnTo>
                  <a:pt x="1499" y="2236"/>
                </a:lnTo>
                <a:lnTo>
                  <a:pt x="1499" y="2238"/>
                </a:lnTo>
                <a:lnTo>
                  <a:pt x="1498" y="2238"/>
                </a:lnTo>
                <a:lnTo>
                  <a:pt x="1498" y="2239"/>
                </a:lnTo>
                <a:lnTo>
                  <a:pt x="1498" y="2240"/>
                </a:lnTo>
                <a:lnTo>
                  <a:pt x="1496" y="2240"/>
                </a:lnTo>
                <a:lnTo>
                  <a:pt x="1496" y="2241"/>
                </a:lnTo>
                <a:lnTo>
                  <a:pt x="1496" y="2243"/>
                </a:lnTo>
                <a:lnTo>
                  <a:pt x="1495" y="2244"/>
                </a:lnTo>
                <a:lnTo>
                  <a:pt x="1495" y="2245"/>
                </a:lnTo>
                <a:lnTo>
                  <a:pt x="1494" y="2246"/>
                </a:lnTo>
                <a:lnTo>
                  <a:pt x="1491" y="2248"/>
                </a:lnTo>
                <a:lnTo>
                  <a:pt x="1491" y="2249"/>
                </a:lnTo>
                <a:lnTo>
                  <a:pt x="1490" y="2250"/>
                </a:lnTo>
                <a:lnTo>
                  <a:pt x="1489" y="2250"/>
                </a:lnTo>
                <a:lnTo>
                  <a:pt x="1489" y="2251"/>
                </a:lnTo>
                <a:lnTo>
                  <a:pt x="1488" y="2252"/>
                </a:lnTo>
                <a:lnTo>
                  <a:pt x="1486" y="2254"/>
                </a:lnTo>
                <a:lnTo>
                  <a:pt x="1485" y="2255"/>
                </a:lnTo>
                <a:lnTo>
                  <a:pt x="1484" y="2255"/>
                </a:lnTo>
                <a:lnTo>
                  <a:pt x="1484" y="2256"/>
                </a:lnTo>
                <a:lnTo>
                  <a:pt x="1483" y="2256"/>
                </a:lnTo>
                <a:lnTo>
                  <a:pt x="1483" y="2257"/>
                </a:lnTo>
                <a:lnTo>
                  <a:pt x="1481" y="2257"/>
                </a:lnTo>
                <a:lnTo>
                  <a:pt x="1481" y="2259"/>
                </a:lnTo>
                <a:lnTo>
                  <a:pt x="1480" y="2259"/>
                </a:lnTo>
                <a:lnTo>
                  <a:pt x="1480" y="2260"/>
                </a:lnTo>
                <a:lnTo>
                  <a:pt x="1481" y="2260"/>
                </a:lnTo>
                <a:lnTo>
                  <a:pt x="1481" y="2261"/>
                </a:lnTo>
                <a:lnTo>
                  <a:pt x="1480" y="2261"/>
                </a:lnTo>
                <a:lnTo>
                  <a:pt x="1480" y="2262"/>
                </a:lnTo>
                <a:lnTo>
                  <a:pt x="1480" y="2263"/>
                </a:lnTo>
                <a:lnTo>
                  <a:pt x="1479" y="2263"/>
                </a:lnTo>
                <a:lnTo>
                  <a:pt x="1479" y="2265"/>
                </a:lnTo>
                <a:lnTo>
                  <a:pt x="1478" y="2266"/>
                </a:lnTo>
                <a:lnTo>
                  <a:pt x="1477" y="2267"/>
                </a:lnTo>
                <a:lnTo>
                  <a:pt x="1475" y="2268"/>
                </a:lnTo>
                <a:lnTo>
                  <a:pt x="1474" y="2268"/>
                </a:lnTo>
                <a:lnTo>
                  <a:pt x="1474" y="2270"/>
                </a:lnTo>
                <a:lnTo>
                  <a:pt x="1473" y="2271"/>
                </a:lnTo>
                <a:lnTo>
                  <a:pt x="1473" y="2272"/>
                </a:lnTo>
                <a:lnTo>
                  <a:pt x="1470" y="2273"/>
                </a:lnTo>
                <a:lnTo>
                  <a:pt x="1469" y="2273"/>
                </a:lnTo>
                <a:lnTo>
                  <a:pt x="1469" y="2274"/>
                </a:lnTo>
                <a:lnTo>
                  <a:pt x="1468" y="2274"/>
                </a:lnTo>
                <a:lnTo>
                  <a:pt x="1468" y="2276"/>
                </a:lnTo>
                <a:lnTo>
                  <a:pt x="1467" y="2276"/>
                </a:lnTo>
                <a:lnTo>
                  <a:pt x="1467" y="2277"/>
                </a:lnTo>
                <a:lnTo>
                  <a:pt x="1466" y="2277"/>
                </a:lnTo>
                <a:lnTo>
                  <a:pt x="1464" y="2277"/>
                </a:lnTo>
                <a:lnTo>
                  <a:pt x="1464" y="2278"/>
                </a:lnTo>
                <a:lnTo>
                  <a:pt x="1463" y="2278"/>
                </a:lnTo>
                <a:lnTo>
                  <a:pt x="1462" y="2278"/>
                </a:lnTo>
                <a:lnTo>
                  <a:pt x="1461" y="2278"/>
                </a:lnTo>
                <a:lnTo>
                  <a:pt x="1461" y="2280"/>
                </a:lnTo>
                <a:lnTo>
                  <a:pt x="1459" y="2280"/>
                </a:lnTo>
                <a:lnTo>
                  <a:pt x="1458" y="2281"/>
                </a:lnTo>
                <a:lnTo>
                  <a:pt x="1457" y="2281"/>
                </a:lnTo>
                <a:lnTo>
                  <a:pt x="1456" y="2281"/>
                </a:lnTo>
                <a:lnTo>
                  <a:pt x="1454" y="2281"/>
                </a:lnTo>
                <a:lnTo>
                  <a:pt x="1454" y="2282"/>
                </a:lnTo>
                <a:lnTo>
                  <a:pt x="1454" y="2283"/>
                </a:lnTo>
                <a:lnTo>
                  <a:pt x="1453" y="2283"/>
                </a:lnTo>
                <a:lnTo>
                  <a:pt x="1452" y="2283"/>
                </a:lnTo>
                <a:lnTo>
                  <a:pt x="1452" y="2284"/>
                </a:lnTo>
                <a:lnTo>
                  <a:pt x="1451" y="2286"/>
                </a:lnTo>
                <a:lnTo>
                  <a:pt x="1449" y="2286"/>
                </a:lnTo>
                <a:lnTo>
                  <a:pt x="1448" y="2286"/>
                </a:lnTo>
                <a:lnTo>
                  <a:pt x="1448" y="2287"/>
                </a:lnTo>
                <a:lnTo>
                  <a:pt x="1447" y="2287"/>
                </a:lnTo>
                <a:lnTo>
                  <a:pt x="1446" y="2288"/>
                </a:lnTo>
                <a:lnTo>
                  <a:pt x="1445" y="2288"/>
                </a:lnTo>
                <a:lnTo>
                  <a:pt x="1443" y="2288"/>
                </a:lnTo>
                <a:lnTo>
                  <a:pt x="1442" y="2288"/>
                </a:lnTo>
                <a:lnTo>
                  <a:pt x="1441" y="2288"/>
                </a:lnTo>
                <a:lnTo>
                  <a:pt x="1440" y="2288"/>
                </a:lnTo>
                <a:lnTo>
                  <a:pt x="1440" y="2289"/>
                </a:lnTo>
                <a:lnTo>
                  <a:pt x="1438" y="2291"/>
                </a:lnTo>
                <a:lnTo>
                  <a:pt x="1437" y="2292"/>
                </a:lnTo>
                <a:lnTo>
                  <a:pt x="1436" y="2292"/>
                </a:lnTo>
                <a:lnTo>
                  <a:pt x="1436" y="2293"/>
                </a:lnTo>
                <a:lnTo>
                  <a:pt x="1435" y="2293"/>
                </a:lnTo>
                <a:lnTo>
                  <a:pt x="1432" y="2293"/>
                </a:lnTo>
                <a:lnTo>
                  <a:pt x="1431" y="2294"/>
                </a:lnTo>
                <a:lnTo>
                  <a:pt x="1430" y="2294"/>
                </a:lnTo>
                <a:lnTo>
                  <a:pt x="1430" y="2295"/>
                </a:lnTo>
                <a:lnTo>
                  <a:pt x="1429" y="2295"/>
                </a:lnTo>
                <a:lnTo>
                  <a:pt x="1427" y="2297"/>
                </a:lnTo>
                <a:lnTo>
                  <a:pt x="1426" y="2298"/>
                </a:lnTo>
                <a:lnTo>
                  <a:pt x="1424" y="2298"/>
                </a:lnTo>
                <a:lnTo>
                  <a:pt x="1424" y="2299"/>
                </a:lnTo>
                <a:lnTo>
                  <a:pt x="1422" y="2299"/>
                </a:lnTo>
                <a:lnTo>
                  <a:pt x="1421" y="2300"/>
                </a:lnTo>
                <a:lnTo>
                  <a:pt x="1420" y="2300"/>
                </a:lnTo>
                <a:lnTo>
                  <a:pt x="1419" y="2302"/>
                </a:lnTo>
                <a:lnTo>
                  <a:pt x="1419" y="2303"/>
                </a:lnTo>
                <a:lnTo>
                  <a:pt x="1417" y="2304"/>
                </a:lnTo>
                <a:lnTo>
                  <a:pt x="1416" y="2304"/>
                </a:lnTo>
                <a:lnTo>
                  <a:pt x="1416" y="2305"/>
                </a:lnTo>
                <a:lnTo>
                  <a:pt x="1415" y="2305"/>
                </a:lnTo>
                <a:lnTo>
                  <a:pt x="1415" y="2306"/>
                </a:lnTo>
                <a:lnTo>
                  <a:pt x="1414" y="2306"/>
                </a:lnTo>
                <a:lnTo>
                  <a:pt x="1413" y="2306"/>
                </a:lnTo>
                <a:lnTo>
                  <a:pt x="1413" y="2308"/>
                </a:lnTo>
                <a:lnTo>
                  <a:pt x="1411" y="2308"/>
                </a:lnTo>
                <a:lnTo>
                  <a:pt x="1410" y="2309"/>
                </a:lnTo>
                <a:lnTo>
                  <a:pt x="1409" y="2309"/>
                </a:lnTo>
                <a:lnTo>
                  <a:pt x="1408" y="2310"/>
                </a:lnTo>
                <a:lnTo>
                  <a:pt x="1408" y="2311"/>
                </a:lnTo>
                <a:lnTo>
                  <a:pt x="1406" y="2311"/>
                </a:lnTo>
                <a:lnTo>
                  <a:pt x="1406" y="2313"/>
                </a:lnTo>
                <a:lnTo>
                  <a:pt x="1405" y="2314"/>
                </a:lnTo>
                <a:lnTo>
                  <a:pt x="1404" y="2314"/>
                </a:lnTo>
                <a:lnTo>
                  <a:pt x="1400" y="2316"/>
                </a:lnTo>
                <a:lnTo>
                  <a:pt x="1397" y="2319"/>
                </a:lnTo>
                <a:lnTo>
                  <a:pt x="1395" y="2320"/>
                </a:lnTo>
                <a:lnTo>
                  <a:pt x="1394" y="2321"/>
                </a:lnTo>
                <a:lnTo>
                  <a:pt x="1393" y="2322"/>
                </a:lnTo>
                <a:lnTo>
                  <a:pt x="1392" y="2322"/>
                </a:lnTo>
                <a:lnTo>
                  <a:pt x="1390" y="2322"/>
                </a:lnTo>
                <a:lnTo>
                  <a:pt x="1389" y="2324"/>
                </a:lnTo>
                <a:lnTo>
                  <a:pt x="1388" y="2324"/>
                </a:lnTo>
                <a:lnTo>
                  <a:pt x="1387" y="2325"/>
                </a:lnTo>
                <a:lnTo>
                  <a:pt x="1386" y="2325"/>
                </a:lnTo>
                <a:lnTo>
                  <a:pt x="1386" y="2326"/>
                </a:lnTo>
                <a:lnTo>
                  <a:pt x="1384" y="2326"/>
                </a:lnTo>
                <a:lnTo>
                  <a:pt x="1383" y="2326"/>
                </a:lnTo>
                <a:lnTo>
                  <a:pt x="1383" y="2327"/>
                </a:lnTo>
                <a:lnTo>
                  <a:pt x="1381" y="2329"/>
                </a:lnTo>
                <a:lnTo>
                  <a:pt x="1379" y="2329"/>
                </a:lnTo>
                <a:lnTo>
                  <a:pt x="1378" y="2330"/>
                </a:lnTo>
                <a:lnTo>
                  <a:pt x="1377" y="2330"/>
                </a:lnTo>
                <a:lnTo>
                  <a:pt x="1376" y="2330"/>
                </a:lnTo>
                <a:lnTo>
                  <a:pt x="1376" y="2331"/>
                </a:lnTo>
                <a:lnTo>
                  <a:pt x="1375" y="2331"/>
                </a:lnTo>
                <a:lnTo>
                  <a:pt x="1375" y="2332"/>
                </a:lnTo>
                <a:lnTo>
                  <a:pt x="1375" y="2333"/>
                </a:lnTo>
                <a:lnTo>
                  <a:pt x="1373" y="2333"/>
                </a:lnTo>
                <a:lnTo>
                  <a:pt x="1373" y="2335"/>
                </a:lnTo>
                <a:lnTo>
                  <a:pt x="1372" y="2335"/>
                </a:lnTo>
                <a:lnTo>
                  <a:pt x="1371" y="2335"/>
                </a:lnTo>
                <a:lnTo>
                  <a:pt x="1371" y="2336"/>
                </a:lnTo>
                <a:lnTo>
                  <a:pt x="1370" y="2336"/>
                </a:lnTo>
                <a:lnTo>
                  <a:pt x="1368" y="2336"/>
                </a:lnTo>
                <a:lnTo>
                  <a:pt x="1367" y="2336"/>
                </a:lnTo>
                <a:lnTo>
                  <a:pt x="1367" y="2335"/>
                </a:lnTo>
                <a:lnTo>
                  <a:pt x="1366" y="2335"/>
                </a:lnTo>
                <a:lnTo>
                  <a:pt x="1365" y="2335"/>
                </a:lnTo>
                <a:lnTo>
                  <a:pt x="1364" y="2335"/>
                </a:lnTo>
                <a:lnTo>
                  <a:pt x="1362" y="2336"/>
                </a:lnTo>
                <a:lnTo>
                  <a:pt x="1361" y="2336"/>
                </a:lnTo>
                <a:lnTo>
                  <a:pt x="1361" y="2337"/>
                </a:lnTo>
                <a:lnTo>
                  <a:pt x="1361" y="2338"/>
                </a:lnTo>
                <a:lnTo>
                  <a:pt x="1360" y="2338"/>
                </a:lnTo>
                <a:lnTo>
                  <a:pt x="1358" y="2338"/>
                </a:lnTo>
                <a:lnTo>
                  <a:pt x="1358" y="2340"/>
                </a:lnTo>
                <a:lnTo>
                  <a:pt x="1358" y="2341"/>
                </a:lnTo>
                <a:lnTo>
                  <a:pt x="1358" y="2342"/>
                </a:lnTo>
                <a:lnTo>
                  <a:pt x="1357" y="2342"/>
                </a:lnTo>
                <a:lnTo>
                  <a:pt x="1356" y="2343"/>
                </a:lnTo>
                <a:lnTo>
                  <a:pt x="1356" y="2345"/>
                </a:lnTo>
                <a:lnTo>
                  <a:pt x="1355" y="2345"/>
                </a:lnTo>
                <a:lnTo>
                  <a:pt x="1354" y="2346"/>
                </a:lnTo>
                <a:lnTo>
                  <a:pt x="1352" y="2346"/>
                </a:lnTo>
                <a:lnTo>
                  <a:pt x="1351" y="2346"/>
                </a:lnTo>
                <a:lnTo>
                  <a:pt x="1350" y="2346"/>
                </a:lnTo>
                <a:lnTo>
                  <a:pt x="1349" y="2346"/>
                </a:lnTo>
                <a:lnTo>
                  <a:pt x="1347" y="2346"/>
                </a:lnTo>
                <a:lnTo>
                  <a:pt x="1347" y="2347"/>
                </a:lnTo>
                <a:lnTo>
                  <a:pt x="1347" y="2348"/>
                </a:lnTo>
                <a:lnTo>
                  <a:pt x="1346" y="2348"/>
                </a:lnTo>
                <a:lnTo>
                  <a:pt x="1345" y="2350"/>
                </a:lnTo>
                <a:lnTo>
                  <a:pt x="1345" y="2351"/>
                </a:lnTo>
                <a:lnTo>
                  <a:pt x="1344" y="2351"/>
                </a:lnTo>
                <a:lnTo>
                  <a:pt x="1343" y="2351"/>
                </a:lnTo>
                <a:lnTo>
                  <a:pt x="1343" y="2352"/>
                </a:lnTo>
                <a:lnTo>
                  <a:pt x="1341" y="2353"/>
                </a:lnTo>
                <a:lnTo>
                  <a:pt x="1341" y="2354"/>
                </a:lnTo>
                <a:lnTo>
                  <a:pt x="1340" y="2354"/>
                </a:lnTo>
                <a:lnTo>
                  <a:pt x="1339" y="2356"/>
                </a:lnTo>
                <a:lnTo>
                  <a:pt x="1338" y="2354"/>
                </a:lnTo>
                <a:lnTo>
                  <a:pt x="1336" y="2354"/>
                </a:lnTo>
                <a:lnTo>
                  <a:pt x="1335" y="2356"/>
                </a:lnTo>
                <a:lnTo>
                  <a:pt x="1334" y="2356"/>
                </a:lnTo>
                <a:lnTo>
                  <a:pt x="1334" y="2357"/>
                </a:lnTo>
                <a:lnTo>
                  <a:pt x="1333" y="2358"/>
                </a:lnTo>
                <a:lnTo>
                  <a:pt x="1332" y="2358"/>
                </a:lnTo>
                <a:lnTo>
                  <a:pt x="1332" y="2359"/>
                </a:lnTo>
                <a:lnTo>
                  <a:pt x="1330" y="2361"/>
                </a:lnTo>
                <a:lnTo>
                  <a:pt x="1330" y="2362"/>
                </a:lnTo>
                <a:lnTo>
                  <a:pt x="1329" y="2362"/>
                </a:lnTo>
                <a:lnTo>
                  <a:pt x="1328" y="2362"/>
                </a:lnTo>
                <a:lnTo>
                  <a:pt x="1327" y="2362"/>
                </a:lnTo>
                <a:lnTo>
                  <a:pt x="1325" y="2363"/>
                </a:lnTo>
                <a:lnTo>
                  <a:pt x="1324" y="2363"/>
                </a:lnTo>
                <a:lnTo>
                  <a:pt x="1324" y="2364"/>
                </a:lnTo>
                <a:lnTo>
                  <a:pt x="1323" y="2365"/>
                </a:lnTo>
                <a:lnTo>
                  <a:pt x="1322" y="2365"/>
                </a:lnTo>
                <a:lnTo>
                  <a:pt x="1322" y="2367"/>
                </a:lnTo>
                <a:lnTo>
                  <a:pt x="1320" y="2367"/>
                </a:lnTo>
                <a:lnTo>
                  <a:pt x="1320" y="2368"/>
                </a:lnTo>
                <a:lnTo>
                  <a:pt x="1319" y="2368"/>
                </a:lnTo>
                <a:lnTo>
                  <a:pt x="1318" y="2368"/>
                </a:lnTo>
                <a:lnTo>
                  <a:pt x="1317" y="2368"/>
                </a:lnTo>
                <a:lnTo>
                  <a:pt x="1314" y="2370"/>
                </a:lnTo>
                <a:lnTo>
                  <a:pt x="1313" y="2370"/>
                </a:lnTo>
                <a:lnTo>
                  <a:pt x="1313" y="2372"/>
                </a:lnTo>
                <a:lnTo>
                  <a:pt x="1312" y="2373"/>
                </a:lnTo>
                <a:lnTo>
                  <a:pt x="1311" y="2373"/>
                </a:lnTo>
                <a:lnTo>
                  <a:pt x="1311" y="2374"/>
                </a:lnTo>
                <a:lnTo>
                  <a:pt x="1311" y="2375"/>
                </a:lnTo>
                <a:lnTo>
                  <a:pt x="1309" y="2375"/>
                </a:lnTo>
                <a:lnTo>
                  <a:pt x="1308" y="2375"/>
                </a:lnTo>
                <a:lnTo>
                  <a:pt x="1307" y="2375"/>
                </a:lnTo>
                <a:lnTo>
                  <a:pt x="1306" y="2377"/>
                </a:lnTo>
                <a:lnTo>
                  <a:pt x="1304" y="2377"/>
                </a:lnTo>
                <a:lnTo>
                  <a:pt x="1303" y="2378"/>
                </a:lnTo>
                <a:lnTo>
                  <a:pt x="1302" y="2379"/>
                </a:lnTo>
                <a:lnTo>
                  <a:pt x="1302" y="2380"/>
                </a:lnTo>
                <a:lnTo>
                  <a:pt x="1301" y="2382"/>
                </a:lnTo>
                <a:lnTo>
                  <a:pt x="1301" y="2383"/>
                </a:lnTo>
                <a:lnTo>
                  <a:pt x="1300" y="2383"/>
                </a:lnTo>
                <a:lnTo>
                  <a:pt x="1300" y="2384"/>
                </a:lnTo>
                <a:lnTo>
                  <a:pt x="1300" y="2385"/>
                </a:lnTo>
                <a:lnTo>
                  <a:pt x="1298" y="2385"/>
                </a:lnTo>
                <a:lnTo>
                  <a:pt x="1298" y="2386"/>
                </a:lnTo>
                <a:lnTo>
                  <a:pt x="1297" y="2386"/>
                </a:lnTo>
                <a:lnTo>
                  <a:pt x="1297" y="2388"/>
                </a:lnTo>
                <a:lnTo>
                  <a:pt x="1296" y="2388"/>
                </a:lnTo>
                <a:lnTo>
                  <a:pt x="1295" y="2389"/>
                </a:lnTo>
                <a:lnTo>
                  <a:pt x="1293" y="2390"/>
                </a:lnTo>
                <a:lnTo>
                  <a:pt x="1293" y="2391"/>
                </a:lnTo>
                <a:lnTo>
                  <a:pt x="1292" y="2391"/>
                </a:lnTo>
                <a:lnTo>
                  <a:pt x="1291" y="2393"/>
                </a:lnTo>
                <a:lnTo>
                  <a:pt x="1290" y="2394"/>
                </a:lnTo>
                <a:lnTo>
                  <a:pt x="1288" y="2395"/>
                </a:lnTo>
                <a:lnTo>
                  <a:pt x="1287" y="2396"/>
                </a:lnTo>
                <a:lnTo>
                  <a:pt x="1286" y="2396"/>
                </a:lnTo>
                <a:lnTo>
                  <a:pt x="1285" y="2396"/>
                </a:lnTo>
                <a:lnTo>
                  <a:pt x="1283" y="2396"/>
                </a:lnTo>
                <a:lnTo>
                  <a:pt x="1283" y="2397"/>
                </a:lnTo>
                <a:lnTo>
                  <a:pt x="1282" y="2399"/>
                </a:lnTo>
                <a:lnTo>
                  <a:pt x="1282" y="2400"/>
                </a:lnTo>
                <a:lnTo>
                  <a:pt x="1281" y="2400"/>
                </a:lnTo>
                <a:lnTo>
                  <a:pt x="1280" y="2400"/>
                </a:lnTo>
                <a:lnTo>
                  <a:pt x="1280" y="2401"/>
                </a:lnTo>
                <a:lnTo>
                  <a:pt x="1280" y="2402"/>
                </a:lnTo>
                <a:lnTo>
                  <a:pt x="1279" y="2402"/>
                </a:lnTo>
                <a:lnTo>
                  <a:pt x="1277" y="2402"/>
                </a:lnTo>
                <a:lnTo>
                  <a:pt x="1276" y="2402"/>
                </a:lnTo>
                <a:lnTo>
                  <a:pt x="1275" y="2402"/>
                </a:lnTo>
                <a:lnTo>
                  <a:pt x="1274" y="2402"/>
                </a:lnTo>
                <a:lnTo>
                  <a:pt x="1274" y="2401"/>
                </a:lnTo>
                <a:lnTo>
                  <a:pt x="1272" y="2401"/>
                </a:lnTo>
                <a:lnTo>
                  <a:pt x="1271" y="2402"/>
                </a:lnTo>
                <a:lnTo>
                  <a:pt x="1270" y="2402"/>
                </a:lnTo>
                <a:lnTo>
                  <a:pt x="1269" y="2402"/>
                </a:lnTo>
                <a:lnTo>
                  <a:pt x="1268" y="2404"/>
                </a:lnTo>
                <a:lnTo>
                  <a:pt x="1266" y="2404"/>
                </a:lnTo>
                <a:lnTo>
                  <a:pt x="1266" y="2405"/>
                </a:lnTo>
                <a:lnTo>
                  <a:pt x="1265" y="2405"/>
                </a:lnTo>
                <a:lnTo>
                  <a:pt x="1264" y="2405"/>
                </a:lnTo>
                <a:lnTo>
                  <a:pt x="1263" y="2405"/>
                </a:lnTo>
                <a:lnTo>
                  <a:pt x="1261" y="2405"/>
                </a:lnTo>
                <a:lnTo>
                  <a:pt x="1261" y="2404"/>
                </a:lnTo>
                <a:lnTo>
                  <a:pt x="1260" y="2404"/>
                </a:lnTo>
                <a:lnTo>
                  <a:pt x="1260" y="2405"/>
                </a:lnTo>
                <a:lnTo>
                  <a:pt x="1259" y="2405"/>
                </a:lnTo>
                <a:lnTo>
                  <a:pt x="1258" y="2405"/>
                </a:lnTo>
                <a:lnTo>
                  <a:pt x="1256" y="2405"/>
                </a:lnTo>
                <a:lnTo>
                  <a:pt x="1255" y="2406"/>
                </a:lnTo>
                <a:lnTo>
                  <a:pt x="1254" y="2406"/>
                </a:lnTo>
                <a:lnTo>
                  <a:pt x="1253" y="2406"/>
                </a:lnTo>
                <a:lnTo>
                  <a:pt x="1250" y="2407"/>
                </a:lnTo>
                <a:lnTo>
                  <a:pt x="1250" y="2409"/>
                </a:lnTo>
                <a:lnTo>
                  <a:pt x="1249" y="2409"/>
                </a:lnTo>
                <a:lnTo>
                  <a:pt x="1248" y="2409"/>
                </a:lnTo>
                <a:lnTo>
                  <a:pt x="1247" y="2409"/>
                </a:lnTo>
                <a:lnTo>
                  <a:pt x="1245" y="2409"/>
                </a:lnTo>
                <a:lnTo>
                  <a:pt x="1243" y="2407"/>
                </a:lnTo>
                <a:lnTo>
                  <a:pt x="1243" y="2409"/>
                </a:lnTo>
                <a:lnTo>
                  <a:pt x="1242" y="2409"/>
                </a:lnTo>
                <a:lnTo>
                  <a:pt x="1240" y="2409"/>
                </a:lnTo>
                <a:lnTo>
                  <a:pt x="1239" y="2407"/>
                </a:lnTo>
                <a:lnTo>
                  <a:pt x="1238" y="2406"/>
                </a:lnTo>
                <a:lnTo>
                  <a:pt x="1237" y="2406"/>
                </a:lnTo>
                <a:lnTo>
                  <a:pt x="1237" y="2405"/>
                </a:lnTo>
                <a:lnTo>
                  <a:pt x="1236" y="2405"/>
                </a:lnTo>
                <a:lnTo>
                  <a:pt x="1236" y="2406"/>
                </a:lnTo>
                <a:lnTo>
                  <a:pt x="1234" y="2406"/>
                </a:lnTo>
                <a:lnTo>
                  <a:pt x="1233" y="2406"/>
                </a:lnTo>
                <a:lnTo>
                  <a:pt x="1232" y="2406"/>
                </a:lnTo>
                <a:lnTo>
                  <a:pt x="1232" y="2407"/>
                </a:lnTo>
                <a:lnTo>
                  <a:pt x="1231" y="2407"/>
                </a:lnTo>
                <a:lnTo>
                  <a:pt x="1229" y="2407"/>
                </a:lnTo>
                <a:lnTo>
                  <a:pt x="1228" y="2407"/>
                </a:lnTo>
                <a:lnTo>
                  <a:pt x="1227" y="2409"/>
                </a:lnTo>
                <a:lnTo>
                  <a:pt x="1224" y="2410"/>
                </a:lnTo>
                <a:lnTo>
                  <a:pt x="1224" y="2411"/>
                </a:lnTo>
                <a:lnTo>
                  <a:pt x="1223" y="2411"/>
                </a:lnTo>
                <a:lnTo>
                  <a:pt x="1223" y="2412"/>
                </a:lnTo>
                <a:lnTo>
                  <a:pt x="1222" y="2412"/>
                </a:lnTo>
                <a:lnTo>
                  <a:pt x="1221" y="2412"/>
                </a:lnTo>
                <a:lnTo>
                  <a:pt x="1221" y="2414"/>
                </a:lnTo>
                <a:lnTo>
                  <a:pt x="1219" y="2414"/>
                </a:lnTo>
                <a:lnTo>
                  <a:pt x="1218" y="2415"/>
                </a:lnTo>
                <a:lnTo>
                  <a:pt x="1218" y="2416"/>
                </a:lnTo>
                <a:lnTo>
                  <a:pt x="1217" y="2417"/>
                </a:lnTo>
                <a:lnTo>
                  <a:pt x="1217" y="2420"/>
                </a:lnTo>
                <a:lnTo>
                  <a:pt x="1216" y="2420"/>
                </a:lnTo>
                <a:lnTo>
                  <a:pt x="1216" y="2421"/>
                </a:lnTo>
                <a:lnTo>
                  <a:pt x="1215" y="2422"/>
                </a:lnTo>
                <a:lnTo>
                  <a:pt x="1215" y="2423"/>
                </a:lnTo>
                <a:lnTo>
                  <a:pt x="1215" y="2425"/>
                </a:lnTo>
                <a:lnTo>
                  <a:pt x="1213" y="2425"/>
                </a:lnTo>
                <a:lnTo>
                  <a:pt x="1213" y="2426"/>
                </a:lnTo>
                <a:lnTo>
                  <a:pt x="1213" y="2427"/>
                </a:lnTo>
                <a:lnTo>
                  <a:pt x="1212" y="2427"/>
                </a:lnTo>
                <a:lnTo>
                  <a:pt x="1211" y="2427"/>
                </a:lnTo>
                <a:lnTo>
                  <a:pt x="1211" y="2428"/>
                </a:lnTo>
                <a:lnTo>
                  <a:pt x="1210" y="2428"/>
                </a:lnTo>
                <a:lnTo>
                  <a:pt x="1210" y="2429"/>
                </a:lnTo>
                <a:lnTo>
                  <a:pt x="1211" y="2431"/>
                </a:lnTo>
                <a:lnTo>
                  <a:pt x="1211" y="2432"/>
                </a:lnTo>
                <a:lnTo>
                  <a:pt x="1210" y="2432"/>
                </a:lnTo>
                <a:lnTo>
                  <a:pt x="1210" y="2433"/>
                </a:lnTo>
                <a:lnTo>
                  <a:pt x="1208" y="2433"/>
                </a:lnTo>
                <a:lnTo>
                  <a:pt x="1207" y="2434"/>
                </a:lnTo>
                <a:lnTo>
                  <a:pt x="1206" y="2434"/>
                </a:lnTo>
                <a:lnTo>
                  <a:pt x="1205" y="2434"/>
                </a:lnTo>
                <a:lnTo>
                  <a:pt x="1205" y="2433"/>
                </a:lnTo>
                <a:lnTo>
                  <a:pt x="1204" y="2432"/>
                </a:lnTo>
                <a:lnTo>
                  <a:pt x="1204" y="2429"/>
                </a:lnTo>
                <a:lnTo>
                  <a:pt x="1204" y="2428"/>
                </a:lnTo>
                <a:lnTo>
                  <a:pt x="1204" y="2427"/>
                </a:lnTo>
                <a:lnTo>
                  <a:pt x="1204" y="2426"/>
                </a:lnTo>
                <a:lnTo>
                  <a:pt x="1204" y="2425"/>
                </a:lnTo>
                <a:lnTo>
                  <a:pt x="1202" y="2422"/>
                </a:lnTo>
                <a:lnTo>
                  <a:pt x="1201" y="2420"/>
                </a:lnTo>
                <a:lnTo>
                  <a:pt x="1200" y="2418"/>
                </a:lnTo>
                <a:lnTo>
                  <a:pt x="1199" y="2417"/>
                </a:lnTo>
                <a:lnTo>
                  <a:pt x="1197" y="2416"/>
                </a:lnTo>
                <a:lnTo>
                  <a:pt x="1196" y="2415"/>
                </a:lnTo>
                <a:lnTo>
                  <a:pt x="1195" y="2415"/>
                </a:lnTo>
                <a:lnTo>
                  <a:pt x="1193" y="2415"/>
                </a:lnTo>
                <a:lnTo>
                  <a:pt x="1191" y="2415"/>
                </a:lnTo>
                <a:lnTo>
                  <a:pt x="1190" y="2414"/>
                </a:lnTo>
                <a:lnTo>
                  <a:pt x="1189" y="2414"/>
                </a:lnTo>
                <a:lnTo>
                  <a:pt x="1188" y="2414"/>
                </a:lnTo>
                <a:lnTo>
                  <a:pt x="1188" y="2412"/>
                </a:lnTo>
                <a:lnTo>
                  <a:pt x="1185" y="2410"/>
                </a:lnTo>
                <a:lnTo>
                  <a:pt x="1185" y="2409"/>
                </a:lnTo>
                <a:lnTo>
                  <a:pt x="1184" y="2406"/>
                </a:lnTo>
                <a:lnTo>
                  <a:pt x="1183" y="2404"/>
                </a:lnTo>
                <a:lnTo>
                  <a:pt x="1181" y="2402"/>
                </a:lnTo>
                <a:lnTo>
                  <a:pt x="1180" y="2402"/>
                </a:lnTo>
                <a:lnTo>
                  <a:pt x="1179" y="2401"/>
                </a:lnTo>
                <a:lnTo>
                  <a:pt x="1177" y="2400"/>
                </a:lnTo>
                <a:lnTo>
                  <a:pt x="1177" y="2399"/>
                </a:lnTo>
                <a:lnTo>
                  <a:pt x="1175" y="2397"/>
                </a:lnTo>
                <a:lnTo>
                  <a:pt x="1175" y="2395"/>
                </a:lnTo>
                <a:lnTo>
                  <a:pt x="1174" y="2391"/>
                </a:lnTo>
                <a:lnTo>
                  <a:pt x="1174" y="2386"/>
                </a:lnTo>
                <a:lnTo>
                  <a:pt x="1174" y="2385"/>
                </a:lnTo>
                <a:lnTo>
                  <a:pt x="1173" y="2383"/>
                </a:lnTo>
                <a:lnTo>
                  <a:pt x="1173" y="2379"/>
                </a:lnTo>
                <a:lnTo>
                  <a:pt x="1173" y="2377"/>
                </a:lnTo>
                <a:lnTo>
                  <a:pt x="1173" y="2375"/>
                </a:lnTo>
                <a:lnTo>
                  <a:pt x="1173" y="2373"/>
                </a:lnTo>
                <a:lnTo>
                  <a:pt x="1173" y="2370"/>
                </a:lnTo>
                <a:lnTo>
                  <a:pt x="1172" y="2369"/>
                </a:lnTo>
                <a:lnTo>
                  <a:pt x="1172" y="2368"/>
                </a:lnTo>
                <a:lnTo>
                  <a:pt x="1170" y="2367"/>
                </a:lnTo>
                <a:lnTo>
                  <a:pt x="1169" y="2365"/>
                </a:lnTo>
                <a:lnTo>
                  <a:pt x="1168" y="2364"/>
                </a:lnTo>
                <a:lnTo>
                  <a:pt x="1167" y="2362"/>
                </a:lnTo>
                <a:lnTo>
                  <a:pt x="1167" y="2361"/>
                </a:lnTo>
                <a:lnTo>
                  <a:pt x="1166" y="2359"/>
                </a:lnTo>
                <a:lnTo>
                  <a:pt x="1166" y="2358"/>
                </a:lnTo>
                <a:lnTo>
                  <a:pt x="1166" y="2357"/>
                </a:lnTo>
                <a:lnTo>
                  <a:pt x="1166" y="2354"/>
                </a:lnTo>
                <a:lnTo>
                  <a:pt x="1166" y="2353"/>
                </a:lnTo>
                <a:lnTo>
                  <a:pt x="1166" y="2352"/>
                </a:lnTo>
                <a:lnTo>
                  <a:pt x="1166" y="2351"/>
                </a:lnTo>
                <a:lnTo>
                  <a:pt x="1166" y="2350"/>
                </a:lnTo>
                <a:lnTo>
                  <a:pt x="1166" y="2348"/>
                </a:lnTo>
                <a:lnTo>
                  <a:pt x="1167" y="2347"/>
                </a:lnTo>
                <a:lnTo>
                  <a:pt x="1169" y="2347"/>
                </a:lnTo>
                <a:lnTo>
                  <a:pt x="1170" y="2348"/>
                </a:lnTo>
                <a:lnTo>
                  <a:pt x="1172" y="2348"/>
                </a:lnTo>
                <a:lnTo>
                  <a:pt x="1177" y="2347"/>
                </a:lnTo>
                <a:lnTo>
                  <a:pt x="1178" y="2346"/>
                </a:lnTo>
                <a:lnTo>
                  <a:pt x="1179" y="2345"/>
                </a:lnTo>
                <a:lnTo>
                  <a:pt x="1179" y="2343"/>
                </a:lnTo>
                <a:lnTo>
                  <a:pt x="1179" y="2342"/>
                </a:lnTo>
                <a:lnTo>
                  <a:pt x="1179" y="2340"/>
                </a:lnTo>
                <a:lnTo>
                  <a:pt x="1179" y="2338"/>
                </a:lnTo>
                <a:lnTo>
                  <a:pt x="1179" y="2337"/>
                </a:lnTo>
                <a:lnTo>
                  <a:pt x="1179" y="2336"/>
                </a:lnTo>
                <a:lnTo>
                  <a:pt x="1178" y="2336"/>
                </a:lnTo>
                <a:lnTo>
                  <a:pt x="1178" y="2335"/>
                </a:lnTo>
                <a:lnTo>
                  <a:pt x="1178" y="2333"/>
                </a:lnTo>
                <a:lnTo>
                  <a:pt x="1178" y="2332"/>
                </a:lnTo>
                <a:lnTo>
                  <a:pt x="1178" y="2331"/>
                </a:lnTo>
                <a:lnTo>
                  <a:pt x="1178" y="2330"/>
                </a:lnTo>
                <a:lnTo>
                  <a:pt x="1178" y="2329"/>
                </a:lnTo>
                <a:lnTo>
                  <a:pt x="1179" y="2327"/>
                </a:lnTo>
                <a:lnTo>
                  <a:pt x="1180" y="2327"/>
                </a:lnTo>
                <a:lnTo>
                  <a:pt x="1181" y="2326"/>
                </a:lnTo>
                <a:lnTo>
                  <a:pt x="1183" y="2325"/>
                </a:lnTo>
                <a:lnTo>
                  <a:pt x="1184" y="2324"/>
                </a:lnTo>
                <a:lnTo>
                  <a:pt x="1185" y="2322"/>
                </a:lnTo>
                <a:lnTo>
                  <a:pt x="1185" y="2321"/>
                </a:lnTo>
                <a:lnTo>
                  <a:pt x="1185" y="2318"/>
                </a:lnTo>
                <a:lnTo>
                  <a:pt x="1184" y="2313"/>
                </a:lnTo>
                <a:lnTo>
                  <a:pt x="1184" y="2311"/>
                </a:lnTo>
                <a:lnTo>
                  <a:pt x="1184" y="2310"/>
                </a:lnTo>
                <a:lnTo>
                  <a:pt x="1184" y="2309"/>
                </a:lnTo>
                <a:lnTo>
                  <a:pt x="1185" y="2309"/>
                </a:lnTo>
                <a:lnTo>
                  <a:pt x="1185" y="2308"/>
                </a:lnTo>
                <a:lnTo>
                  <a:pt x="1186" y="2306"/>
                </a:lnTo>
                <a:lnTo>
                  <a:pt x="1188" y="2304"/>
                </a:lnTo>
                <a:lnTo>
                  <a:pt x="1189" y="2302"/>
                </a:lnTo>
                <a:lnTo>
                  <a:pt x="1189" y="2299"/>
                </a:lnTo>
                <a:lnTo>
                  <a:pt x="1189" y="2298"/>
                </a:lnTo>
                <a:lnTo>
                  <a:pt x="1189" y="2297"/>
                </a:lnTo>
                <a:lnTo>
                  <a:pt x="1188" y="2295"/>
                </a:lnTo>
                <a:lnTo>
                  <a:pt x="1188" y="2293"/>
                </a:lnTo>
                <a:lnTo>
                  <a:pt x="1186" y="2292"/>
                </a:lnTo>
                <a:lnTo>
                  <a:pt x="1186" y="2291"/>
                </a:lnTo>
                <a:lnTo>
                  <a:pt x="1185" y="2291"/>
                </a:lnTo>
                <a:lnTo>
                  <a:pt x="1185" y="2289"/>
                </a:lnTo>
                <a:lnTo>
                  <a:pt x="1184" y="2289"/>
                </a:lnTo>
                <a:lnTo>
                  <a:pt x="1183" y="2289"/>
                </a:lnTo>
                <a:lnTo>
                  <a:pt x="1181" y="2289"/>
                </a:lnTo>
                <a:lnTo>
                  <a:pt x="1180" y="2288"/>
                </a:lnTo>
                <a:lnTo>
                  <a:pt x="1179" y="2288"/>
                </a:lnTo>
                <a:lnTo>
                  <a:pt x="1178" y="2287"/>
                </a:lnTo>
                <a:lnTo>
                  <a:pt x="1178" y="2286"/>
                </a:lnTo>
                <a:lnTo>
                  <a:pt x="1178" y="2284"/>
                </a:lnTo>
                <a:lnTo>
                  <a:pt x="1178" y="2283"/>
                </a:lnTo>
                <a:lnTo>
                  <a:pt x="1177" y="2280"/>
                </a:lnTo>
                <a:lnTo>
                  <a:pt x="1177" y="2277"/>
                </a:lnTo>
                <a:lnTo>
                  <a:pt x="1177" y="2276"/>
                </a:lnTo>
                <a:lnTo>
                  <a:pt x="1175" y="2276"/>
                </a:lnTo>
                <a:lnTo>
                  <a:pt x="1175" y="2274"/>
                </a:lnTo>
                <a:lnTo>
                  <a:pt x="1175" y="2273"/>
                </a:lnTo>
                <a:lnTo>
                  <a:pt x="1175" y="2272"/>
                </a:lnTo>
                <a:lnTo>
                  <a:pt x="1174" y="2271"/>
                </a:lnTo>
                <a:lnTo>
                  <a:pt x="1173" y="2268"/>
                </a:lnTo>
                <a:lnTo>
                  <a:pt x="1172" y="2267"/>
                </a:lnTo>
                <a:lnTo>
                  <a:pt x="1170" y="2265"/>
                </a:lnTo>
                <a:lnTo>
                  <a:pt x="1170" y="2263"/>
                </a:lnTo>
                <a:lnTo>
                  <a:pt x="1170" y="2261"/>
                </a:lnTo>
                <a:lnTo>
                  <a:pt x="1170" y="2260"/>
                </a:lnTo>
                <a:lnTo>
                  <a:pt x="1169" y="2260"/>
                </a:lnTo>
                <a:lnTo>
                  <a:pt x="1169" y="2259"/>
                </a:lnTo>
                <a:lnTo>
                  <a:pt x="1169" y="2257"/>
                </a:lnTo>
                <a:lnTo>
                  <a:pt x="1170" y="2255"/>
                </a:lnTo>
                <a:lnTo>
                  <a:pt x="1170" y="2254"/>
                </a:lnTo>
                <a:lnTo>
                  <a:pt x="1170" y="2252"/>
                </a:lnTo>
                <a:lnTo>
                  <a:pt x="1172" y="2251"/>
                </a:lnTo>
                <a:lnTo>
                  <a:pt x="1172" y="2250"/>
                </a:lnTo>
                <a:lnTo>
                  <a:pt x="1172" y="2249"/>
                </a:lnTo>
                <a:lnTo>
                  <a:pt x="1172" y="2246"/>
                </a:lnTo>
                <a:lnTo>
                  <a:pt x="1172" y="2244"/>
                </a:lnTo>
                <a:lnTo>
                  <a:pt x="1172" y="2243"/>
                </a:lnTo>
                <a:lnTo>
                  <a:pt x="1172" y="2241"/>
                </a:lnTo>
                <a:lnTo>
                  <a:pt x="1172" y="2240"/>
                </a:lnTo>
                <a:lnTo>
                  <a:pt x="1170" y="2239"/>
                </a:lnTo>
                <a:lnTo>
                  <a:pt x="1169" y="2235"/>
                </a:lnTo>
                <a:lnTo>
                  <a:pt x="1169" y="2233"/>
                </a:lnTo>
                <a:lnTo>
                  <a:pt x="1169" y="2231"/>
                </a:lnTo>
                <a:lnTo>
                  <a:pt x="1168" y="2230"/>
                </a:lnTo>
                <a:lnTo>
                  <a:pt x="1168" y="2225"/>
                </a:lnTo>
                <a:lnTo>
                  <a:pt x="1167" y="2224"/>
                </a:lnTo>
                <a:lnTo>
                  <a:pt x="1166" y="2222"/>
                </a:lnTo>
                <a:lnTo>
                  <a:pt x="1166" y="2220"/>
                </a:lnTo>
                <a:lnTo>
                  <a:pt x="1166" y="2218"/>
                </a:lnTo>
                <a:lnTo>
                  <a:pt x="1164" y="2216"/>
                </a:lnTo>
                <a:lnTo>
                  <a:pt x="1163" y="2216"/>
                </a:lnTo>
                <a:lnTo>
                  <a:pt x="1162" y="2211"/>
                </a:lnTo>
                <a:lnTo>
                  <a:pt x="1158" y="2208"/>
                </a:lnTo>
                <a:lnTo>
                  <a:pt x="1156" y="2207"/>
                </a:lnTo>
                <a:lnTo>
                  <a:pt x="1153" y="2207"/>
                </a:lnTo>
                <a:lnTo>
                  <a:pt x="1152" y="2207"/>
                </a:lnTo>
                <a:lnTo>
                  <a:pt x="1149" y="2207"/>
                </a:lnTo>
                <a:lnTo>
                  <a:pt x="1147" y="2209"/>
                </a:lnTo>
                <a:lnTo>
                  <a:pt x="1146" y="2211"/>
                </a:lnTo>
                <a:lnTo>
                  <a:pt x="1143" y="2213"/>
                </a:lnTo>
                <a:lnTo>
                  <a:pt x="1141" y="2214"/>
                </a:lnTo>
                <a:lnTo>
                  <a:pt x="1140" y="2216"/>
                </a:lnTo>
                <a:lnTo>
                  <a:pt x="1137" y="2216"/>
                </a:lnTo>
                <a:lnTo>
                  <a:pt x="1136" y="2217"/>
                </a:lnTo>
                <a:lnTo>
                  <a:pt x="1134" y="2216"/>
                </a:lnTo>
                <a:lnTo>
                  <a:pt x="1130" y="2216"/>
                </a:lnTo>
                <a:lnTo>
                  <a:pt x="1129" y="2216"/>
                </a:lnTo>
                <a:lnTo>
                  <a:pt x="1127" y="2214"/>
                </a:lnTo>
                <a:lnTo>
                  <a:pt x="1124" y="2213"/>
                </a:lnTo>
                <a:lnTo>
                  <a:pt x="1122" y="2212"/>
                </a:lnTo>
                <a:lnTo>
                  <a:pt x="1120" y="2209"/>
                </a:lnTo>
                <a:lnTo>
                  <a:pt x="1117" y="2208"/>
                </a:lnTo>
                <a:lnTo>
                  <a:pt x="1115" y="2208"/>
                </a:lnTo>
                <a:lnTo>
                  <a:pt x="1113" y="2207"/>
                </a:lnTo>
                <a:lnTo>
                  <a:pt x="1110" y="2207"/>
                </a:lnTo>
                <a:lnTo>
                  <a:pt x="1109" y="2207"/>
                </a:lnTo>
                <a:lnTo>
                  <a:pt x="1108" y="2207"/>
                </a:lnTo>
                <a:lnTo>
                  <a:pt x="1105" y="2208"/>
                </a:lnTo>
                <a:lnTo>
                  <a:pt x="1103" y="2209"/>
                </a:lnTo>
                <a:lnTo>
                  <a:pt x="1103" y="2211"/>
                </a:lnTo>
                <a:lnTo>
                  <a:pt x="1102" y="2211"/>
                </a:lnTo>
                <a:lnTo>
                  <a:pt x="1100" y="2212"/>
                </a:lnTo>
                <a:lnTo>
                  <a:pt x="1099" y="2212"/>
                </a:lnTo>
                <a:lnTo>
                  <a:pt x="1099" y="2213"/>
                </a:lnTo>
                <a:lnTo>
                  <a:pt x="1098" y="2213"/>
                </a:lnTo>
                <a:lnTo>
                  <a:pt x="1098" y="2214"/>
                </a:lnTo>
                <a:lnTo>
                  <a:pt x="1097" y="2214"/>
                </a:lnTo>
                <a:lnTo>
                  <a:pt x="1097" y="2216"/>
                </a:lnTo>
                <a:lnTo>
                  <a:pt x="1095" y="2216"/>
                </a:lnTo>
                <a:lnTo>
                  <a:pt x="1094" y="2216"/>
                </a:lnTo>
                <a:lnTo>
                  <a:pt x="1093" y="2216"/>
                </a:lnTo>
                <a:lnTo>
                  <a:pt x="1092" y="2214"/>
                </a:lnTo>
                <a:lnTo>
                  <a:pt x="1090" y="2214"/>
                </a:lnTo>
                <a:lnTo>
                  <a:pt x="1089" y="2213"/>
                </a:lnTo>
                <a:lnTo>
                  <a:pt x="1089" y="2211"/>
                </a:lnTo>
                <a:lnTo>
                  <a:pt x="1089" y="2209"/>
                </a:lnTo>
                <a:lnTo>
                  <a:pt x="1088" y="2207"/>
                </a:lnTo>
                <a:lnTo>
                  <a:pt x="1089" y="2206"/>
                </a:lnTo>
                <a:lnTo>
                  <a:pt x="1089" y="2203"/>
                </a:lnTo>
                <a:lnTo>
                  <a:pt x="1089" y="2202"/>
                </a:lnTo>
                <a:lnTo>
                  <a:pt x="1089" y="2199"/>
                </a:lnTo>
                <a:lnTo>
                  <a:pt x="1089" y="2197"/>
                </a:lnTo>
                <a:lnTo>
                  <a:pt x="1089" y="2195"/>
                </a:lnTo>
                <a:lnTo>
                  <a:pt x="1089" y="2193"/>
                </a:lnTo>
                <a:lnTo>
                  <a:pt x="1089" y="2192"/>
                </a:lnTo>
                <a:lnTo>
                  <a:pt x="1089" y="2190"/>
                </a:lnTo>
                <a:lnTo>
                  <a:pt x="1088" y="2187"/>
                </a:lnTo>
                <a:lnTo>
                  <a:pt x="1085" y="2186"/>
                </a:lnTo>
                <a:lnTo>
                  <a:pt x="1083" y="2184"/>
                </a:lnTo>
                <a:lnTo>
                  <a:pt x="1082" y="2184"/>
                </a:lnTo>
                <a:lnTo>
                  <a:pt x="1079" y="2182"/>
                </a:lnTo>
                <a:lnTo>
                  <a:pt x="1076" y="2182"/>
                </a:lnTo>
                <a:lnTo>
                  <a:pt x="1076" y="2181"/>
                </a:lnTo>
                <a:lnTo>
                  <a:pt x="1076" y="2182"/>
                </a:lnTo>
                <a:lnTo>
                  <a:pt x="1074" y="2181"/>
                </a:lnTo>
                <a:lnTo>
                  <a:pt x="1073" y="2181"/>
                </a:lnTo>
                <a:lnTo>
                  <a:pt x="1072" y="2180"/>
                </a:lnTo>
                <a:lnTo>
                  <a:pt x="1068" y="2179"/>
                </a:lnTo>
                <a:lnTo>
                  <a:pt x="1067" y="2177"/>
                </a:lnTo>
                <a:lnTo>
                  <a:pt x="1063" y="2175"/>
                </a:lnTo>
                <a:lnTo>
                  <a:pt x="1062" y="2174"/>
                </a:lnTo>
                <a:lnTo>
                  <a:pt x="1061" y="2174"/>
                </a:lnTo>
                <a:lnTo>
                  <a:pt x="1060" y="2174"/>
                </a:lnTo>
                <a:lnTo>
                  <a:pt x="1060" y="2172"/>
                </a:lnTo>
                <a:lnTo>
                  <a:pt x="1059" y="2172"/>
                </a:lnTo>
                <a:lnTo>
                  <a:pt x="1057" y="2172"/>
                </a:lnTo>
                <a:lnTo>
                  <a:pt x="1056" y="2171"/>
                </a:lnTo>
                <a:lnTo>
                  <a:pt x="1056" y="2170"/>
                </a:lnTo>
                <a:lnTo>
                  <a:pt x="1056" y="2169"/>
                </a:lnTo>
                <a:lnTo>
                  <a:pt x="1055" y="2165"/>
                </a:lnTo>
                <a:lnTo>
                  <a:pt x="1055" y="2164"/>
                </a:lnTo>
                <a:lnTo>
                  <a:pt x="1055" y="2163"/>
                </a:lnTo>
                <a:lnTo>
                  <a:pt x="1055" y="2161"/>
                </a:lnTo>
                <a:lnTo>
                  <a:pt x="1053" y="2160"/>
                </a:lnTo>
                <a:lnTo>
                  <a:pt x="1053" y="2159"/>
                </a:lnTo>
                <a:lnTo>
                  <a:pt x="1053" y="2158"/>
                </a:lnTo>
                <a:lnTo>
                  <a:pt x="1052" y="2157"/>
                </a:lnTo>
                <a:lnTo>
                  <a:pt x="1051" y="2154"/>
                </a:lnTo>
                <a:lnTo>
                  <a:pt x="1050" y="2153"/>
                </a:lnTo>
                <a:lnTo>
                  <a:pt x="1050" y="2152"/>
                </a:lnTo>
                <a:lnTo>
                  <a:pt x="1049" y="2150"/>
                </a:lnTo>
                <a:lnTo>
                  <a:pt x="1047" y="2149"/>
                </a:lnTo>
                <a:lnTo>
                  <a:pt x="1046" y="2147"/>
                </a:lnTo>
                <a:lnTo>
                  <a:pt x="1042" y="2142"/>
                </a:lnTo>
                <a:lnTo>
                  <a:pt x="1042" y="2140"/>
                </a:lnTo>
                <a:lnTo>
                  <a:pt x="1041" y="2138"/>
                </a:lnTo>
                <a:lnTo>
                  <a:pt x="1040" y="2137"/>
                </a:lnTo>
                <a:lnTo>
                  <a:pt x="1036" y="2137"/>
                </a:lnTo>
                <a:lnTo>
                  <a:pt x="1027" y="2133"/>
                </a:lnTo>
                <a:lnTo>
                  <a:pt x="1025" y="2131"/>
                </a:lnTo>
                <a:lnTo>
                  <a:pt x="1024" y="2131"/>
                </a:lnTo>
                <a:lnTo>
                  <a:pt x="1022" y="2128"/>
                </a:lnTo>
                <a:lnTo>
                  <a:pt x="1022" y="2127"/>
                </a:lnTo>
                <a:lnTo>
                  <a:pt x="1020" y="2126"/>
                </a:lnTo>
                <a:lnTo>
                  <a:pt x="1020" y="2125"/>
                </a:lnTo>
                <a:lnTo>
                  <a:pt x="1019" y="2121"/>
                </a:lnTo>
                <a:lnTo>
                  <a:pt x="1019" y="2120"/>
                </a:lnTo>
                <a:lnTo>
                  <a:pt x="1019" y="2118"/>
                </a:lnTo>
                <a:lnTo>
                  <a:pt x="1019" y="2117"/>
                </a:lnTo>
                <a:lnTo>
                  <a:pt x="1019" y="2116"/>
                </a:lnTo>
                <a:lnTo>
                  <a:pt x="1020" y="2114"/>
                </a:lnTo>
                <a:lnTo>
                  <a:pt x="1020" y="2112"/>
                </a:lnTo>
                <a:lnTo>
                  <a:pt x="1022" y="2112"/>
                </a:lnTo>
                <a:lnTo>
                  <a:pt x="1023" y="2111"/>
                </a:lnTo>
                <a:lnTo>
                  <a:pt x="1024" y="2111"/>
                </a:lnTo>
                <a:lnTo>
                  <a:pt x="1025" y="2111"/>
                </a:lnTo>
                <a:lnTo>
                  <a:pt x="1028" y="2111"/>
                </a:lnTo>
                <a:lnTo>
                  <a:pt x="1029" y="2111"/>
                </a:lnTo>
                <a:lnTo>
                  <a:pt x="1030" y="2112"/>
                </a:lnTo>
                <a:lnTo>
                  <a:pt x="1031" y="2114"/>
                </a:lnTo>
                <a:lnTo>
                  <a:pt x="1031" y="2115"/>
                </a:lnTo>
                <a:lnTo>
                  <a:pt x="1034" y="2117"/>
                </a:lnTo>
                <a:lnTo>
                  <a:pt x="1036" y="2118"/>
                </a:lnTo>
                <a:lnTo>
                  <a:pt x="1038" y="2120"/>
                </a:lnTo>
                <a:lnTo>
                  <a:pt x="1039" y="2121"/>
                </a:lnTo>
                <a:lnTo>
                  <a:pt x="1040" y="2121"/>
                </a:lnTo>
                <a:lnTo>
                  <a:pt x="1041" y="2121"/>
                </a:lnTo>
                <a:lnTo>
                  <a:pt x="1042" y="2121"/>
                </a:lnTo>
                <a:lnTo>
                  <a:pt x="1042" y="2120"/>
                </a:lnTo>
                <a:lnTo>
                  <a:pt x="1044" y="2120"/>
                </a:lnTo>
                <a:lnTo>
                  <a:pt x="1045" y="2118"/>
                </a:lnTo>
                <a:lnTo>
                  <a:pt x="1046" y="2117"/>
                </a:lnTo>
                <a:lnTo>
                  <a:pt x="1050" y="2115"/>
                </a:lnTo>
                <a:lnTo>
                  <a:pt x="1050" y="2114"/>
                </a:lnTo>
                <a:lnTo>
                  <a:pt x="1051" y="2112"/>
                </a:lnTo>
                <a:lnTo>
                  <a:pt x="1052" y="2112"/>
                </a:lnTo>
                <a:lnTo>
                  <a:pt x="1052" y="2111"/>
                </a:lnTo>
                <a:lnTo>
                  <a:pt x="1052" y="2110"/>
                </a:lnTo>
                <a:lnTo>
                  <a:pt x="1053" y="2110"/>
                </a:lnTo>
                <a:lnTo>
                  <a:pt x="1055" y="2110"/>
                </a:lnTo>
                <a:lnTo>
                  <a:pt x="1055" y="2108"/>
                </a:lnTo>
                <a:lnTo>
                  <a:pt x="1056" y="2108"/>
                </a:lnTo>
                <a:lnTo>
                  <a:pt x="1056" y="2107"/>
                </a:lnTo>
                <a:lnTo>
                  <a:pt x="1057" y="2106"/>
                </a:lnTo>
                <a:lnTo>
                  <a:pt x="1057" y="2105"/>
                </a:lnTo>
                <a:lnTo>
                  <a:pt x="1057" y="2104"/>
                </a:lnTo>
                <a:lnTo>
                  <a:pt x="1057" y="2102"/>
                </a:lnTo>
                <a:lnTo>
                  <a:pt x="1056" y="2101"/>
                </a:lnTo>
                <a:lnTo>
                  <a:pt x="1057" y="2100"/>
                </a:lnTo>
                <a:lnTo>
                  <a:pt x="1059" y="2099"/>
                </a:lnTo>
                <a:lnTo>
                  <a:pt x="1059" y="2097"/>
                </a:lnTo>
                <a:lnTo>
                  <a:pt x="1057" y="2095"/>
                </a:lnTo>
                <a:lnTo>
                  <a:pt x="1057" y="2093"/>
                </a:lnTo>
                <a:lnTo>
                  <a:pt x="1056" y="2090"/>
                </a:lnTo>
                <a:lnTo>
                  <a:pt x="1055" y="2089"/>
                </a:lnTo>
                <a:lnTo>
                  <a:pt x="1052" y="2088"/>
                </a:lnTo>
                <a:lnTo>
                  <a:pt x="1050" y="2088"/>
                </a:lnTo>
                <a:lnTo>
                  <a:pt x="1049" y="2088"/>
                </a:lnTo>
                <a:lnTo>
                  <a:pt x="1046" y="2088"/>
                </a:lnTo>
                <a:lnTo>
                  <a:pt x="1045" y="2088"/>
                </a:lnTo>
                <a:lnTo>
                  <a:pt x="1044" y="2089"/>
                </a:lnTo>
                <a:lnTo>
                  <a:pt x="1041" y="2089"/>
                </a:lnTo>
                <a:lnTo>
                  <a:pt x="1040" y="2089"/>
                </a:lnTo>
                <a:lnTo>
                  <a:pt x="1039" y="2089"/>
                </a:lnTo>
                <a:lnTo>
                  <a:pt x="1039" y="2090"/>
                </a:lnTo>
                <a:lnTo>
                  <a:pt x="1038" y="2090"/>
                </a:lnTo>
                <a:lnTo>
                  <a:pt x="1036" y="2090"/>
                </a:lnTo>
                <a:lnTo>
                  <a:pt x="1035" y="2090"/>
                </a:lnTo>
                <a:lnTo>
                  <a:pt x="1034" y="2090"/>
                </a:lnTo>
                <a:lnTo>
                  <a:pt x="1031" y="2090"/>
                </a:lnTo>
                <a:lnTo>
                  <a:pt x="1029" y="2090"/>
                </a:lnTo>
                <a:lnTo>
                  <a:pt x="1028" y="2088"/>
                </a:lnTo>
                <a:lnTo>
                  <a:pt x="1027" y="2088"/>
                </a:lnTo>
                <a:lnTo>
                  <a:pt x="1025" y="2086"/>
                </a:lnTo>
                <a:lnTo>
                  <a:pt x="1024" y="2085"/>
                </a:lnTo>
                <a:lnTo>
                  <a:pt x="1023" y="2085"/>
                </a:lnTo>
                <a:lnTo>
                  <a:pt x="1022" y="2084"/>
                </a:lnTo>
                <a:lnTo>
                  <a:pt x="1020" y="2083"/>
                </a:lnTo>
                <a:lnTo>
                  <a:pt x="1019" y="2082"/>
                </a:lnTo>
                <a:lnTo>
                  <a:pt x="1018" y="2082"/>
                </a:lnTo>
                <a:lnTo>
                  <a:pt x="1018" y="2080"/>
                </a:lnTo>
                <a:lnTo>
                  <a:pt x="1017" y="2079"/>
                </a:lnTo>
                <a:lnTo>
                  <a:pt x="1017" y="2078"/>
                </a:lnTo>
                <a:lnTo>
                  <a:pt x="1015" y="2077"/>
                </a:lnTo>
                <a:lnTo>
                  <a:pt x="1015" y="2075"/>
                </a:lnTo>
                <a:lnTo>
                  <a:pt x="1014" y="2073"/>
                </a:lnTo>
                <a:lnTo>
                  <a:pt x="1013" y="2072"/>
                </a:lnTo>
                <a:lnTo>
                  <a:pt x="1013" y="2070"/>
                </a:lnTo>
                <a:lnTo>
                  <a:pt x="1012" y="2069"/>
                </a:lnTo>
                <a:lnTo>
                  <a:pt x="1010" y="2069"/>
                </a:lnTo>
                <a:lnTo>
                  <a:pt x="1010" y="2068"/>
                </a:lnTo>
                <a:lnTo>
                  <a:pt x="1009" y="2068"/>
                </a:lnTo>
                <a:lnTo>
                  <a:pt x="1009" y="2067"/>
                </a:lnTo>
                <a:lnTo>
                  <a:pt x="1008" y="2067"/>
                </a:lnTo>
                <a:lnTo>
                  <a:pt x="1006" y="2065"/>
                </a:lnTo>
                <a:lnTo>
                  <a:pt x="1006" y="2064"/>
                </a:lnTo>
                <a:lnTo>
                  <a:pt x="1006" y="2063"/>
                </a:lnTo>
                <a:lnTo>
                  <a:pt x="1004" y="2063"/>
                </a:lnTo>
                <a:lnTo>
                  <a:pt x="1004" y="2062"/>
                </a:lnTo>
                <a:lnTo>
                  <a:pt x="1003" y="2061"/>
                </a:lnTo>
                <a:lnTo>
                  <a:pt x="1003" y="2058"/>
                </a:lnTo>
                <a:lnTo>
                  <a:pt x="1003" y="2056"/>
                </a:lnTo>
                <a:lnTo>
                  <a:pt x="1003" y="2054"/>
                </a:lnTo>
                <a:lnTo>
                  <a:pt x="1003" y="2053"/>
                </a:lnTo>
                <a:lnTo>
                  <a:pt x="1004" y="2052"/>
                </a:lnTo>
                <a:lnTo>
                  <a:pt x="1004" y="2050"/>
                </a:lnTo>
                <a:lnTo>
                  <a:pt x="1006" y="2048"/>
                </a:lnTo>
                <a:lnTo>
                  <a:pt x="1006" y="2047"/>
                </a:lnTo>
                <a:lnTo>
                  <a:pt x="1007" y="2046"/>
                </a:lnTo>
                <a:lnTo>
                  <a:pt x="1007" y="2045"/>
                </a:lnTo>
                <a:lnTo>
                  <a:pt x="1008" y="2043"/>
                </a:lnTo>
                <a:lnTo>
                  <a:pt x="1008" y="2042"/>
                </a:lnTo>
                <a:lnTo>
                  <a:pt x="1008" y="2041"/>
                </a:lnTo>
                <a:lnTo>
                  <a:pt x="1008" y="2040"/>
                </a:lnTo>
                <a:lnTo>
                  <a:pt x="1008" y="2038"/>
                </a:lnTo>
                <a:lnTo>
                  <a:pt x="1008" y="2037"/>
                </a:lnTo>
                <a:lnTo>
                  <a:pt x="1008" y="2036"/>
                </a:lnTo>
                <a:lnTo>
                  <a:pt x="1009" y="2035"/>
                </a:lnTo>
                <a:lnTo>
                  <a:pt x="1010" y="2033"/>
                </a:lnTo>
                <a:lnTo>
                  <a:pt x="1012" y="2032"/>
                </a:lnTo>
                <a:lnTo>
                  <a:pt x="1013" y="2032"/>
                </a:lnTo>
                <a:lnTo>
                  <a:pt x="1014" y="2031"/>
                </a:lnTo>
                <a:lnTo>
                  <a:pt x="1015" y="2031"/>
                </a:lnTo>
                <a:lnTo>
                  <a:pt x="1017" y="2030"/>
                </a:lnTo>
                <a:lnTo>
                  <a:pt x="1018" y="2029"/>
                </a:lnTo>
                <a:lnTo>
                  <a:pt x="1018" y="2027"/>
                </a:lnTo>
                <a:lnTo>
                  <a:pt x="1019" y="2025"/>
                </a:lnTo>
                <a:lnTo>
                  <a:pt x="1019" y="2024"/>
                </a:lnTo>
                <a:lnTo>
                  <a:pt x="1019" y="2022"/>
                </a:lnTo>
                <a:lnTo>
                  <a:pt x="1020" y="2021"/>
                </a:lnTo>
                <a:lnTo>
                  <a:pt x="1020" y="2020"/>
                </a:lnTo>
                <a:lnTo>
                  <a:pt x="1022" y="2020"/>
                </a:lnTo>
                <a:lnTo>
                  <a:pt x="1022" y="2019"/>
                </a:lnTo>
                <a:lnTo>
                  <a:pt x="1022" y="2018"/>
                </a:lnTo>
                <a:lnTo>
                  <a:pt x="1022" y="2016"/>
                </a:lnTo>
                <a:lnTo>
                  <a:pt x="1020" y="2015"/>
                </a:lnTo>
                <a:lnTo>
                  <a:pt x="1022" y="2015"/>
                </a:lnTo>
                <a:lnTo>
                  <a:pt x="1022" y="2014"/>
                </a:lnTo>
                <a:lnTo>
                  <a:pt x="1022" y="2011"/>
                </a:lnTo>
                <a:lnTo>
                  <a:pt x="1022" y="2010"/>
                </a:lnTo>
                <a:lnTo>
                  <a:pt x="1022" y="2009"/>
                </a:lnTo>
                <a:lnTo>
                  <a:pt x="1020" y="2008"/>
                </a:lnTo>
                <a:lnTo>
                  <a:pt x="1020" y="2006"/>
                </a:lnTo>
                <a:lnTo>
                  <a:pt x="1020" y="2005"/>
                </a:lnTo>
                <a:lnTo>
                  <a:pt x="1019" y="2003"/>
                </a:lnTo>
                <a:lnTo>
                  <a:pt x="1019" y="2002"/>
                </a:lnTo>
                <a:lnTo>
                  <a:pt x="1019" y="2000"/>
                </a:lnTo>
                <a:lnTo>
                  <a:pt x="1019" y="1999"/>
                </a:lnTo>
                <a:lnTo>
                  <a:pt x="1018" y="1998"/>
                </a:lnTo>
                <a:lnTo>
                  <a:pt x="1018" y="1997"/>
                </a:lnTo>
                <a:lnTo>
                  <a:pt x="1018" y="1995"/>
                </a:lnTo>
                <a:lnTo>
                  <a:pt x="1019" y="1992"/>
                </a:lnTo>
                <a:lnTo>
                  <a:pt x="1020" y="1989"/>
                </a:lnTo>
                <a:lnTo>
                  <a:pt x="1020" y="1987"/>
                </a:lnTo>
                <a:lnTo>
                  <a:pt x="1022" y="1987"/>
                </a:lnTo>
                <a:lnTo>
                  <a:pt x="1022" y="1986"/>
                </a:lnTo>
                <a:lnTo>
                  <a:pt x="1022" y="1984"/>
                </a:lnTo>
                <a:lnTo>
                  <a:pt x="1020" y="1982"/>
                </a:lnTo>
                <a:lnTo>
                  <a:pt x="1020" y="1979"/>
                </a:lnTo>
                <a:lnTo>
                  <a:pt x="1019" y="1977"/>
                </a:lnTo>
                <a:lnTo>
                  <a:pt x="1018" y="1974"/>
                </a:lnTo>
                <a:lnTo>
                  <a:pt x="1015" y="1971"/>
                </a:lnTo>
                <a:lnTo>
                  <a:pt x="1014" y="1970"/>
                </a:lnTo>
                <a:lnTo>
                  <a:pt x="1013" y="1968"/>
                </a:lnTo>
                <a:lnTo>
                  <a:pt x="1012" y="1967"/>
                </a:lnTo>
                <a:lnTo>
                  <a:pt x="1010" y="1967"/>
                </a:lnTo>
                <a:lnTo>
                  <a:pt x="1010" y="1966"/>
                </a:lnTo>
                <a:lnTo>
                  <a:pt x="1008" y="1966"/>
                </a:lnTo>
                <a:lnTo>
                  <a:pt x="1004" y="1965"/>
                </a:lnTo>
                <a:lnTo>
                  <a:pt x="1002" y="1963"/>
                </a:lnTo>
                <a:lnTo>
                  <a:pt x="998" y="1963"/>
                </a:lnTo>
                <a:lnTo>
                  <a:pt x="997" y="1963"/>
                </a:lnTo>
                <a:lnTo>
                  <a:pt x="995" y="1965"/>
                </a:lnTo>
                <a:lnTo>
                  <a:pt x="993" y="1965"/>
                </a:lnTo>
                <a:lnTo>
                  <a:pt x="991" y="1963"/>
                </a:lnTo>
                <a:lnTo>
                  <a:pt x="990" y="1962"/>
                </a:lnTo>
                <a:lnTo>
                  <a:pt x="988" y="1960"/>
                </a:lnTo>
                <a:lnTo>
                  <a:pt x="987" y="1957"/>
                </a:lnTo>
                <a:lnTo>
                  <a:pt x="987" y="1955"/>
                </a:lnTo>
                <a:lnTo>
                  <a:pt x="987" y="1954"/>
                </a:lnTo>
                <a:lnTo>
                  <a:pt x="987" y="1951"/>
                </a:lnTo>
                <a:lnTo>
                  <a:pt x="988" y="1951"/>
                </a:lnTo>
                <a:lnTo>
                  <a:pt x="988" y="1950"/>
                </a:lnTo>
                <a:lnTo>
                  <a:pt x="991" y="1946"/>
                </a:lnTo>
                <a:lnTo>
                  <a:pt x="991" y="1945"/>
                </a:lnTo>
                <a:lnTo>
                  <a:pt x="992" y="1945"/>
                </a:lnTo>
                <a:lnTo>
                  <a:pt x="993" y="1944"/>
                </a:lnTo>
                <a:lnTo>
                  <a:pt x="993" y="1942"/>
                </a:lnTo>
                <a:lnTo>
                  <a:pt x="993" y="1941"/>
                </a:lnTo>
                <a:lnTo>
                  <a:pt x="993" y="1940"/>
                </a:lnTo>
                <a:lnTo>
                  <a:pt x="995" y="1938"/>
                </a:lnTo>
                <a:lnTo>
                  <a:pt x="995" y="1935"/>
                </a:lnTo>
                <a:lnTo>
                  <a:pt x="995" y="1931"/>
                </a:lnTo>
                <a:lnTo>
                  <a:pt x="995" y="1927"/>
                </a:lnTo>
                <a:lnTo>
                  <a:pt x="995" y="1923"/>
                </a:lnTo>
                <a:lnTo>
                  <a:pt x="993" y="1920"/>
                </a:lnTo>
                <a:lnTo>
                  <a:pt x="993" y="1918"/>
                </a:lnTo>
                <a:lnTo>
                  <a:pt x="995" y="1916"/>
                </a:lnTo>
                <a:lnTo>
                  <a:pt x="993" y="1914"/>
                </a:lnTo>
                <a:lnTo>
                  <a:pt x="993" y="1912"/>
                </a:lnTo>
                <a:lnTo>
                  <a:pt x="992" y="1910"/>
                </a:lnTo>
                <a:lnTo>
                  <a:pt x="990" y="1907"/>
                </a:lnTo>
                <a:lnTo>
                  <a:pt x="988" y="1904"/>
                </a:lnTo>
                <a:lnTo>
                  <a:pt x="986" y="1901"/>
                </a:lnTo>
                <a:lnTo>
                  <a:pt x="983" y="1899"/>
                </a:lnTo>
                <a:lnTo>
                  <a:pt x="980" y="1897"/>
                </a:lnTo>
                <a:lnTo>
                  <a:pt x="977" y="1896"/>
                </a:lnTo>
                <a:lnTo>
                  <a:pt x="975" y="1895"/>
                </a:lnTo>
                <a:lnTo>
                  <a:pt x="975" y="1893"/>
                </a:lnTo>
                <a:lnTo>
                  <a:pt x="972" y="1892"/>
                </a:lnTo>
                <a:lnTo>
                  <a:pt x="971" y="1892"/>
                </a:lnTo>
                <a:lnTo>
                  <a:pt x="970" y="1892"/>
                </a:lnTo>
                <a:lnTo>
                  <a:pt x="970" y="1891"/>
                </a:lnTo>
                <a:lnTo>
                  <a:pt x="968" y="1891"/>
                </a:lnTo>
                <a:lnTo>
                  <a:pt x="966" y="1891"/>
                </a:lnTo>
                <a:lnTo>
                  <a:pt x="965" y="1891"/>
                </a:lnTo>
                <a:lnTo>
                  <a:pt x="964" y="1892"/>
                </a:lnTo>
                <a:lnTo>
                  <a:pt x="963" y="1891"/>
                </a:lnTo>
                <a:lnTo>
                  <a:pt x="961" y="1891"/>
                </a:lnTo>
                <a:lnTo>
                  <a:pt x="960" y="1891"/>
                </a:lnTo>
                <a:lnTo>
                  <a:pt x="959" y="1890"/>
                </a:lnTo>
                <a:lnTo>
                  <a:pt x="958" y="1890"/>
                </a:lnTo>
                <a:lnTo>
                  <a:pt x="958" y="1888"/>
                </a:lnTo>
                <a:lnTo>
                  <a:pt x="956" y="1888"/>
                </a:lnTo>
                <a:lnTo>
                  <a:pt x="956" y="1887"/>
                </a:lnTo>
                <a:lnTo>
                  <a:pt x="955" y="1887"/>
                </a:lnTo>
                <a:lnTo>
                  <a:pt x="950" y="1881"/>
                </a:lnTo>
                <a:lnTo>
                  <a:pt x="949" y="1881"/>
                </a:lnTo>
                <a:lnTo>
                  <a:pt x="947" y="1879"/>
                </a:lnTo>
                <a:lnTo>
                  <a:pt x="944" y="1876"/>
                </a:lnTo>
                <a:lnTo>
                  <a:pt x="942" y="1875"/>
                </a:lnTo>
                <a:lnTo>
                  <a:pt x="939" y="1875"/>
                </a:lnTo>
                <a:lnTo>
                  <a:pt x="939" y="1874"/>
                </a:lnTo>
                <a:lnTo>
                  <a:pt x="934" y="1874"/>
                </a:lnTo>
                <a:lnTo>
                  <a:pt x="933" y="1874"/>
                </a:lnTo>
                <a:lnTo>
                  <a:pt x="932" y="1874"/>
                </a:lnTo>
                <a:lnTo>
                  <a:pt x="931" y="1874"/>
                </a:lnTo>
                <a:lnTo>
                  <a:pt x="929" y="1874"/>
                </a:lnTo>
                <a:lnTo>
                  <a:pt x="928" y="1874"/>
                </a:lnTo>
                <a:lnTo>
                  <a:pt x="927" y="1874"/>
                </a:lnTo>
                <a:lnTo>
                  <a:pt x="926" y="1874"/>
                </a:lnTo>
                <a:lnTo>
                  <a:pt x="925" y="1872"/>
                </a:lnTo>
                <a:lnTo>
                  <a:pt x="923" y="1871"/>
                </a:lnTo>
                <a:lnTo>
                  <a:pt x="922" y="1870"/>
                </a:lnTo>
                <a:lnTo>
                  <a:pt x="922" y="1869"/>
                </a:lnTo>
                <a:lnTo>
                  <a:pt x="921" y="1868"/>
                </a:lnTo>
                <a:lnTo>
                  <a:pt x="921" y="1866"/>
                </a:lnTo>
                <a:lnTo>
                  <a:pt x="919" y="1864"/>
                </a:lnTo>
                <a:lnTo>
                  <a:pt x="919" y="1863"/>
                </a:lnTo>
                <a:lnTo>
                  <a:pt x="919" y="1861"/>
                </a:lnTo>
                <a:lnTo>
                  <a:pt x="919" y="1860"/>
                </a:lnTo>
                <a:lnTo>
                  <a:pt x="918" y="1859"/>
                </a:lnTo>
                <a:lnTo>
                  <a:pt x="918" y="1858"/>
                </a:lnTo>
                <a:lnTo>
                  <a:pt x="918" y="1857"/>
                </a:lnTo>
                <a:lnTo>
                  <a:pt x="917" y="1855"/>
                </a:lnTo>
                <a:lnTo>
                  <a:pt x="917" y="1854"/>
                </a:lnTo>
                <a:lnTo>
                  <a:pt x="917" y="1852"/>
                </a:lnTo>
                <a:lnTo>
                  <a:pt x="916" y="1849"/>
                </a:lnTo>
                <a:lnTo>
                  <a:pt x="916" y="1848"/>
                </a:lnTo>
                <a:lnTo>
                  <a:pt x="915" y="1847"/>
                </a:lnTo>
                <a:lnTo>
                  <a:pt x="915" y="1845"/>
                </a:lnTo>
                <a:lnTo>
                  <a:pt x="915" y="1844"/>
                </a:lnTo>
                <a:lnTo>
                  <a:pt x="915" y="1843"/>
                </a:lnTo>
                <a:lnTo>
                  <a:pt x="913" y="1840"/>
                </a:lnTo>
                <a:lnTo>
                  <a:pt x="912" y="1839"/>
                </a:lnTo>
                <a:lnTo>
                  <a:pt x="912" y="1838"/>
                </a:lnTo>
                <a:lnTo>
                  <a:pt x="911" y="1836"/>
                </a:lnTo>
                <a:lnTo>
                  <a:pt x="910" y="1836"/>
                </a:lnTo>
                <a:lnTo>
                  <a:pt x="908" y="1834"/>
                </a:lnTo>
                <a:lnTo>
                  <a:pt x="907" y="1834"/>
                </a:lnTo>
                <a:lnTo>
                  <a:pt x="906" y="1833"/>
                </a:lnTo>
                <a:lnTo>
                  <a:pt x="905" y="1833"/>
                </a:lnTo>
                <a:lnTo>
                  <a:pt x="904" y="1833"/>
                </a:lnTo>
                <a:lnTo>
                  <a:pt x="901" y="1834"/>
                </a:lnTo>
                <a:lnTo>
                  <a:pt x="900" y="1834"/>
                </a:lnTo>
                <a:lnTo>
                  <a:pt x="897" y="1834"/>
                </a:lnTo>
                <a:lnTo>
                  <a:pt x="896" y="1834"/>
                </a:lnTo>
                <a:lnTo>
                  <a:pt x="895" y="1836"/>
                </a:lnTo>
                <a:lnTo>
                  <a:pt x="891" y="1837"/>
                </a:lnTo>
                <a:lnTo>
                  <a:pt x="889" y="1838"/>
                </a:lnTo>
                <a:lnTo>
                  <a:pt x="888" y="1838"/>
                </a:lnTo>
                <a:lnTo>
                  <a:pt x="885" y="1839"/>
                </a:lnTo>
                <a:lnTo>
                  <a:pt x="885" y="1840"/>
                </a:lnTo>
                <a:lnTo>
                  <a:pt x="884" y="1840"/>
                </a:lnTo>
                <a:lnTo>
                  <a:pt x="883" y="1842"/>
                </a:lnTo>
                <a:lnTo>
                  <a:pt x="880" y="1843"/>
                </a:lnTo>
                <a:lnTo>
                  <a:pt x="880" y="1844"/>
                </a:lnTo>
                <a:lnTo>
                  <a:pt x="880" y="1845"/>
                </a:lnTo>
                <a:lnTo>
                  <a:pt x="879" y="1845"/>
                </a:lnTo>
                <a:lnTo>
                  <a:pt x="876" y="1849"/>
                </a:lnTo>
                <a:lnTo>
                  <a:pt x="873" y="1852"/>
                </a:lnTo>
                <a:lnTo>
                  <a:pt x="870" y="1853"/>
                </a:lnTo>
                <a:lnTo>
                  <a:pt x="870" y="1854"/>
                </a:lnTo>
                <a:lnTo>
                  <a:pt x="869" y="1854"/>
                </a:lnTo>
                <a:lnTo>
                  <a:pt x="867" y="1855"/>
                </a:lnTo>
                <a:lnTo>
                  <a:pt x="865" y="1855"/>
                </a:lnTo>
                <a:lnTo>
                  <a:pt x="864" y="1855"/>
                </a:lnTo>
                <a:lnTo>
                  <a:pt x="862" y="1854"/>
                </a:lnTo>
                <a:lnTo>
                  <a:pt x="861" y="1854"/>
                </a:lnTo>
                <a:lnTo>
                  <a:pt x="861" y="1853"/>
                </a:lnTo>
                <a:lnTo>
                  <a:pt x="859" y="1850"/>
                </a:lnTo>
                <a:lnTo>
                  <a:pt x="858" y="1849"/>
                </a:lnTo>
                <a:lnTo>
                  <a:pt x="857" y="1847"/>
                </a:lnTo>
                <a:lnTo>
                  <a:pt x="856" y="1848"/>
                </a:lnTo>
                <a:lnTo>
                  <a:pt x="854" y="1847"/>
                </a:lnTo>
                <a:lnTo>
                  <a:pt x="854" y="1845"/>
                </a:lnTo>
                <a:lnTo>
                  <a:pt x="853" y="1844"/>
                </a:lnTo>
                <a:lnTo>
                  <a:pt x="852" y="1843"/>
                </a:lnTo>
                <a:lnTo>
                  <a:pt x="849" y="1843"/>
                </a:lnTo>
                <a:lnTo>
                  <a:pt x="848" y="1843"/>
                </a:lnTo>
                <a:lnTo>
                  <a:pt x="846" y="1842"/>
                </a:lnTo>
                <a:lnTo>
                  <a:pt x="843" y="1842"/>
                </a:lnTo>
                <a:lnTo>
                  <a:pt x="841" y="1842"/>
                </a:lnTo>
                <a:lnTo>
                  <a:pt x="840" y="1840"/>
                </a:lnTo>
                <a:lnTo>
                  <a:pt x="838" y="1840"/>
                </a:lnTo>
                <a:lnTo>
                  <a:pt x="837" y="1839"/>
                </a:lnTo>
                <a:lnTo>
                  <a:pt x="836" y="1839"/>
                </a:lnTo>
                <a:lnTo>
                  <a:pt x="836" y="1838"/>
                </a:lnTo>
                <a:lnTo>
                  <a:pt x="835" y="1837"/>
                </a:lnTo>
                <a:lnTo>
                  <a:pt x="832" y="1834"/>
                </a:lnTo>
                <a:lnTo>
                  <a:pt x="832" y="1833"/>
                </a:lnTo>
                <a:lnTo>
                  <a:pt x="832" y="1832"/>
                </a:lnTo>
                <a:lnTo>
                  <a:pt x="831" y="1831"/>
                </a:lnTo>
                <a:lnTo>
                  <a:pt x="831" y="1829"/>
                </a:lnTo>
                <a:lnTo>
                  <a:pt x="830" y="1828"/>
                </a:lnTo>
                <a:lnTo>
                  <a:pt x="829" y="1828"/>
                </a:lnTo>
                <a:lnTo>
                  <a:pt x="829" y="1827"/>
                </a:lnTo>
                <a:lnTo>
                  <a:pt x="827" y="1826"/>
                </a:lnTo>
                <a:lnTo>
                  <a:pt x="826" y="1825"/>
                </a:lnTo>
                <a:lnTo>
                  <a:pt x="825" y="1823"/>
                </a:lnTo>
                <a:lnTo>
                  <a:pt x="824" y="1823"/>
                </a:lnTo>
                <a:lnTo>
                  <a:pt x="822" y="1822"/>
                </a:lnTo>
                <a:lnTo>
                  <a:pt x="821" y="1821"/>
                </a:lnTo>
                <a:lnTo>
                  <a:pt x="819" y="1820"/>
                </a:lnTo>
                <a:lnTo>
                  <a:pt x="817" y="1818"/>
                </a:lnTo>
                <a:lnTo>
                  <a:pt x="816" y="1817"/>
                </a:lnTo>
                <a:lnTo>
                  <a:pt x="816" y="1816"/>
                </a:lnTo>
                <a:lnTo>
                  <a:pt x="815" y="1816"/>
                </a:lnTo>
                <a:lnTo>
                  <a:pt x="814" y="1815"/>
                </a:lnTo>
                <a:lnTo>
                  <a:pt x="812" y="1815"/>
                </a:lnTo>
                <a:lnTo>
                  <a:pt x="812" y="1813"/>
                </a:lnTo>
                <a:lnTo>
                  <a:pt x="811" y="1813"/>
                </a:lnTo>
                <a:lnTo>
                  <a:pt x="811" y="1812"/>
                </a:lnTo>
                <a:lnTo>
                  <a:pt x="811" y="1811"/>
                </a:lnTo>
                <a:lnTo>
                  <a:pt x="811" y="1810"/>
                </a:lnTo>
                <a:lnTo>
                  <a:pt x="810" y="1808"/>
                </a:lnTo>
                <a:lnTo>
                  <a:pt x="809" y="1806"/>
                </a:lnTo>
                <a:lnTo>
                  <a:pt x="808" y="1805"/>
                </a:lnTo>
                <a:lnTo>
                  <a:pt x="808" y="1804"/>
                </a:lnTo>
                <a:lnTo>
                  <a:pt x="806" y="1802"/>
                </a:lnTo>
                <a:lnTo>
                  <a:pt x="805" y="1801"/>
                </a:lnTo>
                <a:lnTo>
                  <a:pt x="804" y="1800"/>
                </a:lnTo>
                <a:lnTo>
                  <a:pt x="803" y="1799"/>
                </a:lnTo>
                <a:lnTo>
                  <a:pt x="800" y="1796"/>
                </a:lnTo>
                <a:lnTo>
                  <a:pt x="799" y="1795"/>
                </a:lnTo>
                <a:lnTo>
                  <a:pt x="797" y="1794"/>
                </a:lnTo>
                <a:lnTo>
                  <a:pt x="792" y="1788"/>
                </a:lnTo>
                <a:lnTo>
                  <a:pt x="789" y="1786"/>
                </a:lnTo>
                <a:lnTo>
                  <a:pt x="788" y="1785"/>
                </a:lnTo>
                <a:lnTo>
                  <a:pt x="784" y="1784"/>
                </a:lnTo>
                <a:lnTo>
                  <a:pt x="781" y="1781"/>
                </a:lnTo>
                <a:lnTo>
                  <a:pt x="776" y="1780"/>
                </a:lnTo>
                <a:lnTo>
                  <a:pt x="774" y="1779"/>
                </a:lnTo>
                <a:lnTo>
                  <a:pt x="773" y="1779"/>
                </a:lnTo>
                <a:lnTo>
                  <a:pt x="772" y="1779"/>
                </a:lnTo>
                <a:lnTo>
                  <a:pt x="771" y="1779"/>
                </a:lnTo>
                <a:lnTo>
                  <a:pt x="770" y="1778"/>
                </a:lnTo>
                <a:lnTo>
                  <a:pt x="768" y="1778"/>
                </a:lnTo>
                <a:lnTo>
                  <a:pt x="767" y="1776"/>
                </a:lnTo>
                <a:lnTo>
                  <a:pt x="766" y="1776"/>
                </a:lnTo>
                <a:lnTo>
                  <a:pt x="766" y="1775"/>
                </a:lnTo>
                <a:lnTo>
                  <a:pt x="763" y="1774"/>
                </a:lnTo>
                <a:lnTo>
                  <a:pt x="762" y="1774"/>
                </a:lnTo>
                <a:lnTo>
                  <a:pt x="761" y="1773"/>
                </a:lnTo>
                <a:lnTo>
                  <a:pt x="760" y="1773"/>
                </a:lnTo>
                <a:lnTo>
                  <a:pt x="759" y="1773"/>
                </a:lnTo>
                <a:lnTo>
                  <a:pt x="757" y="1773"/>
                </a:lnTo>
                <a:lnTo>
                  <a:pt x="756" y="1772"/>
                </a:lnTo>
                <a:lnTo>
                  <a:pt x="755" y="1772"/>
                </a:lnTo>
                <a:lnTo>
                  <a:pt x="754" y="1770"/>
                </a:lnTo>
                <a:lnTo>
                  <a:pt x="751" y="1770"/>
                </a:lnTo>
                <a:lnTo>
                  <a:pt x="750" y="1769"/>
                </a:lnTo>
                <a:lnTo>
                  <a:pt x="750" y="1770"/>
                </a:lnTo>
                <a:lnTo>
                  <a:pt x="749" y="1770"/>
                </a:lnTo>
                <a:lnTo>
                  <a:pt x="747" y="1769"/>
                </a:lnTo>
                <a:lnTo>
                  <a:pt x="746" y="1769"/>
                </a:lnTo>
                <a:lnTo>
                  <a:pt x="744" y="1769"/>
                </a:lnTo>
                <a:lnTo>
                  <a:pt x="742" y="1770"/>
                </a:lnTo>
                <a:lnTo>
                  <a:pt x="740" y="1770"/>
                </a:lnTo>
                <a:lnTo>
                  <a:pt x="740" y="1772"/>
                </a:lnTo>
                <a:lnTo>
                  <a:pt x="739" y="1772"/>
                </a:lnTo>
                <a:lnTo>
                  <a:pt x="735" y="1773"/>
                </a:lnTo>
                <a:lnTo>
                  <a:pt x="734" y="1773"/>
                </a:lnTo>
                <a:lnTo>
                  <a:pt x="730" y="1774"/>
                </a:lnTo>
                <a:lnTo>
                  <a:pt x="729" y="1774"/>
                </a:lnTo>
                <a:lnTo>
                  <a:pt x="728" y="1774"/>
                </a:lnTo>
                <a:lnTo>
                  <a:pt x="725" y="1774"/>
                </a:lnTo>
                <a:lnTo>
                  <a:pt x="724" y="1774"/>
                </a:lnTo>
                <a:lnTo>
                  <a:pt x="722" y="1773"/>
                </a:lnTo>
                <a:lnTo>
                  <a:pt x="722" y="1772"/>
                </a:lnTo>
                <a:lnTo>
                  <a:pt x="720" y="1772"/>
                </a:lnTo>
                <a:lnTo>
                  <a:pt x="719" y="1772"/>
                </a:lnTo>
                <a:lnTo>
                  <a:pt x="717" y="1769"/>
                </a:lnTo>
                <a:lnTo>
                  <a:pt x="714" y="1768"/>
                </a:lnTo>
                <a:lnTo>
                  <a:pt x="713" y="1768"/>
                </a:lnTo>
                <a:lnTo>
                  <a:pt x="710" y="1767"/>
                </a:lnTo>
                <a:lnTo>
                  <a:pt x="707" y="1765"/>
                </a:lnTo>
                <a:lnTo>
                  <a:pt x="706" y="1765"/>
                </a:lnTo>
                <a:lnTo>
                  <a:pt x="703" y="1765"/>
                </a:lnTo>
                <a:lnTo>
                  <a:pt x="701" y="1765"/>
                </a:lnTo>
                <a:lnTo>
                  <a:pt x="699" y="1765"/>
                </a:lnTo>
                <a:lnTo>
                  <a:pt x="698" y="1764"/>
                </a:lnTo>
                <a:lnTo>
                  <a:pt x="696" y="1764"/>
                </a:lnTo>
                <a:lnTo>
                  <a:pt x="693" y="1764"/>
                </a:lnTo>
                <a:lnTo>
                  <a:pt x="692" y="1764"/>
                </a:lnTo>
                <a:lnTo>
                  <a:pt x="691" y="1765"/>
                </a:lnTo>
                <a:lnTo>
                  <a:pt x="688" y="1767"/>
                </a:lnTo>
                <a:lnTo>
                  <a:pt x="687" y="1767"/>
                </a:lnTo>
                <a:lnTo>
                  <a:pt x="686" y="1768"/>
                </a:lnTo>
                <a:lnTo>
                  <a:pt x="682" y="1769"/>
                </a:lnTo>
                <a:lnTo>
                  <a:pt x="681" y="1770"/>
                </a:lnTo>
                <a:lnTo>
                  <a:pt x="678" y="1770"/>
                </a:lnTo>
                <a:lnTo>
                  <a:pt x="677" y="1770"/>
                </a:lnTo>
                <a:lnTo>
                  <a:pt x="676" y="1770"/>
                </a:lnTo>
                <a:lnTo>
                  <a:pt x="674" y="1772"/>
                </a:lnTo>
                <a:lnTo>
                  <a:pt x="671" y="1773"/>
                </a:lnTo>
                <a:lnTo>
                  <a:pt x="670" y="1773"/>
                </a:lnTo>
                <a:lnTo>
                  <a:pt x="669" y="1774"/>
                </a:lnTo>
                <a:lnTo>
                  <a:pt x="667" y="1774"/>
                </a:lnTo>
                <a:lnTo>
                  <a:pt x="666" y="1774"/>
                </a:lnTo>
                <a:lnTo>
                  <a:pt x="665" y="1774"/>
                </a:lnTo>
                <a:lnTo>
                  <a:pt x="664" y="1774"/>
                </a:lnTo>
                <a:lnTo>
                  <a:pt x="663" y="1775"/>
                </a:lnTo>
                <a:lnTo>
                  <a:pt x="661" y="1775"/>
                </a:lnTo>
                <a:lnTo>
                  <a:pt x="660" y="1774"/>
                </a:lnTo>
                <a:lnTo>
                  <a:pt x="656" y="1773"/>
                </a:lnTo>
                <a:lnTo>
                  <a:pt x="654" y="1772"/>
                </a:lnTo>
                <a:lnTo>
                  <a:pt x="653" y="1770"/>
                </a:lnTo>
                <a:lnTo>
                  <a:pt x="651" y="1769"/>
                </a:lnTo>
                <a:lnTo>
                  <a:pt x="649" y="1768"/>
                </a:lnTo>
                <a:lnTo>
                  <a:pt x="646" y="1765"/>
                </a:lnTo>
                <a:lnTo>
                  <a:pt x="645" y="1763"/>
                </a:lnTo>
                <a:lnTo>
                  <a:pt x="644" y="1759"/>
                </a:lnTo>
                <a:lnTo>
                  <a:pt x="643" y="1758"/>
                </a:lnTo>
                <a:lnTo>
                  <a:pt x="642" y="1757"/>
                </a:lnTo>
                <a:lnTo>
                  <a:pt x="640" y="1753"/>
                </a:lnTo>
                <a:lnTo>
                  <a:pt x="639" y="1751"/>
                </a:lnTo>
                <a:lnTo>
                  <a:pt x="637" y="1748"/>
                </a:lnTo>
                <a:lnTo>
                  <a:pt x="634" y="1746"/>
                </a:lnTo>
                <a:lnTo>
                  <a:pt x="633" y="1744"/>
                </a:lnTo>
                <a:lnTo>
                  <a:pt x="632" y="1744"/>
                </a:lnTo>
                <a:lnTo>
                  <a:pt x="632" y="1743"/>
                </a:lnTo>
                <a:lnTo>
                  <a:pt x="631" y="1743"/>
                </a:lnTo>
                <a:lnTo>
                  <a:pt x="629" y="1742"/>
                </a:lnTo>
                <a:lnTo>
                  <a:pt x="627" y="1738"/>
                </a:lnTo>
                <a:lnTo>
                  <a:pt x="626" y="1738"/>
                </a:lnTo>
                <a:lnTo>
                  <a:pt x="626" y="1737"/>
                </a:lnTo>
                <a:lnTo>
                  <a:pt x="624" y="1736"/>
                </a:lnTo>
                <a:lnTo>
                  <a:pt x="622" y="1735"/>
                </a:lnTo>
                <a:lnTo>
                  <a:pt x="621" y="1733"/>
                </a:lnTo>
                <a:lnTo>
                  <a:pt x="618" y="1732"/>
                </a:lnTo>
                <a:lnTo>
                  <a:pt x="616" y="1731"/>
                </a:lnTo>
                <a:lnTo>
                  <a:pt x="613" y="1729"/>
                </a:lnTo>
                <a:lnTo>
                  <a:pt x="612" y="1727"/>
                </a:lnTo>
                <a:lnTo>
                  <a:pt x="610" y="1726"/>
                </a:lnTo>
                <a:lnTo>
                  <a:pt x="608" y="1725"/>
                </a:lnTo>
                <a:lnTo>
                  <a:pt x="607" y="1723"/>
                </a:lnTo>
                <a:lnTo>
                  <a:pt x="604" y="1721"/>
                </a:lnTo>
                <a:lnTo>
                  <a:pt x="600" y="1721"/>
                </a:lnTo>
                <a:lnTo>
                  <a:pt x="596" y="1721"/>
                </a:lnTo>
                <a:lnTo>
                  <a:pt x="594" y="1721"/>
                </a:lnTo>
                <a:lnTo>
                  <a:pt x="591" y="1723"/>
                </a:lnTo>
                <a:lnTo>
                  <a:pt x="590" y="1723"/>
                </a:lnTo>
                <a:lnTo>
                  <a:pt x="588" y="1724"/>
                </a:lnTo>
                <a:lnTo>
                  <a:pt x="586" y="1725"/>
                </a:lnTo>
                <a:lnTo>
                  <a:pt x="584" y="1726"/>
                </a:lnTo>
                <a:lnTo>
                  <a:pt x="583" y="1727"/>
                </a:lnTo>
                <a:lnTo>
                  <a:pt x="581" y="1729"/>
                </a:lnTo>
                <a:lnTo>
                  <a:pt x="580" y="1730"/>
                </a:lnTo>
                <a:lnTo>
                  <a:pt x="578" y="1732"/>
                </a:lnTo>
                <a:lnTo>
                  <a:pt x="575" y="1733"/>
                </a:lnTo>
                <a:lnTo>
                  <a:pt x="573" y="1736"/>
                </a:lnTo>
                <a:lnTo>
                  <a:pt x="572" y="1737"/>
                </a:lnTo>
                <a:lnTo>
                  <a:pt x="570" y="1740"/>
                </a:lnTo>
                <a:lnTo>
                  <a:pt x="570" y="1742"/>
                </a:lnTo>
                <a:lnTo>
                  <a:pt x="570" y="1746"/>
                </a:lnTo>
                <a:lnTo>
                  <a:pt x="570" y="1750"/>
                </a:lnTo>
                <a:lnTo>
                  <a:pt x="570" y="1751"/>
                </a:lnTo>
                <a:lnTo>
                  <a:pt x="570" y="1753"/>
                </a:lnTo>
                <a:lnTo>
                  <a:pt x="569" y="1754"/>
                </a:lnTo>
                <a:lnTo>
                  <a:pt x="568" y="1756"/>
                </a:lnTo>
                <a:lnTo>
                  <a:pt x="565" y="1758"/>
                </a:lnTo>
                <a:lnTo>
                  <a:pt x="563" y="1759"/>
                </a:lnTo>
                <a:lnTo>
                  <a:pt x="562" y="1761"/>
                </a:lnTo>
                <a:lnTo>
                  <a:pt x="559" y="1761"/>
                </a:lnTo>
                <a:lnTo>
                  <a:pt x="559" y="1762"/>
                </a:lnTo>
                <a:lnTo>
                  <a:pt x="558" y="1762"/>
                </a:lnTo>
                <a:lnTo>
                  <a:pt x="556" y="1762"/>
                </a:lnTo>
                <a:lnTo>
                  <a:pt x="553" y="1762"/>
                </a:lnTo>
                <a:lnTo>
                  <a:pt x="552" y="1762"/>
                </a:lnTo>
                <a:lnTo>
                  <a:pt x="548" y="1761"/>
                </a:lnTo>
                <a:lnTo>
                  <a:pt x="548" y="1759"/>
                </a:lnTo>
                <a:lnTo>
                  <a:pt x="547" y="1759"/>
                </a:lnTo>
                <a:lnTo>
                  <a:pt x="543" y="1758"/>
                </a:lnTo>
                <a:lnTo>
                  <a:pt x="542" y="1757"/>
                </a:lnTo>
                <a:lnTo>
                  <a:pt x="538" y="1754"/>
                </a:lnTo>
                <a:lnTo>
                  <a:pt x="536" y="1752"/>
                </a:lnTo>
                <a:lnTo>
                  <a:pt x="533" y="1751"/>
                </a:lnTo>
                <a:lnTo>
                  <a:pt x="531" y="1750"/>
                </a:lnTo>
                <a:lnTo>
                  <a:pt x="530" y="1750"/>
                </a:lnTo>
                <a:lnTo>
                  <a:pt x="529" y="1750"/>
                </a:lnTo>
                <a:lnTo>
                  <a:pt x="526" y="1748"/>
                </a:lnTo>
                <a:lnTo>
                  <a:pt x="525" y="1748"/>
                </a:lnTo>
                <a:lnTo>
                  <a:pt x="524" y="1747"/>
                </a:lnTo>
                <a:lnTo>
                  <a:pt x="521" y="1744"/>
                </a:lnTo>
                <a:lnTo>
                  <a:pt x="520" y="1743"/>
                </a:lnTo>
                <a:lnTo>
                  <a:pt x="519" y="1742"/>
                </a:lnTo>
                <a:lnTo>
                  <a:pt x="517" y="1741"/>
                </a:lnTo>
                <a:lnTo>
                  <a:pt x="516" y="1738"/>
                </a:lnTo>
                <a:lnTo>
                  <a:pt x="515" y="1737"/>
                </a:lnTo>
                <a:lnTo>
                  <a:pt x="514" y="1737"/>
                </a:lnTo>
                <a:lnTo>
                  <a:pt x="512" y="1735"/>
                </a:lnTo>
                <a:lnTo>
                  <a:pt x="511" y="1735"/>
                </a:lnTo>
                <a:lnTo>
                  <a:pt x="510" y="1732"/>
                </a:lnTo>
                <a:lnTo>
                  <a:pt x="510" y="1731"/>
                </a:lnTo>
                <a:lnTo>
                  <a:pt x="509" y="1730"/>
                </a:lnTo>
                <a:lnTo>
                  <a:pt x="508" y="1729"/>
                </a:lnTo>
                <a:lnTo>
                  <a:pt x="506" y="1726"/>
                </a:lnTo>
                <a:lnTo>
                  <a:pt x="505" y="1725"/>
                </a:lnTo>
                <a:lnTo>
                  <a:pt x="505" y="1724"/>
                </a:lnTo>
                <a:lnTo>
                  <a:pt x="505" y="1720"/>
                </a:lnTo>
                <a:lnTo>
                  <a:pt x="505" y="1716"/>
                </a:lnTo>
                <a:lnTo>
                  <a:pt x="505" y="1714"/>
                </a:lnTo>
                <a:lnTo>
                  <a:pt x="506" y="1711"/>
                </a:lnTo>
                <a:lnTo>
                  <a:pt x="506" y="1709"/>
                </a:lnTo>
                <a:lnTo>
                  <a:pt x="506" y="1706"/>
                </a:lnTo>
                <a:lnTo>
                  <a:pt x="506" y="1705"/>
                </a:lnTo>
                <a:lnTo>
                  <a:pt x="506" y="1703"/>
                </a:lnTo>
                <a:lnTo>
                  <a:pt x="508" y="1702"/>
                </a:lnTo>
                <a:lnTo>
                  <a:pt x="508" y="1700"/>
                </a:lnTo>
                <a:lnTo>
                  <a:pt x="508" y="1699"/>
                </a:lnTo>
                <a:lnTo>
                  <a:pt x="506" y="1697"/>
                </a:lnTo>
                <a:lnTo>
                  <a:pt x="504" y="1694"/>
                </a:lnTo>
                <a:lnTo>
                  <a:pt x="503" y="1694"/>
                </a:lnTo>
                <a:lnTo>
                  <a:pt x="503" y="1693"/>
                </a:lnTo>
                <a:lnTo>
                  <a:pt x="501" y="1692"/>
                </a:lnTo>
                <a:lnTo>
                  <a:pt x="499" y="1689"/>
                </a:lnTo>
                <a:lnTo>
                  <a:pt x="498" y="1688"/>
                </a:lnTo>
                <a:lnTo>
                  <a:pt x="497" y="1688"/>
                </a:lnTo>
                <a:lnTo>
                  <a:pt x="495" y="1687"/>
                </a:lnTo>
                <a:lnTo>
                  <a:pt x="493" y="1686"/>
                </a:lnTo>
                <a:lnTo>
                  <a:pt x="492" y="1684"/>
                </a:lnTo>
                <a:lnTo>
                  <a:pt x="489" y="1683"/>
                </a:lnTo>
                <a:lnTo>
                  <a:pt x="488" y="1682"/>
                </a:lnTo>
                <a:lnTo>
                  <a:pt x="487" y="1679"/>
                </a:lnTo>
                <a:lnTo>
                  <a:pt x="484" y="1677"/>
                </a:lnTo>
                <a:lnTo>
                  <a:pt x="484" y="1676"/>
                </a:lnTo>
                <a:lnTo>
                  <a:pt x="483" y="1674"/>
                </a:lnTo>
                <a:lnTo>
                  <a:pt x="482" y="1673"/>
                </a:lnTo>
                <a:lnTo>
                  <a:pt x="479" y="1671"/>
                </a:lnTo>
                <a:lnTo>
                  <a:pt x="478" y="1671"/>
                </a:lnTo>
                <a:lnTo>
                  <a:pt x="478" y="1670"/>
                </a:lnTo>
                <a:lnTo>
                  <a:pt x="478" y="1671"/>
                </a:lnTo>
                <a:lnTo>
                  <a:pt x="477" y="1670"/>
                </a:lnTo>
                <a:lnTo>
                  <a:pt x="473" y="1668"/>
                </a:lnTo>
                <a:lnTo>
                  <a:pt x="472" y="1668"/>
                </a:lnTo>
                <a:lnTo>
                  <a:pt x="471" y="1667"/>
                </a:lnTo>
                <a:lnTo>
                  <a:pt x="469" y="1667"/>
                </a:lnTo>
                <a:lnTo>
                  <a:pt x="467" y="1666"/>
                </a:lnTo>
                <a:lnTo>
                  <a:pt x="466" y="1666"/>
                </a:lnTo>
                <a:lnTo>
                  <a:pt x="465" y="1665"/>
                </a:lnTo>
                <a:lnTo>
                  <a:pt x="463" y="1665"/>
                </a:lnTo>
                <a:lnTo>
                  <a:pt x="462" y="1665"/>
                </a:lnTo>
                <a:lnTo>
                  <a:pt x="461" y="1665"/>
                </a:lnTo>
                <a:lnTo>
                  <a:pt x="458" y="1665"/>
                </a:lnTo>
                <a:lnTo>
                  <a:pt x="456" y="1666"/>
                </a:lnTo>
                <a:lnTo>
                  <a:pt x="455" y="1666"/>
                </a:lnTo>
                <a:lnTo>
                  <a:pt x="454" y="1666"/>
                </a:lnTo>
                <a:lnTo>
                  <a:pt x="451" y="1667"/>
                </a:lnTo>
                <a:lnTo>
                  <a:pt x="449" y="1667"/>
                </a:lnTo>
                <a:lnTo>
                  <a:pt x="449" y="1668"/>
                </a:lnTo>
                <a:lnTo>
                  <a:pt x="447" y="1668"/>
                </a:lnTo>
                <a:lnTo>
                  <a:pt x="445" y="1670"/>
                </a:lnTo>
                <a:lnTo>
                  <a:pt x="444" y="1670"/>
                </a:lnTo>
                <a:lnTo>
                  <a:pt x="439" y="1672"/>
                </a:lnTo>
                <a:lnTo>
                  <a:pt x="437" y="1673"/>
                </a:lnTo>
                <a:lnTo>
                  <a:pt x="436" y="1676"/>
                </a:lnTo>
                <a:lnTo>
                  <a:pt x="434" y="1677"/>
                </a:lnTo>
                <a:lnTo>
                  <a:pt x="433" y="1678"/>
                </a:lnTo>
                <a:lnTo>
                  <a:pt x="431" y="1678"/>
                </a:lnTo>
                <a:lnTo>
                  <a:pt x="430" y="1679"/>
                </a:lnTo>
                <a:lnTo>
                  <a:pt x="428" y="1679"/>
                </a:lnTo>
                <a:lnTo>
                  <a:pt x="428" y="1681"/>
                </a:lnTo>
                <a:lnTo>
                  <a:pt x="426" y="1681"/>
                </a:lnTo>
                <a:lnTo>
                  <a:pt x="425" y="1681"/>
                </a:lnTo>
                <a:lnTo>
                  <a:pt x="424" y="1681"/>
                </a:lnTo>
                <a:lnTo>
                  <a:pt x="423" y="1681"/>
                </a:lnTo>
                <a:lnTo>
                  <a:pt x="422" y="1679"/>
                </a:lnTo>
                <a:lnTo>
                  <a:pt x="420" y="1679"/>
                </a:lnTo>
                <a:lnTo>
                  <a:pt x="419" y="1678"/>
                </a:lnTo>
                <a:lnTo>
                  <a:pt x="418" y="1676"/>
                </a:lnTo>
                <a:lnTo>
                  <a:pt x="417" y="1674"/>
                </a:lnTo>
                <a:lnTo>
                  <a:pt x="417" y="1673"/>
                </a:lnTo>
                <a:lnTo>
                  <a:pt x="415" y="1672"/>
                </a:lnTo>
                <a:lnTo>
                  <a:pt x="414" y="1672"/>
                </a:lnTo>
                <a:lnTo>
                  <a:pt x="408" y="1670"/>
                </a:lnTo>
                <a:lnTo>
                  <a:pt x="404" y="1670"/>
                </a:lnTo>
                <a:lnTo>
                  <a:pt x="402" y="1668"/>
                </a:lnTo>
                <a:lnTo>
                  <a:pt x="398" y="1668"/>
                </a:lnTo>
                <a:lnTo>
                  <a:pt x="397" y="1668"/>
                </a:lnTo>
                <a:lnTo>
                  <a:pt x="396" y="1668"/>
                </a:lnTo>
                <a:lnTo>
                  <a:pt x="395" y="1668"/>
                </a:lnTo>
                <a:lnTo>
                  <a:pt x="391" y="1668"/>
                </a:lnTo>
                <a:lnTo>
                  <a:pt x="390" y="1668"/>
                </a:lnTo>
                <a:lnTo>
                  <a:pt x="388" y="1668"/>
                </a:lnTo>
                <a:lnTo>
                  <a:pt x="387" y="1667"/>
                </a:lnTo>
                <a:lnTo>
                  <a:pt x="385" y="1667"/>
                </a:lnTo>
                <a:lnTo>
                  <a:pt x="383" y="1666"/>
                </a:lnTo>
                <a:lnTo>
                  <a:pt x="382" y="1665"/>
                </a:lnTo>
                <a:lnTo>
                  <a:pt x="380" y="1663"/>
                </a:lnTo>
                <a:lnTo>
                  <a:pt x="378" y="1662"/>
                </a:lnTo>
                <a:lnTo>
                  <a:pt x="377" y="1662"/>
                </a:lnTo>
                <a:lnTo>
                  <a:pt x="376" y="1662"/>
                </a:lnTo>
                <a:lnTo>
                  <a:pt x="375" y="1662"/>
                </a:lnTo>
                <a:lnTo>
                  <a:pt x="374" y="1662"/>
                </a:lnTo>
                <a:lnTo>
                  <a:pt x="372" y="1662"/>
                </a:lnTo>
                <a:lnTo>
                  <a:pt x="371" y="1663"/>
                </a:lnTo>
                <a:lnTo>
                  <a:pt x="370" y="1665"/>
                </a:lnTo>
                <a:lnTo>
                  <a:pt x="367" y="1666"/>
                </a:lnTo>
                <a:lnTo>
                  <a:pt x="366" y="1666"/>
                </a:lnTo>
                <a:lnTo>
                  <a:pt x="364" y="1665"/>
                </a:lnTo>
                <a:lnTo>
                  <a:pt x="363" y="1665"/>
                </a:lnTo>
                <a:lnTo>
                  <a:pt x="361" y="1665"/>
                </a:lnTo>
                <a:lnTo>
                  <a:pt x="359" y="1665"/>
                </a:lnTo>
                <a:lnTo>
                  <a:pt x="358" y="1665"/>
                </a:lnTo>
                <a:lnTo>
                  <a:pt x="358" y="1663"/>
                </a:lnTo>
                <a:lnTo>
                  <a:pt x="355" y="1663"/>
                </a:lnTo>
                <a:lnTo>
                  <a:pt x="351" y="1661"/>
                </a:lnTo>
                <a:lnTo>
                  <a:pt x="350" y="1661"/>
                </a:lnTo>
                <a:lnTo>
                  <a:pt x="349" y="1660"/>
                </a:lnTo>
                <a:lnTo>
                  <a:pt x="346" y="1657"/>
                </a:lnTo>
                <a:lnTo>
                  <a:pt x="345" y="1656"/>
                </a:lnTo>
                <a:lnTo>
                  <a:pt x="343" y="1655"/>
                </a:lnTo>
                <a:lnTo>
                  <a:pt x="342" y="1654"/>
                </a:lnTo>
                <a:lnTo>
                  <a:pt x="340" y="1652"/>
                </a:lnTo>
                <a:lnTo>
                  <a:pt x="338" y="1651"/>
                </a:lnTo>
                <a:lnTo>
                  <a:pt x="337" y="1651"/>
                </a:lnTo>
                <a:lnTo>
                  <a:pt x="335" y="1650"/>
                </a:lnTo>
                <a:lnTo>
                  <a:pt x="334" y="1650"/>
                </a:lnTo>
                <a:lnTo>
                  <a:pt x="333" y="1650"/>
                </a:lnTo>
                <a:lnTo>
                  <a:pt x="331" y="1649"/>
                </a:lnTo>
                <a:lnTo>
                  <a:pt x="329" y="1649"/>
                </a:lnTo>
                <a:lnTo>
                  <a:pt x="328" y="1649"/>
                </a:lnTo>
                <a:lnTo>
                  <a:pt x="326" y="1649"/>
                </a:lnTo>
                <a:lnTo>
                  <a:pt x="323" y="1649"/>
                </a:lnTo>
                <a:lnTo>
                  <a:pt x="322" y="1649"/>
                </a:lnTo>
                <a:lnTo>
                  <a:pt x="321" y="1649"/>
                </a:lnTo>
                <a:lnTo>
                  <a:pt x="320" y="1649"/>
                </a:lnTo>
                <a:lnTo>
                  <a:pt x="318" y="1649"/>
                </a:lnTo>
                <a:lnTo>
                  <a:pt x="317" y="1649"/>
                </a:lnTo>
                <a:lnTo>
                  <a:pt x="316" y="1649"/>
                </a:lnTo>
                <a:lnTo>
                  <a:pt x="315" y="1649"/>
                </a:lnTo>
                <a:lnTo>
                  <a:pt x="311" y="1647"/>
                </a:lnTo>
                <a:lnTo>
                  <a:pt x="310" y="1647"/>
                </a:lnTo>
                <a:lnTo>
                  <a:pt x="310" y="1646"/>
                </a:lnTo>
                <a:lnTo>
                  <a:pt x="307" y="1646"/>
                </a:lnTo>
                <a:lnTo>
                  <a:pt x="305" y="1645"/>
                </a:lnTo>
                <a:lnTo>
                  <a:pt x="303" y="1645"/>
                </a:lnTo>
                <a:lnTo>
                  <a:pt x="301" y="1645"/>
                </a:lnTo>
                <a:lnTo>
                  <a:pt x="300" y="1645"/>
                </a:lnTo>
                <a:lnTo>
                  <a:pt x="299" y="1644"/>
                </a:lnTo>
                <a:lnTo>
                  <a:pt x="296" y="1642"/>
                </a:lnTo>
                <a:lnTo>
                  <a:pt x="296" y="1641"/>
                </a:lnTo>
                <a:lnTo>
                  <a:pt x="295" y="1641"/>
                </a:lnTo>
                <a:lnTo>
                  <a:pt x="294" y="1640"/>
                </a:lnTo>
                <a:lnTo>
                  <a:pt x="292" y="1639"/>
                </a:lnTo>
                <a:lnTo>
                  <a:pt x="291" y="1639"/>
                </a:lnTo>
                <a:lnTo>
                  <a:pt x="290" y="1639"/>
                </a:lnTo>
                <a:lnTo>
                  <a:pt x="289" y="1640"/>
                </a:lnTo>
                <a:lnTo>
                  <a:pt x="289" y="1641"/>
                </a:lnTo>
                <a:lnTo>
                  <a:pt x="289" y="1642"/>
                </a:lnTo>
                <a:lnTo>
                  <a:pt x="288" y="1642"/>
                </a:lnTo>
                <a:lnTo>
                  <a:pt x="288" y="1644"/>
                </a:lnTo>
                <a:lnTo>
                  <a:pt x="288" y="1645"/>
                </a:lnTo>
                <a:lnTo>
                  <a:pt x="286" y="1645"/>
                </a:lnTo>
                <a:lnTo>
                  <a:pt x="286" y="1646"/>
                </a:lnTo>
                <a:lnTo>
                  <a:pt x="285" y="1646"/>
                </a:lnTo>
                <a:lnTo>
                  <a:pt x="284" y="1646"/>
                </a:lnTo>
                <a:lnTo>
                  <a:pt x="283" y="1646"/>
                </a:lnTo>
                <a:lnTo>
                  <a:pt x="281" y="1646"/>
                </a:lnTo>
                <a:lnTo>
                  <a:pt x="280" y="1646"/>
                </a:lnTo>
                <a:lnTo>
                  <a:pt x="279" y="1646"/>
                </a:lnTo>
                <a:lnTo>
                  <a:pt x="278" y="1646"/>
                </a:lnTo>
                <a:lnTo>
                  <a:pt x="278" y="1647"/>
                </a:lnTo>
                <a:lnTo>
                  <a:pt x="276" y="1647"/>
                </a:lnTo>
                <a:lnTo>
                  <a:pt x="276" y="1649"/>
                </a:lnTo>
                <a:lnTo>
                  <a:pt x="275" y="1649"/>
                </a:lnTo>
                <a:lnTo>
                  <a:pt x="274" y="1649"/>
                </a:lnTo>
                <a:lnTo>
                  <a:pt x="273" y="1649"/>
                </a:lnTo>
                <a:lnTo>
                  <a:pt x="269" y="1649"/>
                </a:lnTo>
                <a:lnTo>
                  <a:pt x="268" y="1647"/>
                </a:lnTo>
                <a:lnTo>
                  <a:pt x="267" y="1647"/>
                </a:lnTo>
                <a:lnTo>
                  <a:pt x="265" y="1647"/>
                </a:lnTo>
                <a:lnTo>
                  <a:pt x="264" y="1646"/>
                </a:lnTo>
                <a:lnTo>
                  <a:pt x="263" y="1645"/>
                </a:lnTo>
                <a:lnTo>
                  <a:pt x="260" y="1645"/>
                </a:lnTo>
                <a:lnTo>
                  <a:pt x="259" y="1644"/>
                </a:lnTo>
                <a:lnTo>
                  <a:pt x="258" y="1644"/>
                </a:lnTo>
                <a:lnTo>
                  <a:pt x="258" y="1642"/>
                </a:lnTo>
                <a:lnTo>
                  <a:pt x="257" y="1641"/>
                </a:lnTo>
                <a:lnTo>
                  <a:pt x="256" y="1640"/>
                </a:lnTo>
                <a:lnTo>
                  <a:pt x="257" y="1640"/>
                </a:lnTo>
                <a:lnTo>
                  <a:pt x="256" y="1638"/>
                </a:lnTo>
                <a:lnTo>
                  <a:pt x="254" y="1638"/>
                </a:lnTo>
                <a:lnTo>
                  <a:pt x="254" y="1635"/>
                </a:lnTo>
                <a:lnTo>
                  <a:pt x="254" y="1633"/>
                </a:lnTo>
                <a:lnTo>
                  <a:pt x="254" y="1631"/>
                </a:lnTo>
                <a:lnTo>
                  <a:pt x="256" y="1630"/>
                </a:lnTo>
                <a:lnTo>
                  <a:pt x="257" y="1629"/>
                </a:lnTo>
                <a:lnTo>
                  <a:pt x="257" y="1628"/>
                </a:lnTo>
                <a:lnTo>
                  <a:pt x="257" y="1625"/>
                </a:lnTo>
                <a:lnTo>
                  <a:pt x="256" y="1622"/>
                </a:lnTo>
                <a:lnTo>
                  <a:pt x="254" y="1617"/>
                </a:lnTo>
                <a:lnTo>
                  <a:pt x="254" y="1614"/>
                </a:lnTo>
                <a:lnTo>
                  <a:pt x="254" y="1613"/>
                </a:lnTo>
                <a:lnTo>
                  <a:pt x="253" y="1612"/>
                </a:lnTo>
                <a:lnTo>
                  <a:pt x="253" y="1609"/>
                </a:lnTo>
                <a:lnTo>
                  <a:pt x="252" y="1607"/>
                </a:lnTo>
                <a:lnTo>
                  <a:pt x="251" y="1607"/>
                </a:lnTo>
                <a:lnTo>
                  <a:pt x="249" y="1608"/>
                </a:lnTo>
                <a:lnTo>
                  <a:pt x="248" y="1608"/>
                </a:lnTo>
                <a:lnTo>
                  <a:pt x="247" y="1609"/>
                </a:lnTo>
                <a:lnTo>
                  <a:pt x="246" y="1610"/>
                </a:lnTo>
                <a:lnTo>
                  <a:pt x="244" y="1610"/>
                </a:lnTo>
                <a:lnTo>
                  <a:pt x="241" y="1609"/>
                </a:lnTo>
                <a:lnTo>
                  <a:pt x="237" y="1609"/>
                </a:lnTo>
                <a:lnTo>
                  <a:pt x="233" y="1608"/>
                </a:lnTo>
                <a:lnTo>
                  <a:pt x="231" y="1607"/>
                </a:lnTo>
                <a:lnTo>
                  <a:pt x="228" y="1606"/>
                </a:lnTo>
                <a:lnTo>
                  <a:pt x="221" y="1602"/>
                </a:lnTo>
                <a:lnTo>
                  <a:pt x="215" y="1598"/>
                </a:lnTo>
                <a:lnTo>
                  <a:pt x="211" y="1597"/>
                </a:lnTo>
                <a:lnTo>
                  <a:pt x="209" y="1596"/>
                </a:lnTo>
                <a:lnTo>
                  <a:pt x="208" y="1593"/>
                </a:lnTo>
                <a:lnTo>
                  <a:pt x="204" y="1590"/>
                </a:lnTo>
                <a:lnTo>
                  <a:pt x="203" y="1588"/>
                </a:lnTo>
                <a:lnTo>
                  <a:pt x="200" y="1586"/>
                </a:lnTo>
                <a:lnTo>
                  <a:pt x="199" y="1583"/>
                </a:lnTo>
                <a:lnTo>
                  <a:pt x="195" y="1580"/>
                </a:lnTo>
                <a:lnTo>
                  <a:pt x="194" y="1576"/>
                </a:lnTo>
                <a:lnTo>
                  <a:pt x="193" y="1574"/>
                </a:lnTo>
                <a:lnTo>
                  <a:pt x="192" y="1571"/>
                </a:lnTo>
                <a:lnTo>
                  <a:pt x="193" y="1569"/>
                </a:lnTo>
                <a:lnTo>
                  <a:pt x="194" y="1565"/>
                </a:lnTo>
                <a:lnTo>
                  <a:pt x="195" y="1563"/>
                </a:lnTo>
                <a:lnTo>
                  <a:pt x="195" y="1560"/>
                </a:lnTo>
                <a:lnTo>
                  <a:pt x="195" y="1558"/>
                </a:lnTo>
                <a:lnTo>
                  <a:pt x="195" y="1555"/>
                </a:lnTo>
                <a:lnTo>
                  <a:pt x="193" y="1552"/>
                </a:lnTo>
                <a:lnTo>
                  <a:pt x="190" y="1550"/>
                </a:lnTo>
                <a:lnTo>
                  <a:pt x="188" y="1549"/>
                </a:lnTo>
                <a:lnTo>
                  <a:pt x="187" y="1548"/>
                </a:lnTo>
                <a:lnTo>
                  <a:pt x="183" y="1548"/>
                </a:lnTo>
                <a:lnTo>
                  <a:pt x="182" y="1547"/>
                </a:lnTo>
                <a:lnTo>
                  <a:pt x="181" y="1547"/>
                </a:lnTo>
                <a:lnTo>
                  <a:pt x="177" y="1547"/>
                </a:lnTo>
                <a:lnTo>
                  <a:pt x="172" y="1545"/>
                </a:lnTo>
                <a:lnTo>
                  <a:pt x="168" y="1544"/>
                </a:lnTo>
                <a:lnTo>
                  <a:pt x="161" y="1544"/>
                </a:lnTo>
                <a:lnTo>
                  <a:pt x="160" y="1544"/>
                </a:lnTo>
                <a:lnTo>
                  <a:pt x="158" y="1543"/>
                </a:lnTo>
                <a:lnTo>
                  <a:pt x="157" y="1542"/>
                </a:lnTo>
                <a:lnTo>
                  <a:pt x="155" y="1542"/>
                </a:lnTo>
                <a:lnTo>
                  <a:pt x="154" y="1540"/>
                </a:lnTo>
                <a:lnTo>
                  <a:pt x="150" y="1539"/>
                </a:lnTo>
                <a:lnTo>
                  <a:pt x="144" y="1537"/>
                </a:lnTo>
                <a:lnTo>
                  <a:pt x="142" y="1537"/>
                </a:lnTo>
                <a:lnTo>
                  <a:pt x="141" y="1534"/>
                </a:lnTo>
                <a:lnTo>
                  <a:pt x="141" y="1532"/>
                </a:lnTo>
                <a:lnTo>
                  <a:pt x="140" y="1529"/>
                </a:lnTo>
                <a:lnTo>
                  <a:pt x="139" y="1525"/>
                </a:lnTo>
                <a:lnTo>
                  <a:pt x="137" y="1522"/>
                </a:lnTo>
                <a:lnTo>
                  <a:pt x="137" y="1518"/>
                </a:lnTo>
                <a:lnTo>
                  <a:pt x="135" y="1516"/>
                </a:lnTo>
                <a:lnTo>
                  <a:pt x="135" y="1515"/>
                </a:lnTo>
                <a:lnTo>
                  <a:pt x="133" y="1513"/>
                </a:lnTo>
                <a:lnTo>
                  <a:pt x="130" y="1512"/>
                </a:lnTo>
                <a:lnTo>
                  <a:pt x="125" y="1511"/>
                </a:lnTo>
                <a:lnTo>
                  <a:pt x="124" y="1510"/>
                </a:lnTo>
                <a:lnTo>
                  <a:pt x="123" y="1510"/>
                </a:lnTo>
                <a:lnTo>
                  <a:pt x="118" y="1506"/>
                </a:lnTo>
                <a:lnTo>
                  <a:pt x="117" y="1505"/>
                </a:lnTo>
                <a:lnTo>
                  <a:pt x="115" y="1504"/>
                </a:lnTo>
                <a:lnTo>
                  <a:pt x="113" y="1501"/>
                </a:lnTo>
                <a:lnTo>
                  <a:pt x="113" y="1500"/>
                </a:lnTo>
                <a:lnTo>
                  <a:pt x="108" y="1495"/>
                </a:lnTo>
                <a:lnTo>
                  <a:pt x="102" y="1489"/>
                </a:lnTo>
                <a:lnTo>
                  <a:pt x="102" y="1488"/>
                </a:lnTo>
                <a:lnTo>
                  <a:pt x="101" y="1486"/>
                </a:lnTo>
                <a:lnTo>
                  <a:pt x="98" y="1485"/>
                </a:lnTo>
                <a:lnTo>
                  <a:pt x="96" y="1485"/>
                </a:lnTo>
                <a:lnTo>
                  <a:pt x="94" y="1485"/>
                </a:lnTo>
                <a:lnTo>
                  <a:pt x="93" y="1485"/>
                </a:lnTo>
                <a:lnTo>
                  <a:pt x="91" y="1484"/>
                </a:lnTo>
                <a:lnTo>
                  <a:pt x="90" y="1484"/>
                </a:lnTo>
                <a:lnTo>
                  <a:pt x="86" y="1481"/>
                </a:lnTo>
                <a:lnTo>
                  <a:pt x="81" y="1476"/>
                </a:lnTo>
                <a:lnTo>
                  <a:pt x="81" y="1475"/>
                </a:lnTo>
                <a:lnTo>
                  <a:pt x="78" y="1473"/>
                </a:lnTo>
                <a:lnTo>
                  <a:pt x="77" y="1472"/>
                </a:lnTo>
                <a:lnTo>
                  <a:pt x="76" y="1470"/>
                </a:lnTo>
                <a:lnTo>
                  <a:pt x="70" y="1464"/>
                </a:lnTo>
                <a:lnTo>
                  <a:pt x="67" y="1461"/>
                </a:lnTo>
                <a:lnTo>
                  <a:pt x="66" y="1459"/>
                </a:lnTo>
                <a:lnTo>
                  <a:pt x="64" y="1457"/>
                </a:lnTo>
                <a:lnTo>
                  <a:pt x="62" y="1457"/>
                </a:lnTo>
                <a:lnTo>
                  <a:pt x="61" y="1457"/>
                </a:lnTo>
                <a:lnTo>
                  <a:pt x="61" y="1456"/>
                </a:lnTo>
                <a:lnTo>
                  <a:pt x="60" y="1456"/>
                </a:lnTo>
                <a:lnTo>
                  <a:pt x="59" y="1456"/>
                </a:lnTo>
                <a:lnTo>
                  <a:pt x="58" y="1456"/>
                </a:lnTo>
                <a:lnTo>
                  <a:pt x="54" y="1456"/>
                </a:lnTo>
                <a:lnTo>
                  <a:pt x="49" y="1456"/>
                </a:lnTo>
                <a:lnTo>
                  <a:pt x="47" y="1456"/>
                </a:lnTo>
                <a:lnTo>
                  <a:pt x="40" y="1456"/>
                </a:lnTo>
                <a:lnTo>
                  <a:pt x="39" y="1456"/>
                </a:lnTo>
                <a:lnTo>
                  <a:pt x="38" y="1456"/>
                </a:lnTo>
                <a:lnTo>
                  <a:pt x="35" y="1454"/>
                </a:lnTo>
                <a:lnTo>
                  <a:pt x="32" y="1453"/>
                </a:lnTo>
                <a:lnTo>
                  <a:pt x="26" y="1451"/>
                </a:lnTo>
                <a:lnTo>
                  <a:pt x="22" y="1449"/>
                </a:lnTo>
                <a:lnTo>
                  <a:pt x="13" y="1446"/>
                </a:lnTo>
                <a:lnTo>
                  <a:pt x="11" y="1445"/>
                </a:lnTo>
                <a:lnTo>
                  <a:pt x="10" y="1443"/>
                </a:lnTo>
                <a:lnTo>
                  <a:pt x="8" y="1442"/>
                </a:lnTo>
                <a:lnTo>
                  <a:pt x="7" y="1441"/>
                </a:lnTo>
                <a:lnTo>
                  <a:pt x="6" y="1441"/>
                </a:lnTo>
                <a:lnTo>
                  <a:pt x="3" y="1437"/>
                </a:lnTo>
                <a:lnTo>
                  <a:pt x="2" y="1437"/>
                </a:lnTo>
                <a:lnTo>
                  <a:pt x="2" y="1436"/>
                </a:lnTo>
                <a:lnTo>
                  <a:pt x="2" y="1432"/>
                </a:lnTo>
                <a:lnTo>
                  <a:pt x="2" y="1431"/>
                </a:lnTo>
                <a:lnTo>
                  <a:pt x="2" y="1430"/>
                </a:lnTo>
                <a:lnTo>
                  <a:pt x="2" y="1427"/>
                </a:lnTo>
                <a:lnTo>
                  <a:pt x="3" y="1425"/>
                </a:lnTo>
                <a:lnTo>
                  <a:pt x="3" y="1423"/>
                </a:lnTo>
                <a:lnTo>
                  <a:pt x="3" y="1420"/>
                </a:lnTo>
                <a:lnTo>
                  <a:pt x="2" y="1419"/>
                </a:lnTo>
                <a:lnTo>
                  <a:pt x="2" y="1417"/>
                </a:lnTo>
                <a:lnTo>
                  <a:pt x="1" y="1415"/>
                </a:lnTo>
                <a:lnTo>
                  <a:pt x="0" y="1414"/>
                </a:lnTo>
                <a:lnTo>
                  <a:pt x="0" y="1413"/>
                </a:lnTo>
                <a:close/>
              </a:path>
            </a:pathLst>
          </a:custGeom>
          <a:solidFill>
            <a:srgbClr val="73BC44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5" name="Freeform 39">
            <a:extLst>
              <a:ext uri="{FF2B5EF4-FFF2-40B4-BE49-F238E27FC236}">
                <a16:creationId xmlns:a16="http://schemas.microsoft.com/office/drawing/2014/main" id="{90384491-A6B3-3DE4-462E-C9D3D6751ED9}"/>
              </a:ext>
            </a:extLst>
          </p:cNvPr>
          <p:cNvSpPr>
            <a:spLocks/>
          </p:cNvSpPr>
          <p:nvPr/>
        </p:nvSpPr>
        <p:spPr bwMode="auto">
          <a:xfrm>
            <a:off x="4389437" y="1059582"/>
            <a:ext cx="4297363" cy="3863975"/>
          </a:xfrm>
          <a:custGeom>
            <a:avLst/>
            <a:gdLst>
              <a:gd name="T0" fmla="*/ 166 w 2707"/>
              <a:gd name="T1" fmla="*/ 1371 h 2434"/>
              <a:gd name="T2" fmla="*/ 269 w 2707"/>
              <a:gd name="T3" fmla="*/ 1277 h 2434"/>
              <a:gd name="T4" fmla="*/ 356 w 2707"/>
              <a:gd name="T5" fmla="*/ 1194 h 2434"/>
              <a:gd name="T6" fmla="*/ 451 w 2707"/>
              <a:gd name="T7" fmla="*/ 1134 h 2434"/>
              <a:gd name="T8" fmla="*/ 466 w 2707"/>
              <a:gd name="T9" fmla="*/ 1024 h 2434"/>
              <a:gd name="T10" fmla="*/ 445 w 2707"/>
              <a:gd name="T11" fmla="*/ 884 h 2434"/>
              <a:gd name="T12" fmla="*/ 490 w 2707"/>
              <a:gd name="T13" fmla="*/ 792 h 2434"/>
              <a:gd name="T14" fmla="*/ 605 w 2707"/>
              <a:gd name="T15" fmla="*/ 810 h 2434"/>
              <a:gd name="T16" fmla="*/ 651 w 2707"/>
              <a:gd name="T17" fmla="*/ 728 h 2434"/>
              <a:gd name="T18" fmla="*/ 677 w 2707"/>
              <a:gd name="T19" fmla="*/ 647 h 2434"/>
              <a:gd name="T20" fmla="*/ 932 w 2707"/>
              <a:gd name="T21" fmla="*/ 361 h 2434"/>
              <a:gd name="T22" fmla="*/ 1271 w 2707"/>
              <a:gd name="T23" fmla="*/ 162 h 2434"/>
              <a:gd name="T24" fmla="*/ 1343 w 2707"/>
              <a:gd name="T25" fmla="*/ 53 h 2434"/>
              <a:gd name="T26" fmla="*/ 1434 w 2707"/>
              <a:gd name="T27" fmla="*/ 75 h 2434"/>
              <a:gd name="T28" fmla="*/ 1518 w 2707"/>
              <a:gd name="T29" fmla="*/ 42 h 2434"/>
              <a:gd name="T30" fmla="*/ 1635 w 2707"/>
              <a:gd name="T31" fmla="*/ 44 h 2434"/>
              <a:gd name="T32" fmla="*/ 1746 w 2707"/>
              <a:gd name="T33" fmla="*/ 27 h 2434"/>
              <a:gd name="T34" fmla="*/ 1729 w 2707"/>
              <a:gd name="T35" fmla="*/ 156 h 2434"/>
              <a:gd name="T36" fmla="*/ 1747 w 2707"/>
              <a:gd name="T37" fmla="*/ 272 h 2434"/>
              <a:gd name="T38" fmla="*/ 1811 w 2707"/>
              <a:gd name="T39" fmla="*/ 353 h 2434"/>
              <a:gd name="T40" fmla="*/ 1860 w 2707"/>
              <a:gd name="T41" fmla="*/ 445 h 2434"/>
              <a:gd name="T42" fmla="*/ 1860 w 2707"/>
              <a:gd name="T43" fmla="*/ 540 h 2434"/>
              <a:gd name="T44" fmla="*/ 1863 w 2707"/>
              <a:gd name="T45" fmla="*/ 638 h 2434"/>
              <a:gd name="T46" fmla="*/ 1946 w 2707"/>
              <a:gd name="T47" fmla="*/ 706 h 2434"/>
              <a:gd name="T48" fmla="*/ 1937 w 2707"/>
              <a:gd name="T49" fmla="*/ 809 h 2434"/>
              <a:gd name="T50" fmla="*/ 1957 w 2707"/>
              <a:gd name="T51" fmla="*/ 948 h 2434"/>
              <a:gd name="T52" fmla="*/ 1981 w 2707"/>
              <a:gd name="T53" fmla="*/ 1042 h 2434"/>
              <a:gd name="T54" fmla="*/ 2020 w 2707"/>
              <a:gd name="T55" fmla="*/ 1142 h 2434"/>
              <a:gd name="T56" fmla="*/ 2041 w 2707"/>
              <a:gd name="T57" fmla="*/ 1232 h 2434"/>
              <a:gd name="T58" fmla="*/ 2030 w 2707"/>
              <a:gd name="T59" fmla="*/ 1357 h 2434"/>
              <a:gd name="T60" fmla="*/ 1981 w 2707"/>
              <a:gd name="T61" fmla="*/ 1440 h 2434"/>
              <a:gd name="T62" fmla="*/ 2057 w 2707"/>
              <a:gd name="T63" fmla="*/ 1531 h 2434"/>
              <a:gd name="T64" fmla="*/ 2355 w 2707"/>
              <a:gd name="T65" fmla="*/ 1674 h 2434"/>
              <a:gd name="T66" fmla="*/ 2476 w 2707"/>
              <a:gd name="T67" fmla="*/ 1740 h 2434"/>
              <a:gd name="T68" fmla="*/ 2524 w 2707"/>
              <a:gd name="T69" fmla="*/ 1802 h 2434"/>
              <a:gd name="T70" fmla="*/ 2613 w 2707"/>
              <a:gd name="T71" fmla="*/ 1826 h 2434"/>
              <a:gd name="T72" fmla="*/ 2636 w 2707"/>
              <a:gd name="T73" fmla="*/ 1901 h 2434"/>
              <a:gd name="T74" fmla="*/ 1927 w 2707"/>
              <a:gd name="T75" fmla="*/ 1924 h 2434"/>
              <a:gd name="T76" fmla="*/ 1746 w 2707"/>
              <a:gd name="T77" fmla="*/ 1880 h 2434"/>
              <a:gd name="T78" fmla="*/ 1703 w 2707"/>
              <a:gd name="T79" fmla="*/ 1968 h 2434"/>
              <a:gd name="T80" fmla="*/ 1697 w 2707"/>
              <a:gd name="T81" fmla="*/ 2069 h 2434"/>
              <a:gd name="T82" fmla="*/ 1636 w 2707"/>
              <a:gd name="T83" fmla="*/ 2140 h 2434"/>
              <a:gd name="T84" fmla="*/ 1575 w 2707"/>
              <a:gd name="T85" fmla="*/ 2191 h 2434"/>
              <a:gd name="T86" fmla="*/ 1490 w 2707"/>
              <a:gd name="T87" fmla="*/ 2250 h 2434"/>
              <a:gd name="T88" fmla="*/ 1427 w 2707"/>
              <a:gd name="T89" fmla="*/ 2297 h 2434"/>
              <a:gd name="T90" fmla="*/ 1355 w 2707"/>
              <a:gd name="T91" fmla="*/ 2345 h 2434"/>
              <a:gd name="T92" fmla="*/ 1288 w 2707"/>
              <a:gd name="T93" fmla="*/ 2395 h 2434"/>
              <a:gd name="T94" fmla="*/ 1216 w 2707"/>
              <a:gd name="T95" fmla="*/ 2420 h 2434"/>
              <a:gd name="T96" fmla="*/ 1166 w 2707"/>
              <a:gd name="T97" fmla="*/ 2351 h 2434"/>
              <a:gd name="T98" fmla="*/ 1169 w 2707"/>
              <a:gd name="T99" fmla="*/ 2257 h 2434"/>
              <a:gd name="T100" fmla="*/ 1089 w 2707"/>
              <a:gd name="T101" fmla="*/ 2197 h 2434"/>
              <a:gd name="T102" fmla="*/ 1040 w 2707"/>
              <a:gd name="T103" fmla="*/ 2121 h 2434"/>
              <a:gd name="T104" fmla="*/ 1003 w 2707"/>
              <a:gd name="T105" fmla="*/ 2061 h 2434"/>
              <a:gd name="T106" fmla="*/ 993 w 2707"/>
              <a:gd name="T107" fmla="*/ 1965 h 2434"/>
              <a:gd name="T108" fmla="*/ 919 w 2707"/>
              <a:gd name="T109" fmla="*/ 1864 h 2434"/>
              <a:gd name="T110" fmla="*/ 832 w 2707"/>
              <a:gd name="T111" fmla="*/ 1832 h 2434"/>
              <a:gd name="T112" fmla="*/ 728 w 2707"/>
              <a:gd name="T113" fmla="*/ 1774 h 2434"/>
              <a:gd name="T114" fmla="*/ 596 w 2707"/>
              <a:gd name="T115" fmla="*/ 1721 h 2434"/>
              <a:gd name="T116" fmla="*/ 503 w 2707"/>
              <a:gd name="T117" fmla="*/ 1694 h 2434"/>
              <a:gd name="T118" fmla="*/ 383 w 2707"/>
              <a:gd name="T119" fmla="*/ 1666 h 2434"/>
              <a:gd name="T120" fmla="*/ 279 w 2707"/>
              <a:gd name="T121" fmla="*/ 1646 h 2434"/>
              <a:gd name="T122" fmla="*/ 177 w 2707"/>
              <a:gd name="T123" fmla="*/ 1547 h 2434"/>
              <a:gd name="T124" fmla="*/ 2 w 2707"/>
              <a:gd name="T125" fmla="*/ 1436 h 24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707" h="2434">
                <a:moveTo>
                  <a:pt x="0" y="1413"/>
                </a:moveTo>
                <a:lnTo>
                  <a:pt x="1" y="1413"/>
                </a:lnTo>
                <a:lnTo>
                  <a:pt x="2" y="1411"/>
                </a:lnTo>
                <a:lnTo>
                  <a:pt x="3" y="1411"/>
                </a:lnTo>
                <a:lnTo>
                  <a:pt x="5" y="1411"/>
                </a:lnTo>
                <a:lnTo>
                  <a:pt x="6" y="1410"/>
                </a:lnTo>
                <a:lnTo>
                  <a:pt x="7" y="1409"/>
                </a:lnTo>
                <a:lnTo>
                  <a:pt x="8" y="1408"/>
                </a:lnTo>
                <a:lnTo>
                  <a:pt x="11" y="1406"/>
                </a:lnTo>
                <a:lnTo>
                  <a:pt x="17" y="1403"/>
                </a:lnTo>
                <a:lnTo>
                  <a:pt x="21" y="1400"/>
                </a:lnTo>
                <a:lnTo>
                  <a:pt x="22" y="1399"/>
                </a:lnTo>
                <a:lnTo>
                  <a:pt x="24" y="1398"/>
                </a:lnTo>
                <a:lnTo>
                  <a:pt x="26" y="1397"/>
                </a:lnTo>
                <a:lnTo>
                  <a:pt x="28" y="1395"/>
                </a:lnTo>
                <a:lnTo>
                  <a:pt x="28" y="1394"/>
                </a:lnTo>
                <a:lnTo>
                  <a:pt x="29" y="1394"/>
                </a:lnTo>
                <a:lnTo>
                  <a:pt x="32" y="1393"/>
                </a:lnTo>
                <a:lnTo>
                  <a:pt x="34" y="1393"/>
                </a:lnTo>
                <a:lnTo>
                  <a:pt x="35" y="1393"/>
                </a:lnTo>
                <a:lnTo>
                  <a:pt x="37" y="1392"/>
                </a:lnTo>
                <a:lnTo>
                  <a:pt x="38" y="1392"/>
                </a:lnTo>
                <a:lnTo>
                  <a:pt x="39" y="1392"/>
                </a:lnTo>
                <a:lnTo>
                  <a:pt x="41" y="1389"/>
                </a:lnTo>
                <a:lnTo>
                  <a:pt x="43" y="1388"/>
                </a:lnTo>
                <a:lnTo>
                  <a:pt x="45" y="1387"/>
                </a:lnTo>
                <a:lnTo>
                  <a:pt x="48" y="1386"/>
                </a:lnTo>
                <a:lnTo>
                  <a:pt x="49" y="1386"/>
                </a:lnTo>
                <a:lnTo>
                  <a:pt x="54" y="1384"/>
                </a:lnTo>
                <a:lnTo>
                  <a:pt x="58" y="1384"/>
                </a:lnTo>
                <a:lnTo>
                  <a:pt x="60" y="1383"/>
                </a:lnTo>
                <a:lnTo>
                  <a:pt x="64" y="1382"/>
                </a:lnTo>
                <a:lnTo>
                  <a:pt x="66" y="1379"/>
                </a:lnTo>
                <a:lnTo>
                  <a:pt x="69" y="1378"/>
                </a:lnTo>
                <a:lnTo>
                  <a:pt x="70" y="1377"/>
                </a:lnTo>
                <a:lnTo>
                  <a:pt x="71" y="1376"/>
                </a:lnTo>
                <a:lnTo>
                  <a:pt x="72" y="1374"/>
                </a:lnTo>
                <a:lnTo>
                  <a:pt x="73" y="1373"/>
                </a:lnTo>
                <a:lnTo>
                  <a:pt x="75" y="1373"/>
                </a:lnTo>
                <a:lnTo>
                  <a:pt x="77" y="1374"/>
                </a:lnTo>
                <a:lnTo>
                  <a:pt x="78" y="1376"/>
                </a:lnTo>
                <a:lnTo>
                  <a:pt x="80" y="1377"/>
                </a:lnTo>
                <a:lnTo>
                  <a:pt x="81" y="1378"/>
                </a:lnTo>
                <a:lnTo>
                  <a:pt x="85" y="1379"/>
                </a:lnTo>
                <a:lnTo>
                  <a:pt x="86" y="1381"/>
                </a:lnTo>
                <a:lnTo>
                  <a:pt x="87" y="1381"/>
                </a:lnTo>
                <a:lnTo>
                  <a:pt x="91" y="1384"/>
                </a:lnTo>
                <a:lnTo>
                  <a:pt x="93" y="1386"/>
                </a:lnTo>
                <a:lnTo>
                  <a:pt x="97" y="1386"/>
                </a:lnTo>
                <a:lnTo>
                  <a:pt x="98" y="1386"/>
                </a:lnTo>
                <a:lnTo>
                  <a:pt x="101" y="1384"/>
                </a:lnTo>
                <a:lnTo>
                  <a:pt x="104" y="1384"/>
                </a:lnTo>
                <a:lnTo>
                  <a:pt x="108" y="1383"/>
                </a:lnTo>
                <a:lnTo>
                  <a:pt x="109" y="1382"/>
                </a:lnTo>
                <a:lnTo>
                  <a:pt x="114" y="1379"/>
                </a:lnTo>
                <a:lnTo>
                  <a:pt x="117" y="1378"/>
                </a:lnTo>
                <a:lnTo>
                  <a:pt x="120" y="1377"/>
                </a:lnTo>
                <a:lnTo>
                  <a:pt x="122" y="1377"/>
                </a:lnTo>
                <a:lnTo>
                  <a:pt x="124" y="1378"/>
                </a:lnTo>
                <a:lnTo>
                  <a:pt x="126" y="1378"/>
                </a:lnTo>
                <a:lnTo>
                  <a:pt x="128" y="1378"/>
                </a:lnTo>
                <a:lnTo>
                  <a:pt x="133" y="1378"/>
                </a:lnTo>
                <a:lnTo>
                  <a:pt x="139" y="1378"/>
                </a:lnTo>
                <a:lnTo>
                  <a:pt x="144" y="1378"/>
                </a:lnTo>
                <a:lnTo>
                  <a:pt x="147" y="1378"/>
                </a:lnTo>
                <a:lnTo>
                  <a:pt x="149" y="1379"/>
                </a:lnTo>
                <a:lnTo>
                  <a:pt x="150" y="1379"/>
                </a:lnTo>
                <a:lnTo>
                  <a:pt x="151" y="1379"/>
                </a:lnTo>
                <a:lnTo>
                  <a:pt x="152" y="1379"/>
                </a:lnTo>
                <a:lnTo>
                  <a:pt x="155" y="1378"/>
                </a:lnTo>
                <a:lnTo>
                  <a:pt x="157" y="1376"/>
                </a:lnTo>
                <a:lnTo>
                  <a:pt x="160" y="1373"/>
                </a:lnTo>
                <a:lnTo>
                  <a:pt x="162" y="1372"/>
                </a:lnTo>
                <a:lnTo>
                  <a:pt x="166" y="1371"/>
                </a:lnTo>
                <a:lnTo>
                  <a:pt x="167" y="1371"/>
                </a:lnTo>
                <a:lnTo>
                  <a:pt x="171" y="1370"/>
                </a:lnTo>
                <a:lnTo>
                  <a:pt x="173" y="1370"/>
                </a:lnTo>
                <a:lnTo>
                  <a:pt x="178" y="1368"/>
                </a:lnTo>
                <a:lnTo>
                  <a:pt x="182" y="1367"/>
                </a:lnTo>
                <a:lnTo>
                  <a:pt x="186" y="1366"/>
                </a:lnTo>
                <a:lnTo>
                  <a:pt x="187" y="1365"/>
                </a:lnTo>
                <a:lnTo>
                  <a:pt x="188" y="1360"/>
                </a:lnTo>
                <a:lnTo>
                  <a:pt x="188" y="1359"/>
                </a:lnTo>
                <a:lnTo>
                  <a:pt x="189" y="1357"/>
                </a:lnTo>
                <a:lnTo>
                  <a:pt x="193" y="1354"/>
                </a:lnTo>
                <a:lnTo>
                  <a:pt x="195" y="1351"/>
                </a:lnTo>
                <a:lnTo>
                  <a:pt x="195" y="1350"/>
                </a:lnTo>
                <a:lnTo>
                  <a:pt x="195" y="1349"/>
                </a:lnTo>
                <a:lnTo>
                  <a:pt x="195" y="1347"/>
                </a:lnTo>
                <a:lnTo>
                  <a:pt x="195" y="1345"/>
                </a:lnTo>
                <a:lnTo>
                  <a:pt x="197" y="1342"/>
                </a:lnTo>
                <a:lnTo>
                  <a:pt x="198" y="1340"/>
                </a:lnTo>
                <a:lnTo>
                  <a:pt x="199" y="1338"/>
                </a:lnTo>
                <a:lnTo>
                  <a:pt x="199" y="1335"/>
                </a:lnTo>
                <a:lnTo>
                  <a:pt x="200" y="1335"/>
                </a:lnTo>
                <a:lnTo>
                  <a:pt x="203" y="1334"/>
                </a:lnTo>
                <a:lnTo>
                  <a:pt x="203" y="1333"/>
                </a:lnTo>
                <a:lnTo>
                  <a:pt x="204" y="1333"/>
                </a:lnTo>
                <a:lnTo>
                  <a:pt x="205" y="1331"/>
                </a:lnTo>
                <a:lnTo>
                  <a:pt x="206" y="1330"/>
                </a:lnTo>
                <a:lnTo>
                  <a:pt x="209" y="1328"/>
                </a:lnTo>
                <a:lnTo>
                  <a:pt x="210" y="1328"/>
                </a:lnTo>
                <a:lnTo>
                  <a:pt x="211" y="1325"/>
                </a:lnTo>
                <a:lnTo>
                  <a:pt x="212" y="1325"/>
                </a:lnTo>
                <a:lnTo>
                  <a:pt x="214" y="1324"/>
                </a:lnTo>
                <a:lnTo>
                  <a:pt x="214" y="1323"/>
                </a:lnTo>
                <a:lnTo>
                  <a:pt x="214" y="1322"/>
                </a:lnTo>
                <a:lnTo>
                  <a:pt x="214" y="1320"/>
                </a:lnTo>
                <a:lnTo>
                  <a:pt x="214" y="1318"/>
                </a:lnTo>
                <a:lnTo>
                  <a:pt x="215" y="1317"/>
                </a:lnTo>
                <a:lnTo>
                  <a:pt x="215" y="1314"/>
                </a:lnTo>
                <a:lnTo>
                  <a:pt x="216" y="1314"/>
                </a:lnTo>
                <a:lnTo>
                  <a:pt x="217" y="1312"/>
                </a:lnTo>
                <a:lnTo>
                  <a:pt x="217" y="1310"/>
                </a:lnTo>
                <a:lnTo>
                  <a:pt x="219" y="1310"/>
                </a:lnTo>
                <a:lnTo>
                  <a:pt x="221" y="1309"/>
                </a:lnTo>
                <a:lnTo>
                  <a:pt x="222" y="1308"/>
                </a:lnTo>
                <a:lnTo>
                  <a:pt x="225" y="1307"/>
                </a:lnTo>
                <a:lnTo>
                  <a:pt x="226" y="1306"/>
                </a:lnTo>
                <a:lnTo>
                  <a:pt x="226" y="1304"/>
                </a:lnTo>
                <a:lnTo>
                  <a:pt x="227" y="1304"/>
                </a:lnTo>
                <a:lnTo>
                  <a:pt x="230" y="1303"/>
                </a:lnTo>
                <a:lnTo>
                  <a:pt x="231" y="1302"/>
                </a:lnTo>
                <a:lnTo>
                  <a:pt x="232" y="1301"/>
                </a:lnTo>
                <a:lnTo>
                  <a:pt x="233" y="1301"/>
                </a:lnTo>
                <a:lnTo>
                  <a:pt x="237" y="1297"/>
                </a:lnTo>
                <a:lnTo>
                  <a:pt x="238" y="1297"/>
                </a:lnTo>
                <a:lnTo>
                  <a:pt x="239" y="1296"/>
                </a:lnTo>
                <a:lnTo>
                  <a:pt x="241" y="1296"/>
                </a:lnTo>
                <a:lnTo>
                  <a:pt x="241" y="1295"/>
                </a:lnTo>
                <a:lnTo>
                  <a:pt x="243" y="1295"/>
                </a:lnTo>
                <a:lnTo>
                  <a:pt x="244" y="1293"/>
                </a:lnTo>
                <a:lnTo>
                  <a:pt x="248" y="1292"/>
                </a:lnTo>
                <a:lnTo>
                  <a:pt x="249" y="1291"/>
                </a:lnTo>
                <a:lnTo>
                  <a:pt x="253" y="1288"/>
                </a:lnTo>
                <a:lnTo>
                  <a:pt x="254" y="1288"/>
                </a:lnTo>
                <a:lnTo>
                  <a:pt x="256" y="1287"/>
                </a:lnTo>
                <a:lnTo>
                  <a:pt x="257" y="1287"/>
                </a:lnTo>
                <a:lnTo>
                  <a:pt x="258" y="1286"/>
                </a:lnTo>
                <a:lnTo>
                  <a:pt x="259" y="1285"/>
                </a:lnTo>
                <a:lnTo>
                  <a:pt x="260" y="1283"/>
                </a:lnTo>
                <a:lnTo>
                  <a:pt x="262" y="1282"/>
                </a:lnTo>
                <a:lnTo>
                  <a:pt x="263" y="1282"/>
                </a:lnTo>
                <a:lnTo>
                  <a:pt x="264" y="1281"/>
                </a:lnTo>
                <a:lnTo>
                  <a:pt x="264" y="1280"/>
                </a:lnTo>
                <a:lnTo>
                  <a:pt x="267" y="1277"/>
                </a:lnTo>
                <a:lnTo>
                  <a:pt x="268" y="1277"/>
                </a:lnTo>
                <a:lnTo>
                  <a:pt x="269" y="1277"/>
                </a:lnTo>
                <a:lnTo>
                  <a:pt x="270" y="1277"/>
                </a:lnTo>
                <a:lnTo>
                  <a:pt x="276" y="1281"/>
                </a:lnTo>
                <a:lnTo>
                  <a:pt x="278" y="1281"/>
                </a:lnTo>
                <a:lnTo>
                  <a:pt x="279" y="1281"/>
                </a:lnTo>
                <a:lnTo>
                  <a:pt x="280" y="1282"/>
                </a:lnTo>
                <a:lnTo>
                  <a:pt x="281" y="1282"/>
                </a:lnTo>
                <a:lnTo>
                  <a:pt x="283" y="1282"/>
                </a:lnTo>
                <a:lnTo>
                  <a:pt x="285" y="1283"/>
                </a:lnTo>
                <a:lnTo>
                  <a:pt x="288" y="1285"/>
                </a:lnTo>
                <a:lnTo>
                  <a:pt x="289" y="1285"/>
                </a:lnTo>
                <a:lnTo>
                  <a:pt x="291" y="1283"/>
                </a:lnTo>
                <a:lnTo>
                  <a:pt x="292" y="1282"/>
                </a:lnTo>
                <a:lnTo>
                  <a:pt x="295" y="1281"/>
                </a:lnTo>
                <a:lnTo>
                  <a:pt x="296" y="1281"/>
                </a:lnTo>
                <a:lnTo>
                  <a:pt x="297" y="1281"/>
                </a:lnTo>
                <a:lnTo>
                  <a:pt x="301" y="1279"/>
                </a:lnTo>
                <a:lnTo>
                  <a:pt x="303" y="1279"/>
                </a:lnTo>
                <a:lnTo>
                  <a:pt x="303" y="1277"/>
                </a:lnTo>
                <a:lnTo>
                  <a:pt x="306" y="1276"/>
                </a:lnTo>
                <a:lnTo>
                  <a:pt x="308" y="1275"/>
                </a:lnTo>
                <a:lnTo>
                  <a:pt x="308" y="1274"/>
                </a:lnTo>
                <a:lnTo>
                  <a:pt x="310" y="1272"/>
                </a:lnTo>
                <a:lnTo>
                  <a:pt x="310" y="1271"/>
                </a:lnTo>
                <a:lnTo>
                  <a:pt x="311" y="1271"/>
                </a:lnTo>
                <a:lnTo>
                  <a:pt x="311" y="1269"/>
                </a:lnTo>
                <a:lnTo>
                  <a:pt x="312" y="1268"/>
                </a:lnTo>
                <a:lnTo>
                  <a:pt x="312" y="1266"/>
                </a:lnTo>
                <a:lnTo>
                  <a:pt x="312" y="1265"/>
                </a:lnTo>
                <a:lnTo>
                  <a:pt x="312" y="1264"/>
                </a:lnTo>
                <a:lnTo>
                  <a:pt x="312" y="1263"/>
                </a:lnTo>
                <a:lnTo>
                  <a:pt x="312" y="1261"/>
                </a:lnTo>
                <a:lnTo>
                  <a:pt x="312" y="1259"/>
                </a:lnTo>
                <a:lnTo>
                  <a:pt x="312" y="1257"/>
                </a:lnTo>
                <a:lnTo>
                  <a:pt x="312" y="1255"/>
                </a:lnTo>
                <a:lnTo>
                  <a:pt x="312" y="1254"/>
                </a:lnTo>
                <a:lnTo>
                  <a:pt x="313" y="1253"/>
                </a:lnTo>
                <a:lnTo>
                  <a:pt x="317" y="1250"/>
                </a:lnTo>
                <a:lnTo>
                  <a:pt x="318" y="1249"/>
                </a:lnTo>
                <a:lnTo>
                  <a:pt x="321" y="1248"/>
                </a:lnTo>
                <a:lnTo>
                  <a:pt x="326" y="1245"/>
                </a:lnTo>
                <a:lnTo>
                  <a:pt x="327" y="1244"/>
                </a:lnTo>
                <a:lnTo>
                  <a:pt x="331" y="1242"/>
                </a:lnTo>
                <a:lnTo>
                  <a:pt x="334" y="1238"/>
                </a:lnTo>
                <a:lnTo>
                  <a:pt x="335" y="1237"/>
                </a:lnTo>
                <a:lnTo>
                  <a:pt x="337" y="1236"/>
                </a:lnTo>
                <a:lnTo>
                  <a:pt x="338" y="1234"/>
                </a:lnTo>
                <a:lnTo>
                  <a:pt x="339" y="1233"/>
                </a:lnTo>
                <a:lnTo>
                  <a:pt x="339" y="1232"/>
                </a:lnTo>
                <a:lnTo>
                  <a:pt x="340" y="1232"/>
                </a:lnTo>
                <a:lnTo>
                  <a:pt x="342" y="1231"/>
                </a:lnTo>
                <a:lnTo>
                  <a:pt x="343" y="1229"/>
                </a:lnTo>
                <a:lnTo>
                  <a:pt x="344" y="1229"/>
                </a:lnTo>
                <a:lnTo>
                  <a:pt x="345" y="1229"/>
                </a:lnTo>
                <a:lnTo>
                  <a:pt x="348" y="1229"/>
                </a:lnTo>
                <a:lnTo>
                  <a:pt x="349" y="1229"/>
                </a:lnTo>
                <a:lnTo>
                  <a:pt x="351" y="1229"/>
                </a:lnTo>
                <a:lnTo>
                  <a:pt x="353" y="1229"/>
                </a:lnTo>
                <a:lnTo>
                  <a:pt x="356" y="1225"/>
                </a:lnTo>
                <a:lnTo>
                  <a:pt x="359" y="1222"/>
                </a:lnTo>
                <a:lnTo>
                  <a:pt x="361" y="1221"/>
                </a:lnTo>
                <a:lnTo>
                  <a:pt x="364" y="1218"/>
                </a:lnTo>
                <a:lnTo>
                  <a:pt x="364" y="1217"/>
                </a:lnTo>
                <a:lnTo>
                  <a:pt x="363" y="1217"/>
                </a:lnTo>
                <a:lnTo>
                  <a:pt x="363" y="1216"/>
                </a:lnTo>
                <a:lnTo>
                  <a:pt x="361" y="1215"/>
                </a:lnTo>
                <a:lnTo>
                  <a:pt x="360" y="1212"/>
                </a:lnTo>
                <a:lnTo>
                  <a:pt x="358" y="1208"/>
                </a:lnTo>
                <a:lnTo>
                  <a:pt x="356" y="1206"/>
                </a:lnTo>
                <a:lnTo>
                  <a:pt x="355" y="1204"/>
                </a:lnTo>
                <a:lnTo>
                  <a:pt x="355" y="1202"/>
                </a:lnTo>
                <a:lnTo>
                  <a:pt x="355" y="1201"/>
                </a:lnTo>
                <a:lnTo>
                  <a:pt x="354" y="1199"/>
                </a:lnTo>
                <a:lnTo>
                  <a:pt x="355" y="1196"/>
                </a:lnTo>
                <a:lnTo>
                  <a:pt x="356" y="1194"/>
                </a:lnTo>
                <a:lnTo>
                  <a:pt x="358" y="1193"/>
                </a:lnTo>
                <a:lnTo>
                  <a:pt x="358" y="1190"/>
                </a:lnTo>
                <a:lnTo>
                  <a:pt x="358" y="1189"/>
                </a:lnTo>
                <a:lnTo>
                  <a:pt x="355" y="1188"/>
                </a:lnTo>
                <a:lnTo>
                  <a:pt x="354" y="1186"/>
                </a:lnTo>
                <a:lnTo>
                  <a:pt x="354" y="1185"/>
                </a:lnTo>
                <a:lnTo>
                  <a:pt x="353" y="1184"/>
                </a:lnTo>
                <a:lnTo>
                  <a:pt x="351" y="1183"/>
                </a:lnTo>
                <a:lnTo>
                  <a:pt x="353" y="1181"/>
                </a:lnTo>
                <a:lnTo>
                  <a:pt x="354" y="1180"/>
                </a:lnTo>
                <a:lnTo>
                  <a:pt x="358" y="1178"/>
                </a:lnTo>
                <a:lnTo>
                  <a:pt x="359" y="1178"/>
                </a:lnTo>
                <a:lnTo>
                  <a:pt x="360" y="1176"/>
                </a:lnTo>
                <a:lnTo>
                  <a:pt x="360" y="1173"/>
                </a:lnTo>
                <a:lnTo>
                  <a:pt x="360" y="1170"/>
                </a:lnTo>
                <a:lnTo>
                  <a:pt x="360" y="1169"/>
                </a:lnTo>
                <a:lnTo>
                  <a:pt x="360" y="1167"/>
                </a:lnTo>
                <a:lnTo>
                  <a:pt x="361" y="1165"/>
                </a:lnTo>
                <a:lnTo>
                  <a:pt x="361" y="1164"/>
                </a:lnTo>
                <a:lnTo>
                  <a:pt x="363" y="1163"/>
                </a:lnTo>
                <a:lnTo>
                  <a:pt x="364" y="1162"/>
                </a:lnTo>
                <a:lnTo>
                  <a:pt x="366" y="1159"/>
                </a:lnTo>
                <a:lnTo>
                  <a:pt x="367" y="1159"/>
                </a:lnTo>
                <a:lnTo>
                  <a:pt x="369" y="1158"/>
                </a:lnTo>
                <a:lnTo>
                  <a:pt x="372" y="1154"/>
                </a:lnTo>
                <a:lnTo>
                  <a:pt x="375" y="1152"/>
                </a:lnTo>
                <a:lnTo>
                  <a:pt x="376" y="1149"/>
                </a:lnTo>
                <a:lnTo>
                  <a:pt x="377" y="1146"/>
                </a:lnTo>
                <a:lnTo>
                  <a:pt x="378" y="1146"/>
                </a:lnTo>
                <a:lnTo>
                  <a:pt x="378" y="1145"/>
                </a:lnTo>
                <a:lnTo>
                  <a:pt x="380" y="1143"/>
                </a:lnTo>
                <a:lnTo>
                  <a:pt x="381" y="1143"/>
                </a:lnTo>
                <a:lnTo>
                  <a:pt x="382" y="1142"/>
                </a:lnTo>
                <a:lnTo>
                  <a:pt x="385" y="1141"/>
                </a:lnTo>
                <a:lnTo>
                  <a:pt x="388" y="1141"/>
                </a:lnTo>
                <a:lnTo>
                  <a:pt x="391" y="1140"/>
                </a:lnTo>
                <a:lnTo>
                  <a:pt x="392" y="1140"/>
                </a:lnTo>
                <a:lnTo>
                  <a:pt x="395" y="1140"/>
                </a:lnTo>
                <a:lnTo>
                  <a:pt x="396" y="1138"/>
                </a:lnTo>
                <a:lnTo>
                  <a:pt x="397" y="1138"/>
                </a:lnTo>
                <a:lnTo>
                  <a:pt x="398" y="1138"/>
                </a:lnTo>
                <a:lnTo>
                  <a:pt x="398" y="1137"/>
                </a:lnTo>
                <a:lnTo>
                  <a:pt x="401" y="1137"/>
                </a:lnTo>
                <a:lnTo>
                  <a:pt x="403" y="1136"/>
                </a:lnTo>
                <a:lnTo>
                  <a:pt x="406" y="1136"/>
                </a:lnTo>
                <a:lnTo>
                  <a:pt x="408" y="1136"/>
                </a:lnTo>
                <a:lnTo>
                  <a:pt x="409" y="1135"/>
                </a:lnTo>
                <a:lnTo>
                  <a:pt x="410" y="1135"/>
                </a:lnTo>
                <a:lnTo>
                  <a:pt x="410" y="1134"/>
                </a:lnTo>
                <a:lnTo>
                  <a:pt x="413" y="1132"/>
                </a:lnTo>
                <a:lnTo>
                  <a:pt x="413" y="1131"/>
                </a:lnTo>
                <a:lnTo>
                  <a:pt x="414" y="1131"/>
                </a:lnTo>
                <a:lnTo>
                  <a:pt x="418" y="1131"/>
                </a:lnTo>
                <a:lnTo>
                  <a:pt x="419" y="1132"/>
                </a:lnTo>
                <a:lnTo>
                  <a:pt x="420" y="1132"/>
                </a:lnTo>
                <a:lnTo>
                  <a:pt x="422" y="1132"/>
                </a:lnTo>
                <a:lnTo>
                  <a:pt x="424" y="1132"/>
                </a:lnTo>
                <a:lnTo>
                  <a:pt x="425" y="1132"/>
                </a:lnTo>
                <a:lnTo>
                  <a:pt x="428" y="1134"/>
                </a:lnTo>
                <a:lnTo>
                  <a:pt x="429" y="1134"/>
                </a:lnTo>
                <a:lnTo>
                  <a:pt x="430" y="1135"/>
                </a:lnTo>
                <a:lnTo>
                  <a:pt x="433" y="1137"/>
                </a:lnTo>
                <a:lnTo>
                  <a:pt x="434" y="1138"/>
                </a:lnTo>
                <a:lnTo>
                  <a:pt x="435" y="1140"/>
                </a:lnTo>
                <a:lnTo>
                  <a:pt x="436" y="1140"/>
                </a:lnTo>
                <a:lnTo>
                  <a:pt x="439" y="1140"/>
                </a:lnTo>
                <a:lnTo>
                  <a:pt x="440" y="1138"/>
                </a:lnTo>
                <a:lnTo>
                  <a:pt x="441" y="1138"/>
                </a:lnTo>
                <a:lnTo>
                  <a:pt x="444" y="1136"/>
                </a:lnTo>
                <a:lnTo>
                  <a:pt x="445" y="1135"/>
                </a:lnTo>
                <a:lnTo>
                  <a:pt x="446" y="1134"/>
                </a:lnTo>
                <a:lnTo>
                  <a:pt x="447" y="1134"/>
                </a:lnTo>
                <a:lnTo>
                  <a:pt x="450" y="1134"/>
                </a:lnTo>
                <a:lnTo>
                  <a:pt x="451" y="1134"/>
                </a:lnTo>
                <a:lnTo>
                  <a:pt x="452" y="1132"/>
                </a:lnTo>
                <a:lnTo>
                  <a:pt x="454" y="1131"/>
                </a:lnTo>
                <a:lnTo>
                  <a:pt x="456" y="1130"/>
                </a:lnTo>
                <a:lnTo>
                  <a:pt x="457" y="1130"/>
                </a:lnTo>
                <a:lnTo>
                  <a:pt x="460" y="1130"/>
                </a:lnTo>
                <a:lnTo>
                  <a:pt x="461" y="1130"/>
                </a:lnTo>
                <a:lnTo>
                  <a:pt x="462" y="1129"/>
                </a:lnTo>
                <a:lnTo>
                  <a:pt x="463" y="1129"/>
                </a:lnTo>
                <a:lnTo>
                  <a:pt x="465" y="1127"/>
                </a:lnTo>
                <a:lnTo>
                  <a:pt x="468" y="1127"/>
                </a:lnTo>
                <a:lnTo>
                  <a:pt x="472" y="1125"/>
                </a:lnTo>
                <a:lnTo>
                  <a:pt x="473" y="1125"/>
                </a:lnTo>
                <a:lnTo>
                  <a:pt x="474" y="1125"/>
                </a:lnTo>
                <a:lnTo>
                  <a:pt x="474" y="1124"/>
                </a:lnTo>
                <a:lnTo>
                  <a:pt x="476" y="1124"/>
                </a:lnTo>
                <a:lnTo>
                  <a:pt x="476" y="1122"/>
                </a:lnTo>
                <a:lnTo>
                  <a:pt x="476" y="1121"/>
                </a:lnTo>
                <a:lnTo>
                  <a:pt x="476" y="1120"/>
                </a:lnTo>
                <a:lnTo>
                  <a:pt x="474" y="1119"/>
                </a:lnTo>
                <a:lnTo>
                  <a:pt x="474" y="1117"/>
                </a:lnTo>
                <a:lnTo>
                  <a:pt x="473" y="1115"/>
                </a:lnTo>
                <a:lnTo>
                  <a:pt x="473" y="1114"/>
                </a:lnTo>
                <a:lnTo>
                  <a:pt x="473" y="1111"/>
                </a:lnTo>
                <a:lnTo>
                  <a:pt x="474" y="1110"/>
                </a:lnTo>
                <a:lnTo>
                  <a:pt x="474" y="1108"/>
                </a:lnTo>
                <a:lnTo>
                  <a:pt x="474" y="1106"/>
                </a:lnTo>
                <a:lnTo>
                  <a:pt x="476" y="1104"/>
                </a:lnTo>
                <a:lnTo>
                  <a:pt x="477" y="1103"/>
                </a:lnTo>
                <a:lnTo>
                  <a:pt x="478" y="1099"/>
                </a:lnTo>
                <a:lnTo>
                  <a:pt x="478" y="1098"/>
                </a:lnTo>
                <a:lnTo>
                  <a:pt x="479" y="1098"/>
                </a:lnTo>
                <a:lnTo>
                  <a:pt x="480" y="1098"/>
                </a:lnTo>
                <a:lnTo>
                  <a:pt x="482" y="1097"/>
                </a:lnTo>
                <a:lnTo>
                  <a:pt x="483" y="1097"/>
                </a:lnTo>
                <a:lnTo>
                  <a:pt x="486" y="1097"/>
                </a:lnTo>
                <a:lnTo>
                  <a:pt x="487" y="1095"/>
                </a:lnTo>
                <a:lnTo>
                  <a:pt x="488" y="1095"/>
                </a:lnTo>
                <a:lnTo>
                  <a:pt x="489" y="1093"/>
                </a:lnTo>
                <a:lnTo>
                  <a:pt x="490" y="1092"/>
                </a:lnTo>
                <a:lnTo>
                  <a:pt x="490" y="1090"/>
                </a:lnTo>
                <a:lnTo>
                  <a:pt x="490" y="1089"/>
                </a:lnTo>
                <a:lnTo>
                  <a:pt x="489" y="1088"/>
                </a:lnTo>
                <a:lnTo>
                  <a:pt x="487" y="1085"/>
                </a:lnTo>
                <a:lnTo>
                  <a:pt x="487" y="1084"/>
                </a:lnTo>
                <a:lnTo>
                  <a:pt x="486" y="1083"/>
                </a:lnTo>
                <a:lnTo>
                  <a:pt x="486" y="1082"/>
                </a:lnTo>
                <a:lnTo>
                  <a:pt x="486" y="1079"/>
                </a:lnTo>
                <a:lnTo>
                  <a:pt x="487" y="1077"/>
                </a:lnTo>
                <a:lnTo>
                  <a:pt x="486" y="1076"/>
                </a:lnTo>
                <a:lnTo>
                  <a:pt x="486" y="1074"/>
                </a:lnTo>
                <a:lnTo>
                  <a:pt x="484" y="1072"/>
                </a:lnTo>
                <a:lnTo>
                  <a:pt x="484" y="1071"/>
                </a:lnTo>
                <a:lnTo>
                  <a:pt x="484" y="1067"/>
                </a:lnTo>
                <a:lnTo>
                  <a:pt x="484" y="1065"/>
                </a:lnTo>
                <a:lnTo>
                  <a:pt x="484" y="1061"/>
                </a:lnTo>
                <a:lnTo>
                  <a:pt x="484" y="1060"/>
                </a:lnTo>
                <a:lnTo>
                  <a:pt x="484" y="1057"/>
                </a:lnTo>
                <a:lnTo>
                  <a:pt x="483" y="1055"/>
                </a:lnTo>
                <a:lnTo>
                  <a:pt x="483" y="1053"/>
                </a:lnTo>
                <a:lnTo>
                  <a:pt x="480" y="1050"/>
                </a:lnTo>
                <a:lnTo>
                  <a:pt x="479" y="1049"/>
                </a:lnTo>
                <a:lnTo>
                  <a:pt x="478" y="1047"/>
                </a:lnTo>
                <a:lnTo>
                  <a:pt x="476" y="1046"/>
                </a:lnTo>
                <a:lnTo>
                  <a:pt x="474" y="1045"/>
                </a:lnTo>
                <a:lnTo>
                  <a:pt x="473" y="1044"/>
                </a:lnTo>
                <a:lnTo>
                  <a:pt x="473" y="1041"/>
                </a:lnTo>
                <a:lnTo>
                  <a:pt x="472" y="1039"/>
                </a:lnTo>
                <a:lnTo>
                  <a:pt x="472" y="1033"/>
                </a:lnTo>
                <a:lnTo>
                  <a:pt x="472" y="1031"/>
                </a:lnTo>
                <a:lnTo>
                  <a:pt x="471" y="1029"/>
                </a:lnTo>
                <a:lnTo>
                  <a:pt x="469" y="1028"/>
                </a:lnTo>
                <a:lnTo>
                  <a:pt x="469" y="1027"/>
                </a:lnTo>
                <a:lnTo>
                  <a:pt x="467" y="1025"/>
                </a:lnTo>
                <a:lnTo>
                  <a:pt x="466" y="1024"/>
                </a:lnTo>
                <a:lnTo>
                  <a:pt x="466" y="1022"/>
                </a:lnTo>
                <a:lnTo>
                  <a:pt x="465" y="1019"/>
                </a:lnTo>
                <a:lnTo>
                  <a:pt x="465" y="1017"/>
                </a:lnTo>
                <a:lnTo>
                  <a:pt x="463" y="1015"/>
                </a:lnTo>
                <a:lnTo>
                  <a:pt x="463" y="1013"/>
                </a:lnTo>
                <a:lnTo>
                  <a:pt x="463" y="1012"/>
                </a:lnTo>
                <a:lnTo>
                  <a:pt x="463" y="1011"/>
                </a:lnTo>
                <a:lnTo>
                  <a:pt x="463" y="1008"/>
                </a:lnTo>
                <a:lnTo>
                  <a:pt x="463" y="1007"/>
                </a:lnTo>
                <a:lnTo>
                  <a:pt x="462" y="1006"/>
                </a:lnTo>
                <a:lnTo>
                  <a:pt x="462" y="1004"/>
                </a:lnTo>
                <a:lnTo>
                  <a:pt x="462" y="1003"/>
                </a:lnTo>
                <a:lnTo>
                  <a:pt x="462" y="1002"/>
                </a:lnTo>
                <a:lnTo>
                  <a:pt x="462" y="1001"/>
                </a:lnTo>
                <a:lnTo>
                  <a:pt x="463" y="1000"/>
                </a:lnTo>
                <a:lnTo>
                  <a:pt x="463" y="997"/>
                </a:lnTo>
                <a:lnTo>
                  <a:pt x="465" y="996"/>
                </a:lnTo>
                <a:lnTo>
                  <a:pt x="466" y="992"/>
                </a:lnTo>
                <a:lnTo>
                  <a:pt x="466" y="988"/>
                </a:lnTo>
                <a:lnTo>
                  <a:pt x="466" y="987"/>
                </a:lnTo>
                <a:lnTo>
                  <a:pt x="466" y="985"/>
                </a:lnTo>
                <a:lnTo>
                  <a:pt x="466" y="983"/>
                </a:lnTo>
                <a:lnTo>
                  <a:pt x="465" y="976"/>
                </a:lnTo>
                <a:lnTo>
                  <a:pt x="465" y="972"/>
                </a:lnTo>
                <a:lnTo>
                  <a:pt x="463" y="969"/>
                </a:lnTo>
                <a:lnTo>
                  <a:pt x="463" y="966"/>
                </a:lnTo>
                <a:lnTo>
                  <a:pt x="462" y="966"/>
                </a:lnTo>
                <a:lnTo>
                  <a:pt x="461" y="965"/>
                </a:lnTo>
                <a:lnTo>
                  <a:pt x="461" y="964"/>
                </a:lnTo>
                <a:lnTo>
                  <a:pt x="460" y="964"/>
                </a:lnTo>
                <a:lnTo>
                  <a:pt x="460" y="963"/>
                </a:lnTo>
                <a:lnTo>
                  <a:pt x="460" y="961"/>
                </a:lnTo>
                <a:lnTo>
                  <a:pt x="458" y="961"/>
                </a:lnTo>
                <a:lnTo>
                  <a:pt x="458" y="959"/>
                </a:lnTo>
                <a:lnTo>
                  <a:pt x="457" y="958"/>
                </a:lnTo>
                <a:lnTo>
                  <a:pt x="456" y="956"/>
                </a:lnTo>
                <a:lnTo>
                  <a:pt x="455" y="954"/>
                </a:lnTo>
                <a:lnTo>
                  <a:pt x="452" y="953"/>
                </a:lnTo>
                <a:lnTo>
                  <a:pt x="452" y="951"/>
                </a:lnTo>
                <a:lnTo>
                  <a:pt x="447" y="949"/>
                </a:lnTo>
                <a:lnTo>
                  <a:pt x="446" y="947"/>
                </a:lnTo>
                <a:lnTo>
                  <a:pt x="445" y="945"/>
                </a:lnTo>
                <a:lnTo>
                  <a:pt x="445" y="944"/>
                </a:lnTo>
                <a:lnTo>
                  <a:pt x="445" y="943"/>
                </a:lnTo>
                <a:lnTo>
                  <a:pt x="446" y="942"/>
                </a:lnTo>
                <a:lnTo>
                  <a:pt x="449" y="940"/>
                </a:lnTo>
                <a:lnTo>
                  <a:pt x="450" y="938"/>
                </a:lnTo>
                <a:lnTo>
                  <a:pt x="450" y="937"/>
                </a:lnTo>
                <a:lnTo>
                  <a:pt x="451" y="936"/>
                </a:lnTo>
                <a:lnTo>
                  <a:pt x="452" y="931"/>
                </a:lnTo>
                <a:lnTo>
                  <a:pt x="452" y="929"/>
                </a:lnTo>
                <a:lnTo>
                  <a:pt x="452" y="928"/>
                </a:lnTo>
                <a:lnTo>
                  <a:pt x="452" y="926"/>
                </a:lnTo>
                <a:lnTo>
                  <a:pt x="451" y="924"/>
                </a:lnTo>
                <a:lnTo>
                  <a:pt x="451" y="922"/>
                </a:lnTo>
                <a:lnTo>
                  <a:pt x="450" y="921"/>
                </a:lnTo>
                <a:lnTo>
                  <a:pt x="449" y="919"/>
                </a:lnTo>
                <a:lnTo>
                  <a:pt x="447" y="918"/>
                </a:lnTo>
                <a:lnTo>
                  <a:pt x="447" y="917"/>
                </a:lnTo>
                <a:lnTo>
                  <a:pt x="446" y="916"/>
                </a:lnTo>
                <a:lnTo>
                  <a:pt x="445" y="912"/>
                </a:lnTo>
                <a:lnTo>
                  <a:pt x="445" y="911"/>
                </a:lnTo>
                <a:lnTo>
                  <a:pt x="445" y="910"/>
                </a:lnTo>
                <a:lnTo>
                  <a:pt x="444" y="907"/>
                </a:lnTo>
                <a:lnTo>
                  <a:pt x="445" y="906"/>
                </a:lnTo>
                <a:lnTo>
                  <a:pt x="445" y="905"/>
                </a:lnTo>
                <a:lnTo>
                  <a:pt x="446" y="899"/>
                </a:lnTo>
                <a:lnTo>
                  <a:pt x="447" y="894"/>
                </a:lnTo>
                <a:lnTo>
                  <a:pt x="449" y="893"/>
                </a:lnTo>
                <a:lnTo>
                  <a:pt x="449" y="890"/>
                </a:lnTo>
                <a:lnTo>
                  <a:pt x="449" y="889"/>
                </a:lnTo>
                <a:lnTo>
                  <a:pt x="447" y="886"/>
                </a:lnTo>
                <a:lnTo>
                  <a:pt x="446" y="886"/>
                </a:lnTo>
                <a:lnTo>
                  <a:pt x="445" y="884"/>
                </a:lnTo>
                <a:lnTo>
                  <a:pt x="444" y="884"/>
                </a:lnTo>
                <a:lnTo>
                  <a:pt x="444" y="883"/>
                </a:lnTo>
                <a:lnTo>
                  <a:pt x="444" y="881"/>
                </a:lnTo>
                <a:lnTo>
                  <a:pt x="444" y="880"/>
                </a:lnTo>
                <a:lnTo>
                  <a:pt x="442" y="879"/>
                </a:lnTo>
                <a:lnTo>
                  <a:pt x="441" y="878"/>
                </a:lnTo>
                <a:lnTo>
                  <a:pt x="441" y="876"/>
                </a:lnTo>
                <a:lnTo>
                  <a:pt x="440" y="876"/>
                </a:lnTo>
                <a:lnTo>
                  <a:pt x="437" y="873"/>
                </a:lnTo>
                <a:lnTo>
                  <a:pt x="436" y="873"/>
                </a:lnTo>
                <a:lnTo>
                  <a:pt x="436" y="872"/>
                </a:lnTo>
                <a:lnTo>
                  <a:pt x="435" y="869"/>
                </a:lnTo>
                <a:lnTo>
                  <a:pt x="434" y="868"/>
                </a:lnTo>
                <a:lnTo>
                  <a:pt x="434" y="865"/>
                </a:lnTo>
                <a:lnTo>
                  <a:pt x="434" y="864"/>
                </a:lnTo>
                <a:lnTo>
                  <a:pt x="434" y="863"/>
                </a:lnTo>
                <a:lnTo>
                  <a:pt x="435" y="861"/>
                </a:lnTo>
                <a:lnTo>
                  <a:pt x="436" y="859"/>
                </a:lnTo>
                <a:lnTo>
                  <a:pt x="436" y="858"/>
                </a:lnTo>
                <a:lnTo>
                  <a:pt x="437" y="857"/>
                </a:lnTo>
                <a:lnTo>
                  <a:pt x="437" y="854"/>
                </a:lnTo>
                <a:lnTo>
                  <a:pt x="439" y="853"/>
                </a:lnTo>
                <a:lnTo>
                  <a:pt x="440" y="852"/>
                </a:lnTo>
                <a:lnTo>
                  <a:pt x="440" y="851"/>
                </a:lnTo>
                <a:lnTo>
                  <a:pt x="441" y="851"/>
                </a:lnTo>
                <a:lnTo>
                  <a:pt x="442" y="847"/>
                </a:lnTo>
                <a:lnTo>
                  <a:pt x="442" y="846"/>
                </a:lnTo>
                <a:lnTo>
                  <a:pt x="442" y="845"/>
                </a:lnTo>
                <a:lnTo>
                  <a:pt x="442" y="843"/>
                </a:lnTo>
                <a:lnTo>
                  <a:pt x="442" y="841"/>
                </a:lnTo>
                <a:lnTo>
                  <a:pt x="442" y="840"/>
                </a:lnTo>
                <a:lnTo>
                  <a:pt x="442" y="837"/>
                </a:lnTo>
                <a:lnTo>
                  <a:pt x="444" y="836"/>
                </a:lnTo>
                <a:lnTo>
                  <a:pt x="445" y="836"/>
                </a:lnTo>
                <a:lnTo>
                  <a:pt x="446" y="836"/>
                </a:lnTo>
                <a:lnTo>
                  <a:pt x="447" y="836"/>
                </a:lnTo>
                <a:lnTo>
                  <a:pt x="450" y="835"/>
                </a:lnTo>
                <a:lnTo>
                  <a:pt x="451" y="835"/>
                </a:lnTo>
                <a:lnTo>
                  <a:pt x="452" y="834"/>
                </a:lnTo>
                <a:lnTo>
                  <a:pt x="454" y="834"/>
                </a:lnTo>
                <a:lnTo>
                  <a:pt x="456" y="832"/>
                </a:lnTo>
                <a:lnTo>
                  <a:pt x="457" y="832"/>
                </a:lnTo>
                <a:lnTo>
                  <a:pt x="460" y="831"/>
                </a:lnTo>
                <a:lnTo>
                  <a:pt x="461" y="830"/>
                </a:lnTo>
                <a:lnTo>
                  <a:pt x="461" y="829"/>
                </a:lnTo>
                <a:lnTo>
                  <a:pt x="462" y="827"/>
                </a:lnTo>
                <a:lnTo>
                  <a:pt x="463" y="826"/>
                </a:lnTo>
                <a:lnTo>
                  <a:pt x="463" y="825"/>
                </a:lnTo>
                <a:lnTo>
                  <a:pt x="466" y="822"/>
                </a:lnTo>
                <a:lnTo>
                  <a:pt x="467" y="821"/>
                </a:lnTo>
                <a:lnTo>
                  <a:pt x="471" y="820"/>
                </a:lnTo>
                <a:lnTo>
                  <a:pt x="472" y="820"/>
                </a:lnTo>
                <a:lnTo>
                  <a:pt x="473" y="820"/>
                </a:lnTo>
                <a:lnTo>
                  <a:pt x="476" y="820"/>
                </a:lnTo>
                <a:lnTo>
                  <a:pt x="476" y="819"/>
                </a:lnTo>
                <a:lnTo>
                  <a:pt x="477" y="819"/>
                </a:lnTo>
                <a:lnTo>
                  <a:pt x="477" y="816"/>
                </a:lnTo>
                <a:lnTo>
                  <a:pt x="478" y="815"/>
                </a:lnTo>
                <a:lnTo>
                  <a:pt x="478" y="814"/>
                </a:lnTo>
                <a:lnTo>
                  <a:pt x="479" y="813"/>
                </a:lnTo>
                <a:lnTo>
                  <a:pt x="479" y="811"/>
                </a:lnTo>
                <a:lnTo>
                  <a:pt x="480" y="810"/>
                </a:lnTo>
                <a:lnTo>
                  <a:pt x="482" y="809"/>
                </a:lnTo>
                <a:lnTo>
                  <a:pt x="482" y="808"/>
                </a:lnTo>
                <a:lnTo>
                  <a:pt x="483" y="806"/>
                </a:lnTo>
                <a:lnTo>
                  <a:pt x="483" y="805"/>
                </a:lnTo>
                <a:lnTo>
                  <a:pt x="484" y="805"/>
                </a:lnTo>
                <a:lnTo>
                  <a:pt x="486" y="803"/>
                </a:lnTo>
                <a:lnTo>
                  <a:pt x="487" y="802"/>
                </a:lnTo>
                <a:lnTo>
                  <a:pt x="488" y="799"/>
                </a:lnTo>
                <a:lnTo>
                  <a:pt x="489" y="797"/>
                </a:lnTo>
                <a:lnTo>
                  <a:pt x="489" y="794"/>
                </a:lnTo>
                <a:lnTo>
                  <a:pt x="489" y="793"/>
                </a:lnTo>
                <a:lnTo>
                  <a:pt x="490" y="792"/>
                </a:lnTo>
                <a:lnTo>
                  <a:pt x="490" y="790"/>
                </a:lnTo>
                <a:lnTo>
                  <a:pt x="492" y="789"/>
                </a:lnTo>
                <a:lnTo>
                  <a:pt x="492" y="788"/>
                </a:lnTo>
                <a:lnTo>
                  <a:pt x="492" y="787"/>
                </a:lnTo>
                <a:lnTo>
                  <a:pt x="493" y="788"/>
                </a:lnTo>
                <a:lnTo>
                  <a:pt x="494" y="788"/>
                </a:lnTo>
                <a:lnTo>
                  <a:pt x="495" y="789"/>
                </a:lnTo>
                <a:lnTo>
                  <a:pt x="497" y="789"/>
                </a:lnTo>
                <a:lnTo>
                  <a:pt x="500" y="789"/>
                </a:lnTo>
                <a:lnTo>
                  <a:pt x="504" y="789"/>
                </a:lnTo>
                <a:lnTo>
                  <a:pt x="504" y="788"/>
                </a:lnTo>
                <a:lnTo>
                  <a:pt x="505" y="788"/>
                </a:lnTo>
                <a:lnTo>
                  <a:pt x="506" y="789"/>
                </a:lnTo>
                <a:lnTo>
                  <a:pt x="508" y="789"/>
                </a:lnTo>
                <a:lnTo>
                  <a:pt x="508" y="790"/>
                </a:lnTo>
                <a:lnTo>
                  <a:pt x="509" y="792"/>
                </a:lnTo>
                <a:lnTo>
                  <a:pt x="509" y="793"/>
                </a:lnTo>
                <a:lnTo>
                  <a:pt x="510" y="793"/>
                </a:lnTo>
                <a:lnTo>
                  <a:pt x="511" y="794"/>
                </a:lnTo>
                <a:lnTo>
                  <a:pt x="512" y="794"/>
                </a:lnTo>
                <a:lnTo>
                  <a:pt x="514" y="795"/>
                </a:lnTo>
                <a:lnTo>
                  <a:pt x="515" y="795"/>
                </a:lnTo>
                <a:lnTo>
                  <a:pt x="516" y="795"/>
                </a:lnTo>
                <a:lnTo>
                  <a:pt x="517" y="797"/>
                </a:lnTo>
                <a:lnTo>
                  <a:pt x="519" y="797"/>
                </a:lnTo>
                <a:lnTo>
                  <a:pt x="520" y="798"/>
                </a:lnTo>
                <a:lnTo>
                  <a:pt x="521" y="800"/>
                </a:lnTo>
                <a:lnTo>
                  <a:pt x="524" y="802"/>
                </a:lnTo>
                <a:lnTo>
                  <a:pt x="525" y="803"/>
                </a:lnTo>
                <a:lnTo>
                  <a:pt x="526" y="803"/>
                </a:lnTo>
                <a:lnTo>
                  <a:pt x="527" y="803"/>
                </a:lnTo>
                <a:lnTo>
                  <a:pt x="530" y="804"/>
                </a:lnTo>
                <a:lnTo>
                  <a:pt x="532" y="804"/>
                </a:lnTo>
                <a:lnTo>
                  <a:pt x="532" y="805"/>
                </a:lnTo>
                <a:lnTo>
                  <a:pt x="535" y="805"/>
                </a:lnTo>
                <a:lnTo>
                  <a:pt x="537" y="806"/>
                </a:lnTo>
                <a:lnTo>
                  <a:pt x="538" y="806"/>
                </a:lnTo>
                <a:lnTo>
                  <a:pt x="540" y="806"/>
                </a:lnTo>
                <a:lnTo>
                  <a:pt x="543" y="808"/>
                </a:lnTo>
                <a:lnTo>
                  <a:pt x="546" y="808"/>
                </a:lnTo>
                <a:lnTo>
                  <a:pt x="547" y="808"/>
                </a:lnTo>
                <a:lnTo>
                  <a:pt x="548" y="808"/>
                </a:lnTo>
                <a:lnTo>
                  <a:pt x="549" y="808"/>
                </a:lnTo>
                <a:lnTo>
                  <a:pt x="553" y="809"/>
                </a:lnTo>
                <a:lnTo>
                  <a:pt x="554" y="809"/>
                </a:lnTo>
                <a:lnTo>
                  <a:pt x="556" y="809"/>
                </a:lnTo>
                <a:lnTo>
                  <a:pt x="558" y="809"/>
                </a:lnTo>
                <a:lnTo>
                  <a:pt x="559" y="809"/>
                </a:lnTo>
                <a:lnTo>
                  <a:pt x="561" y="809"/>
                </a:lnTo>
                <a:lnTo>
                  <a:pt x="562" y="808"/>
                </a:lnTo>
                <a:lnTo>
                  <a:pt x="564" y="808"/>
                </a:lnTo>
                <a:lnTo>
                  <a:pt x="565" y="806"/>
                </a:lnTo>
                <a:lnTo>
                  <a:pt x="568" y="806"/>
                </a:lnTo>
                <a:lnTo>
                  <a:pt x="570" y="805"/>
                </a:lnTo>
                <a:lnTo>
                  <a:pt x="574" y="805"/>
                </a:lnTo>
                <a:lnTo>
                  <a:pt x="575" y="805"/>
                </a:lnTo>
                <a:lnTo>
                  <a:pt x="576" y="805"/>
                </a:lnTo>
                <a:lnTo>
                  <a:pt x="578" y="804"/>
                </a:lnTo>
                <a:lnTo>
                  <a:pt x="581" y="803"/>
                </a:lnTo>
                <a:lnTo>
                  <a:pt x="583" y="803"/>
                </a:lnTo>
                <a:lnTo>
                  <a:pt x="584" y="802"/>
                </a:lnTo>
                <a:lnTo>
                  <a:pt x="585" y="800"/>
                </a:lnTo>
                <a:lnTo>
                  <a:pt x="586" y="800"/>
                </a:lnTo>
                <a:lnTo>
                  <a:pt x="589" y="800"/>
                </a:lnTo>
                <a:lnTo>
                  <a:pt x="590" y="800"/>
                </a:lnTo>
                <a:lnTo>
                  <a:pt x="591" y="802"/>
                </a:lnTo>
                <a:lnTo>
                  <a:pt x="593" y="803"/>
                </a:lnTo>
                <a:lnTo>
                  <a:pt x="594" y="803"/>
                </a:lnTo>
                <a:lnTo>
                  <a:pt x="596" y="804"/>
                </a:lnTo>
                <a:lnTo>
                  <a:pt x="597" y="806"/>
                </a:lnTo>
                <a:lnTo>
                  <a:pt x="599" y="806"/>
                </a:lnTo>
                <a:lnTo>
                  <a:pt x="600" y="808"/>
                </a:lnTo>
                <a:lnTo>
                  <a:pt x="602" y="809"/>
                </a:lnTo>
                <a:lnTo>
                  <a:pt x="605" y="810"/>
                </a:lnTo>
                <a:lnTo>
                  <a:pt x="606" y="813"/>
                </a:lnTo>
                <a:lnTo>
                  <a:pt x="607" y="814"/>
                </a:lnTo>
                <a:lnTo>
                  <a:pt x="608" y="814"/>
                </a:lnTo>
                <a:lnTo>
                  <a:pt x="608" y="815"/>
                </a:lnTo>
                <a:lnTo>
                  <a:pt x="610" y="815"/>
                </a:lnTo>
                <a:lnTo>
                  <a:pt x="612" y="814"/>
                </a:lnTo>
                <a:lnTo>
                  <a:pt x="616" y="811"/>
                </a:lnTo>
                <a:lnTo>
                  <a:pt x="617" y="810"/>
                </a:lnTo>
                <a:lnTo>
                  <a:pt x="618" y="810"/>
                </a:lnTo>
                <a:lnTo>
                  <a:pt x="621" y="810"/>
                </a:lnTo>
                <a:lnTo>
                  <a:pt x="622" y="810"/>
                </a:lnTo>
                <a:lnTo>
                  <a:pt x="623" y="810"/>
                </a:lnTo>
                <a:lnTo>
                  <a:pt x="624" y="810"/>
                </a:lnTo>
                <a:lnTo>
                  <a:pt x="627" y="810"/>
                </a:lnTo>
                <a:lnTo>
                  <a:pt x="628" y="809"/>
                </a:lnTo>
                <a:lnTo>
                  <a:pt x="627" y="808"/>
                </a:lnTo>
                <a:lnTo>
                  <a:pt x="626" y="806"/>
                </a:lnTo>
                <a:lnTo>
                  <a:pt x="626" y="805"/>
                </a:lnTo>
                <a:lnTo>
                  <a:pt x="626" y="804"/>
                </a:lnTo>
                <a:lnTo>
                  <a:pt x="626" y="803"/>
                </a:lnTo>
                <a:lnTo>
                  <a:pt x="626" y="802"/>
                </a:lnTo>
                <a:lnTo>
                  <a:pt x="626" y="800"/>
                </a:lnTo>
                <a:lnTo>
                  <a:pt x="626" y="799"/>
                </a:lnTo>
                <a:lnTo>
                  <a:pt x="627" y="797"/>
                </a:lnTo>
                <a:lnTo>
                  <a:pt x="628" y="795"/>
                </a:lnTo>
                <a:lnTo>
                  <a:pt x="629" y="794"/>
                </a:lnTo>
                <a:lnTo>
                  <a:pt x="631" y="793"/>
                </a:lnTo>
                <a:lnTo>
                  <a:pt x="632" y="792"/>
                </a:lnTo>
                <a:lnTo>
                  <a:pt x="633" y="790"/>
                </a:lnTo>
                <a:lnTo>
                  <a:pt x="634" y="790"/>
                </a:lnTo>
                <a:lnTo>
                  <a:pt x="634" y="789"/>
                </a:lnTo>
                <a:lnTo>
                  <a:pt x="635" y="789"/>
                </a:lnTo>
                <a:lnTo>
                  <a:pt x="635" y="788"/>
                </a:lnTo>
                <a:lnTo>
                  <a:pt x="635" y="787"/>
                </a:lnTo>
                <a:lnTo>
                  <a:pt x="635" y="785"/>
                </a:lnTo>
                <a:lnTo>
                  <a:pt x="637" y="784"/>
                </a:lnTo>
                <a:lnTo>
                  <a:pt x="638" y="783"/>
                </a:lnTo>
                <a:lnTo>
                  <a:pt x="638" y="782"/>
                </a:lnTo>
                <a:lnTo>
                  <a:pt x="639" y="781"/>
                </a:lnTo>
                <a:lnTo>
                  <a:pt x="640" y="779"/>
                </a:lnTo>
                <a:lnTo>
                  <a:pt x="642" y="778"/>
                </a:lnTo>
                <a:lnTo>
                  <a:pt x="643" y="777"/>
                </a:lnTo>
                <a:lnTo>
                  <a:pt x="645" y="776"/>
                </a:lnTo>
                <a:lnTo>
                  <a:pt x="646" y="774"/>
                </a:lnTo>
                <a:lnTo>
                  <a:pt x="648" y="773"/>
                </a:lnTo>
                <a:lnTo>
                  <a:pt x="649" y="772"/>
                </a:lnTo>
                <a:lnTo>
                  <a:pt x="649" y="770"/>
                </a:lnTo>
                <a:lnTo>
                  <a:pt x="649" y="768"/>
                </a:lnTo>
                <a:lnTo>
                  <a:pt x="650" y="767"/>
                </a:lnTo>
                <a:lnTo>
                  <a:pt x="651" y="766"/>
                </a:lnTo>
                <a:lnTo>
                  <a:pt x="653" y="765"/>
                </a:lnTo>
                <a:lnTo>
                  <a:pt x="654" y="763"/>
                </a:lnTo>
                <a:lnTo>
                  <a:pt x="656" y="762"/>
                </a:lnTo>
                <a:lnTo>
                  <a:pt x="658" y="761"/>
                </a:lnTo>
                <a:lnTo>
                  <a:pt x="658" y="760"/>
                </a:lnTo>
                <a:lnTo>
                  <a:pt x="658" y="757"/>
                </a:lnTo>
                <a:lnTo>
                  <a:pt x="658" y="756"/>
                </a:lnTo>
                <a:lnTo>
                  <a:pt x="656" y="755"/>
                </a:lnTo>
                <a:lnTo>
                  <a:pt x="655" y="753"/>
                </a:lnTo>
                <a:lnTo>
                  <a:pt x="653" y="752"/>
                </a:lnTo>
                <a:lnTo>
                  <a:pt x="651" y="750"/>
                </a:lnTo>
                <a:lnTo>
                  <a:pt x="651" y="749"/>
                </a:lnTo>
                <a:lnTo>
                  <a:pt x="651" y="747"/>
                </a:lnTo>
                <a:lnTo>
                  <a:pt x="651" y="746"/>
                </a:lnTo>
                <a:lnTo>
                  <a:pt x="650" y="746"/>
                </a:lnTo>
                <a:lnTo>
                  <a:pt x="649" y="744"/>
                </a:lnTo>
                <a:lnTo>
                  <a:pt x="649" y="742"/>
                </a:lnTo>
                <a:lnTo>
                  <a:pt x="648" y="739"/>
                </a:lnTo>
                <a:lnTo>
                  <a:pt x="648" y="738"/>
                </a:lnTo>
                <a:lnTo>
                  <a:pt x="648" y="736"/>
                </a:lnTo>
                <a:lnTo>
                  <a:pt x="648" y="735"/>
                </a:lnTo>
                <a:lnTo>
                  <a:pt x="650" y="731"/>
                </a:lnTo>
                <a:lnTo>
                  <a:pt x="651" y="731"/>
                </a:lnTo>
                <a:lnTo>
                  <a:pt x="651" y="728"/>
                </a:lnTo>
                <a:lnTo>
                  <a:pt x="653" y="728"/>
                </a:lnTo>
                <a:lnTo>
                  <a:pt x="653" y="727"/>
                </a:lnTo>
                <a:lnTo>
                  <a:pt x="655" y="727"/>
                </a:lnTo>
                <a:lnTo>
                  <a:pt x="655" y="725"/>
                </a:lnTo>
                <a:lnTo>
                  <a:pt x="655" y="724"/>
                </a:lnTo>
                <a:lnTo>
                  <a:pt x="654" y="723"/>
                </a:lnTo>
                <a:lnTo>
                  <a:pt x="654" y="722"/>
                </a:lnTo>
                <a:lnTo>
                  <a:pt x="654" y="719"/>
                </a:lnTo>
                <a:lnTo>
                  <a:pt x="654" y="718"/>
                </a:lnTo>
                <a:lnTo>
                  <a:pt x="654" y="717"/>
                </a:lnTo>
                <a:lnTo>
                  <a:pt x="654" y="715"/>
                </a:lnTo>
                <a:lnTo>
                  <a:pt x="653" y="714"/>
                </a:lnTo>
                <a:lnTo>
                  <a:pt x="654" y="713"/>
                </a:lnTo>
                <a:lnTo>
                  <a:pt x="655" y="711"/>
                </a:lnTo>
                <a:lnTo>
                  <a:pt x="655" y="708"/>
                </a:lnTo>
                <a:lnTo>
                  <a:pt x="655" y="707"/>
                </a:lnTo>
                <a:lnTo>
                  <a:pt x="655" y="706"/>
                </a:lnTo>
                <a:lnTo>
                  <a:pt x="654" y="704"/>
                </a:lnTo>
                <a:lnTo>
                  <a:pt x="654" y="701"/>
                </a:lnTo>
                <a:lnTo>
                  <a:pt x="654" y="700"/>
                </a:lnTo>
                <a:lnTo>
                  <a:pt x="654" y="697"/>
                </a:lnTo>
                <a:lnTo>
                  <a:pt x="654" y="696"/>
                </a:lnTo>
                <a:lnTo>
                  <a:pt x="653" y="695"/>
                </a:lnTo>
                <a:lnTo>
                  <a:pt x="651" y="693"/>
                </a:lnTo>
                <a:lnTo>
                  <a:pt x="651" y="692"/>
                </a:lnTo>
                <a:lnTo>
                  <a:pt x="651" y="691"/>
                </a:lnTo>
                <a:lnTo>
                  <a:pt x="651" y="688"/>
                </a:lnTo>
                <a:lnTo>
                  <a:pt x="650" y="687"/>
                </a:lnTo>
                <a:lnTo>
                  <a:pt x="650" y="686"/>
                </a:lnTo>
                <a:lnTo>
                  <a:pt x="651" y="685"/>
                </a:lnTo>
                <a:lnTo>
                  <a:pt x="651" y="683"/>
                </a:lnTo>
                <a:lnTo>
                  <a:pt x="653" y="683"/>
                </a:lnTo>
                <a:lnTo>
                  <a:pt x="654" y="683"/>
                </a:lnTo>
                <a:lnTo>
                  <a:pt x="655" y="682"/>
                </a:lnTo>
                <a:lnTo>
                  <a:pt x="655" y="681"/>
                </a:lnTo>
                <a:lnTo>
                  <a:pt x="654" y="680"/>
                </a:lnTo>
                <a:lnTo>
                  <a:pt x="654" y="679"/>
                </a:lnTo>
                <a:lnTo>
                  <a:pt x="654" y="677"/>
                </a:lnTo>
                <a:lnTo>
                  <a:pt x="654" y="676"/>
                </a:lnTo>
                <a:lnTo>
                  <a:pt x="655" y="675"/>
                </a:lnTo>
                <a:lnTo>
                  <a:pt x="656" y="675"/>
                </a:lnTo>
                <a:lnTo>
                  <a:pt x="656" y="674"/>
                </a:lnTo>
                <a:lnTo>
                  <a:pt x="658" y="672"/>
                </a:lnTo>
                <a:lnTo>
                  <a:pt x="658" y="671"/>
                </a:lnTo>
                <a:lnTo>
                  <a:pt x="658" y="670"/>
                </a:lnTo>
                <a:lnTo>
                  <a:pt x="660" y="668"/>
                </a:lnTo>
                <a:lnTo>
                  <a:pt x="661" y="666"/>
                </a:lnTo>
                <a:lnTo>
                  <a:pt x="661" y="665"/>
                </a:lnTo>
                <a:lnTo>
                  <a:pt x="660" y="664"/>
                </a:lnTo>
                <a:lnTo>
                  <a:pt x="660" y="663"/>
                </a:lnTo>
                <a:lnTo>
                  <a:pt x="660" y="661"/>
                </a:lnTo>
                <a:lnTo>
                  <a:pt x="660" y="660"/>
                </a:lnTo>
                <a:lnTo>
                  <a:pt x="661" y="660"/>
                </a:lnTo>
                <a:lnTo>
                  <a:pt x="661" y="659"/>
                </a:lnTo>
                <a:lnTo>
                  <a:pt x="663" y="659"/>
                </a:lnTo>
                <a:lnTo>
                  <a:pt x="665" y="658"/>
                </a:lnTo>
                <a:lnTo>
                  <a:pt x="666" y="658"/>
                </a:lnTo>
                <a:lnTo>
                  <a:pt x="666" y="656"/>
                </a:lnTo>
                <a:lnTo>
                  <a:pt x="666" y="655"/>
                </a:lnTo>
                <a:lnTo>
                  <a:pt x="666" y="654"/>
                </a:lnTo>
                <a:lnTo>
                  <a:pt x="665" y="654"/>
                </a:lnTo>
                <a:lnTo>
                  <a:pt x="665" y="653"/>
                </a:lnTo>
                <a:lnTo>
                  <a:pt x="664" y="653"/>
                </a:lnTo>
                <a:lnTo>
                  <a:pt x="665" y="651"/>
                </a:lnTo>
                <a:lnTo>
                  <a:pt x="666" y="651"/>
                </a:lnTo>
                <a:lnTo>
                  <a:pt x="667" y="651"/>
                </a:lnTo>
                <a:lnTo>
                  <a:pt x="670" y="649"/>
                </a:lnTo>
                <a:lnTo>
                  <a:pt x="670" y="648"/>
                </a:lnTo>
                <a:lnTo>
                  <a:pt x="671" y="647"/>
                </a:lnTo>
                <a:lnTo>
                  <a:pt x="672" y="647"/>
                </a:lnTo>
                <a:lnTo>
                  <a:pt x="674" y="647"/>
                </a:lnTo>
                <a:lnTo>
                  <a:pt x="675" y="648"/>
                </a:lnTo>
                <a:lnTo>
                  <a:pt x="676" y="648"/>
                </a:lnTo>
                <a:lnTo>
                  <a:pt x="677" y="647"/>
                </a:lnTo>
                <a:lnTo>
                  <a:pt x="678" y="647"/>
                </a:lnTo>
                <a:lnTo>
                  <a:pt x="678" y="645"/>
                </a:lnTo>
                <a:lnTo>
                  <a:pt x="680" y="644"/>
                </a:lnTo>
                <a:lnTo>
                  <a:pt x="681" y="644"/>
                </a:lnTo>
                <a:lnTo>
                  <a:pt x="682" y="644"/>
                </a:lnTo>
                <a:lnTo>
                  <a:pt x="683" y="644"/>
                </a:lnTo>
                <a:lnTo>
                  <a:pt x="685" y="644"/>
                </a:lnTo>
                <a:lnTo>
                  <a:pt x="686" y="643"/>
                </a:lnTo>
                <a:lnTo>
                  <a:pt x="687" y="642"/>
                </a:lnTo>
                <a:lnTo>
                  <a:pt x="688" y="639"/>
                </a:lnTo>
                <a:lnTo>
                  <a:pt x="688" y="638"/>
                </a:lnTo>
                <a:lnTo>
                  <a:pt x="690" y="636"/>
                </a:lnTo>
                <a:lnTo>
                  <a:pt x="690" y="633"/>
                </a:lnTo>
                <a:lnTo>
                  <a:pt x="690" y="632"/>
                </a:lnTo>
                <a:lnTo>
                  <a:pt x="690" y="631"/>
                </a:lnTo>
                <a:lnTo>
                  <a:pt x="691" y="629"/>
                </a:lnTo>
                <a:lnTo>
                  <a:pt x="692" y="628"/>
                </a:lnTo>
                <a:lnTo>
                  <a:pt x="692" y="627"/>
                </a:lnTo>
                <a:lnTo>
                  <a:pt x="692" y="626"/>
                </a:lnTo>
                <a:lnTo>
                  <a:pt x="692" y="623"/>
                </a:lnTo>
                <a:lnTo>
                  <a:pt x="693" y="621"/>
                </a:lnTo>
                <a:lnTo>
                  <a:pt x="693" y="619"/>
                </a:lnTo>
                <a:lnTo>
                  <a:pt x="693" y="618"/>
                </a:lnTo>
                <a:lnTo>
                  <a:pt x="693" y="617"/>
                </a:lnTo>
                <a:lnTo>
                  <a:pt x="693" y="616"/>
                </a:lnTo>
                <a:lnTo>
                  <a:pt x="695" y="616"/>
                </a:lnTo>
                <a:lnTo>
                  <a:pt x="696" y="615"/>
                </a:lnTo>
                <a:lnTo>
                  <a:pt x="698" y="612"/>
                </a:lnTo>
                <a:lnTo>
                  <a:pt x="699" y="612"/>
                </a:lnTo>
                <a:lnTo>
                  <a:pt x="701" y="608"/>
                </a:lnTo>
                <a:lnTo>
                  <a:pt x="701" y="607"/>
                </a:lnTo>
                <a:lnTo>
                  <a:pt x="701" y="605"/>
                </a:lnTo>
                <a:lnTo>
                  <a:pt x="702" y="602"/>
                </a:lnTo>
                <a:lnTo>
                  <a:pt x="703" y="601"/>
                </a:lnTo>
                <a:lnTo>
                  <a:pt x="703" y="600"/>
                </a:lnTo>
                <a:lnTo>
                  <a:pt x="703" y="599"/>
                </a:lnTo>
                <a:lnTo>
                  <a:pt x="703" y="596"/>
                </a:lnTo>
                <a:lnTo>
                  <a:pt x="715" y="596"/>
                </a:lnTo>
                <a:lnTo>
                  <a:pt x="727" y="596"/>
                </a:lnTo>
                <a:lnTo>
                  <a:pt x="735" y="596"/>
                </a:lnTo>
                <a:lnTo>
                  <a:pt x="760" y="596"/>
                </a:lnTo>
                <a:lnTo>
                  <a:pt x="761" y="596"/>
                </a:lnTo>
                <a:lnTo>
                  <a:pt x="771" y="596"/>
                </a:lnTo>
                <a:lnTo>
                  <a:pt x="792" y="596"/>
                </a:lnTo>
                <a:lnTo>
                  <a:pt x="831" y="596"/>
                </a:lnTo>
                <a:lnTo>
                  <a:pt x="832" y="596"/>
                </a:lnTo>
                <a:lnTo>
                  <a:pt x="833" y="596"/>
                </a:lnTo>
                <a:lnTo>
                  <a:pt x="844" y="596"/>
                </a:lnTo>
                <a:lnTo>
                  <a:pt x="854" y="596"/>
                </a:lnTo>
                <a:lnTo>
                  <a:pt x="859" y="596"/>
                </a:lnTo>
                <a:lnTo>
                  <a:pt x="869" y="596"/>
                </a:lnTo>
                <a:lnTo>
                  <a:pt x="875" y="596"/>
                </a:lnTo>
                <a:lnTo>
                  <a:pt x="879" y="596"/>
                </a:lnTo>
                <a:lnTo>
                  <a:pt x="899" y="596"/>
                </a:lnTo>
                <a:lnTo>
                  <a:pt x="931" y="597"/>
                </a:lnTo>
                <a:lnTo>
                  <a:pt x="931" y="583"/>
                </a:lnTo>
                <a:lnTo>
                  <a:pt x="931" y="552"/>
                </a:lnTo>
                <a:lnTo>
                  <a:pt x="931" y="549"/>
                </a:lnTo>
                <a:lnTo>
                  <a:pt x="931" y="548"/>
                </a:lnTo>
                <a:lnTo>
                  <a:pt x="931" y="534"/>
                </a:lnTo>
                <a:lnTo>
                  <a:pt x="931" y="514"/>
                </a:lnTo>
                <a:lnTo>
                  <a:pt x="931" y="511"/>
                </a:lnTo>
                <a:lnTo>
                  <a:pt x="931" y="510"/>
                </a:lnTo>
                <a:lnTo>
                  <a:pt x="931" y="481"/>
                </a:lnTo>
                <a:lnTo>
                  <a:pt x="932" y="463"/>
                </a:lnTo>
                <a:lnTo>
                  <a:pt x="932" y="462"/>
                </a:lnTo>
                <a:lnTo>
                  <a:pt x="932" y="444"/>
                </a:lnTo>
                <a:lnTo>
                  <a:pt x="932" y="442"/>
                </a:lnTo>
                <a:lnTo>
                  <a:pt x="932" y="440"/>
                </a:lnTo>
                <a:lnTo>
                  <a:pt x="932" y="406"/>
                </a:lnTo>
                <a:lnTo>
                  <a:pt x="932" y="402"/>
                </a:lnTo>
                <a:lnTo>
                  <a:pt x="932" y="380"/>
                </a:lnTo>
                <a:lnTo>
                  <a:pt x="932" y="375"/>
                </a:lnTo>
                <a:lnTo>
                  <a:pt x="932" y="361"/>
                </a:lnTo>
                <a:lnTo>
                  <a:pt x="932" y="337"/>
                </a:lnTo>
                <a:lnTo>
                  <a:pt x="932" y="336"/>
                </a:lnTo>
                <a:lnTo>
                  <a:pt x="932" y="318"/>
                </a:lnTo>
                <a:lnTo>
                  <a:pt x="932" y="299"/>
                </a:lnTo>
                <a:lnTo>
                  <a:pt x="932" y="291"/>
                </a:lnTo>
                <a:lnTo>
                  <a:pt x="932" y="290"/>
                </a:lnTo>
                <a:lnTo>
                  <a:pt x="932" y="289"/>
                </a:lnTo>
                <a:lnTo>
                  <a:pt x="932" y="262"/>
                </a:lnTo>
                <a:lnTo>
                  <a:pt x="932" y="226"/>
                </a:lnTo>
                <a:lnTo>
                  <a:pt x="932" y="215"/>
                </a:lnTo>
                <a:lnTo>
                  <a:pt x="940" y="215"/>
                </a:lnTo>
                <a:lnTo>
                  <a:pt x="1006" y="215"/>
                </a:lnTo>
                <a:lnTo>
                  <a:pt x="1017" y="215"/>
                </a:lnTo>
                <a:lnTo>
                  <a:pt x="1027" y="215"/>
                </a:lnTo>
                <a:lnTo>
                  <a:pt x="1029" y="215"/>
                </a:lnTo>
                <a:lnTo>
                  <a:pt x="1053" y="215"/>
                </a:lnTo>
                <a:lnTo>
                  <a:pt x="1093" y="215"/>
                </a:lnTo>
                <a:lnTo>
                  <a:pt x="1108" y="215"/>
                </a:lnTo>
                <a:lnTo>
                  <a:pt x="1120" y="215"/>
                </a:lnTo>
                <a:lnTo>
                  <a:pt x="1136" y="215"/>
                </a:lnTo>
                <a:lnTo>
                  <a:pt x="1152" y="216"/>
                </a:lnTo>
                <a:lnTo>
                  <a:pt x="1166" y="216"/>
                </a:lnTo>
                <a:lnTo>
                  <a:pt x="1181" y="216"/>
                </a:lnTo>
                <a:lnTo>
                  <a:pt x="1184" y="216"/>
                </a:lnTo>
                <a:lnTo>
                  <a:pt x="1204" y="216"/>
                </a:lnTo>
                <a:lnTo>
                  <a:pt x="1207" y="216"/>
                </a:lnTo>
                <a:lnTo>
                  <a:pt x="1216" y="216"/>
                </a:lnTo>
                <a:lnTo>
                  <a:pt x="1223" y="216"/>
                </a:lnTo>
                <a:lnTo>
                  <a:pt x="1224" y="213"/>
                </a:lnTo>
                <a:lnTo>
                  <a:pt x="1224" y="211"/>
                </a:lnTo>
                <a:lnTo>
                  <a:pt x="1226" y="211"/>
                </a:lnTo>
                <a:lnTo>
                  <a:pt x="1227" y="209"/>
                </a:lnTo>
                <a:lnTo>
                  <a:pt x="1227" y="208"/>
                </a:lnTo>
                <a:lnTo>
                  <a:pt x="1227" y="206"/>
                </a:lnTo>
                <a:lnTo>
                  <a:pt x="1227" y="205"/>
                </a:lnTo>
                <a:lnTo>
                  <a:pt x="1227" y="204"/>
                </a:lnTo>
                <a:lnTo>
                  <a:pt x="1227" y="203"/>
                </a:lnTo>
                <a:lnTo>
                  <a:pt x="1227" y="202"/>
                </a:lnTo>
                <a:lnTo>
                  <a:pt x="1227" y="199"/>
                </a:lnTo>
                <a:lnTo>
                  <a:pt x="1227" y="198"/>
                </a:lnTo>
                <a:lnTo>
                  <a:pt x="1227" y="196"/>
                </a:lnTo>
                <a:lnTo>
                  <a:pt x="1227" y="195"/>
                </a:lnTo>
                <a:lnTo>
                  <a:pt x="1227" y="194"/>
                </a:lnTo>
                <a:lnTo>
                  <a:pt x="1228" y="194"/>
                </a:lnTo>
                <a:lnTo>
                  <a:pt x="1229" y="193"/>
                </a:lnTo>
                <a:lnTo>
                  <a:pt x="1231" y="193"/>
                </a:lnTo>
                <a:lnTo>
                  <a:pt x="1233" y="190"/>
                </a:lnTo>
                <a:lnTo>
                  <a:pt x="1233" y="189"/>
                </a:lnTo>
                <a:lnTo>
                  <a:pt x="1234" y="189"/>
                </a:lnTo>
                <a:lnTo>
                  <a:pt x="1236" y="189"/>
                </a:lnTo>
                <a:lnTo>
                  <a:pt x="1237" y="189"/>
                </a:lnTo>
                <a:lnTo>
                  <a:pt x="1238" y="189"/>
                </a:lnTo>
                <a:lnTo>
                  <a:pt x="1239" y="189"/>
                </a:lnTo>
                <a:lnTo>
                  <a:pt x="1240" y="189"/>
                </a:lnTo>
                <a:lnTo>
                  <a:pt x="1242" y="188"/>
                </a:lnTo>
                <a:lnTo>
                  <a:pt x="1243" y="184"/>
                </a:lnTo>
                <a:lnTo>
                  <a:pt x="1244" y="183"/>
                </a:lnTo>
                <a:lnTo>
                  <a:pt x="1245" y="182"/>
                </a:lnTo>
                <a:lnTo>
                  <a:pt x="1247" y="181"/>
                </a:lnTo>
                <a:lnTo>
                  <a:pt x="1248" y="181"/>
                </a:lnTo>
                <a:lnTo>
                  <a:pt x="1249" y="181"/>
                </a:lnTo>
                <a:lnTo>
                  <a:pt x="1253" y="179"/>
                </a:lnTo>
                <a:lnTo>
                  <a:pt x="1254" y="179"/>
                </a:lnTo>
                <a:lnTo>
                  <a:pt x="1256" y="178"/>
                </a:lnTo>
                <a:lnTo>
                  <a:pt x="1261" y="176"/>
                </a:lnTo>
                <a:lnTo>
                  <a:pt x="1264" y="174"/>
                </a:lnTo>
                <a:lnTo>
                  <a:pt x="1264" y="173"/>
                </a:lnTo>
                <a:lnTo>
                  <a:pt x="1264" y="172"/>
                </a:lnTo>
                <a:lnTo>
                  <a:pt x="1265" y="171"/>
                </a:lnTo>
                <a:lnTo>
                  <a:pt x="1266" y="168"/>
                </a:lnTo>
                <a:lnTo>
                  <a:pt x="1269" y="165"/>
                </a:lnTo>
                <a:lnTo>
                  <a:pt x="1269" y="163"/>
                </a:lnTo>
                <a:lnTo>
                  <a:pt x="1270" y="163"/>
                </a:lnTo>
                <a:lnTo>
                  <a:pt x="1271" y="162"/>
                </a:lnTo>
                <a:lnTo>
                  <a:pt x="1272" y="161"/>
                </a:lnTo>
                <a:lnTo>
                  <a:pt x="1274" y="158"/>
                </a:lnTo>
                <a:lnTo>
                  <a:pt x="1276" y="156"/>
                </a:lnTo>
                <a:lnTo>
                  <a:pt x="1280" y="152"/>
                </a:lnTo>
                <a:lnTo>
                  <a:pt x="1281" y="152"/>
                </a:lnTo>
                <a:lnTo>
                  <a:pt x="1282" y="151"/>
                </a:lnTo>
                <a:lnTo>
                  <a:pt x="1285" y="151"/>
                </a:lnTo>
                <a:lnTo>
                  <a:pt x="1286" y="150"/>
                </a:lnTo>
                <a:lnTo>
                  <a:pt x="1287" y="150"/>
                </a:lnTo>
                <a:lnTo>
                  <a:pt x="1288" y="150"/>
                </a:lnTo>
                <a:lnTo>
                  <a:pt x="1290" y="149"/>
                </a:lnTo>
                <a:lnTo>
                  <a:pt x="1291" y="147"/>
                </a:lnTo>
                <a:lnTo>
                  <a:pt x="1292" y="147"/>
                </a:lnTo>
                <a:lnTo>
                  <a:pt x="1293" y="146"/>
                </a:lnTo>
                <a:lnTo>
                  <a:pt x="1293" y="145"/>
                </a:lnTo>
                <a:lnTo>
                  <a:pt x="1295" y="144"/>
                </a:lnTo>
                <a:lnTo>
                  <a:pt x="1296" y="142"/>
                </a:lnTo>
                <a:lnTo>
                  <a:pt x="1297" y="141"/>
                </a:lnTo>
                <a:lnTo>
                  <a:pt x="1298" y="141"/>
                </a:lnTo>
                <a:lnTo>
                  <a:pt x="1298" y="140"/>
                </a:lnTo>
                <a:lnTo>
                  <a:pt x="1298" y="139"/>
                </a:lnTo>
                <a:lnTo>
                  <a:pt x="1298" y="138"/>
                </a:lnTo>
                <a:lnTo>
                  <a:pt x="1298" y="136"/>
                </a:lnTo>
                <a:lnTo>
                  <a:pt x="1298" y="135"/>
                </a:lnTo>
                <a:lnTo>
                  <a:pt x="1300" y="134"/>
                </a:lnTo>
                <a:lnTo>
                  <a:pt x="1300" y="133"/>
                </a:lnTo>
                <a:lnTo>
                  <a:pt x="1301" y="131"/>
                </a:lnTo>
                <a:lnTo>
                  <a:pt x="1302" y="129"/>
                </a:lnTo>
                <a:lnTo>
                  <a:pt x="1303" y="128"/>
                </a:lnTo>
                <a:lnTo>
                  <a:pt x="1303" y="126"/>
                </a:lnTo>
                <a:lnTo>
                  <a:pt x="1303" y="125"/>
                </a:lnTo>
                <a:lnTo>
                  <a:pt x="1303" y="124"/>
                </a:lnTo>
                <a:lnTo>
                  <a:pt x="1304" y="123"/>
                </a:lnTo>
                <a:lnTo>
                  <a:pt x="1306" y="123"/>
                </a:lnTo>
                <a:lnTo>
                  <a:pt x="1307" y="122"/>
                </a:lnTo>
                <a:lnTo>
                  <a:pt x="1307" y="120"/>
                </a:lnTo>
                <a:lnTo>
                  <a:pt x="1308" y="120"/>
                </a:lnTo>
                <a:lnTo>
                  <a:pt x="1308" y="119"/>
                </a:lnTo>
                <a:lnTo>
                  <a:pt x="1309" y="118"/>
                </a:lnTo>
                <a:lnTo>
                  <a:pt x="1312" y="113"/>
                </a:lnTo>
                <a:lnTo>
                  <a:pt x="1312" y="112"/>
                </a:lnTo>
                <a:lnTo>
                  <a:pt x="1314" y="109"/>
                </a:lnTo>
                <a:lnTo>
                  <a:pt x="1317" y="106"/>
                </a:lnTo>
                <a:lnTo>
                  <a:pt x="1318" y="103"/>
                </a:lnTo>
                <a:lnTo>
                  <a:pt x="1319" y="102"/>
                </a:lnTo>
                <a:lnTo>
                  <a:pt x="1319" y="99"/>
                </a:lnTo>
                <a:lnTo>
                  <a:pt x="1319" y="98"/>
                </a:lnTo>
                <a:lnTo>
                  <a:pt x="1319" y="96"/>
                </a:lnTo>
                <a:lnTo>
                  <a:pt x="1318" y="92"/>
                </a:lnTo>
                <a:lnTo>
                  <a:pt x="1318" y="91"/>
                </a:lnTo>
                <a:lnTo>
                  <a:pt x="1319" y="90"/>
                </a:lnTo>
                <a:lnTo>
                  <a:pt x="1320" y="87"/>
                </a:lnTo>
                <a:lnTo>
                  <a:pt x="1323" y="83"/>
                </a:lnTo>
                <a:lnTo>
                  <a:pt x="1328" y="80"/>
                </a:lnTo>
                <a:lnTo>
                  <a:pt x="1329" y="80"/>
                </a:lnTo>
                <a:lnTo>
                  <a:pt x="1330" y="79"/>
                </a:lnTo>
                <a:lnTo>
                  <a:pt x="1332" y="77"/>
                </a:lnTo>
                <a:lnTo>
                  <a:pt x="1333" y="76"/>
                </a:lnTo>
                <a:lnTo>
                  <a:pt x="1333" y="75"/>
                </a:lnTo>
                <a:lnTo>
                  <a:pt x="1333" y="74"/>
                </a:lnTo>
                <a:lnTo>
                  <a:pt x="1333" y="72"/>
                </a:lnTo>
                <a:lnTo>
                  <a:pt x="1333" y="69"/>
                </a:lnTo>
                <a:lnTo>
                  <a:pt x="1334" y="67"/>
                </a:lnTo>
                <a:lnTo>
                  <a:pt x="1334" y="66"/>
                </a:lnTo>
                <a:lnTo>
                  <a:pt x="1335" y="65"/>
                </a:lnTo>
                <a:lnTo>
                  <a:pt x="1336" y="64"/>
                </a:lnTo>
                <a:lnTo>
                  <a:pt x="1338" y="62"/>
                </a:lnTo>
                <a:lnTo>
                  <a:pt x="1339" y="60"/>
                </a:lnTo>
                <a:lnTo>
                  <a:pt x="1341" y="59"/>
                </a:lnTo>
                <a:lnTo>
                  <a:pt x="1343" y="58"/>
                </a:lnTo>
                <a:lnTo>
                  <a:pt x="1343" y="56"/>
                </a:lnTo>
                <a:lnTo>
                  <a:pt x="1343" y="55"/>
                </a:lnTo>
                <a:lnTo>
                  <a:pt x="1343" y="54"/>
                </a:lnTo>
                <a:lnTo>
                  <a:pt x="1343" y="53"/>
                </a:lnTo>
                <a:lnTo>
                  <a:pt x="1344" y="50"/>
                </a:lnTo>
                <a:lnTo>
                  <a:pt x="1344" y="49"/>
                </a:lnTo>
                <a:lnTo>
                  <a:pt x="1345" y="48"/>
                </a:lnTo>
                <a:lnTo>
                  <a:pt x="1346" y="47"/>
                </a:lnTo>
                <a:lnTo>
                  <a:pt x="1349" y="48"/>
                </a:lnTo>
                <a:lnTo>
                  <a:pt x="1351" y="49"/>
                </a:lnTo>
                <a:lnTo>
                  <a:pt x="1355" y="49"/>
                </a:lnTo>
                <a:lnTo>
                  <a:pt x="1356" y="48"/>
                </a:lnTo>
                <a:lnTo>
                  <a:pt x="1357" y="48"/>
                </a:lnTo>
                <a:lnTo>
                  <a:pt x="1360" y="48"/>
                </a:lnTo>
                <a:lnTo>
                  <a:pt x="1361" y="48"/>
                </a:lnTo>
                <a:lnTo>
                  <a:pt x="1362" y="48"/>
                </a:lnTo>
                <a:lnTo>
                  <a:pt x="1365" y="49"/>
                </a:lnTo>
                <a:lnTo>
                  <a:pt x="1366" y="49"/>
                </a:lnTo>
                <a:lnTo>
                  <a:pt x="1368" y="48"/>
                </a:lnTo>
                <a:lnTo>
                  <a:pt x="1370" y="47"/>
                </a:lnTo>
                <a:lnTo>
                  <a:pt x="1371" y="47"/>
                </a:lnTo>
                <a:lnTo>
                  <a:pt x="1372" y="47"/>
                </a:lnTo>
                <a:lnTo>
                  <a:pt x="1372" y="48"/>
                </a:lnTo>
                <a:lnTo>
                  <a:pt x="1373" y="48"/>
                </a:lnTo>
                <a:lnTo>
                  <a:pt x="1375" y="49"/>
                </a:lnTo>
                <a:lnTo>
                  <a:pt x="1376" y="49"/>
                </a:lnTo>
                <a:lnTo>
                  <a:pt x="1377" y="49"/>
                </a:lnTo>
                <a:lnTo>
                  <a:pt x="1378" y="50"/>
                </a:lnTo>
                <a:lnTo>
                  <a:pt x="1381" y="50"/>
                </a:lnTo>
                <a:lnTo>
                  <a:pt x="1381" y="51"/>
                </a:lnTo>
                <a:lnTo>
                  <a:pt x="1382" y="51"/>
                </a:lnTo>
                <a:lnTo>
                  <a:pt x="1382" y="53"/>
                </a:lnTo>
                <a:lnTo>
                  <a:pt x="1383" y="53"/>
                </a:lnTo>
                <a:lnTo>
                  <a:pt x="1383" y="54"/>
                </a:lnTo>
                <a:lnTo>
                  <a:pt x="1384" y="54"/>
                </a:lnTo>
                <a:lnTo>
                  <a:pt x="1386" y="54"/>
                </a:lnTo>
                <a:lnTo>
                  <a:pt x="1386" y="55"/>
                </a:lnTo>
                <a:lnTo>
                  <a:pt x="1387" y="54"/>
                </a:lnTo>
                <a:lnTo>
                  <a:pt x="1388" y="54"/>
                </a:lnTo>
                <a:lnTo>
                  <a:pt x="1389" y="54"/>
                </a:lnTo>
                <a:lnTo>
                  <a:pt x="1393" y="53"/>
                </a:lnTo>
                <a:lnTo>
                  <a:pt x="1395" y="53"/>
                </a:lnTo>
                <a:lnTo>
                  <a:pt x="1399" y="53"/>
                </a:lnTo>
                <a:lnTo>
                  <a:pt x="1400" y="53"/>
                </a:lnTo>
                <a:lnTo>
                  <a:pt x="1402" y="51"/>
                </a:lnTo>
                <a:lnTo>
                  <a:pt x="1402" y="53"/>
                </a:lnTo>
                <a:lnTo>
                  <a:pt x="1402" y="54"/>
                </a:lnTo>
                <a:lnTo>
                  <a:pt x="1402" y="55"/>
                </a:lnTo>
                <a:lnTo>
                  <a:pt x="1402" y="56"/>
                </a:lnTo>
                <a:lnTo>
                  <a:pt x="1402" y="58"/>
                </a:lnTo>
                <a:lnTo>
                  <a:pt x="1402" y="59"/>
                </a:lnTo>
                <a:lnTo>
                  <a:pt x="1403" y="60"/>
                </a:lnTo>
                <a:lnTo>
                  <a:pt x="1403" y="61"/>
                </a:lnTo>
                <a:lnTo>
                  <a:pt x="1404" y="65"/>
                </a:lnTo>
                <a:lnTo>
                  <a:pt x="1406" y="66"/>
                </a:lnTo>
                <a:lnTo>
                  <a:pt x="1408" y="67"/>
                </a:lnTo>
                <a:lnTo>
                  <a:pt x="1411" y="69"/>
                </a:lnTo>
                <a:lnTo>
                  <a:pt x="1413" y="70"/>
                </a:lnTo>
                <a:lnTo>
                  <a:pt x="1413" y="71"/>
                </a:lnTo>
                <a:lnTo>
                  <a:pt x="1413" y="72"/>
                </a:lnTo>
                <a:lnTo>
                  <a:pt x="1414" y="74"/>
                </a:lnTo>
                <a:lnTo>
                  <a:pt x="1414" y="75"/>
                </a:lnTo>
                <a:lnTo>
                  <a:pt x="1414" y="76"/>
                </a:lnTo>
                <a:lnTo>
                  <a:pt x="1415" y="77"/>
                </a:lnTo>
                <a:lnTo>
                  <a:pt x="1416" y="79"/>
                </a:lnTo>
                <a:lnTo>
                  <a:pt x="1419" y="82"/>
                </a:lnTo>
                <a:lnTo>
                  <a:pt x="1420" y="83"/>
                </a:lnTo>
                <a:lnTo>
                  <a:pt x="1420" y="85"/>
                </a:lnTo>
                <a:lnTo>
                  <a:pt x="1421" y="86"/>
                </a:lnTo>
                <a:lnTo>
                  <a:pt x="1422" y="85"/>
                </a:lnTo>
                <a:lnTo>
                  <a:pt x="1422" y="83"/>
                </a:lnTo>
                <a:lnTo>
                  <a:pt x="1424" y="82"/>
                </a:lnTo>
                <a:lnTo>
                  <a:pt x="1425" y="81"/>
                </a:lnTo>
                <a:lnTo>
                  <a:pt x="1426" y="80"/>
                </a:lnTo>
                <a:lnTo>
                  <a:pt x="1429" y="77"/>
                </a:lnTo>
                <a:lnTo>
                  <a:pt x="1431" y="77"/>
                </a:lnTo>
                <a:lnTo>
                  <a:pt x="1432" y="76"/>
                </a:lnTo>
                <a:lnTo>
                  <a:pt x="1434" y="75"/>
                </a:lnTo>
                <a:lnTo>
                  <a:pt x="1434" y="74"/>
                </a:lnTo>
                <a:lnTo>
                  <a:pt x="1434" y="72"/>
                </a:lnTo>
                <a:lnTo>
                  <a:pt x="1435" y="71"/>
                </a:lnTo>
                <a:lnTo>
                  <a:pt x="1436" y="70"/>
                </a:lnTo>
                <a:lnTo>
                  <a:pt x="1438" y="69"/>
                </a:lnTo>
                <a:lnTo>
                  <a:pt x="1440" y="69"/>
                </a:lnTo>
                <a:lnTo>
                  <a:pt x="1441" y="70"/>
                </a:lnTo>
                <a:lnTo>
                  <a:pt x="1442" y="70"/>
                </a:lnTo>
                <a:lnTo>
                  <a:pt x="1443" y="70"/>
                </a:lnTo>
                <a:lnTo>
                  <a:pt x="1445" y="70"/>
                </a:lnTo>
                <a:lnTo>
                  <a:pt x="1446" y="70"/>
                </a:lnTo>
                <a:lnTo>
                  <a:pt x="1447" y="69"/>
                </a:lnTo>
                <a:lnTo>
                  <a:pt x="1447" y="67"/>
                </a:lnTo>
                <a:lnTo>
                  <a:pt x="1449" y="65"/>
                </a:lnTo>
                <a:lnTo>
                  <a:pt x="1451" y="65"/>
                </a:lnTo>
                <a:lnTo>
                  <a:pt x="1453" y="65"/>
                </a:lnTo>
                <a:lnTo>
                  <a:pt x="1456" y="66"/>
                </a:lnTo>
                <a:lnTo>
                  <a:pt x="1457" y="67"/>
                </a:lnTo>
                <a:lnTo>
                  <a:pt x="1459" y="70"/>
                </a:lnTo>
                <a:lnTo>
                  <a:pt x="1461" y="71"/>
                </a:lnTo>
                <a:lnTo>
                  <a:pt x="1462" y="72"/>
                </a:lnTo>
                <a:lnTo>
                  <a:pt x="1463" y="75"/>
                </a:lnTo>
                <a:lnTo>
                  <a:pt x="1463" y="76"/>
                </a:lnTo>
                <a:lnTo>
                  <a:pt x="1464" y="80"/>
                </a:lnTo>
                <a:lnTo>
                  <a:pt x="1464" y="82"/>
                </a:lnTo>
                <a:lnTo>
                  <a:pt x="1466" y="85"/>
                </a:lnTo>
                <a:lnTo>
                  <a:pt x="1467" y="86"/>
                </a:lnTo>
                <a:lnTo>
                  <a:pt x="1470" y="86"/>
                </a:lnTo>
                <a:lnTo>
                  <a:pt x="1477" y="86"/>
                </a:lnTo>
                <a:lnTo>
                  <a:pt x="1478" y="86"/>
                </a:lnTo>
                <a:lnTo>
                  <a:pt x="1480" y="86"/>
                </a:lnTo>
                <a:lnTo>
                  <a:pt x="1481" y="86"/>
                </a:lnTo>
                <a:lnTo>
                  <a:pt x="1484" y="87"/>
                </a:lnTo>
                <a:lnTo>
                  <a:pt x="1485" y="87"/>
                </a:lnTo>
                <a:lnTo>
                  <a:pt x="1485" y="86"/>
                </a:lnTo>
                <a:lnTo>
                  <a:pt x="1484" y="85"/>
                </a:lnTo>
                <a:lnTo>
                  <a:pt x="1484" y="83"/>
                </a:lnTo>
                <a:lnTo>
                  <a:pt x="1484" y="82"/>
                </a:lnTo>
                <a:lnTo>
                  <a:pt x="1484" y="81"/>
                </a:lnTo>
                <a:lnTo>
                  <a:pt x="1484" y="80"/>
                </a:lnTo>
                <a:lnTo>
                  <a:pt x="1484" y="79"/>
                </a:lnTo>
                <a:lnTo>
                  <a:pt x="1484" y="76"/>
                </a:lnTo>
                <a:lnTo>
                  <a:pt x="1484" y="75"/>
                </a:lnTo>
                <a:lnTo>
                  <a:pt x="1484" y="72"/>
                </a:lnTo>
                <a:lnTo>
                  <a:pt x="1484" y="71"/>
                </a:lnTo>
                <a:lnTo>
                  <a:pt x="1484" y="66"/>
                </a:lnTo>
                <a:lnTo>
                  <a:pt x="1484" y="65"/>
                </a:lnTo>
                <a:lnTo>
                  <a:pt x="1485" y="64"/>
                </a:lnTo>
                <a:lnTo>
                  <a:pt x="1485" y="62"/>
                </a:lnTo>
                <a:lnTo>
                  <a:pt x="1485" y="61"/>
                </a:lnTo>
                <a:lnTo>
                  <a:pt x="1486" y="60"/>
                </a:lnTo>
                <a:lnTo>
                  <a:pt x="1488" y="60"/>
                </a:lnTo>
                <a:lnTo>
                  <a:pt x="1488" y="59"/>
                </a:lnTo>
                <a:lnTo>
                  <a:pt x="1489" y="59"/>
                </a:lnTo>
                <a:lnTo>
                  <a:pt x="1492" y="59"/>
                </a:lnTo>
                <a:lnTo>
                  <a:pt x="1495" y="59"/>
                </a:lnTo>
                <a:lnTo>
                  <a:pt x="1496" y="59"/>
                </a:lnTo>
                <a:lnTo>
                  <a:pt x="1498" y="56"/>
                </a:lnTo>
                <a:lnTo>
                  <a:pt x="1499" y="55"/>
                </a:lnTo>
                <a:lnTo>
                  <a:pt x="1501" y="54"/>
                </a:lnTo>
                <a:lnTo>
                  <a:pt x="1502" y="54"/>
                </a:lnTo>
                <a:lnTo>
                  <a:pt x="1504" y="53"/>
                </a:lnTo>
                <a:lnTo>
                  <a:pt x="1504" y="51"/>
                </a:lnTo>
                <a:lnTo>
                  <a:pt x="1505" y="50"/>
                </a:lnTo>
                <a:lnTo>
                  <a:pt x="1506" y="48"/>
                </a:lnTo>
                <a:lnTo>
                  <a:pt x="1506" y="47"/>
                </a:lnTo>
                <a:lnTo>
                  <a:pt x="1507" y="45"/>
                </a:lnTo>
                <a:lnTo>
                  <a:pt x="1509" y="45"/>
                </a:lnTo>
                <a:lnTo>
                  <a:pt x="1510" y="44"/>
                </a:lnTo>
                <a:lnTo>
                  <a:pt x="1511" y="44"/>
                </a:lnTo>
                <a:lnTo>
                  <a:pt x="1512" y="43"/>
                </a:lnTo>
                <a:lnTo>
                  <a:pt x="1513" y="43"/>
                </a:lnTo>
                <a:lnTo>
                  <a:pt x="1516" y="42"/>
                </a:lnTo>
                <a:lnTo>
                  <a:pt x="1518" y="42"/>
                </a:lnTo>
                <a:lnTo>
                  <a:pt x="1518" y="40"/>
                </a:lnTo>
                <a:lnTo>
                  <a:pt x="1522" y="39"/>
                </a:lnTo>
                <a:lnTo>
                  <a:pt x="1522" y="38"/>
                </a:lnTo>
                <a:lnTo>
                  <a:pt x="1524" y="37"/>
                </a:lnTo>
                <a:lnTo>
                  <a:pt x="1524" y="36"/>
                </a:lnTo>
                <a:lnTo>
                  <a:pt x="1526" y="34"/>
                </a:lnTo>
                <a:lnTo>
                  <a:pt x="1527" y="34"/>
                </a:lnTo>
                <a:lnTo>
                  <a:pt x="1528" y="33"/>
                </a:lnTo>
                <a:lnTo>
                  <a:pt x="1532" y="32"/>
                </a:lnTo>
                <a:lnTo>
                  <a:pt x="1533" y="30"/>
                </a:lnTo>
                <a:lnTo>
                  <a:pt x="1534" y="30"/>
                </a:lnTo>
                <a:lnTo>
                  <a:pt x="1536" y="29"/>
                </a:lnTo>
                <a:lnTo>
                  <a:pt x="1537" y="28"/>
                </a:lnTo>
                <a:lnTo>
                  <a:pt x="1537" y="27"/>
                </a:lnTo>
                <a:lnTo>
                  <a:pt x="1538" y="28"/>
                </a:lnTo>
                <a:lnTo>
                  <a:pt x="1538" y="29"/>
                </a:lnTo>
                <a:lnTo>
                  <a:pt x="1539" y="29"/>
                </a:lnTo>
                <a:lnTo>
                  <a:pt x="1542" y="30"/>
                </a:lnTo>
                <a:lnTo>
                  <a:pt x="1544" y="30"/>
                </a:lnTo>
                <a:lnTo>
                  <a:pt x="1545" y="30"/>
                </a:lnTo>
                <a:lnTo>
                  <a:pt x="1547" y="32"/>
                </a:lnTo>
                <a:lnTo>
                  <a:pt x="1549" y="33"/>
                </a:lnTo>
                <a:lnTo>
                  <a:pt x="1553" y="36"/>
                </a:lnTo>
                <a:lnTo>
                  <a:pt x="1554" y="37"/>
                </a:lnTo>
                <a:lnTo>
                  <a:pt x="1556" y="37"/>
                </a:lnTo>
                <a:lnTo>
                  <a:pt x="1560" y="37"/>
                </a:lnTo>
                <a:lnTo>
                  <a:pt x="1561" y="37"/>
                </a:lnTo>
                <a:lnTo>
                  <a:pt x="1563" y="38"/>
                </a:lnTo>
                <a:lnTo>
                  <a:pt x="1564" y="39"/>
                </a:lnTo>
                <a:lnTo>
                  <a:pt x="1565" y="39"/>
                </a:lnTo>
                <a:lnTo>
                  <a:pt x="1566" y="39"/>
                </a:lnTo>
                <a:lnTo>
                  <a:pt x="1568" y="39"/>
                </a:lnTo>
                <a:lnTo>
                  <a:pt x="1569" y="38"/>
                </a:lnTo>
                <a:lnTo>
                  <a:pt x="1570" y="38"/>
                </a:lnTo>
                <a:lnTo>
                  <a:pt x="1576" y="39"/>
                </a:lnTo>
                <a:lnTo>
                  <a:pt x="1577" y="39"/>
                </a:lnTo>
                <a:lnTo>
                  <a:pt x="1580" y="39"/>
                </a:lnTo>
                <a:lnTo>
                  <a:pt x="1585" y="40"/>
                </a:lnTo>
                <a:lnTo>
                  <a:pt x="1586" y="40"/>
                </a:lnTo>
                <a:lnTo>
                  <a:pt x="1587" y="42"/>
                </a:lnTo>
                <a:lnTo>
                  <a:pt x="1588" y="42"/>
                </a:lnTo>
                <a:lnTo>
                  <a:pt x="1591" y="42"/>
                </a:lnTo>
                <a:lnTo>
                  <a:pt x="1593" y="42"/>
                </a:lnTo>
                <a:lnTo>
                  <a:pt x="1596" y="42"/>
                </a:lnTo>
                <a:lnTo>
                  <a:pt x="1597" y="42"/>
                </a:lnTo>
                <a:lnTo>
                  <a:pt x="1600" y="42"/>
                </a:lnTo>
                <a:lnTo>
                  <a:pt x="1601" y="40"/>
                </a:lnTo>
                <a:lnTo>
                  <a:pt x="1602" y="40"/>
                </a:lnTo>
                <a:lnTo>
                  <a:pt x="1602" y="39"/>
                </a:lnTo>
                <a:lnTo>
                  <a:pt x="1604" y="38"/>
                </a:lnTo>
                <a:lnTo>
                  <a:pt x="1606" y="37"/>
                </a:lnTo>
                <a:lnTo>
                  <a:pt x="1606" y="36"/>
                </a:lnTo>
                <a:lnTo>
                  <a:pt x="1607" y="34"/>
                </a:lnTo>
                <a:lnTo>
                  <a:pt x="1607" y="30"/>
                </a:lnTo>
                <a:lnTo>
                  <a:pt x="1608" y="28"/>
                </a:lnTo>
                <a:lnTo>
                  <a:pt x="1608" y="27"/>
                </a:lnTo>
                <a:lnTo>
                  <a:pt x="1609" y="26"/>
                </a:lnTo>
                <a:lnTo>
                  <a:pt x="1611" y="26"/>
                </a:lnTo>
                <a:lnTo>
                  <a:pt x="1612" y="26"/>
                </a:lnTo>
                <a:lnTo>
                  <a:pt x="1613" y="26"/>
                </a:lnTo>
                <a:lnTo>
                  <a:pt x="1614" y="27"/>
                </a:lnTo>
                <a:lnTo>
                  <a:pt x="1615" y="29"/>
                </a:lnTo>
                <a:lnTo>
                  <a:pt x="1615" y="30"/>
                </a:lnTo>
                <a:lnTo>
                  <a:pt x="1618" y="33"/>
                </a:lnTo>
                <a:lnTo>
                  <a:pt x="1619" y="36"/>
                </a:lnTo>
                <a:lnTo>
                  <a:pt x="1620" y="37"/>
                </a:lnTo>
                <a:lnTo>
                  <a:pt x="1622" y="38"/>
                </a:lnTo>
                <a:lnTo>
                  <a:pt x="1625" y="39"/>
                </a:lnTo>
                <a:lnTo>
                  <a:pt x="1626" y="39"/>
                </a:lnTo>
                <a:lnTo>
                  <a:pt x="1628" y="39"/>
                </a:lnTo>
                <a:lnTo>
                  <a:pt x="1629" y="40"/>
                </a:lnTo>
                <a:lnTo>
                  <a:pt x="1633" y="43"/>
                </a:lnTo>
                <a:lnTo>
                  <a:pt x="1634" y="44"/>
                </a:lnTo>
                <a:lnTo>
                  <a:pt x="1635" y="44"/>
                </a:lnTo>
                <a:lnTo>
                  <a:pt x="1638" y="44"/>
                </a:lnTo>
                <a:lnTo>
                  <a:pt x="1640" y="44"/>
                </a:lnTo>
                <a:lnTo>
                  <a:pt x="1641" y="44"/>
                </a:lnTo>
                <a:lnTo>
                  <a:pt x="1644" y="45"/>
                </a:lnTo>
                <a:lnTo>
                  <a:pt x="1646" y="45"/>
                </a:lnTo>
                <a:lnTo>
                  <a:pt x="1647" y="45"/>
                </a:lnTo>
                <a:lnTo>
                  <a:pt x="1649" y="45"/>
                </a:lnTo>
                <a:lnTo>
                  <a:pt x="1649" y="44"/>
                </a:lnTo>
                <a:lnTo>
                  <a:pt x="1650" y="42"/>
                </a:lnTo>
                <a:lnTo>
                  <a:pt x="1651" y="39"/>
                </a:lnTo>
                <a:lnTo>
                  <a:pt x="1652" y="38"/>
                </a:lnTo>
                <a:lnTo>
                  <a:pt x="1654" y="37"/>
                </a:lnTo>
                <a:lnTo>
                  <a:pt x="1654" y="36"/>
                </a:lnTo>
                <a:lnTo>
                  <a:pt x="1656" y="34"/>
                </a:lnTo>
                <a:lnTo>
                  <a:pt x="1658" y="33"/>
                </a:lnTo>
                <a:lnTo>
                  <a:pt x="1661" y="32"/>
                </a:lnTo>
                <a:lnTo>
                  <a:pt x="1663" y="30"/>
                </a:lnTo>
                <a:lnTo>
                  <a:pt x="1667" y="28"/>
                </a:lnTo>
                <a:lnTo>
                  <a:pt x="1668" y="27"/>
                </a:lnTo>
                <a:lnTo>
                  <a:pt x="1670" y="27"/>
                </a:lnTo>
                <a:lnTo>
                  <a:pt x="1671" y="26"/>
                </a:lnTo>
                <a:lnTo>
                  <a:pt x="1673" y="24"/>
                </a:lnTo>
                <a:lnTo>
                  <a:pt x="1676" y="23"/>
                </a:lnTo>
                <a:lnTo>
                  <a:pt x="1676" y="22"/>
                </a:lnTo>
                <a:lnTo>
                  <a:pt x="1677" y="22"/>
                </a:lnTo>
                <a:lnTo>
                  <a:pt x="1677" y="19"/>
                </a:lnTo>
                <a:lnTo>
                  <a:pt x="1677" y="18"/>
                </a:lnTo>
                <a:lnTo>
                  <a:pt x="1677" y="17"/>
                </a:lnTo>
                <a:lnTo>
                  <a:pt x="1678" y="15"/>
                </a:lnTo>
                <a:lnTo>
                  <a:pt x="1681" y="11"/>
                </a:lnTo>
                <a:lnTo>
                  <a:pt x="1682" y="10"/>
                </a:lnTo>
                <a:lnTo>
                  <a:pt x="1686" y="6"/>
                </a:lnTo>
                <a:lnTo>
                  <a:pt x="1689" y="2"/>
                </a:lnTo>
                <a:lnTo>
                  <a:pt x="1690" y="1"/>
                </a:lnTo>
                <a:lnTo>
                  <a:pt x="1692" y="0"/>
                </a:lnTo>
                <a:lnTo>
                  <a:pt x="1693" y="0"/>
                </a:lnTo>
                <a:lnTo>
                  <a:pt x="1694" y="0"/>
                </a:lnTo>
                <a:lnTo>
                  <a:pt x="1697" y="0"/>
                </a:lnTo>
                <a:lnTo>
                  <a:pt x="1699" y="0"/>
                </a:lnTo>
                <a:lnTo>
                  <a:pt x="1702" y="0"/>
                </a:lnTo>
                <a:lnTo>
                  <a:pt x="1704" y="0"/>
                </a:lnTo>
                <a:lnTo>
                  <a:pt x="1707" y="1"/>
                </a:lnTo>
                <a:lnTo>
                  <a:pt x="1710" y="1"/>
                </a:lnTo>
                <a:lnTo>
                  <a:pt x="1711" y="1"/>
                </a:lnTo>
                <a:lnTo>
                  <a:pt x="1714" y="1"/>
                </a:lnTo>
                <a:lnTo>
                  <a:pt x="1716" y="2"/>
                </a:lnTo>
                <a:lnTo>
                  <a:pt x="1722" y="1"/>
                </a:lnTo>
                <a:lnTo>
                  <a:pt x="1725" y="2"/>
                </a:lnTo>
                <a:lnTo>
                  <a:pt x="1726" y="2"/>
                </a:lnTo>
                <a:lnTo>
                  <a:pt x="1727" y="2"/>
                </a:lnTo>
                <a:lnTo>
                  <a:pt x="1729" y="4"/>
                </a:lnTo>
                <a:lnTo>
                  <a:pt x="1731" y="4"/>
                </a:lnTo>
                <a:lnTo>
                  <a:pt x="1732" y="4"/>
                </a:lnTo>
                <a:lnTo>
                  <a:pt x="1734" y="4"/>
                </a:lnTo>
                <a:lnTo>
                  <a:pt x="1736" y="6"/>
                </a:lnTo>
                <a:lnTo>
                  <a:pt x="1740" y="5"/>
                </a:lnTo>
                <a:lnTo>
                  <a:pt x="1741" y="5"/>
                </a:lnTo>
                <a:lnTo>
                  <a:pt x="1742" y="5"/>
                </a:lnTo>
                <a:lnTo>
                  <a:pt x="1746" y="5"/>
                </a:lnTo>
                <a:lnTo>
                  <a:pt x="1747" y="4"/>
                </a:lnTo>
                <a:lnTo>
                  <a:pt x="1748" y="4"/>
                </a:lnTo>
                <a:lnTo>
                  <a:pt x="1750" y="4"/>
                </a:lnTo>
                <a:lnTo>
                  <a:pt x="1751" y="4"/>
                </a:lnTo>
                <a:lnTo>
                  <a:pt x="1753" y="4"/>
                </a:lnTo>
                <a:lnTo>
                  <a:pt x="1754" y="4"/>
                </a:lnTo>
                <a:lnTo>
                  <a:pt x="1754" y="5"/>
                </a:lnTo>
                <a:lnTo>
                  <a:pt x="1754" y="6"/>
                </a:lnTo>
                <a:lnTo>
                  <a:pt x="1754" y="8"/>
                </a:lnTo>
                <a:lnTo>
                  <a:pt x="1753" y="10"/>
                </a:lnTo>
                <a:lnTo>
                  <a:pt x="1752" y="13"/>
                </a:lnTo>
                <a:lnTo>
                  <a:pt x="1750" y="17"/>
                </a:lnTo>
                <a:lnTo>
                  <a:pt x="1748" y="19"/>
                </a:lnTo>
                <a:lnTo>
                  <a:pt x="1746" y="26"/>
                </a:lnTo>
                <a:lnTo>
                  <a:pt x="1746" y="27"/>
                </a:lnTo>
                <a:lnTo>
                  <a:pt x="1746" y="28"/>
                </a:lnTo>
                <a:lnTo>
                  <a:pt x="1745" y="29"/>
                </a:lnTo>
                <a:lnTo>
                  <a:pt x="1743" y="30"/>
                </a:lnTo>
                <a:lnTo>
                  <a:pt x="1741" y="36"/>
                </a:lnTo>
                <a:lnTo>
                  <a:pt x="1741" y="38"/>
                </a:lnTo>
                <a:lnTo>
                  <a:pt x="1739" y="42"/>
                </a:lnTo>
                <a:lnTo>
                  <a:pt x="1739" y="43"/>
                </a:lnTo>
                <a:lnTo>
                  <a:pt x="1737" y="44"/>
                </a:lnTo>
                <a:lnTo>
                  <a:pt x="1732" y="51"/>
                </a:lnTo>
                <a:lnTo>
                  <a:pt x="1732" y="53"/>
                </a:lnTo>
                <a:lnTo>
                  <a:pt x="1731" y="55"/>
                </a:lnTo>
                <a:lnTo>
                  <a:pt x="1731" y="56"/>
                </a:lnTo>
                <a:lnTo>
                  <a:pt x="1731" y="58"/>
                </a:lnTo>
                <a:lnTo>
                  <a:pt x="1731" y="59"/>
                </a:lnTo>
                <a:lnTo>
                  <a:pt x="1731" y="60"/>
                </a:lnTo>
                <a:lnTo>
                  <a:pt x="1730" y="61"/>
                </a:lnTo>
                <a:lnTo>
                  <a:pt x="1730" y="62"/>
                </a:lnTo>
                <a:lnTo>
                  <a:pt x="1729" y="64"/>
                </a:lnTo>
                <a:lnTo>
                  <a:pt x="1729" y="65"/>
                </a:lnTo>
                <a:lnTo>
                  <a:pt x="1725" y="67"/>
                </a:lnTo>
                <a:lnTo>
                  <a:pt x="1725" y="69"/>
                </a:lnTo>
                <a:lnTo>
                  <a:pt x="1724" y="71"/>
                </a:lnTo>
                <a:lnTo>
                  <a:pt x="1724" y="74"/>
                </a:lnTo>
                <a:lnTo>
                  <a:pt x="1724" y="75"/>
                </a:lnTo>
                <a:lnTo>
                  <a:pt x="1722" y="75"/>
                </a:lnTo>
                <a:lnTo>
                  <a:pt x="1722" y="76"/>
                </a:lnTo>
                <a:lnTo>
                  <a:pt x="1721" y="77"/>
                </a:lnTo>
                <a:lnTo>
                  <a:pt x="1720" y="79"/>
                </a:lnTo>
                <a:lnTo>
                  <a:pt x="1719" y="80"/>
                </a:lnTo>
                <a:lnTo>
                  <a:pt x="1719" y="85"/>
                </a:lnTo>
                <a:lnTo>
                  <a:pt x="1719" y="86"/>
                </a:lnTo>
                <a:lnTo>
                  <a:pt x="1719" y="90"/>
                </a:lnTo>
                <a:lnTo>
                  <a:pt x="1720" y="91"/>
                </a:lnTo>
                <a:lnTo>
                  <a:pt x="1720" y="92"/>
                </a:lnTo>
                <a:lnTo>
                  <a:pt x="1721" y="94"/>
                </a:lnTo>
                <a:lnTo>
                  <a:pt x="1721" y="96"/>
                </a:lnTo>
                <a:lnTo>
                  <a:pt x="1722" y="97"/>
                </a:lnTo>
                <a:lnTo>
                  <a:pt x="1722" y="98"/>
                </a:lnTo>
                <a:lnTo>
                  <a:pt x="1722" y="99"/>
                </a:lnTo>
                <a:lnTo>
                  <a:pt x="1724" y="101"/>
                </a:lnTo>
                <a:lnTo>
                  <a:pt x="1725" y="102"/>
                </a:lnTo>
                <a:lnTo>
                  <a:pt x="1726" y="103"/>
                </a:lnTo>
                <a:lnTo>
                  <a:pt x="1726" y="104"/>
                </a:lnTo>
                <a:lnTo>
                  <a:pt x="1726" y="106"/>
                </a:lnTo>
                <a:lnTo>
                  <a:pt x="1727" y="107"/>
                </a:lnTo>
                <a:lnTo>
                  <a:pt x="1727" y="109"/>
                </a:lnTo>
                <a:lnTo>
                  <a:pt x="1727" y="111"/>
                </a:lnTo>
                <a:lnTo>
                  <a:pt x="1729" y="111"/>
                </a:lnTo>
                <a:lnTo>
                  <a:pt x="1730" y="112"/>
                </a:lnTo>
                <a:lnTo>
                  <a:pt x="1730" y="113"/>
                </a:lnTo>
                <a:lnTo>
                  <a:pt x="1731" y="113"/>
                </a:lnTo>
                <a:lnTo>
                  <a:pt x="1731" y="114"/>
                </a:lnTo>
                <a:lnTo>
                  <a:pt x="1732" y="117"/>
                </a:lnTo>
                <a:lnTo>
                  <a:pt x="1732" y="118"/>
                </a:lnTo>
                <a:lnTo>
                  <a:pt x="1732" y="119"/>
                </a:lnTo>
                <a:lnTo>
                  <a:pt x="1732" y="122"/>
                </a:lnTo>
                <a:lnTo>
                  <a:pt x="1732" y="123"/>
                </a:lnTo>
                <a:lnTo>
                  <a:pt x="1731" y="126"/>
                </a:lnTo>
                <a:lnTo>
                  <a:pt x="1731" y="129"/>
                </a:lnTo>
                <a:lnTo>
                  <a:pt x="1732" y="131"/>
                </a:lnTo>
                <a:lnTo>
                  <a:pt x="1731" y="133"/>
                </a:lnTo>
                <a:lnTo>
                  <a:pt x="1731" y="136"/>
                </a:lnTo>
                <a:lnTo>
                  <a:pt x="1731" y="138"/>
                </a:lnTo>
                <a:lnTo>
                  <a:pt x="1731" y="139"/>
                </a:lnTo>
                <a:lnTo>
                  <a:pt x="1730" y="141"/>
                </a:lnTo>
                <a:lnTo>
                  <a:pt x="1729" y="142"/>
                </a:lnTo>
                <a:lnTo>
                  <a:pt x="1727" y="146"/>
                </a:lnTo>
                <a:lnTo>
                  <a:pt x="1726" y="149"/>
                </a:lnTo>
                <a:lnTo>
                  <a:pt x="1726" y="150"/>
                </a:lnTo>
                <a:lnTo>
                  <a:pt x="1726" y="151"/>
                </a:lnTo>
                <a:lnTo>
                  <a:pt x="1727" y="152"/>
                </a:lnTo>
                <a:lnTo>
                  <a:pt x="1727" y="153"/>
                </a:lnTo>
                <a:lnTo>
                  <a:pt x="1729" y="155"/>
                </a:lnTo>
                <a:lnTo>
                  <a:pt x="1729" y="156"/>
                </a:lnTo>
                <a:lnTo>
                  <a:pt x="1729" y="157"/>
                </a:lnTo>
                <a:lnTo>
                  <a:pt x="1729" y="160"/>
                </a:lnTo>
                <a:lnTo>
                  <a:pt x="1727" y="161"/>
                </a:lnTo>
                <a:lnTo>
                  <a:pt x="1727" y="162"/>
                </a:lnTo>
                <a:lnTo>
                  <a:pt x="1726" y="163"/>
                </a:lnTo>
                <a:lnTo>
                  <a:pt x="1725" y="166"/>
                </a:lnTo>
                <a:lnTo>
                  <a:pt x="1724" y="168"/>
                </a:lnTo>
                <a:lnTo>
                  <a:pt x="1722" y="171"/>
                </a:lnTo>
                <a:lnTo>
                  <a:pt x="1722" y="172"/>
                </a:lnTo>
                <a:lnTo>
                  <a:pt x="1722" y="179"/>
                </a:lnTo>
                <a:lnTo>
                  <a:pt x="1722" y="183"/>
                </a:lnTo>
                <a:lnTo>
                  <a:pt x="1721" y="184"/>
                </a:lnTo>
                <a:lnTo>
                  <a:pt x="1720" y="185"/>
                </a:lnTo>
                <a:lnTo>
                  <a:pt x="1719" y="187"/>
                </a:lnTo>
                <a:lnTo>
                  <a:pt x="1716" y="189"/>
                </a:lnTo>
                <a:lnTo>
                  <a:pt x="1715" y="190"/>
                </a:lnTo>
                <a:lnTo>
                  <a:pt x="1715" y="192"/>
                </a:lnTo>
                <a:lnTo>
                  <a:pt x="1714" y="193"/>
                </a:lnTo>
                <a:lnTo>
                  <a:pt x="1714" y="194"/>
                </a:lnTo>
                <a:lnTo>
                  <a:pt x="1714" y="195"/>
                </a:lnTo>
                <a:lnTo>
                  <a:pt x="1713" y="199"/>
                </a:lnTo>
                <a:lnTo>
                  <a:pt x="1713" y="200"/>
                </a:lnTo>
                <a:lnTo>
                  <a:pt x="1713" y="203"/>
                </a:lnTo>
                <a:lnTo>
                  <a:pt x="1713" y="204"/>
                </a:lnTo>
                <a:lnTo>
                  <a:pt x="1711" y="206"/>
                </a:lnTo>
                <a:lnTo>
                  <a:pt x="1710" y="206"/>
                </a:lnTo>
                <a:lnTo>
                  <a:pt x="1709" y="209"/>
                </a:lnTo>
                <a:lnTo>
                  <a:pt x="1709" y="210"/>
                </a:lnTo>
                <a:lnTo>
                  <a:pt x="1709" y="211"/>
                </a:lnTo>
                <a:lnTo>
                  <a:pt x="1710" y="213"/>
                </a:lnTo>
                <a:lnTo>
                  <a:pt x="1710" y="214"/>
                </a:lnTo>
                <a:lnTo>
                  <a:pt x="1711" y="215"/>
                </a:lnTo>
                <a:lnTo>
                  <a:pt x="1711" y="216"/>
                </a:lnTo>
                <a:lnTo>
                  <a:pt x="1713" y="219"/>
                </a:lnTo>
                <a:lnTo>
                  <a:pt x="1714" y="221"/>
                </a:lnTo>
                <a:lnTo>
                  <a:pt x="1714" y="222"/>
                </a:lnTo>
                <a:lnTo>
                  <a:pt x="1715" y="222"/>
                </a:lnTo>
                <a:lnTo>
                  <a:pt x="1715" y="224"/>
                </a:lnTo>
                <a:lnTo>
                  <a:pt x="1718" y="226"/>
                </a:lnTo>
                <a:lnTo>
                  <a:pt x="1720" y="228"/>
                </a:lnTo>
                <a:lnTo>
                  <a:pt x="1721" y="231"/>
                </a:lnTo>
                <a:lnTo>
                  <a:pt x="1721" y="233"/>
                </a:lnTo>
                <a:lnTo>
                  <a:pt x="1722" y="235"/>
                </a:lnTo>
                <a:lnTo>
                  <a:pt x="1722" y="236"/>
                </a:lnTo>
                <a:lnTo>
                  <a:pt x="1724" y="237"/>
                </a:lnTo>
                <a:lnTo>
                  <a:pt x="1726" y="241"/>
                </a:lnTo>
                <a:lnTo>
                  <a:pt x="1726" y="243"/>
                </a:lnTo>
                <a:lnTo>
                  <a:pt x="1727" y="245"/>
                </a:lnTo>
                <a:lnTo>
                  <a:pt x="1729" y="246"/>
                </a:lnTo>
                <a:lnTo>
                  <a:pt x="1730" y="249"/>
                </a:lnTo>
                <a:lnTo>
                  <a:pt x="1730" y="251"/>
                </a:lnTo>
                <a:lnTo>
                  <a:pt x="1730" y="253"/>
                </a:lnTo>
                <a:lnTo>
                  <a:pt x="1731" y="256"/>
                </a:lnTo>
                <a:lnTo>
                  <a:pt x="1731" y="257"/>
                </a:lnTo>
                <a:lnTo>
                  <a:pt x="1731" y="258"/>
                </a:lnTo>
                <a:lnTo>
                  <a:pt x="1730" y="259"/>
                </a:lnTo>
                <a:lnTo>
                  <a:pt x="1729" y="260"/>
                </a:lnTo>
                <a:lnTo>
                  <a:pt x="1729" y="262"/>
                </a:lnTo>
                <a:lnTo>
                  <a:pt x="1727" y="262"/>
                </a:lnTo>
                <a:lnTo>
                  <a:pt x="1726" y="262"/>
                </a:lnTo>
                <a:lnTo>
                  <a:pt x="1726" y="263"/>
                </a:lnTo>
                <a:lnTo>
                  <a:pt x="1727" y="264"/>
                </a:lnTo>
                <a:lnTo>
                  <a:pt x="1729" y="264"/>
                </a:lnTo>
                <a:lnTo>
                  <a:pt x="1730" y="265"/>
                </a:lnTo>
                <a:lnTo>
                  <a:pt x="1731" y="265"/>
                </a:lnTo>
                <a:lnTo>
                  <a:pt x="1734" y="267"/>
                </a:lnTo>
                <a:lnTo>
                  <a:pt x="1734" y="268"/>
                </a:lnTo>
                <a:lnTo>
                  <a:pt x="1736" y="268"/>
                </a:lnTo>
                <a:lnTo>
                  <a:pt x="1737" y="269"/>
                </a:lnTo>
                <a:lnTo>
                  <a:pt x="1739" y="269"/>
                </a:lnTo>
                <a:lnTo>
                  <a:pt x="1742" y="269"/>
                </a:lnTo>
                <a:lnTo>
                  <a:pt x="1745" y="270"/>
                </a:lnTo>
                <a:lnTo>
                  <a:pt x="1746" y="270"/>
                </a:lnTo>
                <a:lnTo>
                  <a:pt x="1747" y="272"/>
                </a:lnTo>
                <a:lnTo>
                  <a:pt x="1750" y="274"/>
                </a:lnTo>
                <a:lnTo>
                  <a:pt x="1752" y="275"/>
                </a:lnTo>
                <a:lnTo>
                  <a:pt x="1753" y="277"/>
                </a:lnTo>
                <a:lnTo>
                  <a:pt x="1756" y="278"/>
                </a:lnTo>
                <a:lnTo>
                  <a:pt x="1758" y="278"/>
                </a:lnTo>
                <a:lnTo>
                  <a:pt x="1759" y="278"/>
                </a:lnTo>
                <a:lnTo>
                  <a:pt x="1761" y="278"/>
                </a:lnTo>
                <a:lnTo>
                  <a:pt x="1762" y="278"/>
                </a:lnTo>
                <a:lnTo>
                  <a:pt x="1763" y="278"/>
                </a:lnTo>
                <a:lnTo>
                  <a:pt x="1764" y="279"/>
                </a:lnTo>
                <a:lnTo>
                  <a:pt x="1767" y="281"/>
                </a:lnTo>
                <a:lnTo>
                  <a:pt x="1767" y="283"/>
                </a:lnTo>
                <a:lnTo>
                  <a:pt x="1764" y="284"/>
                </a:lnTo>
                <a:lnTo>
                  <a:pt x="1763" y="285"/>
                </a:lnTo>
                <a:lnTo>
                  <a:pt x="1762" y="286"/>
                </a:lnTo>
                <a:lnTo>
                  <a:pt x="1762" y="288"/>
                </a:lnTo>
                <a:lnTo>
                  <a:pt x="1762" y="289"/>
                </a:lnTo>
                <a:lnTo>
                  <a:pt x="1762" y="292"/>
                </a:lnTo>
                <a:lnTo>
                  <a:pt x="1761" y="295"/>
                </a:lnTo>
                <a:lnTo>
                  <a:pt x="1761" y="297"/>
                </a:lnTo>
                <a:lnTo>
                  <a:pt x="1761" y="300"/>
                </a:lnTo>
                <a:lnTo>
                  <a:pt x="1759" y="301"/>
                </a:lnTo>
                <a:lnTo>
                  <a:pt x="1759" y="302"/>
                </a:lnTo>
                <a:lnTo>
                  <a:pt x="1759" y="304"/>
                </a:lnTo>
                <a:lnTo>
                  <a:pt x="1759" y="306"/>
                </a:lnTo>
                <a:lnTo>
                  <a:pt x="1759" y="307"/>
                </a:lnTo>
                <a:lnTo>
                  <a:pt x="1759" y="308"/>
                </a:lnTo>
                <a:lnTo>
                  <a:pt x="1761" y="310"/>
                </a:lnTo>
                <a:lnTo>
                  <a:pt x="1761" y="312"/>
                </a:lnTo>
                <a:lnTo>
                  <a:pt x="1762" y="313"/>
                </a:lnTo>
                <a:lnTo>
                  <a:pt x="1763" y="316"/>
                </a:lnTo>
                <a:lnTo>
                  <a:pt x="1764" y="316"/>
                </a:lnTo>
                <a:lnTo>
                  <a:pt x="1766" y="317"/>
                </a:lnTo>
                <a:lnTo>
                  <a:pt x="1767" y="318"/>
                </a:lnTo>
                <a:lnTo>
                  <a:pt x="1768" y="318"/>
                </a:lnTo>
                <a:lnTo>
                  <a:pt x="1770" y="318"/>
                </a:lnTo>
                <a:lnTo>
                  <a:pt x="1772" y="318"/>
                </a:lnTo>
                <a:lnTo>
                  <a:pt x="1773" y="318"/>
                </a:lnTo>
                <a:lnTo>
                  <a:pt x="1775" y="319"/>
                </a:lnTo>
                <a:lnTo>
                  <a:pt x="1777" y="319"/>
                </a:lnTo>
                <a:lnTo>
                  <a:pt x="1778" y="319"/>
                </a:lnTo>
                <a:lnTo>
                  <a:pt x="1780" y="322"/>
                </a:lnTo>
                <a:lnTo>
                  <a:pt x="1783" y="322"/>
                </a:lnTo>
                <a:lnTo>
                  <a:pt x="1783" y="323"/>
                </a:lnTo>
                <a:lnTo>
                  <a:pt x="1785" y="324"/>
                </a:lnTo>
                <a:lnTo>
                  <a:pt x="1785" y="326"/>
                </a:lnTo>
                <a:lnTo>
                  <a:pt x="1785" y="327"/>
                </a:lnTo>
                <a:lnTo>
                  <a:pt x="1785" y="328"/>
                </a:lnTo>
                <a:lnTo>
                  <a:pt x="1784" y="329"/>
                </a:lnTo>
                <a:lnTo>
                  <a:pt x="1784" y="331"/>
                </a:lnTo>
                <a:lnTo>
                  <a:pt x="1784" y="332"/>
                </a:lnTo>
                <a:lnTo>
                  <a:pt x="1783" y="333"/>
                </a:lnTo>
                <a:lnTo>
                  <a:pt x="1783" y="334"/>
                </a:lnTo>
                <a:lnTo>
                  <a:pt x="1785" y="336"/>
                </a:lnTo>
                <a:lnTo>
                  <a:pt x="1786" y="337"/>
                </a:lnTo>
                <a:lnTo>
                  <a:pt x="1789" y="338"/>
                </a:lnTo>
                <a:lnTo>
                  <a:pt x="1791" y="339"/>
                </a:lnTo>
                <a:lnTo>
                  <a:pt x="1792" y="339"/>
                </a:lnTo>
                <a:lnTo>
                  <a:pt x="1792" y="340"/>
                </a:lnTo>
                <a:lnTo>
                  <a:pt x="1794" y="340"/>
                </a:lnTo>
                <a:lnTo>
                  <a:pt x="1795" y="340"/>
                </a:lnTo>
                <a:lnTo>
                  <a:pt x="1796" y="340"/>
                </a:lnTo>
                <a:lnTo>
                  <a:pt x="1797" y="340"/>
                </a:lnTo>
                <a:lnTo>
                  <a:pt x="1800" y="340"/>
                </a:lnTo>
                <a:lnTo>
                  <a:pt x="1801" y="339"/>
                </a:lnTo>
                <a:lnTo>
                  <a:pt x="1802" y="339"/>
                </a:lnTo>
                <a:lnTo>
                  <a:pt x="1802" y="340"/>
                </a:lnTo>
                <a:lnTo>
                  <a:pt x="1805" y="343"/>
                </a:lnTo>
                <a:lnTo>
                  <a:pt x="1807" y="344"/>
                </a:lnTo>
                <a:lnTo>
                  <a:pt x="1809" y="347"/>
                </a:lnTo>
                <a:lnTo>
                  <a:pt x="1810" y="348"/>
                </a:lnTo>
                <a:lnTo>
                  <a:pt x="1810" y="349"/>
                </a:lnTo>
                <a:lnTo>
                  <a:pt x="1811" y="350"/>
                </a:lnTo>
                <a:lnTo>
                  <a:pt x="1811" y="353"/>
                </a:lnTo>
                <a:lnTo>
                  <a:pt x="1812" y="353"/>
                </a:lnTo>
                <a:lnTo>
                  <a:pt x="1812" y="355"/>
                </a:lnTo>
                <a:lnTo>
                  <a:pt x="1813" y="356"/>
                </a:lnTo>
                <a:lnTo>
                  <a:pt x="1815" y="358"/>
                </a:lnTo>
                <a:lnTo>
                  <a:pt x="1817" y="360"/>
                </a:lnTo>
                <a:lnTo>
                  <a:pt x="1818" y="361"/>
                </a:lnTo>
                <a:lnTo>
                  <a:pt x="1820" y="363"/>
                </a:lnTo>
                <a:lnTo>
                  <a:pt x="1821" y="364"/>
                </a:lnTo>
                <a:lnTo>
                  <a:pt x="1822" y="365"/>
                </a:lnTo>
                <a:lnTo>
                  <a:pt x="1822" y="366"/>
                </a:lnTo>
                <a:lnTo>
                  <a:pt x="1824" y="368"/>
                </a:lnTo>
                <a:lnTo>
                  <a:pt x="1826" y="369"/>
                </a:lnTo>
                <a:lnTo>
                  <a:pt x="1828" y="370"/>
                </a:lnTo>
                <a:lnTo>
                  <a:pt x="1829" y="371"/>
                </a:lnTo>
                <a:lnTo>
                  <a:pt x="1832" y="371"/>
                </a:lnTo>
                <a:lnTo>
                  <a:pt x="1834" y="372"/>
                </a:lnTo>
                <a:lnTo>
                  <a:pt x="1838" y="374"/>
                </a:lnTo>
                <a:lnTo>
                  <a:pt x="1841" y="376"/>
                </a:lnTo>
                <a:lnTo>
                  <a:pt x="1844" y="377"/>
                </a:lnTo>
                <a:lnTo>
                  <a:pt x="1845" y="379"/>
                </a:lnTo>
                <a:lnTo>
                  <a:pt x="1847" y="379"/>
                </a:lnTo>
                <a:lnTo>
                  <a:pt x="1848" y="381"/>
                </a:lnTo>
                <a:lnTo>
                  <a:pt x="1849" y="381"/>
                </a:lnTo>
                <a:lnTo>
                  <a:pt x="1850" y="381"/>
                </a:lnTo>
                <a:lnTo>
                  <a:pt x="1852" y="381"/>
                </a:lnTo>
                <a:lnTo>
                  <a:pt x="1854" y="382"/>
                </a:lnTo>
                <a:lnTo>
                  <a:pt x="1855" y="382"/>
                </a:lnTo>
                <a:lnTo>
                  <a:pt x="1856" y="382"/>
                </a:lnTo>
                <a:lnTo>
                  <a:pt x="1856" y="383"/>
                </a:lnTo>
                <a:lnTo>
                  <a:pt x="1858" y="383"/>
                </a:lnTo>
                <a:lnTo>
                  <a:pt x="1859" y="385"/>
                </a:lnTo>
                <a:lnTo>
                  <a:pt x="1859" y="387"/>
                </a:lnTo>
                <a:lnTo>
                  <a:pt x="1859" y="388"/>
                </a:lnTo>
                <a:lnTo>
                  <a:pt x="1860" y="390"/>
                </a:lnTo>
                <a:lnTo>
                  <a:pt x="1861" y="392"/>
                </a:lnTo>
                <a:lnTo>
                  <a:pt x="1863" y="393"/>
                </a:lnTo>
                <a:lnTo>
                  <a:pt x="1864" y="394"/>
                </a:lnTo>
                <a:lnTo>
                  <a:pt x="1865" y="396"/>
                </a:lnTo>
                <a:lnTo>
                  <a:pt x="1865" y="397"/>
                </a:lnTo>
                <a:lnTo>
                  <a:pt x="1868" y="398"/>
                </a:lnTo>
                <a:lnTo>
                  <a:pt x="1869" y="400"/>
                </a:lnTo>
                <a:lnTo>
                  <a:pt x="1870" y="401"/>
                </a:lnTo>
                <a:lnTo>
                  <a:pt x="1871" y="402"/>
                </a:lnTo>
                <a:lnTo>
                  <a:pt x="1873" y="402"/>
                </a:lnTo>
                <a:lnTo>
                  <a:pt x="1873" y="403"/>
                </a:lnTo>
                <a:lnTo>
                  <a:pt x="1873" y="404"/>
                </a:lnTo>
                <a:lnTo>
                  <a:pt x="1873" y="406"/>
                </a:lnTo>
                <a:lnTo>
                  <a:pt x="1873" y="407"/>
                </a:lnTo>
                <a:lnTo>
                  <a:pt x="1873" y="408"/>
                </a:lnTo>
                <a:lnTo>
                  <a:pt x="1870" y="411"/>
                </a:lnTo>
                <a:lnTo>
                  <a:pt x="1870" y="413"/>
                </a:lnTo>
                <a:lnTo>
                  <a:pt x="1869" y="417"/>
                </a:lnTo>
                <a:lnTo>
                  <a:pt x="1869" y="418"/>
                </a:lnTo>
                <a:lnTo>
                  <a:pt x="1868" y="419"/>
                </a:lnTo>
                <a:lnTo>
                  <a:pt x="1866" y="420"/>
                </a:lnTo>
                <a:lnTo>
                  <a:pt x="1865" y="420"/>
                </a:lnTo>
                <a:lnTo>
                  <a:pt x="1864" y="420"/>
                </a:lnTo>
                <a:lnTo>
                  <a:pt x="1863" y="422"/>
                </a:lnTo>
                <a:lnTo>
                  <a:pt x="1861" y="422"/>
                </a:lnTo>
                <a:lnTo>
                  <a:pt x="1860" y="423"/>
                </a:lnTo>
                <a:lnTo>
                  <a:pt x="1861" y="424"/>
                </a:lnTo>
                <a:lnTo>
                  <a:pt x="1861" y="425"/>
                </a:lnTo>
                <a:lnTo>
                  <a:pt x="1863" y="426"/>
                </a:lnTo>
                <a:lnTo>
                  <a:pt x="1864" y="428"/>
                </a:lnTo>
                <a:lnTo>
                  <a:pt x="1865" y="431"/>
                </a:lnTo>
                <a:lnTo>
                  <a:pt x="1865" y="433"/>
                </a:lnTo>
                <a:lnTo>
                  <a:pt x="1865" y="434"/>
                </a:lnTo>
                <a:lnTo>
                  <a:pt x="1864" y="436"/>
                </a:lnTo>
                <a:lnTo>
                  <a:pt x="1864" y="439"/>
                </a:lnTo>
                <a:lnTo>
                  <a:pt x="1863" y="440"/>
                </a:lnTo>
                <a:lnTo>
                  <a:pt x="1863" y="441"/>
                </a:lnTo>
                <a:lnTo>
                  <a:pt x="1861" y="442"/>
                </a:lnTo>
                <a:lnTo>
                  <a:pt x="1860" y="444"/>
                </a:lnTo>
                <a:lnTo>
                  <a:pt x="1860" y="445"/>
                </a:lnTo>
                <a:lnTo>
                  <a:pt x="1859" y="447"/>
                </a:lnTo>
                <a:lnTo>
                  <a:pt x="1859" y="449"/>
                </a:lnTo>
                <a:lnTo>
                  <a:pt x="1860" y="450"/>
                </a:lnTo>
                <a:lnTo>
                  <a:pt x="1861" y="452"/>
                </a:lnTo>
                <a:lnTo>
                  <a:pt x="1861" y="453"/>
                </a:lnTo>
                <a:lnTo>
                  <a:pt x="1863" y="455"/>
                </a:lnTo>
                <a:lnTo>
                  <a:pt x="1864" y="456"/>
                </a:lnTo>
                <a:lnTo>
                  <a:pt x="1865" y="456"/>
                </a:lnTo>
                <a:lnTo>
                  <a:pt x="1866" y="456"/>
                </a:lnTo>
                <a:lnTo>
                  <a:pt x="1869" y="455"/>
                </a:lnTo>
                <a:lnTo>
                  <a:pt x="1870" y="456"/>
                </a:lnTo>
                <a:lnTo>
                  <a:pt x="1873" y="457"/>
                </a:lnTo>
                <a:lnTo>
                  <a:pt x="1873" y="458"/>
                </a:lnTo>
                <a:lnTo>
                  <a:pt x="1873" y="460"/>
                </a:lnTo>
                <a:lnTo>
                  <a:pt x="1871" y="460"/>
                </a:lnTo>
                <a:lnTo>
                  <a:pt x="1873" y="461"/>
                </a:lnTo>
                <a:lnTo>
                  <a:pt x="1873" y="463"/>
                </a:lnTo>
                <a:lnTo>
                  <a:pt x="1874" y="463"/>
                </a:lnTo>
                <a:lnTo>
                  <a:pt x="1874" y="467"/>
                </a:lnTo>
                <a:lnTo>
                  <a:pt x="1874" y="468"/>
                </a:lnTo>
                <a:lnTo>
                  <a:pt x="1874" y="470"/>
                </a:lnTo>
                <a:lnTo>
                  <a:pt x="1875" y="470"/>
                </a:lnTo>
                <a:lnTo>
                  <a:pt x="1876" y="471"/>
                </a:lnTo>
                <a:lnTo>
                  <a:pt x="1877" y="472"/>
                </a:lnTo>
                <a:lnTo>
                  <a:pt x="1879" y="472"/>
                </a:lnTo>
                <a:lnTo>
                  <a:pt x="1882" y="473"/>
                </a:lnTo>
                <a:lnTo>
                  <a:pt x="1884" y="474"/>
                </a:lnTo>
                <a:lnTo>
                  <a:pt x="1885" y="476"/>
                </a:lnTo>
                <a:lnTo>
                  <a:pt x="1886" y="476"/>
                </a:lnTo>
                <a:lnTo>
                  <a:pt x="1886" y="477"/>
                </a:lnTo>
                <a:lnTo>
                  <a:pt x="1885" y="478"/>
                </a:lnTo>
                <a:lnTo>
                  <a:pt x="1885" y="481"/>
                </a:lnTo>
                <a:lnTo>
                  <a:pt x="1884" y="482"/>
                </a:lnTo>
                <a:lnTo>
                  <a:pt x="1884" y="483"/>
                </a:lnTo>
                <a:lnTo>
                  <a:pt x="1884" y="485"/>
                </a:lnTo>
                <a:lnTo>
                  <a:pt x="1884" y="488"/>
                </a:lnTo>
                <a:lnTo>
                  <a:pt x="1884" y="489"/>
                </a:lnTo>
                <a:lnTo>
                  <a:pt x="1884" y="490"/>
                </a:lnTo>
                <a:lnTo>
                  <a:pt x="1882" y="490"/>
                </a:lnTo>
                <a:lnTo>
                  <a:pt x="1882" y="492"/>
                </a:lnTo>
                <a:lnTo>
                  <a:pt x="1882" y="493"/>
                </a:lnTo>
                <a:lnTo>
                  <a:pt x="1881" y="494"/>
                </a:lnTo>
                <a:lnTo>
                  <a:pt x="1879" y="494"/>
                </a:lnTo>
                <a:lnTo>
                  <a:pt x="1877" y="494"/>
                </a:lnTo>
                <a:lnTo>
                  <a:pt x="1876" y="495"/>
                </a:lnTo>
                <a:lnTo>
                  <a:pt x="1876" y="497"/>
                </a:lnTo>
                <a:lnTo>
                  <a:pt x="1875" y="498"/>
                </a:lnTo>
                <a:lnTo>
                  <a:pt x="1875" y="499"/>
                </a:lnTo>
                <a:lnTo>
                  <a:pt x="1874" y="499"/>
                </a:lnTo>
                <a:lnTo>
                  <a:pt x="1874" y="500"/>
                </a:lnTo>
                <a:lnTo>
                  <a:pt x="1873" y="503"/>
                </a:lnTo>
                <a:lnTo>
                  <a:pt x="1873" y="505"/>
                </a:lnTo>
                <a:lnTo>
                  <a:pt x="1874" y="508"/>
                </a:lnTo>
                <a:lnTo>
                  <a:pt x="1874" y="509"/>
                </a:lnTo>
                <a:lnTo>
                  <a:pt x="1874" y="513"/>
                </a:lnTo>
                <a:lnTo>
                  <a:pt x="1873" y="515"/>
                </a:lnTo>
                <a:lnTo>
                  <a:pt x="1871" y="515"/>
                </a:lnTo>
                <a:lnTo>
                  <a:pt x="1870" y="517"/>
                </a:lnTo>
                <a:lnTo>
                  <a:pt x="1870" y="519"/>
                </a:lnTo>
                <a:lnTo>
                  <a:pt x="1869" y="520"/>
                </a:lnTo>
                <a:lnTo>
                  <a:pt x="1869" y="521"/>
                </a:lnTo>
                <a:lnTo>
                  <a:pt x="1869" y="522"/>
                </a:lnTo>
                <a:lnTo>
                  <a:pt x="1868" y="524"/>
                </a:lnTo>
                <a:lnTo>
                  <a:pt x="1868" y="525"/>
                </a:lnTo>
                <a:lnTo>
                  <a:pt x="1866" y="526"/>
                </a:lnTo>
                <a:lnTo>
                  <a:pt x="1864" y="530"/>
                </a:lnTo>
                <a:lnTo>
                  <a:pt x="1864" y="531"/>
                </a:lnTo>
                <a:lnTo>
                  <a:pt x="1864" y="532"/>
                </a:lnTo>
                <a:lnTo>
                  <a:pt x="1865" y="534"/>
                </a:lnTo>
                <a:lnTo>
                  <a:pt x="1865" y="536"/>
                </a:lnTo>
                <a:lnTo>
                  <a:pt x="1864" y="537"/>
                </a:lnTo>
                <a:lnTo>
                  <a:pt x="1863" y="538"/>
                </a:lnTo>
                <a:lnTo>
                  <a:pt x="1861" y="540"/>
                </a:lnTo>
                <a:lnTo>
                  <a:pt x="1860" y="540"/>
                </a:lnTo>
                <a:lnTo>
                  <a:pt x="1859" y="541"/>
                </a:lnTo>
                <a:lnTo>
                  <a:pt x="1858" y="541"/>
                </a:lnTo>
                <a:lnTo>
                  <a:pt x="1858" y="542"/>
                </a:lnTo>
                <a:lnTo>
                  <a:pt x="1858" y="543"/>
                </a:lnTo>
                <a:lnTo>
                  <a:pt x="1858" y="545"/>
                </a:lnTo>
                <a:lnTo>
                  <a:pt x="1858" y="546"/>
                </a:lnTo>
                <a:lnTo>
                  <a:pt x="1859" y="546"/>
                </a:lnTo>
                <a:lnTo>
                  <a:pt x="1859" y="547"/>
                </a:lnTo>
                <a:lnTo>
                  <a:pt x="1859" y="548"/>
                </a:lnTo>
                <a:lnTo>
                  <a:pt x="1860" y="548"/>
                </a:lnTo>
                <a:lnTo>
                  <a:pt x="1860" y="551"/>
                </a:lnTo>
                <a:lnTo>
                  <a:pt x="1860" y="553"/>
                </a:lnTo>
                <a:lnTo>
                  <a:pt x="1860" y="554"/>
                </a:lnTo>
                <a:lnTo>
                  <a:pt x="1860" y="556"/>
                </a:lnTo>
                <a:lnTo>
                  <a:pt x="1860" y="558"/>
                </a:lnTo>
                <a:lnTo>
                  <a:pt x="1859" y="559"/>
                </a:lnTo>
                <a:lnTo>
                  <a:pt x="1859" y="560"/>
                </a:lnTo>
                <a:lnTo>
                  <a:pt x="1856" y="563"/>
                </a:lnTo>
                <a:lnTo>
                  <a:pt x="1855" y="564"/>
                </a:lnTo>
                <a:lnTo>
                  <a:pt x="1854" y="566"/>
                </a:lnTo>
                <a:lnTo>
                  <a:pt x="1853" y="567"/>
                </a:lnTo>
                <a:lnTo>
                  <a:pt x="1852" y="567"/>
                </a:lnTo>
                <a:lnTo>
                  <a:pt x="1849" y="568"/>
                </a:lnTo>
                <a:lnTo>
                  <a:pt x="1848" y="569"/>
                </a:lnTo>
                <a:lnTo>
                  <a:pt x="1845" y="572"/>
                </a:lnTo>
                <a:lnTo>
                  <a:pt x="1844" y="573"/>
                </a:lnTo>
                <a:lnTo>
                  <a:pt x="1844" y="574"/>
                </a:lnTo>
                <a:lnTo>
                  <a:pt x="1844" y="576"/>
                </a:lnTo>
                <a:lnTo>
                  <a:pt x="1844" y="578"/>
                </a:lnTo>
                <a:lnTo>
                  <a:pt x="1844" y="579"/>
                </a:lnTo>
                <a:lnTo>
                  <a:pt x="1843" y="580"/>
                </a:lnTo>
                <a:lnTo>
                  <a:pt x="1841" y="581"/>
                </a:lnTo>
                <a:lnTo>
                  <a:pt x="1839" y="581"/>
                </a:lnTo>
                <a:lnTo>
                  <a:pt x="1841" y="583"/>
                </a:lnTo>
                <a:lnTo>
                  <a:pt x="1841" y="584"/>
                </a:lnTo>
                <a:lnTo>
                  <a:pt x="1842" y="585"/>
                </a:lnTo>
                <a:lnTo>
                  <a:pt x="1843" y="586"/>
                </a:lnTo>
                <a:lnTo>
                  <a:pt x="1843" y="587"/>
                </a:lnTo>
                <a:lnTo>
                  <a:pt x="1847" y="591"/>
                </a:lnTo>
                <a:lnTo>
                  <a:pt x="1847" y="592"/>
                </a:lnTo>
                <a:lnTo>
                  <a:pt x="1848" y="592"/>
                </a:lnTo>
                <a:lnTo>
                  <a:pt x="1848" y="594"/>
                </a:lnTo>
                <a:lnTo>
                  <a:pt x="1849" y="595"/>
                </a:lnTo>
                <a:lnTo>
                  <a:pt x="1850" y="596"/>
                </a:lnTo>
                <a:lnTo>
                  <a:pt x="1852" y="596"/>
                </a:lnTo>
                <a:lnTo>
                  <a:pt x="1853" y="597"/>
                </a:lnTo>
                <a:lnTo>
                  <a:pt x="1854" y="597"/>
                </a:lnTo>
                <a:lnTo>
                  <a:pt x="1854" y="599"/>
                </a:lnTo>
                <a:lnTo>
                  <a:pt x="1854" y="600"/>
                </a:lnTo>
                <a:lnTo>
                  <a:pt x="1853" y="602"/>
                </a:lnTo>
                <a:lnTo>
                  <a:pt x="1853" y="604"/>
                </a:lnTo>
                <a:lnTo>
                  <a:pt x="1853" y="605"/>
                </a:lnTo>
                <a:lnTo>
                  <a:pt x="1854" y="607"/>
                </a:lnTo>
                <a:lnTo>
                  <a:pt x="1854" y="610"/>
                </a:lnTo>
                <a:lnTo>
                  <a:pt x="1854" y="611"/>
                </a:lnTo>
                <a:lnTo>
                  <a:pt x="1854" y="612"/>
                </a:lnTo>
                <a:lnTo>
                  <a:pt x="1855" y="615"/>
                </a:lnTo>
                <a:lnTo>
                  <a:pt x="1854" y="617"/>
                </a:lnTo>
                <a:lnTo>
                  <a:pt x="1853" y="619"/>
                </a:lnTo>
                <a:lnTo>
                  <a:pt x="1850" y="623"/>
                </a:lnTo>
                <a:lnTo>
                  <a:pt x="1849" y="623"/>
                </a:lnTo>
                <a:lnTo>
                  <a:pt x="1849" y="626"/>
                </a:lnTo>
                <a:lnTo>
                  <a:pt x="1850" y="626"/>
                </a:lnTo>
                <a:lnTo>
                  <a:pt x="1850" y="627"/>
                </a:lnTo>
                <a:lnTo>
                  <a:pt x="1852" y="628"/>
                </a:lnTo>
                <a:lnTo>
                  <a:pt x="1852" y="633"/>
                </a:lnTo>
                <a:lnTo>
                  <a:pt x="1852" y="636"/>
                </a:lnTo>
                <a:lnTo>
                  <a:pt x="1853" y="637"/>
                </a:lnTo>
                <a:lnTo>
                  <a:pt x="1854" y="637"/>
                </a:lnTo>
                <a:lnTo>
                  <a:pt x="1856" y="637"/>
                </a:lnTo>
                <a:lnTo>
                  <a:pt x="1856" y="638"/>
                </a:lnTo>
                <a:lnTo>
                  <a:pt x="1859" y="638"/>
                </a:lnTo>
                <a:lnTo>
                  <a:pt x="1861" y="638"/>
                </a:lnTo>
                <a:lnTo>
                  <a:pt x="1863" y="638"/>
                </a:lnTo>
                <a:lnTo>
                  <a:pt x="1864" y="637"/>
                </a:lnTo>
                <a:lnTo>
                  <a:pt x="1866" y="636"/>
                </a:lnTo>
                <a:lnTo>
                  <a:pt x="1868" y="636"/>
                </a:lnTo>
                <a:lnTo>
                  <a:pt x="1869" y="636"/>
                </a:lnTo>
                <a:lnTo>
                  <a:pt x="1871" y="636"/>
                </a:lnTo>
                <a:lnTo>
                  <a:pt x="1874" y="636"/>
                </a:lnTo>
                <a:lnTo>
                  <a:pt x="1875" y="636"/>
                </a:lnTo>
                <a:lnTo>
                  <a:pt x="1877" y="636"/>
                </a:lnTo>
                <a:lnTo>
                  <a:pt x="1877" y="634"/>
                </a:lnTo>
                <a:lnTo>
                  <a:pt x="1880" y="634"/>
                </a:lnTo>
                <a:lnTo>
                  <a:pt x="1882" y="634"/>
                </a:lnTo>
                <a:lnTo>
                  <a:pt x="1884" y="636"/>
                </a:lnTo>
                <a:lnTo>
                  <a:pt x="1886" y="637"/>
                </a:lnTo>
                <a:lnTo>
                  <a:pt x="1887" y="638"/>
                </a:lnTo>
                <a:lnTo>
                  <a:pt x="1888" y="639"/>
                </a:lnTo>
                <a:lnTo>
                  <a:pt x="1888" y="642"/>
                </a:lnTo>
                <a:lnTo>
                  <a:pt x="1888" y="643"/>
                </a:lnTo>
                <a:lnTo>
                  <a:pt x="1890" y="644"/>
                </a:lnTo>
                <a:lnTo>
                  <a:pt x="1892" y="647"/>
                </a:lnTo>
                <a:lnTo>
                  <a:pt x="1893" y="648"/>
                </a:lnTo>
                <a:lnTo>
                  <a:pt x="1895" y="649"/>
                </a:lnTo>
                <a:lnTo>
                  <a:pt x="1896" y="650"/>
                </a:lnTo>
                <a:lnTo>
                  <a:pt x="1902" y="651"/>
                </a:lnTo>
                <a:lnTo>
                  <a:pt x="1903" y="651"/>
                </a:lnTo>
                <a:lnTo>
                  <a:pt x="1903" y="653"/>
                </a:lnTo>
                <a:lnTo>
                  <a:pt x="1905" y="654"/>
                </a:lnTo>
                <a:lnTo>
                  <a:pt x="1906" y="654"/>
                </a:lnTo>
                <a:lnTo>
                  <a:pt x="1906" y="655"/>
                </a:lnTo>
                <a:lnTo>
                  <a:pt x="1907" y="656"/>
                </a:lnTo>
                <a:lnTo>
                  <a:pt x="1908" y="658"/>
                </a:lnTo>
                <a:lnTo>
                  <a:pt x="1912" y="660"/>
                </a:lnTo>
                <a:lnTo>
                  <a:pt x="1913" y="660"/>
                </a:lnTo>
                <a:lnTo>
                  <a:pt x="1916" y="661"/>
                </a:lnTo>
                <a:lnTo>
                  <a:pt x="1918" y="663"/>
                </a:lnTo>
                <a:lnTo>
                  <a:pt x="1920" y="663"/>
                </a:lnTo>
                <a:lnTo>
                  <a:pt x="1922" y="661"/>
                </a:lnTo>
                <a:lnTo>
                  <a:pt x="1925" y="661"/>
                </a:lnTo>
                <a:lnTo>
                  <a:pt x="1927" y="660"/>
                </a:lnTo>
                <a:lnTo>
                  <a:pt x="1928" y="660"/>
                </a:lnTo>
                <a:lnTo>
                  <a:pt x="1931" y="659"/>
                </a:lnTo>
                <a:lnTo>
                  <a:pt x="1933" y="659"/>
                </a:lnTo>
                <a:lnTo>
                  <a:pt x="1934" y="659"/>
                </a:lnTo>
                <a:lnTo>
                  <a:pt x="1935" y="660"/>
                </a:lnTo>
                <a:lnTo>
                  <a:pt x="1937" y="660"/>
                </a:lnTo>
                <a:lnTo>
                  <a:pt x="1938" y="660"/>
                </a:lnTo>
                <a:lnTo>
                  <a:pt x="1938" y="661"/>
                </a:lnTo>
                <a:lnTo>
                  <a:pt x="1939" y="663"/>
                </a:lnTo>
                <a:lnTo>
                  <a:pt x="1938" y="665"/>
                </a:lnTo>
                <a:lnTo>
                  <a:pt x="1939" y="668"/>
                </a:lnTo>
                <a:lnTo>
                  <a:pt x="1939" y="669"/>
                </a:lnTo>
                <a:lnTo>
                  <a:pt x="1940" y="671"/>
                </a:lnTo>
                <a:lnTo>
                  <a:pt x="1941" y="672"/>
                </a:lnTo>
                <a:lnTo>
                  <a:pt x="1943" y="674"/>
                </a:lnTo>
                <a:lnTo>
                  <a:pt x="1943" y="675"/>
                </a:lnTo>
                <a:lnTo>
                  <a:pt x="1944" y="676"/>
                </a:lnTo>
                <a:lnTo>
                  <a:pt x="1945" y="677"/>
                </a:lnTo>
                <a:lnTo>
                  <a:pt x="1945" y="679"/>
                </a:lnTo>
                <a:lnTo>
                  <a:pt x="1946" y="681"/>
                </a:lnTo>
                <a:lnTo>
                  <a:pt x="1945" y="683"/>
                </a:lnTo>
                <a:lnTo>
                  <a:pt x="1945" y="685"/>
                </a:lnTo>
                <a:lnTo>
                  <a:pt x="1944" y="685"/>
                </a:lnTo>
                <a:lnTo>
                  <a:pt x="1944" y="687"/>
                </a:lnTo>
                <a:lnTo>
                  <a:pt x="1944" y="688"/>
                </a:lnTo>
                <a:lnTo>
                  <a:pt x="1944" y="690"/>
                </a:lnTo>
                <a:lnTo>
                  <a:pt x="1943" y="691"/>
                </a:lnTo>
                <a:lnTo>
                  <a:pt x="1941" y="692"/>
                </a:lnTo>
                <a:lnTo>
                  <a:pt x="1941" y="695"/>
                </a:lnTo>
                <a:lnTo>
                  <a:pt x="1941" y="696"/>
                </a:lnTo>
                <a:lnTo>
                  <a:pt x="1941" y="697"/>
                </a:lnTo>
                <a:lnTo>
                  <a:pt x="1943" y="698"/>
                </a:lnTo>
                <a:lnTo>
                  <a:pt x="1943" y="700"/>
                </a:lnTo>
                <a:lnTo>
                  <a:pt x="1944" y="701"/>
                </a:lnTo>
                <a:lnTo>
                  <a:pt x="1945" y="702"/>
                </a:lnTo>
                <a:lnTo>
                  <a:pt x="1946" y="706"/>
                </a:lnTo>
                <a:lnTo>
                  <a:pt x="1948" y="707"/>
                </a:lnTo>
                <a:lnTo>
                  <a:pt x="1949" y="707"/>
                </a:lnTo>
                <a:lnTo>
                  <a:pt x="1952" y="709"/>
                </a:lnTo>
                <a:lnTo>
                  <a:pt x="1952" y="711"/>
                </a:lnTo>
                <a:lnTo>
                  <a:pt x="1954" y="712"/>
                </a:lnTo>
                <a:lnTo>
                  <a:pt x="1954" y="714"/>
                </a:lnTo>
                <a:lnTo>
                  <a:pt x="1954" y="715"/>
                </a:lnTo>
                <a:lnTo>
                  <a:pt x="1954" y="718"/>
                </a:lnTo>
                <a:lnTo>
                  <a:pt x="1954" y="719"/>
                </a:lnTo>
                <a:lnTo>
                  <a:pt x="1954" y="720"/>
                </a:lnTo>
                <a:lnTo>
                  <a:pt x="1955" y="722"/>
                </a:lnTo>
                <a:lnTo>
                  <a:pt x="1956" y="723"/>
                </a:lnTo>
                <a:lnTo>
                  <a:pt x="1956" y="724"/>
                </a:lnTo>
                <a:lnTo>
                  <a:pt x="1956" y="725"/>
                </a:lnTo>
                <a:lnTo>
                  <a:pt x="1956" y="728"/>
                </a:lnTo>
                <a:lnTo>
                  <a:pt x="1956" y="729"/>
                </a:lnTo>
                <a:lnTo>
                  <a:pt x="1955" y="730"/>
                </a:lnTo>
                <a:lnTo>
                  <a:pt x="1956" y="731"/>
                </a:lnTo>
                <a:lnTo>
                  <a:pt x="1956" y="734"/>
                </a:lnTo>
                <a:lnTo>
                  <a:pt x="1956" y="735"/>
                </a:lnTo>
                <a:lnTo>
                  <a:pt x="1959" y="738"/>
                </a:lnTo>
                <a:lnTo>
                  <a:pt x="1960" y="739"/>
                </a:lnTo>
                <a:lnTo>
                  <a:pt x="1960" y="740"/>
                </a:lnTo>
                <a:lnTo>
                  <a:pt x="1961" y="741"/>
                </a:lnTo>
                <a:lnTo>
                  <a:pt x="1962" y="741"/>
                </a:lnTo>
                <a:lnTo>
                  <a:pt x="1963" y="742"/>
                </a:lnTo>
                <a:lnTo>
                  <a:pt x="1963" y="744"/>
                </a:lnTo>
                <a:lnTo>
                  <a:pt x="1965" y="745"/>
                </a:lnTo>
                <a:lnTo>
                  <a:pt x="1965" y="746"/>
                </a:lnTo>
                <a:lnTo>
                  <a:pt x="1965" y="747"/>
                </a:lnTo>
                <a:lnTo>
                  <a:pt x="1962" y="750"/>
                </a:lnTo>
                <a:lnTo>
                  <a:pt x="1961" y="751"/>
                </a:lnTo>
                <a:lnTo>
                  <a:pt x="1960" y="752"/>
                </a:lnTo>
                <a:lnTo>
                  <a:pt x="1959" y="753"/>
                </a:lnTo>
                <a:lnTo>
                  <a:pt x="1957" y="755"/>
                </a:lnTo>
                <a:lnTo>
                  <a:pt x="1956" y="755"/>
                </a:lnTo>
                <a:lnTo>
                  <a:pt x="1955" y="756"/>
                </a:lnTo>
                <a:lnTo>
                  <a:pt x="1954" y="757"/>
                </a:lnTo>
                <a:lnTo>
                  <a:pt x="1954" y="758"/>
                </a:lnTo>
                <a:lnTo>
                  <a:pt x="1952" y="760"/>
                </a:lnTo>
                <a:lnTo>
                  <a:pt x="1952" y="761"/>
                </a:lnTo>
                <a:lnTo>
                  <a:pt x="1951" y="762"/>
                </a:lnTo>
                <a:lnTo>
                  <a:pt x="1950" y="762"/>
                </a:lnTo>
                <a:lnTo>
                  <a:pt x="1948" y="763"/>
                </a:lnTo>
                <a:lnTo>
                  <a:pt x="1945" y="765"/>
                </a:lnTo>
                <a:lnTo>
                  <a:pt x="1944" y="766"/>
                </a:lnTo>
                <a:lnTo>
                  <a:pt x="1943" y="766"/>
                </a:lnTo>
                <a:lnTo>
                  <a:pt x="1941" y="767"/>
                </a:lnTo>
                <a:lnTo>
                  <a:pt x="1941" y="768"/>
                </a:lnTo>
                <a:lnTo>
                  <a:pt x="1943" y="770"/>
                </a:lnTo>
                <a:lnTo>
                  <a:pt x="1943" y="771"/>
                </a:lnTo>
                <a:lnTo>
                  <a:pt x="1944" y="772"/>
                </a:lnTo>
                <a:lnTo>
                  <a:pt x="1944" y="773"/>
                </a:lnTo>
                <a:lnTo>
                  <a:pt x="1944" y="776"/>
                </a:lnTo>
                <a:lnTo>
                  <a:pt x="1943" y="777"/>
                </a:lnTo>
                <a:lnTo>
                  <a:pt x="1943" y="779"/>
                </a:lnTo>
                <a:lnTo>
                  <a:pt x="1941" y="781"/>
                </a:lnTo>
                <a:lnTo>
                  <a:pt x="1941" y="783"/>
                </a:lnTo>
                <a:lnTo>
                  <a:pt x="1940" y="784"/>
                </a:lnTo>
                <a:lnTo>
                  <a:pt x="1940" y="787"/>
                </a:lnTo>
                <a:lnTo>
                  <a:pt x="1940" y="788"/>
                </a:lnTo>
                <a:lnTo>
                  <a:pt x="1939" y="790"/>
                </a:lnTo>
                <a:lnTo>
                  <a:pt x="1939" y="793"/>
                </a:lnTo>
                <a:lnTo>
                  <a:pt x="1939" y="794"/>
                </a:lnTo>
                <a:lnTo>
                  <a:pt x="1938" y="798"/>
                </a:lnTo>
                <a:lnTo>
                  <a:pt x="1938" y="799"/>
                </a:lnTo>
                <a:lnTo>
                  <a:pt x="1940" y="802"/>
                </a:lnTo>
                <a:lnTo>
                  <a:pt x="1940" y="803"/>
                </a:lnTo>
                <a:lnTo>
                  <a:pt x="1940" y="804"/>
                </a:lnTo>
                <a:lnTo>
                  <a:pt x="1940" y="805"/>
                </a:lnTo>
                <a:lnTo>
                  <a:pt x="1939" y="806"/>
                </a:lnTo>
                <a:lnTo>
                  <a:pt x="1938" y="808"/>
                </a:lnTo>
                <a:lnTo>
                  <a:pt x="1937" y="808"/>
                </a:lnTo>
                <a:lnTo>
                  <a:pt x="1937" y="809"/>
                </a:lnTo>
                <a:lnTo>
                  <a:pt x="1935" y="810"/>
                </a:lnTo>
                <a:lnTo>
                  <a:pt x="1935" y="811"/>
                </a:lnTo>
                <a:lnTo>
                  <a:pt x="1935" y="813"/>
                </a:lnTo>
                <a:lnTo>
                  <a:pt x="1935" y="814"/>
                </a:lnTo>
                <a:lnTo>
                  <a:pt x="1935" y="815"/>
                </a:lnTo>
                <a:lnTo>
                  <a:pt x="1935" y="816"/>
                </a:lnTo>
                <a:lnTo>
                  <a:pt x="1937" y="817"/>
                </a:lnTo>
                <a:lnTo>
                  <a:pt x="1937" y="819"/>
                </a:lnTo>
                <a:lnTo>
                  <a:pt x="1938" y="820"/>
                </a:lnTo>
                <a:lnTo>
                  <a:pt x="1939" y="821"/>
                </a:lnTo>
                <a:lnTo>
                  <a:pt x="1940" y="822"/>
                </a:lnTo>
                <a:lnTo>
                  <a:pt x="1939" y="825"/>
                </a:lnTo>
                <a:lnTo>
                  <a:pt x="1939" y="829"/>
                </a:lnTo>
                <a:lnTo>
                  <a:pt x="1939" y="830"/>
                </a:lnTo>
                <a:lnTo>
                  <a:pt x="1939" y="831"/>
                </a:lnTo>
                <a:lnTo>
                  <a:pt x="1939" y="835"/>
                </a:lnTo>
                <a:lnTo>
                  <a:pt x="1940" y="836"/>
                </a:lnTo>
                <a:lnTo>
                  <a:pt x="1941" y="836"/>
                </a:lnTo>
                <a:lnTo>
                  <a:pt x="1943" y="837"/>
                </a:lnTo>
                <a:lnTo>
                  <a:pt x="1943" y="840"/>
                </a:lnTo>
                <a:lnTo>
                  <a:pt x="1944" y="848"/>
                </a:lnTo>
                <a:lnTo>
                  <a:pt x="1944" y="849"/>
                </a:lnTo>
                <a:lnTo>
                  <a:pt x="1944" y="851"/>
                </a:lnTo>
                <a:lnTo>
                  <a:pt x="1943" y="856"/>
                </a:lnTo>
                <a:lnTo>
                  <a:pt x="1944" y="857"/>
                </a:lnTo>
                <a:lnTo>
                  <a:pt x="1945" y="857"/>
                </a:lnTo>
                <a:lnTo>
                  <a:pt x="1945" y="858"/>
                </a:lnTo>
                <a:lnTo>
                  <a:pt x="1946" y="862"/>
                </a:lnTo>
                <a:lnTo>
                  <a:pt x="1948" y="865"/>
                </a:lnTo>
                <a:lnTo>
                  <a:pt x="1948" y="869"/>
                </a:lnTo>
                <a:lnTo>
                  <a:pt x="1949" y="870"/>
                </a:lnTo>
                <a:lnTo>
                  <a:pt x="1949" y="873"/>
                </a:lnTo>
                <a:lnTo>
                  <a:pt x="1949" y="874"/>
                </a:lnTo>
                <a:lnTo>
                  <a:pt x="1949" y="875"/>
                </a:lnTo>
                <a:lnTo>
                  <a:pt x="1949" y="876"/>
                </a:lnTo>
                <a:lnTo>
                  <a:pt x="1948" y="878"/>
                </a:lnTo>
                <a:lnTo>
                  <a:pt x="1948" y="879"/>
                </a:lnTo>
                <a:lnTo>
                  <a:pt x="1948" y="880"/>
                </a:lnTo>
                <a:lnTo>
                  <a:pt x="1948" y="884"/>
                </a:lnTo>
                <a:lnTo>
                  <a:pt x="1948" y="885"/>
                </a:lnTo>
                <a:lnTo>
                  <a:pt x="1949" y="887"/>
                </a:lnTo>
                <a:lnTo>
                  <a:pt x="1949" y="889"/>
                </a:lnTo>
                <a:lnTo>
                  <a:pt x="1949" y="890"/>
                </a:lnTo>
                <a:lnTo>
                  <a:pt x="1950" y="893"/>
                </a:lnTo>
                <a:lnTo>
                  <a:pt x="1950" y="894"/>
                </a:lnTo>
                <a:lnTo>
                  <a:pt x="1950" y="896"/>
                </a:lnTo>
                <a:lnTo>
                  <a:pt x="1950" y="899"/>
                </a:lnTo>
                <a:lnTo>
                  <a:pt x="1950" y="900"/>
                </a:lnTo>
                <a:lnTo>
                  <a:pt x="1950" y="901"/>
                </a:lnTo>
                <a:lnTo>
                  <a:pt x="1951" y="902"/>
                </a:lnTo>
                <a:lnTo>
                  <a:pt x="1952" y="905"/>
                </a:lnTo>
                <a:lnTo>
                  <a:pt x="1952" y="907"/>
                </a:lnTo>
                <a:lnTo>
                  <a:pt x="1952" y="908"/>
                </a:lnTo>
                <a:lnTo>
                  <a:pt x="1952" y="910"/>
                </a:lnTo>
                <a:lnTo>
                  <a:pt x="1954" y="912"/>
                </a:lnTo>
                <a:lnTo>
                  <a:pt x="1955" y="913"/>
                </a:lnTo>
                <a:lnTo>
                  <a:pt x="1955" y="916"/>
                </a:lnTo>
                <a:lnTo>
                  <a:pt x="1956" y="917"/>
                </a:lnTo>
                <a:lnTo>
                  <a:pt x="1956" y="918"/>
                </a:lnTo>
                <a:lnTo>
                  <a:pt x="1956" y="921"/>
                </a:lnTo>
                <a:lnTo>
                  <a:pt x="1955" y="924"/>
                </a:lnTo>
                <a:lnTo>
                  <a:pt x="1955" y="926"/>
                </a:lnTo>
                <a:lnTo>
                  <a:pt x="1955" y="927"/>
                </a:lnTo>
                <a:lnTo>
                  <a:pt x="1956" y="928"/>
                </a:lnTo>
                <a:lnTo>
                  <a:pt x="1956" y="931"/>
                </a:lnTo>
                <a:lnTo>
                  <a:pt x="1956" y="933"/>
                </a:lnTo>
                <a:lnTo>
                  <a:pt x="1957" y="934"/>
                </a:lnTo>
                <a:lnTo>
                  <a:pt x="1957" y="937"/>
                </a:lnTo>
                <a:lnTo>
                  <a:pt x="1959" y="938"/>
                </a:lnTo>
                <a:lnTo>
                  <a:pt x="1959" y="939"/>
                </a:lnTo>
                <a:lnTo>
                  <a:pt x="1957" y="940"/>
                </a:lnTo>
                <a:lnTo>
                  <a:pt x="1957" y="942"/>
                </a:lnTo>
                <a:lnTo>
                  <a:pt x="1957" y="945"/>
                </a:lnTo>
                <a:lnTo>
                  <a:pt x="1957" y="948"/>
                </a:lnTo>
                <a:lnTo>
                  <a:pt x="1959" y="949"/>
                </a:lnTo>
                <a:lnTo>
                  <a:pt x="1961" y="949"/>
                </a:lnTo>
                <a:lnTo>
                  <a:pt x="1962" y="950"/>
                </a:lnTo>
                <a:lnTo>
                  <a:pt x="1962" y="951"/>
                </a:lnTo>
                <a:lnTo>
                  <a:pt x="1963" y="953"/>
                </a:lnTo>
                <a:lnTo>
                  <a:pt x="1963" y="954"/>
                </a:lnTo>
                <a:lnTo>
                  <a:pt x="1965" y="955"/>
                </a:lnTo>
                <a:lnTo>
                  <a:pt x="1965" y="956"/>
                </a:lnTo>
                <a:lnTo>
                  <a:pt x="1966" y="958"/>
                </a:lnTo>
                <a:lnTo>
                  <a:pt x="1965" y="960"/>
                </a:lnTo>
                <a:lnTo>
                  <a:pt x="1965" y="961"/>
                </a:lnTo>
                <a:lnTo>
                  <a:pt x="1963" y="963"/>
                </a:lnTo>
                <a:lnTo>
                  <a:pt x="1963" y="964"/>
                </a:lnTo>
                <a:lnTo>
                  <a:pt x="1965" y="964"/>
                </a:lnTo>
                <a:lnTo>
                  <a:pt x="1966" y="965"/>
                </a:lnTo>
                <a:lnTo>
                  <a:pt x="1967" y="965"/>
                </a:lnTo>
                <a:lnTo>
                  <a:pt x="1967" y="966"/>
                </a:lnTo>
                <a:lnTo>
                  <a:pt x="1968" y="968"/>
                </a:lnTo>
                <a:lnTo>
                  <a:pt x="1970" y="971"/>
                </a:lnTo>
                <a:lnTo>
                  <a:pt x="1970" y="972"/>
                </a:lnTo>
                <a:lnTo>
                  <a:pt x="1968" y="975"/>
                </a:lnTo>
                <a:lnTo>
                  <a:pt x="1970" y="976"/>
                </a:lnTo>
                <a:lnTo>
                  <a:pt x="1971" y="976"/>
                </a:lnTo>
                <a:lnTo>
                  <a:pt x="1972" y="976"/>
                </a:lnTo>
                <a:lnTo>
                  <a:pt x="1973" y="977"/>
                </a:lnTo>
                <a:lnTo>
                  <a:pt x="1975" y="979"/>
                </a:lnTo>
                <a:lnTo>
                  <a:pt x="1976" y="979"/>
                </a:lnTo>
                <a:lnTo>
                  <a:pt x="1977" y="980"/>
                </a:lnTo>
                <a:lnTo>
                  <a:pt x="1978" y="980"/>
                </a:lnTo>
                <a:lnTo>
                  <a:pt x="1979" y="980"/>
                </a:lnTo>
                <a:lnTo>
                  <a:pt x="1981" y="980"/>
                </a:lnTo>
                <a:lnTo>
                  <a:pt x="1981" y="981"/>
                </a:lnTo>
                <a:lnTo>
                  <a:pt x="1982" y="982"/>
                </a:lnTo>
                <a:lnTo>
                  <a:pt x="1982" y="983"/>
                </a:lnTo>
                <a:lnTo>
                  <a:pt x="1982" y="987"/>
                </a:lnTo>
                <a:lnTo>
                  <a:pt x="1982" y="988"/>
                </a:lnTo>
                <a:lnTo>
                  <a:pt x="1981" y="988"/>
                </a:lnTo>
                <a:lnTo>
                  <a:pt x="1979" y="988"/>
                </a:lnTo>
                <a:lnTo>
                  <a:pt x="1978" y="988"/>
                </a:lnTo>
                <a:lnTo>
                  <a:pt x="1977" y="990"/>
                </a:lnTo>
                <a:lnTo>
                  <a:pt x="1976" y="990"/>
                </a:lnTo>
                <a:lnTo>
                  <a:pt x="1975" y="991"/>
                </a:lnTo>
                <a:lnTo>
                  <a:pt x="1975" y="992"/>
                </a:lnTo>
                <a:lnTo>
                  <a:pt x="1975" y="993"/>
                </a:lnTo>
                <a:lnTo>
                  <a:pt x="1975" y="995"/>
                </a:lnTo>
                <a:lnTo>
                  <a:pt x="1976" y="998"/>
                </a:lnTo>
                <a:lnTo>
                  <a:pt x="1976" y="1000"/>
                </a:lnTo>
                <a:lnTo>
                  <a:pt x="1976" y="1003"/>
                </a:lnTo>
                <a:lnTo>
                  <a:pt x="1976" y="1004"/>
                </a:lnTo>
                <a:lnTo>
                  <a:pt x="1975" y="1006"/>
                </a:lnTo>
                <a:lnTo>
                  <a:pt x="1973" y="1007"/>
                </a:lnTo>
                <a:lnTo>
                  <a:pt x="1973" y="1008"/>
                </a:lnTo>
                <a:lnTo>
                  <a:pt x="1973" y="1009"/>
                </a:lnTo>
                <a:lnTo>
                  <a:pt x="1973" y="1012"/>
                </a:lnTo>
                <a:lnTo>
                  <a:pt x="1973" y="1014"/>
                </a:lnTo>
                <a:lnTo>
                  <a:pt x="1972" y="1015"/>
                </a:lnTo>
                <a:lnTo>
                  <a:pt x="1971" y="1015"/>
                </a:lnTo>
                <a:lnTo>
                  <a:pt x="1972" y="1018"/>
                </a:lnTo>
                <a:lnTo>
                  <a:pt x="1972" y="1019"/>
                </a:lnTo>
                <a:lnTo>
                  <a:pt x="1972" y="1022"/>
                </a:lnTo>
                <a:lnTo>
                  <a:pt x="1972" y="1023"/>
                </a:lnTo>
                <a:lnTo>
                  <a:pt x="1972" y="1024"/>
                </a:lnTo>
                <a:lnTo>
                  <a:pt x="1975" y="1029"/>
                </a:lnTo>
                <a:lnTo>
                  <a:pt x="1976" y="1029"/>
                </a:lnTo>
                <a:lnTo>
                  <a:pt x="1976" y="1030"/>
                </a:lnTo>
                <a:lnTo>
                  <a:pt x="1976" y="1034"/>
                </a:lnTo>
                <a:lnTo>
                  <a:pt x="1976" y="1035"/>
                </a:lnTo>
                <a:lnTo>
                  <a:pt x="1977" y="1036"/>
                </a:lnTo>
                <a:lnTo>
                  <a:pt x="1978" y="1038"/>
                </a:lnTo>
                <a:lnTo>
                  <a:pt x="1978" y="1039"/>
                </a:lnTo>
                <a:lnTo>
                  <a:pt x="1979" y="1040"/>
                </a:lnTo>
                <a:lnTo>
                  <a:pt x="1981" y="1040"/>
                </a:lnTo>
                <a:lnTo>
                  <a:pt x="1981" y="1041"/>
                </a:lnTo>
                <a:lnTo>
                  <a:pt x="1981" y="1042"/>
                </a:lnTo>
                <a:lnTo>
                  <a:pt x="1981" y="1044"/>
                </a:lnTo>
                <a:lnTo>
                  <a:pt x="1981" y="1045"/>
                </a:lnTo>
                <a:lnTo>
                  <a:pt x="1981" y="1046"/>
                </a:lnTo>
                <a:lnTo>
                  <a:pt x="1981" y="1047"/>
                </a:lnTo>
                <a:lnTo>
                  <a:pt x="1981" y="1049"/>
                </a:lnTo>
                <a:lnTo>
                  <a:pt x="1979" y="1049"/>
                </a:lnTo>
                <a:lnTo>
                  <a:pt x="1976" y="1051"/>
                </a:lnTo>
                <a:lnTo>
                  <a:pt x="1976" y="1052"/>
                </a:lnTo>
                <a:lnTo>
                  <a:pt x="1976" y="1053"/>
                </a:lnTo>
                <a:lnTo>
                  <a:pt x="1975" y="1055"/>
                </a:lnTo>
                <a:lnTo>
                  <a:pt x="1973" y="1055"/>
                </a:lnTo>
                <a:lnTo>
                  <a:pt x="1971" y="1056"/>
                </a:lnTo>
                <a:lnTo>
                  <a:pt x="1970" y="1057"/>
                </a:lnTo>
                <a:lnTo>
                  <a:pt x="1970" y="1060"/>
                </a:lnTo>
                <a:lnTo>
                  <a:pt x="1970" y="1061"/>
                </a:lnTo>
                <a:lnTo>
                  <a:pt x="1968" y="1061"/>
                </a:lnTo>
                <a:lnTo>
                  <a:pt x="1968" y="1062"/>
                </a:lnTo>
                <a:lnTo>
                  <a:pt x="1966" y="1063"/>
                </a:lnTo>
                <a:lnTo>
                  <a:pt x="1965" y="1065"/>
                </a:lnTo>
                <a:lnTo>
                  <a:pt x="1963" y="1066"/>
                </a:lnTo>
                <a:lnTo>
                  <a:pt x="1962" y="1067"/>
                </a:lnTo>
                <a:lnTo>
                  <a:pt x="1963" y="1073"/>
                </a:lnTo>
                <a:lnTo>
                  <a:pt x="1963" y="1072"/>
                </a:lnTo>
                <a:lnTo>
                  <a:pt x="1966" y="1072"/>
                </a:lnTo>
                <a:lnTo>
                  <a:pt x="1967" y="1073"/>
                </a:lnTo>
                <a:lnTo>
                  <a:pt x="1968" y="1076"/>
                </a:lnTo>
                <a:lnTo>
                  <a:pt x="1970" y="1077"/>
                </a:lnTo>
                <a:lnTo>
                  <a:pt x="1970" y="1078"/>
                </a:lnTo>
                <a:lnTo>
                  <a:pt x="1971" y="1082"/>
                </a:lnTo>
                <a:lnTo>
                  <a:pt x="1971" y="1084"/>
                </a:lnTo>
                <a:lnTo>
                  <a:pt x="1972" y="1085"/>
                </a:lnTo>
                <a:lnTo>
                  <a:pt x="1972" y="1088"/>
                </a:lnTo>
                <a:lnTo>
                  <a:pt x="1973" y="1089"/>
                </a:lnTo>
                <a:lnTo>
                  <a:pt x="1973" y="1093"/>
                </a:lnTo>
                <a:lnTo>
                  <a:pt x="1973" y="1094"/>
                </a:lnTo>
                <a:lnTo>
                  <a:pt x="1973" y="1095"/>
                </a:lnTo>
                <a:lnTo>
                  <a:pt x="1975" y="1097"/>
                </a:lnTo>
                <a:lnTo>
                  <a:pt x="1975" y="1103"/>
                </a:lnTo>
                <a:lnTo>
                  <a:pt x="1975" y="1104"/>
                </a:lnTo>
                <a:lnTo>
                  <a:pt x="1977" y="1108"/>
                </a:lnTo>
                <a:lnTo>
                  <a:pt x="1977" y="1109"/>
                </a:lnTo>
                <a:lnTo>
                  <a:pt x="1977" y="1113"/>
                </a:lnTo>
                <a:lnTo>
                  <a:pt x="1978" y="1114"/>
                </a:lnTo>
                <a:lnTo>
                  <a:pt x="1978" y="1115"/>
                </a:lnTo>
                <a:lnTo>
                  <a:pt x="1979" y="1115"/>
                </a:lnTo>
                <a:lnTo>
                  <a:pt x="1981" y="1115"/>
                </a:lnTo>
                <a:lnTo>
                  <a:pt x="1983" y="1115"/>
                </a:lnTo>
                <a:lnTo>
                  <a:pt x="1984" y="1116"/>
                </a:lnTo>
                <a:lnTo>
                  <a:pt x="1987" y="1116"/>
                </a:lnTo>
                <a:lnTo>
                  <a:pt x="1989" y="1116"/>
                </a:lnTo>
                <a:lnTo>
                  <a:pt x="1990" y="1116"/>
                </a:lnTo>
                <a:lnTo>
                  <a:pt x="1992" y="1117"/>
                </a:lnTo>
                <a:lnTo>
                  <a:pt x="1993" y="1117"/>
                </a:lnTo>
                <a:lnTo>
                  <a:pt x="1995" y="1120"/>
                </a:lnTo>
                <a:lnTo>
                  <a:pt x="1997" y="1120"/>
                </a:lnTo>
                <a:lnTo>
                  <a:pt x="1998" y="1121"/>
                </a:lnTo>
                <a:lnTo>
                  <a:pt x="1998" y="1122"/>
                </a:lnTo>
                <a:lnTo>
                  <a:pt x="1999" y="1124"/>
                </a:lnTo>
                <a:lnTo>
                  <a:pt x="2000" y="1126"/>
                </a:lnTo>
                <a:lnTo>
                  <a:pt x="2000" y="1127"/>
                </a:lnTo>
                <a:lnTo>
                  <a:pt x="2003" y="1129"/>
                </a:lnTo>
                <a:lnTo>
                  <a:pt x="2005" y="1129"/>
                </a:lnTo>
                <a:lnTo>
                  <a:pt x="2007" y="1130"/>
                </a:lnTo>
                <a:lnTo>
                  <a:pt x="2008" y="1130"/>
                </a:lnTo>
                <a:lnTo>
                  <a:pt x="2011" y="1132"/>
                </a:lnTo>
                <a:lnTo>
                  <a:pt x="2014" y="1134"/>
                </a:lnTo>
                <a:lnTo>
                  <a:pt x="2015" y="1134"/>
                </a:lnTo>
                <a:lnTo>
                  <a:pt x="2016" y="1135"/>
                </a:lnTo>
                <a:lnTo>
                  <a:pt x="2018" y="1135"/>
                </a:lnTo>
                <a:lnTo>
                  <a:pt x="2018" y="1136"/>
                </a:lnTo>
                <a:lnTo>
                  <a:pt x="2018" y="1138"/>
                </a:lnTo>
                <a:lnTo>
                  <a:pt x="2019" y="1140"/>
                </a:lnTo>
                <a:lnTo>
                  <a:pt x="2019" y="1141"/>
                </a:lnTo>
                <a:lnTo>
                  <a:pt x="2020" y="1142"/>
                </a:lnTo>
                <a:lnTo>
                  <a:pt x="2021" y="1143"/>
                </a:lnTo>
                <a:lnTo>
                  <a:pt x="2022" y="1145"/>
                </a:lnTo>
                <a:lnTo>
                  <a:pt x="2024" y="1146"/>
                </a:lnTo>
                <a:lnTo>
                  <a:pt x="2024" y="1147"/>
                </a:lnTo>
                <a:lnTo>
                  <a:pt x="2022" y="1148"/>
                </a:lnTo>
                <a:lnTo>
                  <a:pt x="2022" y="1149"/>
                </a:lnTo>
                <a:lnTo>
                  <a:pt x="2021" y="1149"/>
                </a:lnTo>
                <a:lnTo>
                  <a:pt x="2020" y="1151"/>
                </a:lnTo>
                <a:lnTo>
                  <a:pt x="2020" y="1152"/>
                </a:lnTo>
                <a:lnTo>
                  <a:pt x="2019" y="1153"/>
                </a:lnTo>
                <a:lnTo>
                  <a:pt x="2019" y="1154"/>
                </a:lnTo>
                <a:lnTo>
                  <a:pt x="2019" y="1156"/>
                </a:lnTo>
                <a:lnTo>
                  <a:pt x="2020" y="1157"/>
                </a:lnTo>
                <a:lnTo>
                  <a:pt x="2020" y="1158"/>
                </a:lnTo>
                <a:lnTo>
                  <a:pt x="2019" y="1159"/>
                </a:lnTo>
                <a:lnTo>
                  <a:pt x="2018" y="1161"/>
                </a:lnTo>
                <a:lnTo>
                  <a:pt x="2016" y="1162"/>
                </a:lnTo>
                <a:lnTo>
                  <a:pt x="2016" y="1163"/>
                </a:lnTo>
                <a:lnTo>
                  <a:pt x="2015" y="1163"/>
                </a:lnTo>
                <a:lnTo>
                  <a:pt x="2015" y="1164"/>
                </a:lnTo>
                <a:lnTo>
                  <a:pt x="2014" y="1164"/>
                </a:lnTo>
                <a:lnTo>
                  <a:pt x="2013" y="1164"/>
                </a:lnTo>
                <a:lnTo>
                  <a:pt x="2013" y="1165"/>
                </a:lnTo>
                <a:lnTo>
                  <a:pt x="2011" y="1165"/>
                </a:lnTo>
                <a:lnTo>
                  <a:pt x="2011" y="1167"/>
                </a:lnTo>
                <a:lnTo>
                  <a:pt x="2013" y="1168"/>
                </a:lnTo>
                <a:lnTo>
                  <a:pt x="2014" y="1169"/>
                </a:lnTo>
                <a:lnTo>
                  <a:pt x="2015" y="1169"/>
                </a:lnTo>
                <a:lnTo>
                  <a:pt x="2016" y="1170"/>
                </a:lnTo>
                <a:lnTo>
                  <a:pt x="2016" y="1172"/>
                </a:lnTo>
                <a:lnTo>
                  <a:pt x="2016" y="1173"/>
                </a:lnTo>
                <a:lnTo>
                  <a:pt x="2016" y="1174"/>
                </a:lnTo>
                <a:lnTo>
                  <a:pt x="2016" y="1178"/>
                </a:lnTo>
                <a:lnTo>
                  <a:pt x="2015" y="1179"/>
                </a:lnTo>
                <a:lnTo>
                  <a:pt x="2015" y="1180"/>
                </a:lnTo>
                <a:lnTo>
                  <a:pt x="2014" y="1181"/>
                </a:lnTo>
                <a:lnTo>
                  <a:pt x="2011" y="1184"/>
                </a:lnTo>
                <a:lnTo>
                  <a:pt x="2010" y="1185"/>
                </a:lnTo>
                <a:lnTo>
                  <a:pt x="2009" y="1186"/>
                </a:lnTo>
                <a:lnTo>
                  <a:pt x="2009" y="1188"/>
                </a:lnTo>
                <a:lnTo>
                  <a:pt x="2008" y="1190"/>
                </a:lnTo>
                <a:lnTo>
                  <a:pt x="2008" y="1194"/>
                </a:lnTo>
                <a:lnTo>
                  <a:pt x="2009" y="1197"/>
                </a:lnTo>
                <a:lnTo>
                  <a:pt x="2010" y="1197"/>
                </a:lnTo>
                <a:lnTo>
                  <a:pt x="2011" y="1199"/>
                </a:lnTo>
                <a:lnTo>
                  <a:pt x="2013" y="1200"/>
                </a:lnTo>
                <a:lnTo>
                  <a:pt x="2016" y="1201"/>
                </a:lnTo>
                <a:lnTo>
                  <a:pt x="2018" y="1202"/>
                </a:lnTo>
                <a:lnTo>
                  <a:pt x="2019" y="1202"/>
                </a:lnTo>
                <a:lnTo>
                  <a:pt x="2021" y="1202"/>
                </a:lnTo>
                <a:lnTo>
                  <a:pt x="2022" y="1202"/>
                </a:lnTo>
                <a:lnTo>
                  <a:pt x="2025" y="1204"/>
                </a:lnTo>
                <a:lnTo>
                  <a:pt x="2026" y="1205"/>
                </a:lnTo>
                <a:lnTo>
                  <a:pt x="2026" y="1206"/>
                </a:lnTo>
                <a:lnTo>
                  <a:pt x="2027" y="1207"/>
                </a:lnTo>
                <a:lnTo>
                  <a:pt x="2027" y="1208"/>
                </a:lnTo>
                <a:lnTo>
                  <a:pt x="2026" y="1211"/>
                </a:lnTo>
                <a:lnTo>
                  <a:pt x="2026" y="1212"/>
                </a:lnTo>
                <a:lnTo>
                  <a:pt x="2027" y="1215"/>
                </a:lnTo>
                <a:lnTo>
                  <a:pt x="2027" y="1218"/>
                </a:lnTo>
                <a:lnTo>
                  <a:pt x="2026" y="1220"/>
                </a:lnTo>
                <a:lnTo>
                  <a:pt x="2026" y="1221"/>
                </a:lnTo>
                <a:lnTo>
                  <a:pt x="2025" y="1223"/>
                </a:lnTo>
                <a:lnTo>
                  <a:pt x="2025" y="1225"/>
                </a:lnTo>
                <a:lnTo>
                  <a:pt x="2026" y="1226"/>
                </a:lnTo>
                <a:lnTo>
                  <a:pt x="2026" y="1227"/>
                </a:lnTo>
                <a:lnTo>
                  <a:pt x="2027" y="1227"/>
                </a:lnTo>
                <a:lnTo>
                  <a:pt x="2029" y="1227"/>
                </a:lnTo>
                <a:lnTo>
                  <a:pt x="2031" y="1227"/>
                </a:lnTo>
                <a:lnTo>
                  <a:pt x="2034" y="1228"/>
                </a:lnTo>
                <a:lnTo>
                  <a:pt x="2036" y="1229"/>
                </a:lnTo>
                <a:lnTo>
                  <a:pt x="2037" y="1229"/>
                </a:lnTo>
                <a:lnTo>
                  <a:pt x="2040" y="1231"/>
                </a:lnTo>
                <a:lnTo>
                  <a:pt x="2041" y="1232"/>
                </a:lnTo>
                <a:lnTo>
                  <a:pt x="2042" y="1232"/>
                </a:lnTo>
                <a:lnTo>
                  <a:pt x="2043" y="1233"/>
                </a:lnTo>
                <a:lnTo>
                  <a:pt x="2045" y="1234"/>
                </a:lnTo>
                <a:lnTo>
                  <a:pt x="2045" y="1236"/>
                </a:lnTo>
                <a:lnTo>
                  <a:pt x="2045" y="1238"/>
                </a:lnTo>
                <a:lnTo>
                  <a:pt x="2045" y="1239"/>
                </a:lnTo>
                <a:lnTo>
                  <a:pt x="2045" y="1240"/>
                </a:lnTo>
                <a:lnTo>
                  <a:pt x="2043" y="1242"/>
                </a:lnTo>
                <a:lnTo>
                  <a:pt x="2043" y="1243"/>
                </a:lnTo>
                <a:lnTo>
                  <a:pt x="2042" y="1243"/>
                </a:lnTo>
                <a:lnTo>
                  <a:pt x="2043" y="1245"/>
                </a:lnTo>
                <a:lnTo>
                  <a:pt x="2043" y="1247"/>
                </a:lnTo>
                <a:lnTo>
                  <a:pt x="2045" y="1250"/>
                </a:lnTo>
                <a:lnTo>
                  <a:pt x="2047" y="1257"/>
                </a:lnTo>
                <a:lnTo>
                  <a:pt x="2048" y="1258"/>
                </a:lnTo>
                <a:lnTo>
                  <a:pt x="2050" y="1260"/>
                </a:lnTo>
                <a:lnTo>
                  <a:pt x="2051" y="1264"/>
                </a:lnTo>
                <a:lnTo>
                  <a:pt x="2052" y="1266"/>
                </a:lnTo>
                <a:lnTo>
                  <a:pt x="2052" y="1270"/>
                </a:lnTo>
                <a:lnTo>
                  <a:pt x="2053" y="1271"/>
                </a:lnTo>
                <a:lnTo>
                  <a:pt x="2053" y="1274"/>
                </a:lnTo>
                <a:lnTo>
                  <a:pt x="2053" y="1275"/>
                </a:lnTo>
                <a:lnTo>
                  <a:pt x="2053" y="1279"/>
                </a:lnTo>
                <a:lnTo>
                  <a:pt x="2053" y="1280"/>
                </a:lnTo>
                <a:lnTo>
                  <a:pt x="2053" y="1281"/>
                </a:lnTo>
                <a:lnTo>
                  <a:pt x="2053" y="1283"/>
                </a:lnTo>
                <a:lnTo>
                  <a:pt x="2054" y="1285"/>
                </a:lnTo>
                <a:lnTo>
                  <a:pt x="2054" y="1286"/>
                </a:lnTo>
                <a:lnTo>
                  <a:pt x="2054" y="1287"/>
                </a:lnTo>
                <a:lnTo>
                  <a:pt x="2057" y="1288"/>
                </a:lnTo>
                <a:lnTo>
                  <a:pt x="2058" y="1291"/>
                </a:lnTo>
                <a:lnTo>
                  <a:pt x="2058" y="1292"/>
                </a:lnTo>
                <a:lnTo>
                  <a:pt x="2059" y="1295"/>
                </a:lnTo>
                <a:lnTo>
                  <a:pt x="2059" y="1296"/>
                </a:lnTo>
                <a:lnTo>
                  <a:pt x="2059" y="1297"/>
                </a:lnTo>
                <a:lnTo>
                  <a:pt x="2058" y="1299"/>
                </a:lnTo>
                <a:lnTo>
                  <a:pt x="2053" y="1303"/>
                </a:lnTo>
                <a:lnTo>
                  <a:pt x="2051" y="1304"/>
                </a:lnTo>
                <a:lnTo>
                  <a:pt x="2050" y="1306"/>
                </a:lnTo>
                <a:lnTo>
                  <a:pt x="2047" y="1307"/>
                </a:lnTo>
                <a:lnTo>
                  <a:pt x="2042" y="1309"/>
                </a:lnTo>
                <a:lnTo>
                  <a:pt x="2041" y="1312"/>
                </a:lnTo>
                <a:lnTo>
                  <a:pt x="2040" y="1313"/>
                </a:lnTo>
                <a:lnTo>
                  <a:pt x="2040" y="1314"/>
                </a:lnTo>
                <a:lnTo>
                  <a:pt x="2040" y="1315"/>
                </a:lnTo>
                <a:lnTo>
                  <a:pt x="2040" y="1318"/>
                </a:lnTo>
                <a:lnTo>
                  <a:pt x="2041" y="1319"/>
                </a:lnTo>
                <a:lnTo>
                  <a:pt x="2042" y="1320"/>
                </a:lnTo>
                <a:lnTo>
                  <a:pt x="2042" y="1322"/>
                </a:lnTo>
                <a:lnTo>
                  <a:pt x="2042" y="1323"/>
                </a:lnTo>
                <a:lnTo>
                  <a:pt x="2042" y="1324"/>
                </a:lnTo>
                <a:lnTo>
                  <a:pt x="2042" y="1325"/>
                </a:lnTo>
                <a:lnTo>
                  <a:pt x="2043" y="1328"/>
                </a:lnTo>
                <a:lnTo>
                  <a:pt x="2043" y="1329"/>
                </a:lnTo>
                <a:lnTo>
                  <a:pt x="2043" y="1330"/>
                </a:lnTo>
                <a:lnTo>
                  <a:pt x="2043" y="1331"/>
                </a:lnTo>
                <a:lnTo>
                  <a:pt x="2043" y="1333"/>
                </a:lnTo>
                <a:lnTo>
                  <a:pt x="2042" y="1334"/>
                </a:lnTo>
                <a:lnTo>
                  <a:pt x="2042" y="1335"/>
                </a:lnTo>
                <a:lnTo>
                  <a:pt x="2041" y="1336"/>
                </a:lnTo>
                <a:lnTo>
                  <a:pt x="2041" y="1338"/>
                </a:lnTo>
                <a:lnTo>
                  <a:pt x="2041" y="1339"/>
                </a:lnTo>
                <a:lnTo>
                  <a:pt x="2041" y="1340"/>
                </a:lnTo>
                <a:lnTo>
                  <a:pt x="2041" y="1342"/>
                </a:lnTo>
                <a:lnTo>
                  <a:pt x="2040" y="1345"/>
                </a:lnTo>
                <a:lnTo>
                  <a:pt x="2040" y="1346"/>
                </a:lnTo>
                <a:lnTo>
                  <a:pt x="2039" y="1347"/>
                </a:lnTo>
                <a:lnTo>
                  <a:pt x="2039" y="1351"/>
                </a:lnTo>
                <a:lnTo>
                  <a:pt x="2039" y="1352"/>
                </a:lnTo>
                <a:lnTo>
                  <a:pt x="2039" y="1354"/>
                </a:lnTo>
                <a:lnTo>
                  <a:pt x="2036" y="1355"/>
                </a:lnTo>
                <a:lnTo>
                  <a:pt x="2034" y="1356"/>
                </a:lnTo>
                <a:lnTo>
                  <a:pt x="2032" y="1357"/>
                </a:lnTo>
                <a:lnTo>
                  <a:pt x="2030" y="1357"/>
                </a:lnTo>
                <a:lnTo>
                  <a:pt x="2027" y="1357"/>
                </a:lnTo>
                <a:lnTo>
                  <a:pt x="2026" y="1359"/>
                </a:lnTo>
                <a:lnTo>
                  <a:pt x="2025" y="1360"/>
                </a:lnTo>
                <a:lnTo>
                  <a:pt x="2024" y="1362"/>
                </a:lnTo>
                <a:lnTo>
                  <a:pt x="2024" y="1363"/>
                </a:lnTo>
                <a:lnTo>
                  <a:pt x="2021" y="1365"/>
                </a:lnTo>
                <a:lnTo>
                  <a:pt x="2020" y="1367"/>
                </a:lnTo>
                <a:lnTo>
                  <a:pt x="2019" y="1367"/>
                </a:lnTo>
                <a:lnTo>
                  <a:pt x="2019" y="1368"/>
                </a:lnTo>
                <a:lnTo>
                  <a:pt x="2021" y="1372"/>
                </a:lnTo>
                <a:lnTo>
                  <a:pt x="2021" y="1373"/>
                </a:lnTo>
                <a:lnTo>
                  <a:pt x="2021" y="1374"/>
                </a:lnTo>
                <a:lnTo>
                  <a:pt x="2021" y="1376"/>
                </a:lnTo>
                <a:lnTo>
                  <a:pt x="2021" y="1377"/>
                </a:lnTo>
                <a:lnTo>
                  <a:pt x="2021" y="1378"/>
                </a:lnTo>
                <a:lnTo>
                  <a:pt x="2020" y="1378"/>
                </a:lnTo>
                <a:lnTo>
                  <a:pt x="2020" y="1379"/>
                </a:lnTo>
                <a:lnTo>
                  <a:pt x="2019" y="1381"/>
                </a:lnTo>
                <a:lnTo>
                  <a:pt x="2018" y="1382"/>
                </a:lnTo>
                <a:lnTo>
                  <a:pt x="2018" y="1383"/>
                </a:lnTo>
                <a:lnTo>
                  <a:pt x="2016" y="1383"/>
                </a:lnTo>
                <a:lnTo>
                  <a:pt x="2015" y="1384"/>
                </a:lnTo>
                <a:lnTo>
                  <a:pt x="2014" y="1386"/>
                </a:lnTo>
                <a:lnTo>
                  <a:pt x="2013" y="1387"/>
                </a:lnTo>
                <a:lnTo>
                  <a:pt x="2011" y="1387"/>
                </a:lnTo>
                <a:lnTo>
                  <a:pt x="2010" y="1388"/>
                </a:lnTo>
                <a:lnTo>
                  <a:pt x="2009" y="1388"/>
                </a:lnTo>
                <a:lnTo>
                  <a:pt x="2008" y="1388"/>
                </a:lnTo>
                <a:lnTo>
                  <a:pt x="2007" y="1388"/>
                </a:lnTo>
                <a:lnTo>
                  <a:pt x="2005" y="1389"/>
                </a:lnTo>
                <a:lnTo>
                  <a:pt x="2004" y="1389"/>
                </a:lnTo>
                <a:lnTo>
                  <a:pt x="2002" y="1392"/>
                </a:lnTo>
                <a:lnTo>
                  <a:pt x="2000" y="1393"/>
                </a:lnTo>
                <a:lnTo>
                  <a:pt x="1999" y="1394"/>
                </a:lnTo>
                <a:lnTo>
                  <a:pt x="1998" y="1395"/>
                </a:lnTo>
                <a:lnTo>
                  <a:pt x="1998" y="1397"/>
                </a:lnTo>
                <a:lnTo>
                  <a:pt x="1997" y="1398"/>
                </a:lnTo>
                <a:lnTo>
                  <a:pt x="1997" y="1399"/>
                </a:lnTo>
                <a:lnTo>
                  <a:pt x="1997" y="1400"/>
                </a:lnTo>
                <a:lnTo>
                  <a:pt x="1995" y="1402"/>
                </a:lnTo>
                <a:lnTo>
                  <a:pt x="1995" y="1403"/>
                </a:lnTo>
                <a:lnTo>
                  <a:pt x="1997" y="1404"/>
                </a:lnTo>
                <a:lnTo>
                  <a:pt x="1997" y="1405"/>
                </a:lnTo>
                <a:lnTo>
                  <a:pt x="1997" y="1406"/>
                </a:lnTo>
                <a:lnTo>
                  <a:pt x="1997" y="1408"/>
                </a:lnTo>
                <a:lnTo>
                  <a:pt x="1997" y="1409"/>
                </a:lnTo>
                <a:lnTo>
                  <a:pt x="1998" y="1410"/>
                </a:lnTo>
                <a:lnTo>
                  <a:pt x="1998" y="1411"/>
                </a:lnTo>
                <a:lnTo>
                  <a:pt x="1997" y="1411"/>
                </a:lnTo>
                <a:lnTo>
                  <a:pt x="1997" y="1413"/>
                </a:lnTo>
                <a:lnTo>
                  <a:pt x="1997" y="1414"/>
                </a:lnTo>
                <a:lnTo>
                  <a:pt x="1997" y="1415"/>
                </a:lnTo>
                <a:lnTo>
                  <a:pt x="1997" y="1416"/>
                </a:lnTo>
                <a:lnTo>
                  <a:pt x="1997" y="1417"/>
                </a:lnTo>
                <a:lnTo>
                  <a:pt x="1997" y="1419"/>
                </a:lnTo>
                <a:lnTo>
                  <a:pt x="1997" y="1420"/>
                </a:lnTo>
                <a:lnTo>
                  <a:pt x="1995" y="1421"/>
                </a:lnTo>
                <a:lnTo>
                  <a:pt x="1994" y="1421"/>
                </a:lnTo>
                <a:lnTo>
                  <a:pt x="1993" y="1421"/>
                </a:lnTo>
                <a:lnTo>
                  <a:pt x="1992" y="1423"/>
                </a:lnTo>
                <a:lnTo>
                  <a:pt x="1992" y="1424"/>
                </a:lnTo>
                <a:lnTo>
                  <a:pt x="1990" y="1424"/>
                </a:lnTo>
                <a:lnTo>
                  <a:pt x="1989" y="1425"/>
                </a:lnTo>
                <a:lnTo>
                  <a:pt x="1988" y="1425"/>
                </a:lnTo>
                <a:lnTo>
                  <a:pt x="1987" y="1426"/>
                </a:lnTo>
                <a:lnTo>
                  <a:pt x="1986" y="1427"/>
                </a:lnTo>
                <a:lnTo>
                  <a:pt x="1986" y="1429"/>
                </a:lnTo>
                <a:lnTo>
                  <a:pt x="1986" y="1430"/>
                </a:lnTo>
                <a:lnTo>
                  <a:pt x="1986" y="1431"/>
                </a:lnTo>
                <a:lnTo>
                  <a:pt x="1986" y="1432"/>
                </a:lnTo>
                <a:lnTo>
                  <a:pt x="1984" y="1434"/>
                </a:lnTo>
                <a:lnTo>
                  <a:pt x="1983" y="1436"/>
                </a:lnTo>
                <a:lnTo>
                  <a:pt x="1982" y="1437"/>
                </a:lnTo>
                <a:lnTo>
                  <a:pt x="1981" y="1440"/>
                </a:lnTo>
                <a:lnTo>
                  <a:pt x="1981" y="1441"/>
                </a:lnTo>
                <a:lnTo>
                  <a:pt x="1981" y="1442"/>
                </a:lnTo>
                <a:lnTo>
                  <a:pt x="1981" y="1443"/>
                </a:lnTo>
                <a:lnTo>
                  <a:pt x="1982" y="1446"/>
                </a:lnTo>
                <a:lnTo>
                  <a:pt x="1982" y="1447"/>
                </a:lnTo>
                <a:lnTo>
                  <a:pt x="1983" y="1447"/>
                </a:lnTo>
                <a:lnTo>
                  <a:pt x="1983" y="1448"/>
                </a:lnTo>
                <a:lnTo>
                  <a:pt x="1984" y="1449"/>
                </a:lnTo>
                <a:lnTo>
                  <a:pt x="1986" y="1453"/>
                </a:lnTo>
                <a:lnTo>
                  <a:pt x="1987" y="1454"/>
                </a:lnTo>
                <a:lnTo>
                  <a:pt x="1987" y="1456"/>
                </a:lnTo>
                <a:lnTo>
                  <a:pt x="1988" y="1457"/>
                </a:lnTo>
                <a:lnTo>
                  <a:pt x="1988" y="1458"/>
                </a:lnTo>
                <a:lnTo>
                  <a:pt x="1988" y="1459"/>
                </a:lnTo>
                <a:lnTo>
                  <a:pt x="1988" y="1461"/>
                </a:lnTo>
                <a:lnTo>
                  <a:pt x="1988" y="1462"/>
                </a:lnTo>
                <a:lnTo>
                  <a:pt x="1987" y="1463"/>
                </a:lnTo>
                <a:lnTo>
                  <a:pt x="1987" y="1467"/>
                </a:lnTo>
                <a:lnTo>
                  <a:pt x="1987" y="1468"/>
                </a:lnTo>
                <a:lnTo>
                  <a:pt x="1987" y="1470"/>
                </a:lnTo>
                <a:lnTo>
                  <a:pt x="1987" y="1472"/>
                </a:lnTo>
                <a:lnTo>
                  <a:pt x="1988" y="1474"/>
                </a:lnTo>
                <a:lnTo>
                  <a:pt x="1988" y="1475"/>
                </a:lnTo>
                <a:lnTo>
                  <a:pt x="1989" y="1476"/>
                </a:lnTo>
                <a:lnTo>
                  <a:pt x="1989" y="1478"/>
                </a:lnTo>
                <a:lnTo>
                  <a:pt x="1990" y="1480"/>
                </a:lnTo>
                <a:lnTo>
                  <a:pt x="1990" y="1483"/>
                </a:lnTo>
                <a:lnTo>
                  <a:pt x="1992" y="1484"/>
                </a:lnTo>
                <a:lnTo>
                  <a:pt x="1992" y="1485"/>
                </a:lnTo>
                <a:lnTo>
                  <a:pt x="1992" y="1486"/>
                </a:lnTo>
                <a:lnTo>
                  <a:pt x="1993" y="1486"/>
                </a:lnTo>
                <a:lnTo>
                  <a:pt x="1993" y="1488"/>
                </a:lnTo>
                <a:lnTo>
                  <a:pt x="1994" y="1488"/>
                </a:lnTo>
                <a:lnTo>
                  <a:pt x="1995" y="1489"/>
                </a:lnTo>
                <a:lnTo>
                  <a:pt x="1997" y="1490"/>
                </a:lnTo>
                <a:lnTo>
                  <a:pt x="2000" y="1493"/>
                </a:lnTo>
                <a:lnTo>
                  <a:pt x="2000" y="1491"/>
                </a:lnTo>
                <a:lnTo>
                  <a:pt x="2002" y="1491"/>
                </a:lnTo>
                <a:lnTo>
                  <a:pt x="2003" y="1491"/>
                </a:lnTo>
                <a:lnTo>
                  <a:pt x="2004" y="1493"/>
                </a:lnTo>
                <a:lnTo>
                  <a:pt x="2007" y="1494"/>
                </a:lnTo>
                <a:lnTo>
                  <a:pt x="2010" y="1496"/>
                </a:lnTo>
                <a:lnTo>
                  <a:pt x="2010" y="1497"/>
                </a:lnTo>
                <a:lnTo>
                  <a:pt x="2011" y="1497"/>
                </a:lnTo>
                <a:lnTo>
                  <a:pt x="2011" y="1499"/>
                </a:lnTo>
                <a:lnTo>
                  <a:pt x="2011" y="1500"/>
                </a:lnTo>
                <a:lnTo>
                  <a:pt x="2014" y="1501"/>
                </a:lnTo>
                <a:lnTo>
                  <a:pt x="2014" y="1502"/>
                </a:lnTo>
                <a:lnTo>
                  <a:pt x="2015" y="1502"/>
                </a:lnTo>
                <a:lnTo>
                  <a:pt x="2016" y="1504"/>
                </a:lnTo>
                <a:lnTo>
                  <a:pt x="2018" y="1505"/>
                </a:lnTo>
                <a:lnTo>
                  <a:pt x="2019" y="1506"/>
                </a:lnTo>
                <a:lnTo>
                  <a:pt x="2020" y="1507"/>
                </a:lnTo>
                <a:lnTo>
                  <a:pt x="2021" y="1508"/>
                </a:lnTo>
                <a:lnTo>
                  <a:pt x="2021" y="1510"/>
                </a:lnTo>
                <a:lnTo>
                  <a:pt x="2022" y="1511"/>
                </a:lnTo>
                <a:lnTo>
                  <a:pt x="2024" y="1513"/>
                </a:lnTo>
                <a:lnTo>
                  <a:pt x="2025" y="1515"/>
                </a:lnTo>
                <a:lnTo>
                  <a:pt x="2026" y="1515"/>
                </a:lnTo>
                <a:lnTo>
                  <a:pt x="2030" y="1517"/>
                </a:lnTo>
                <a:lnTo>
                  <a:pt x="2032" y="1518"/>
                </a:lnTo>
                <a:lnTo>
                  <a:pt x="2036" y="1520"/>
                </a:lnTo>
                <a:lnTo>
                  <a:pt x="2039" y="1521"/>
                </a:lnTo>
                <a:lnTo>
                  <a:pt x="2042" y="1522"/>
                </a:lnTo>
                <a:lnTo>
                  <a:pt x="2045" y="1523"/>
                </a:lnTo>
                <a:lnTo>
                  <a:pt x="2046" y="1523"/>
                </a:lnTo>
                <a:lnTo>
                  <a:pt x="2047" y="1523"/>
                </a:lnTo>
                <a:lnTo>
                  <a:pt x="2050" y="1523"/>
                </a:lnTo>
                <a:lnTo>
                  <a:pt x="2051" y="1525"/>
                </a:lnTo>
                <a:lnTo>
                  <a:pt x="2052" y="1526"/>
                </a:lnTo>
                <a:lnTo>
                  <a:pt x="2052" y="1527"/>
                </a:lnTo>
                <a:lnTo>
                  <a:pt x="2054" y="1528"/>
                </a:lnTo>
                <a:lnTo>
                  <a:pt x="2056" y="1531"/>
                </a:lnTo>
                <a:lnTo>
                  <a:pt x="2057" y="1531"/>
                </a:lnTo>
                <a:lnTo>
                  <a:pt x="2057" y="1532"/>
                </a:lnTo>
                <a:lnTo>
                  <a:pt x="2059" y="1533"/>
                </a:lnTo>
                <a:lnTo>
                  <a:pt x="2061" y="1533"/>
                </a:lnTo>
                <a:lnTo>
                  <a:pt x="2064" y="1536"/>
                </a:lnTo>
                <a:lnTo>
                  <a:pt x="2065" y="1537"/>
                </a:lnTo>
                <a:lnTo>
                  <a:pt x="2067" y="1537"/>
                </a:lnTo>
                <a:lnTo>
                  <a:pt x="2068" y="1538"/>
                </a:lnTo>
                <a:lnTo>
                  <a:pt x="2069" y="1538"/>
                </a:lnTo>
                <a:lnTo>
                  <a:pt x="2072" y="1539"/>
                </a:lnTo>
                <a:lnTo>
                  <a:pt x="2073" y="1540"/>
                </a:lnTo>
                <a:lnTo>
                  <a:pt x="2075" y="1542"/>
                </a:lnTo>
                <a:lnTo>
                  <a:pt x="2077" y="1542"/>
                </a:lnTo>
                <a:lnTo>
                  <a:pt x="2078" y="1543"/>
                </a:lnTo>
                <a:lnTo>
                  <a:pt x="2079" y="1543"/>
                </a:lnTo>
                <a:lnTo>
                  <a:pt x="2083" y="1544"/>
                </a:lnTo>
                <a:lnTo>
                  <a:pt x="2085" y="1547"/>
                </a:lnTo>
                <a:lnTo>
                  <a:pt x="2088" y="1547"/>
                </a:lnTo>
                <a:lnTo>
                  <a:pt x="2090" y="1548"/>
                </a:lnTo>
                <a:lnTo>
                  <a:pt x="2094" y="1550"/>
                </a:lnTo>
                <a:lnTo>
                  <a:pt x="2095" y="1550"/>
                </a:lnTo>
                <a:lnTo>
                  <a:pt x="2102" y="1554"/>
                </a:lnTo>
                <a:lnTo>
                  <a:pt x="2105" y="1555"/>
                </a:lnTo>
                <a:lnTo>
                  <a:pt x="2110" y="1558"/>
                </a:lnTo>
                <a:lnTo>
                  <a:pt x="2116" y="1560"/>
                </a:lnTo>
                <a:lnTo>
                  <a:pt x="2121" y="1563"/>
                </a:lnTo>
                <a:lnTo>
                  <a:pt x="2122" y="1564"/>
                </a:lnTo>
                <a:lnTo>
                  <a:pt x="2123" y="1564"/>
                </a:lnTo>
                <a:lnTo>
                  <a:pt x="2126" y="1565"/>
                </a:lnTo>
                <a:lnTo>
                  <a:pt x="2131" y="1568"/>
                </a:lnTo>
                <a:lnTo>
                  <a:pt x="2132" y="1568"/>
                </a:lnTo>
                <a:lnTo>
                  <a:pt x="2134" y="1569"/>
                </a:lnTo>
                <a:lnTo>
                  <a:pt x="2139" y="1571"/>
                </a:lnTo>
                <a:lnTo>
                  <a:pt x="2142" y="1572"/>
                </a:lnTo>
                <a:lnTo>
                  <a:pt x="2144" y="1574"/>
                </a:lnTo>
                <a:lnTo>
                  <a:pt x="2147" y="1575"/>
                </a:lnTo>
                <a:lnTo>
                  <a:pt x="2165" y="1583"/>
                </a:lnTo>
                <a:lnTo>
                  <a:pt x="2173" y="1587"/>
                </a:lnTo>
                <a:lnTo>
                  <a:pt x="2177" y="1590"/>
                </a:lnTo>
                <a:lnTo>
                  <a:pt x="2181" y="1592"/>
                </a:lnTo>
                <a:lnTo>
                  <a:pt x="2182" y="1592"/>
                </a:lnTo>
                <a:lnTo>
                  <a:pt x="2184" y="1593"/>
                </a:lnTo>
                <a:lnTo>
                  <a:pt x="2185" y="1593"/>
                </a:lnTo>
                <a:lnTo>
                  <a:pt x="2187" y="1595"/>
                </a:lnTo>
                <a:lnTo>
                  <a:pt x="2199" y="1601"/>
                </a:lnTo>
                <a:lnTo>
                  <a:pt x="2211" y="1606"/>
                </a:lnTo>
                <a:lnTo>
                  <a:pt x="2212" y="1606"/>
                </a:lnTo>
                <a:lnTo>
                  <a:pt x="2225" y="1613"/>
                </a:lnTo>
                <a:lnTo>
                  <a:pt x="2234" y="1617"/>
                </a:lnTo>
                <a:lnTo>
                  <a:pt x="2235" y="1617"/>
                </a:lnTo>
                <a:lnTo>
                  <a:pt x="2248" y="1623"/>
                </a:lnTo>
                <a:lnTo>
                  <a:pt x="2251" y="1624"/>
                </a:lnTo>
                <a:lnTo>
                  <a:pt x="2256" y="1627"/>
                </a:lnTo>
                <a:lnTo>
                  <a:pt x="2257" y="1628"/>
                </a:lnTo>
                <a:lnTo>
                  <a:pt x="2265" y="1631"/>
                </a:lnTo>
                <a:lnTo>
                  <a:pt x="2267" y="1633"/>
                </a:lnTo>
                <a:lnTo>
                  <a:pt x="2272" y="1635"/>
                </a:lnTo>
                <a:lnTo>
                  <a:pt x="2277" y="1638"/>
                </a:lnTo>
                <a:lnTo>
                  <a:pt x="2278" y="1638"/>
                </a:lnTo>
                <a:lnTo>
                  <a:pt x="2281" y="1639"/>
                </a:lnTo>
                <a:lnTo>
                  <a:pt x="2282" y="1640"/>
                </a:lnTo>
                <a:lnTo>
                  <a:pt x="2287" y="1641"/>
                </a:lnTo>
                <a:lnTo>
                  <a:pt x="2289" y="1642"/>
                </a:lnTo>
                <a:lnTo>
                  <a:pt x="2294" y="1645"/>
                </a:lnTo>
                <a:lnTo>
                  <a:pt x="2298" y="1647"/>
                </a:lnTo>
                <a:lnTo>
                  <a:pt x="2307" y="1651"/>
                </a:lnTo>
                <a:lnTo>
                  <a:pt x="2308" y="1651"/>
                </a:lnTo>
                <a:lnTo>
                  <a:pt x="2314" y="1655"/>
                </a:lnTo>
                <a:lnTo>
                  <a:pt x="2323" y="1659"/>
                </a:lnTo>
                <a:lnTo>
                  <a:pt x="2330" y="1662"/>
                </a:lnTo>
                <a:lnTo>
                  <a:pt x="2334" y="1663"/>
                </a:lnTo>
                <a:lnTo>
                  <a:pt x="2340" y="1667"/>
                </a:lnTo>
                <a:lnTo>
                  <a:pt x="2344" y="1668"/>
                </a:lnTo>
                <a:lnTo>
                  <a:pt x="2345" y="1670"/>
                </a:lnTo>
                <a:lnTo>
                  <a:pt x="2355" y="1674"/>
                </a:lnTo>
                <a:lnTo>
                  <a:pt x="2362" y="1677"/>
                </a:lnTo>
                <a:lnTo>
                  <a:pt x="2377" y="1684"/>
                </a:lnTo>
                <a:lnTo>
                  <a:pt x="2386" y="1689"/>
                </a:lnTo>
                <a:lnTo>
                  <a:pt x="2388" y="1689"/>
                </a:lnTo>
                <a:lnTo>
                  <a:pt x="2391" y="1692"/>
                </a:lnTo>
                <a:lnTo>
                  <a:pt x="2406" y="1699"/>
                </a:lnTo>
                <a:lnTo>
                  <a:pt x="2407" y="1699"/>
                </a:lnTo>
                <a:lnTo>
                  <a:pt x="2409" y="1700"/>
                </a:lnTo>
                <a:lnTo>
                  <a:pt x="2410" y="1702"/>
                </a:lnTo>
                <a:lnTo>
                  <a:pt x="2411" y="1702"/>
                </a:lnTo>
                <a:lnTo>
                  <a:pt x="2411" y="1703"/>
                </a:lnTo>
                <a:lnTo>
                  <a:pt x="2412" y="1703"/>
                </a:lnTo>
                <a:lnTo>
                  <a:pt x="2414" y="1704"/>
                </a:lnTo>
                <a:lnTo>
                  <a:pt x="2415" y="1705"/>
                </a:lnTo>
                <a:lnTo>
                  <a:pt x="2416" y="1706"/>
                </a:lnTo>
                <a:lnTo>
                  <a:pt x="2418" y="1709"/>
                </a:lnTo>
                <a:lnTo>
                  <a:pt x="2420" y="1710"/>
                </a:lnTo>
                <a:lnTo>
                  <a:pt x="2421" y="1711"/>
                </a:lnTo>
                <a:lnTo>
                  <a:pt x="2422" y="1711"/>
                </a:lnTo>
                <a:lnTo>
                  <a:pt x="2423" y="1713"/>
                </a:lnTo>
                <a:lnTo>
                  <a:pt x="2423" y="1714"/>
                </a:lnTo>
                <a:lnTo>
                  <a:pt x="2423" y="1715"/>
                </a:lnTo>
                <a:lnTo>
                  <a:pt x="2426" y="1716"/>
                </a:lnTo>
                <a:lnTo>
                  <a:pt x="2427" y="1716"/>
                </a:lnTo>
                <a:lnTo>
                  <a:pt x="2428" y="1716"/>
                </a:lnTo>
                <a:lnTo>
                  <a:pt x="2429" y="1716"/>
                </a:lnTo>
                <a:lnTo>
                  <a:pt x="2431" y="1716"/>
                </a:lnTo>
                <a:lnTo>
                  <a:pt x="2432" y="1716"/>
                </a:lnTo>
                <a:lnTo>
                  <a:pt x="2433" y="1718"/>
                </a:lnTo>
                <a:lnTo>
                  <a:pt x="2434" y="1718"/>
                </a:lnTo>
                <a:lnTo>
                  <a:pt x="2436" y="1718"/>
                </a:lnTo>
                <a:lnTo>
                  <a:pt x="2437" y="1718"/>
                </a:lnTo>
                <a:lnTo>
                  <a:pt x="2438" y="1718"/>
                </a:lnTo>
                <a:lnTo>
                  <a:pt x="2439" y="1718"/>
                </a:lnTo>
                <a:lnTo>
                  <a:pt x="2441" y="1716"/>
                </a:lnTo>
                <a:lnTo>
                  <a:pt x="2442" y="1716"/>
                </a:lnTo>
                <a:lnTo>
                  <a:pt x="2443" y="1716"/>
                </a:lnTo>
                <a:lnTo>
                  <a:pt x="2443" y="1715"/>
                </a:lnTo>
                <a:lnTo>
                  <a:pt x="2444" y="1715"/>
                </a:lnTo>
                <a:lnTo>
                  <a:pt x="2446" y="1715"/>
                </a:lnTo>
                <a:lnTo>
                  <a:pt x="2447" y="1714"/>
                </a:lnTo>
                <a:lnTo>
                  <a:pt x="2448" y="1714"/>
                </a:lnTo>
                <a:lnTo>
                  <a:pt x="2450" y="1714"/>
                </a:lnTo>
                <a:lnTo>
                  <a:pt x="2452" y="1714"/>
                </a:lnTo>
                <a:lnTo>
                  <a:pt x="2453" y="1714"/>
                </a:lnTo>
                <a:lnTo>
                  <a:pt x="2454" y="1714"/>
                </a:lnTo>
                <a:lnTo>
                  <a:pt x="2455" y="1715"/>
                </a:lnTo>
                <a:lnTo>
                  <a:pt x="2455" y="1716"/>
                </a:lnTo>
                <a:lnTo>
                  <a:pt x="2457" y="1716"/>
                </a:lnTo>
                <a:lnTo>
                  <a:pt x="2458" y="1718"/>
                </a:lnTo>
                <a:lnTo>
                  <a:pt x="2459" y="1719"/>
                </a:lnTo>
                <a:lnTo>
                  <a:pt x="2460" y="1720"/>
                </a:lnTo>
                <a:lnTo>
                  <a:pt x="2460" y="1721"/>
                </a:lnTo>
                <a:lnTo>
                  <a:pt x="2461" y="1721"/>
                </a:lnTo>
                <a:lnTo>
                  <a:pt x="2463" y="1723"/>
                </a:lnTo>
                <a:lnTo>
                  <a:pt x="2463" y="1724"/>
                </a:lnTo>
                <a:lnTo>
                  <a:pt x="2464" y="1724"/>
                </a:lnTo>
                <a:lnTo>
                  <a:pt x="2465" y="1724"/>
                </a:lnTo>
                <a:lnTo>
                  <a:pt x="2466" y="1725"/>
                </a:lnTo>
                <a:lnTo>
                  <a:pt x="2468" y="1726"/>
                </a:lnTo>
                <a:lnTo>
                  <a:pt x="2468" y="1727"/>
                </a:lnTo>
                <a:lnTo>
                  <a:pt x="2468" y="1729"/>
                </a:lnTo>
                <a:lnTo>
                  <a:pt x="2469" y="1730"/>
                </a:lnTo>
                <a:lnTo>
                  <a:pt x="2470" y="1731"/>
                </a:lnTo>
                <a:lnTo>
                  <a:pt x="2470" y="1732"/>
                </a:lnTo>
                <a:lnTo>
                  <a:pt x="2471" y="1732"/>
                </a:lnTo>
                <a:lnTo>
                  <a:pt x="2471" y="1733"/>
                </a:lnTo>
                <a:lnTo>
                  <a:pt x="2473" y="1733"/>
                </a:lnTo>
                <a:lnTo>
                  <a:pt x="2474" y="1735"/>
                </a:lnTo>
                <a:lnTo>
                  <a:pt x="2475" y="1735"/>
                </a:lnTo>
                <a:lnTo>
                  <a:pt x="2475" y="1736"/>
                </a:lnTo>
                <a:lnTo>
                  <a:pt x="2476" y="1737"/>
                </a:lnTo>
                <a:lnTo>
                  <a:pt x="2476" y="1738"/>
                </a:lnTo>
                <a:lnTo>
                  <a:pt x="2476" y="1740"/>
                </a:lnTo>
                <a:lnTo>
                  <a:pt x="2478" y="1740"/>
                </a:lnTo>
                <a:lnTo>
                  <a:pt x="2478" y="1741"/>
                </a:lnTo>
                <a:lnTo>
                  <a:pt x="2476" y="1742"/>
                </a:lnTo>
                <a:lnTo>
                  <a:pt x="2478" y="1742"/>
                </a:lnTo>
                <a:lnTo>
                  <a:pt x="2478" y="1743"/>
                </a:lnTo>
                <a:lnTo>
                  <a:pt x="2478" y="1744"/>
                </a:lnTo>
                <a:lnTo>
                  <a:pt x="2479" y="1744"/>
                </a:lnTo>
                <a:lnTo>
                  <a:pt x="2479" y="1747"/>
                </a:lnTo>
                <a:lnTo>
                  <a:pt x="2479" y="1748"/>
                </a:lnTo>
                <a:lnTo>
                  <a:pt x="2479" y="1750"/>
                </a:lnTo>
                <a:lnTo>
                  <a:pt x="2479" y="1751"/>
                </a:lnTo>
                <a:lnTo>
                  <a:pt x="2480" y="1752"/>
                </a:lnTo>
                <a:lnTo>
                  <a:pt x="2480" y="1754"/>
                </a:lnTo>
                <a:lnTo>
                  <a:pt x="2479" y="1756"/>
                </a:lnTo>
                <a:lnTo>
                  <a:pt x="2479" y="1757"/>
                </a:lnTo>
                <a:lnTo>
                  <a:pt x="2480" y="1757"/>
                </a:lnTo>
                <a:lnTo>
                  <a:pt x="2481" y="1757"/>
                </a:lnTo>
                <a:lnTo>
                  <a:pt x="2482" y="1758"/>
                </a:lnTo>
                <a:lnTo>
                  <a:pt x="2482" y="1759"/>
                </a:lnTo>
                <a:lnTo>
                  <a:pt x="2484" y="1759"/>
                </a:lnTo>
                <a:lnTo>
                  <a:pt x="2484" y="1761"/>
                </a:lnTo>
                <a:lnTo>
                  <a:pt x="2485" y="1762"/>
                </a:lnTo>
                <a:lnTo>
                  <a:pt x="2485" y="1763"/>
                </a:lnTo>
                <a:lnTo>
                  <a:pt x="2486" y="1763"/>
                </a:lnTo>
                <a:lnTo>
                  <a:pt x="2486" y="1764"/>
                </a:lnTo>
                <a:lnTo>
                  <a:pt x="2486" y="1765"/>
                </a:lnTo>
                <a:lnTo>
                  <a:pt x="2486" y="1767"/>
                </a:lnTo>
                <a:lnTo>
                  <a:pt x="2486" y="1768"/>
                </a:lnTo>
                <a:lnTo>
                  <a:pt x="2486" y="1769"/>
                </a:lnTo>
                <a:lnTo>
                  <a:pt x="2486" y="1770"/>
                </a:lnTo>
                <a:lnTo>
                  <a:pt x="2486" y="1773"/>
                </a:lnTo>
                <a:lnTo>
                  <a:pt x="2486" y="1774"/>
                </a:lnTo>
                <a:lnTo>
                  <a:pt x="2486" y="1775"/>
                </a:lnTo>
                <a:lnTo>
                  <a:pt x="2487" y="1775"/>
                </a:lnTo>
                <a:lnTo>
                  <a:pt x="2487" y="1776"/>
                </a:lnTo>
                <a:lnTo>
                  <a:pt x="2487" y="1778"/>
                </a:lnTo>
                <a:lnTo>
                  <a:pt x="2487" y="1779"/>
                </a:lnTo>
                <a:lnTo>
                  <a:pt x="2489" y="1780"/>
                </a:lnTo>
                <a:lnTo>
                  <a:pt x="2490" y="1783"/>
                </a:lnTo>
                <a:lnTo>
                  <a:pt x="2490" y="1784"/>
                </a:lnTo>
                <a:lnTo>
                  <a:pt x="2491" y="1784"/>
                </a:lnTo>
                <a:lnTo>
                  <a:pt x="2492" y="1784"/>
                </a:lnTo>
                <a:lnTo>
                  <a:pt x="2493" y="1785"/>
                </a:lnTo>
                <a:lnTo>
                  <a:pt x="2495" y="1786"/>
                </a:lnTo>
                <a:lnTo>
                  <a:pt x="2496" y="1788"/>
                </a:lnTo>
                <a:lnTo>
                  <a:pt x="2498" y="1789"/>
                </a:lnTo>
                <a:lnTo>
                  <a:pt x="2498" y="1790"/>
                </a:lnTo>
                <a:lnTo>
                  <a:pt x="2500" y="1791"/>
                </a:lnTo>
                <a:lnTo>
                  <a:pt x="2501" y="1791"/>
                </a:lnTo>
                <a:lnTo>
                  <a:pt x="2501" y="1793"/>
                </a:lnTo>
                <a:lnTo>
                  <a:pt x="2502" y="1793"/>
                </a:lnTo>
                <a:lnTo>
                  <a:pt x="2503" y="1794"/>
                </a:lnTo>
                <a:lnTo>
                  <a:pt x="2503" y="1795"/>
                </a:lnTo>
                <a:lnTo>
                  <a:pt x="2504" y="1795"/>
                </a:lnTo>
                <a:lnTo>
                  <a:pt x="2506" y="1796"/>
                </a:lnTo>
                <a:lnTo>
                  <a:pt x="2506" y="1797"/>
                </a:lnTo>
                <a:lnTo>
                  <a:pt x="2507" y="1797"/>
                </a:lnTo>
                <a:lnTo>
                  <a:pt x="2507" y="1799"/>
                </a:lnTo>
                <a:lnTo>
                  <a:pt x="2508" y="1799"/>
                </a:lnTo>
                <a:lnTo>
                  <a:pt x="2508" y="1800"/>
                </a:lnTo>
                <a:lnTo>
                  <a:pt x="2510" y="1800"/>
                </a:lnTo>
                <a:lnTo>
                  <a:pt x="2511" y="1801"/>
                </a:lnTo>
                <a:lnTo>
                  <a:pt x="2512" y="1802"/>
                </a:lnTo>
                <a:lnTo>
                  <a:pt x="2513" y="1802"/>
                </a:lnTo>
                <a:lnTo>
                  <a:pt x="2513" y="1804"/>
                </a:lnTo>
                <a:lnTo>
                  <a:pt x="2514" y="1804"/>
                </a:lnTo>
                <a:lnTo>
                  <a:pt x="2516" y="1805"/>
                </a:lnTo>
                <a:lnTo>
                  <a:pt x="2517" y="1805"/>
                </a:lnTo>
                <a:lnTo>
                  <a:pt x="2518" y="1805"/>
                </a:lnTo>
                <a:lnTo>
                  <a:pt x="2519" y="1805"/>
                </a:lnTo>
                <a:lnTo>
                  <a:pt x="2521" y="1804"/>
                </a:lnTo>
                <a:lnTo>
                  <a:pt x="2522" y="1804"/>
                </a:lnTo>
                <a:lnTo>
                  <a:pt x="2523" y="1802"/>
                </a:lnTo>
                <a:lnTo>
                  <a:pt x="2524" y="1802"/>
                </a:lnTo>
                <a:lnTo>
                  <a:pt x="2525" y="1802"/>
                </a:lnTo>
                <a:lnTo>
                  <a:pt x="2527" y="1802"/>
                </a:lnTo>
                <a:lnTo>
                  <a:pt x="2525" y="1801"/>
                </a:lnTo>
                <a:lnTo>
                  <a:pt x="2527" y="1800"/>
                </a:lnTo>
                <a:lnTo>
                  <a:pt x="2528" y="1799"/>
                </a:lnTo>
                <a:lnTo>
                  <a:pt x="2529" y="1799"/>
                </a:lnTo>
                <a:lnTo>
                  <a:pt x="2530" y="1799"/>
                </a:lnTo>
                <a:lnTo>
                  <a:pt x="2532" y="1799"/>
                </a:lnTo>
                <a:lnTo>
                  <a:pt x="2532" y="1797"/>
                </a:lnTo>
                <a:lnTo>
                  <a:pt x="2533" y="1797"/>
                </a:lnTo>
                <a:lnTo>
                  <a:pt x="2534" y="1797"/>
                </a:lnTo>
                <a:lnTo>
                  <a:pt x="2535" y="1796"/>
                </a:lnTo>
                <a:lnTo>
                  <a:pt x="2536" y="1796"/>
                </a:lnTo>
                <a:lnTo>
                  <a:pt x="2538" y="1796"/>
                </a:lnTo>
                <a:lnTo>
                  <a:pt x="2539" y="1796"/>
                </a:lnTo>
                <a:lnTo>
                  <a:pt x="2540" y="1796"/>
                </a:lnTo>
                <a:lnTo>
                  <a:pt x="2541" y="1796"/>
                </a:lnTo>
                <a:lnTo>
                  <a:pt x="2541" y="1797"/>
                </a:lnTo>
                <a:lnTo>
                  <a:pt x="2543" y="1796"/>
                </a:lnTo>
                <a:lnTo>
                  <a:pt x="2544" y="1796"/>
                </a:lnTo>
                <a:lnTo>
                  <a:pt x="2546" y="1796"/>
                </a:lnTo>
                <a:lnTo>
                  <a:pt x="2549" y="1796"/>
                </a:lnTo>
                <a:lnTo>
                  <a:pt x="2550" y="1796"/>
                </a:lnTo>
                <a:lnTo>
                  <a:pt x="2551" y="1796"/>
                </a:lnTo>
                <a:lnTo>
                  <a:pt x="2555" y="1797"/>
                </a:lnTo>
                <a:lnTo>
                  <a:pt x="2556" y="1797"/>
                </a:lnTo>
                <a:lnTo>
                  <a:pt x="2556" y="1799"/>
                </a:lnTo>
                <a:lnTo>
                  <a:pt x="2557" y="1799"/>
                </a:lnTo>
                <a:lnTo>
                  <a:pt x="2559" y="1800"/>
                </a:lnTo>
                <a:lnTo>
                  <a:pt x="2561" y="1801"/>
                </a:lnTo>
                <a:lnTo>
                  <a:pt x="2562" y="1802"/>
                </a:lnTo>
                <a:lnTo>
                  <a:pt x="2563" y="1802"/>
                </a:lnTo>
                <a:lnTo>
                  <a:pt x="2565" y="1802"/>
                </a:lnTo>
                <a:lnTo>
                  <a:pt x="2566" y="1802"/>
                </a:lnTo>
                <a:lnTo>
                  <a:pt x="2568" y="1804"/>
                </a:lnTo>
                <a:lnTo>
                  <a:pt x="2570" y="1804"/>
                </a:lnTo>
                <a:lnTo>
                  <a:pt x="2571" y="1805"/>
                </a:lnTo>
                <a:lnTo>
                  <a:pt x="2571" y="1806"/>
                </a:lnTo>
                <a:lnTo>
                  <a:pt x="2572" y="1807"/>
                </a:lnTo>
                <a:lnTo>
                  <a:pt x="2573" y="1807"/>
                </a:lnTo>
                <a:lnTo>
                  <a:pt x="2573" y="1808"/>
                </a:lnTo>
                <a:lnTo>
                  <a:pt x="2575" y="1808"/>
                </a:lnTo>
                <a:lnTo>
                  <a:pt x="2575" y="1810"/>
                </a:lnTo>
                <a:lnTo>
                  <a:pt x="2576" y="1811"/>
                </a:lnTo>
                <a:lnTo>
                  <a:pt x="2577" y="1811"/>
                </a:lnTo>
                <a:lnTo>
                  <a:pt x="2578" y="1812"/>
                </a:lnTo>
                <a:lnTo>
                  <a:pt x="2581" y="1811"/>
                </a:lnTo>
                <a:lnTo>
                  <a:pt x="2581" y="1812"/>
                </a:lnTo>
                <a:lnTo>
                  <a:pt x="2582" y="1812"/>
                </a:lnTo>
                <a:lnTo>
                  <a:pt x="2582" y="1813"/>
                </a:lnTo>
                <a:lnTo>
                  <a:pt x="2583" y="1816"/>
                </a:lnTo>
                <a:lnTo>
                  <a:pt x="2584" y="1817"/>
                </a:lnTo>
                <a:lnTo>
                  <a:pt x="2584" y="1818"/>
                </a:lnTo>
                <a:lnTo>
                  <a:pt x="2586" y="1818"/>
                </a:lnTo>
                <a:lnTo>
                  <a:pt x="2588" y="1818"/>
                </a:lnTo>
                <a:lnTo>
                  <a:pt x="2589" y="1820"/>
                </a:lnTo>
                <a:lnTo>
                  <a:pt x="2591" y="1820"/>
                </a:lnTo>
                <a:lnTo>
                  <a:pt x="2592" y="1821"/>
                </a:lnTo>
                <a:lnTo>
                  <a:pt x="2593" y="1821"/>
                </a:lnTo>
                <a:lnTo>
                  <a:pt x="2594" y="1822"/>
                </a:lnTo>
                <a:lnTo>
                  <a:pt x="2595" y="1823"/>
                </a:lnTo>
                <a:lnTo>
                  <a:pt x="2597" y="1825"/>
                </a:lnTo>
                <a:lnTo>
                  <a:pt x="2598" y="1825"/>
                </a:lnTo>
                <a:lnTo>
                  <a:pt x="2600" y="1826"/>
                </a:lnTo>
                <a:lnTo>
                  <a:pt x="2602" y="1826"/>
                </a:lnTo>
                <a:lnTo>
                  <a:pt x="2603" y="1826"/>
                </a:lnTo>
                <a:lnTo>
                  <a:pt x="2604" y="1826"/>
                </a:lnTo>
                <a:lnTo>
                  <a:pt x="2605" y="1827"/>
                </a:lnTo>
                <a:lnTo>
                  <a:pt x="2607" y="1827"/>
                </a:lnTo>
                <a:lnTo>
                  <a:pt x="2608" y="1827"/>
                </a:lnTo>
                <a:lnTo>
                  <a:pt x="2609" y="1827"/>
                </a:lnTo>
                <a:lnTo>
                  <a:pt x="2610" y="1827"/>
                </a:lnTo>
                <a:lnTo>
                  <a:pt x="2612" y="1826"/>
                </a:lnTo>
                <a:lnTo>
                  <a:pt x="2613" y="1826"/>
                </a:lnTo>
                <a:lnTo>
                  <a:pt x="2613" y="1827"/>
                </a:lnTo>
                <a:lnTo>
                  <a:pt x="2614" y="1827"/>
                </a:lnTo>
                <a:lnTo>
                  <a:pt x="2615" y="1826"/>
                </a:lnTo>
                <a:lnTo>
                  <a:pt x="2618" y="1826"/>
                </a:lnTo>
                <a:lnTo>
                  <a:pt x="2619" y="1826"/>
                </a:lnTo>
                <a:lnTo>
                  <a:pt x="2620" y="1827"/>
                </a:lnTo>
                <a:lnTo>
                  <a:pt x="2620" y="1826"/>
                </a:lnTo>
                <a:lnTo>
                  <a:pt x="2621" y="1826"/>
                </a:lnTo>
                <a:lnTo>
                  <a:pt x="2623" y="1825"/>
                </a:lnTo>
                <a:lnTo>
                  <a:pt x="2624" y="1825"/>
                </a:lnTo>
                <a:lnTo>
                  <a:pt x="2625" y="1825"/>
                </a:lnTo>
                <a:lnTo>
                  <a:pt x="2627" y="1825"/>
                </a:lnTo>
                <a:lnTo>
                  <a:pt x="2629" y="1825"/>
                </a:lnTo>
                <a:lnTo>
                  <a:pt x="2630" y="1825"/>
                </a:lnTo>
                <a:lnTo>
                  <a:pt x="2630" y="1826"/>
                </a:lnTo>
                <a:lnTo>
                  <a:pt x="2631" y="1826"/>
                </a:lnTo>
                <a:lnTo>
                  <a:pt x="2632" y="1826"/>
                </a:lnTo>
                <a:lnTo>
                  <a:pt x="2634" y="1826"/>
                </a:lnTo>
                <a:lnTo>
                  <a:pt x="2635" y="1827"/>
                </a:lnTo>
                <a:lnTo>
                  <a:pt x="2636" y="1828"/>
                </a:lnTo>
                <a:lnTo>
                  <a:pt x="2637" y="1828"/>
                </a:lnTo>
                <a:lnTo>
                  <a:pt x="2637" y="1832"/>
                </a:lnTo>
                <a:lnTo>
                  <a:pt x="2638" y="1833"/>
                </a:lnTo>
                <a:lnTo>
                  <a:pt x="2640" y="1834"/>
                </a:lnTo>
                <a:lnTo>
                  <a:pt x="2641" y="1836"/>
                </a:lnTo>
                <a:lnTo>
                  <a:pt x="2642" y="1838"/>
                </a:lnTo>
                <a:lnTo>
                  <a:pt x="2645" y="1842"/>
                </a:lnTo>
                <a:lnTo>
                  <a:pt x="2646" y="1842"/>
                </a:lnTo>
                <a:lnTo>
                  <a:pt x="2646" y="1843"/>
                </a:lnTo>
                <a:lnTo>
                  <a:pt x="2651" y="1849"/>
                </a:lnTo>
                <a:lnTo>
                  <a:pt x="2652" y="1850"/>
                </a:lnTo>
                <a:lnTo>
                  <a:pt x="2655" y="1852"/>
                </a:lnTo>
                <a:lnTo>
                  <a:pt x="2657" y="1853"/>
                </a:lnTo>
                <a:lnTo>
                  <a:pt x="2658" y="1855"/>
                </a:lnTo>
                <a:lnTo>
                  <a:pt x="2659" y="1855"/>
                </a:lnTo>
                <a:lnTo>
                  <a:pt x="2661" y="1857"/>
                </a:lnTo>
                <a:lnTo>
                  <a:pt x="2663" y="1858"/>
                </a:lnTo>
                <a:lnTo>
                  <a:pt x="2663" y="1859"/>
                </a:lnTo>
                <a:lnTo>
                  <a:pt x="2663" y="1860"/>
                </a:lnTo>
                <a:lnTo>
                  <a:pt x="2664" y="1860"/>
                </a:lnTo>
                <a:lnTo>
                  <a:pt x="2666" y="1861"/>
                </a:lnTo>
                <a:lnTo>
                  <a:pt x="2668" y="1863"/>
                </a:lnTo>
                <a:lnTo>
                  <a:pt x="2670" y="1864"/>
                </a:lnTo>
                <a:lnTo>
                  <a:pt x="2673" y="1865"/>
                </a:lnTo>
                <a:lnTo>
                  <a:pt x="2674" y="1866"/>
                </a:lnTo>
                <a:lnTo>
                  <a:pt x="2679" y="1870"/>
                </a:lnTo>
                <a:lnTo>
                  <a:pt x="2680" y="1871"/>
                </a:lnTo>
                <a:lnTo>
                  <a:pt x="2683" y="1874"/>
                </a:lnTo>
                <a:lnTo>
                  <a:pt x="2684" y="1875"/>
                </a:lnTo>
                <a:lnTo>
                  <a:pt x="2685" y="1877"/>
                </a:lnTo>
                <a:lnTo>
                  <a:pt x="2687" y="1879"/>
                </a:lnTo>
                <a:lnTo>
                  <a:pt x="2690" y="1882"/>
                </a:lnTo>
                <a:lnTo>
                  <a:pt x="2694" y="1886"/>
                </a:lnTo>
                <a:lnTo>
                  <a:pt x="2698" y="1890"/>
                </a:lnTo>
                <a:lnTo>
                  <a:pt x="2699" y="1890"/>
                </a:lnTo>
                <a:lnTo>
                  <a:pt x="2704" y="1893"/>
                </a:lnTo>
                <a:lnTo>
                  <a:pt x="2706" y="1895"/>
                </a:lnTo>
                <a:lnTo>
                  <a:pt x="2707" y="1895"/>
                </a:lnTo>
                <a:lnTo>
                  <a:pt x="2707" y="1896"/>
                </a:lnTo>
                <a:lnTo>
                  <a:pt x="2707" y="1897"/>
                </a:lnTo>
                <a:lnTo>
                  <a:pt x="2707" y="1898"/>
                </a:lnTo>
                <a:lnTo>
                  <a:pt x="2707" y="1899"/>
                </a:lnTo>
                <a:lnTo>
                  <a:pt x="2706" y="1899"/>
                </a:lnTo>
                <a:lnTo>
                  <a:pt x="2704" y="1899"/>
                </a:lnTo>
                <a:lnTo>
                  <a:pt x="2701" y="1899"/>
                </a:lnTo>
                <a:lnTo>
                  <a:pt x="2695" y="1899"/>
                </a:lnTo>
                <a:lnTo>
                  <a:pt x="2691" y="1899"/>
                </a:lnTo>
                <a:lnTo>
                  <a:pt x="2684" y="1899"/>
                </a:lnTo>
                <a:lnTo>
                  <a:pt x="2670" y="1901"/>
                </a:lnTo>
                <a:lnTo>
                  <a:pt x="2668" y="1901"/>
                </a:lnTo>
                <a:lnTo>
                  <a:pt x="2667" y="1901"/>
                </a:lnTo>
                <a:lnTo>
                  <a:pt x="2664" y="1901"/>
                </a:lnTo>
                <a:lnTo>
                  <a:pt x="2652" y="1901"/>
                </a:lnTo>
                <a:lnTo>
                  <a:pt x="2636" y="1901"/>
                </a:lnTo>
                <a:lnTo>
                  <a:pt x="2621" y="1902"/>
                </a:lnTo>
                <a:lnTo>
                  <a:pt x="2616" y="1902"/>
                </a:lnTo>
                <a:lnTo>
                  <a:pt x="2605" y="1902"/>
                </a:lnTo>
                <a:lnTo>
                  <a:pt x="2592" y="1903"/>
                </a:lnTo>
                <a:lnTo>
                  <a:pt x="2576" y="1903"/>
                </a:lnTo>
                <a:lnTo>
                  <a:pt x="2575" y="1903"/>
                </a:lnTo>
                <a:lnTo>
                  <a:pt x="2573" y="1903"/>
                </a:lnTo>
                <a:lnTo>
                  <a:pt x="2572" y="1903"/>
                </a:lnTo>
                <a:lnTo>
                  <a:pt x="2571" y="1903"/>
                </a:lnTo>
                <a:lnTo>
                  <a:pt x="2570" y="1903"/>
                </a:lnTo>
                <a:lnTo>
                  <a:pt x="2567" y="1903"/>
                </a:lnTo>
                <a:lnTo>
                  <a:pt x="2562" y="1903"/>
                </a:lnTo>
                <a:lnTo>
                  <a:pt x="2557" y="1903"/>
                </a:lnTo>
                <a:lnTo>
                  <a:pt x="2541" y="1904"/>
                </a:lnTo>
                <a:lnTo>
                  <a:pt x="2535" y="1904"/>
                </a:lnTo>
                <a:lnTo>
                  <a:pt x="2529" y="1904"/>
                </a:lnTo>
                <a:lnTo>
                  <a:pt x="2527" y="1904"/>
                </a:lnTo>
                <a:lnTo>
                  <a:pt x="2524" y="1904"/>
                </a:lnTo>
                <a:lnTo>
                  <a:pt x="2523" y="1904"/>
                </a:lnTo>
                <a:lnTo>
                  <a:pt x="2510" y="1906"/>
                </a:lnTo>
                <a:lnTo>
                  <a:pt x="2502" y="1906"/>
                </a:lnTo>
                <a:lnTo>
                  <a:pt x="2493" y="1906"/>
                </a:lnTo>
                <a:lnTo>
                  <a:pt x="2478" y="1907"/>
                </a:lnTo>
                <a:lnTo>
                  <a:pt x="2466" y="1907"/>
                </a:lnTo>
                <a:lnTo>
                  <a:pt x="2464" y="1907"/>
                </a:lnTo>
                <a:lnTo>
                  <a:pt x="2444" y="1907"/>
                </a:lnTo>
                <a:lnTo>
                  <a:pt x="2433" y="1908"/>
                </a:lnTo>
                <a:lnTo>
                  <a:pt x="2401" y="1908"/>
                </a:lnTo>
                <a:lnTo>
                  <a:pt x="2396" y="1909"/>
                </a:lnTo>
                <a:lnTo>
                  <a:pt x="2394" y="1909"/>
                </a:lnTo>
                <a:lnTo>
                  <a:pt x="2390" y="1909"/>
                </a:lnTo>
                <a:lnTo>
                  <a:pt x="2386" y="1909"/>
                </a:lnTo>
                <a:lnTo>
                  <a:pt x="2384" y="1909"/>
                </a:lnTo>
                <a:lnTo>
                  <a:pt x="2383" y="1909"/>
                </a:lnTo>
                <a:lnTo>
                  <a:pt x="2370" y="1909"/>
                </a:lnTo>
                <a:lnTo>
                  <a:pt x="2367" y="1909"/>
                </a:lnTo>
                <a:lnTo>
                  <a:pt x="2351" y="1910"/>
                </a:lnTo>
                <a:lnTo>
                  <a:pt x="2335" y="1910"/>
                </a:lnTo>
                <a:lnTo>
                  <a:pt x="2319" y="1912"/>
                </a:lnTo>
                <a:lnTo>
                  <a:pt x="2312" y="1912"/>
                </a:lnTo>
                <a:lnTo>
                  <a:pt x="2303" y="1912"/>
                </a:lnTo>
                <a:lnTo>
                  <a:pt x="2298" y="1912"/>
                </a:lnTo>
                <a:lnTo>
                  <a:pt x="2297" y="1912"/>
                </a:lnTo>
                <a:lnTo>
                  <a:pt x="2287" y="1912"/>
                </a:lnTo>
                <a:lnTo>
                  <a:pt x="2275" y="1913"/>
                </a:lnTo>
                <a:lnTo>
                  <a:pt x="2271" y="1913"/>
                </a:lnTo>
                <a:lnTo>
                  <a:pt x="2255" y="1913"/>
                </a:lnTo>
                <a:lnTo>
                  <a:pt x="2240" y="1914"/>
                </a:lnTo>
                <a:lnTo>
                  <a:pt x="2224" y="1914"/>
                </a:lnTo>
                <a:lnTo>
                  <a:pt x="2214" y="1914"/>
                </a:lnTo>
                <a:lnTo>
                  <a:pt x="2208" y="1914"/>
                </a:lnTo>
                <a:lnTo>
                  <a:pt x="2192" y="1916"/>
                </a:lnTo>
                <a:lnTo>
                  <a:pt x="2179" y="1916"/>
                </a:lnTo>
                <a:lnTo>
                  <a:pt x="2177" y="1916"/>
                </a:lnTo>
                <a:lnTo>
                  <a:pt x="2165" y="1916"/>
                </a:lnTo>
                <a:lnTo>
                  <a:pt x="2146" y="1917"/>
                </a:lnTo>
                <a:lnTo>
                  <a:pt x="2138" y="1917"/>
                </a:lnTo>
                <a:lnTo>
                  <a:pt x="2129" y="1917"/>
                </a:lnTo>
                <a:lnTo>
                  <a:pt x="2121" y="1918"/>
                </a:lnTo>
                <a:lnTo>
                  <a:pt x="2120" y="1918"/>
                </a:lnTo>
                <a:lnTo>
                  <a:pt x="2114" y="1918"/>
                </a:lnTo>
                <a:lnTo>
                  <a:pt x="2097" y="1918"/>
                </a:lnTo>
                <a:lnTo>
                  <a:pt x="2093" y="1918"/>
                </a:lnTo>
                <a:lnTo>
                  <a:pt x="2090" y="1918"/>
                </a:lnTo>
                <a:lnTo>
                  <a:pt x="2084" y="1919"/>
                </a:lnTo>
                <a:lnTo>
                  <a:pt x="2083" y="1919"/>
                </a:lnTo>
                <a:lnTo>
                  <a:pt x="2067" y="1919"/>
                </a:lnTo>
                <a:lnTo>
                  <a:pt x="2020" y="1920"/>
                </a:lnTo>
                <a:lnTo>
                  <a:pt x="2004" y="1922"/>
                </a:lnTo>
                <a:lnTo>
                  <a:pt x="1989" y="1922"/>
                </a:lnTo>
                <a:lnTo>
                  <a:pt x="1973" y="1923"/>
                </a:lnTo>
                <a:lnTo>
                  <a:pt x="1957" y="1923"/>
                </a:lnTo>
                <a:lnTo>
                  <a:pt x="1941" y="1923"/>
                </a:lnTo>
                <a:lnTo>
                  <a:pt x="1927" y="1924"/>
                </a:lnTo>
                <a:lnTo>
                  <a:pt x="1911" y="1924"/>
                </a:lnTo>
                <a:lnTo>
                  <a:pt x="1895" y="1925"/>
                </a:lnTo>
                <a:lnTo>
                  <a:pt x="1886" y="1925"/>
                </a:lnTo>
                <a:lnTo>
                  <a:pt x="1879" y="1919"/>
                </a:lnTo>
                <a:lnTo>
                  <a:pt x="1874" y="1913"/>
                </a:lnTo>
                <a:lnTo>
                  <a:pt x="1873" y="1913"/>
                </a:lnTo>
                <a:lnTo>
                  <a:pt x="1869" y="1908"/>
                </a:lnTo>
                <a:lnTo>
                  <a:pt x="1864" y="1903"/>
                </a:lnTo>
                <a:lnTo>
                  <a:pt x="1863" y="1903"/>
                </a:lnTo>
                <a:lnTo>
                  <a:pt x="1860" y="1899"/>
                </a:lnTo>
                <a:lnTo>
                  <a:pt x="1859" y="1897"/>
                </a:lnTo>
                <a:lnTo>
                  <a:pt x="1855" y="1895"/>
                </a:lnTo>
                <a:lnTo>
                  <a:pt x="1855" y="1893"/>
                </a:lnTo>
                <a:lnTo>
                  <a:pt x="1848" y="1887"/>
                </a:lnTo>
                <a:lnTo>
                  <a:pt x="1844" y="1884"/>
                </a:lnTo>
                <a:lnTo>
                  <a:pt x="1842" y="1881"/>
                </a:lnTo>
                <a:lnTo>
                  <a:pt x="1836" y="1875"/>
                </a:lnTo>
                <a:lnTo>
                  <a:pt x="1832" y="1871"/>
                </a:lnTo>
                <a:lnTo>
                  <a:pt x="1829" y="1869"/>
                </a:lnTo>
                <a:lnTo>
                  <a:pt x="1827" y="1865"/>
                </a:lnTo>
                <a:lnTo>
                  <a:pt x="1826" y="1865"/>
                </a:lnTo>
                <a:lnTo>
                  <a:pt x="1816" y="1855"/>
                </a:lnTo>
                <a:lnTo>
                  <a:pt x="1815" y="1854"/>
                </a:lnTo>
                <a:lnTo>
                  <a:pt x="1813" y="1854"/>
                </a:lnTo>
                <a:lnTo>
                  <a:pt x="1812" y="1854"/>
                </a:lnTo>
                <a:lnTo>
                  <a:pt x="1811" y="1854"/>
                </a:lnTo>
                <a:lnTo>
                  <a:pt x="1809" y="1853"/>
                </a:lnTo>
                <a:lnTo>
                  <a:pt x="1806" y="1853"/>
                </a:lnTo>
                <a:lnTo>
                  <a:pt x="1804" y="1852"/>
                </a:lnTo>
                <a:lnTo>
                  <a:pt x="1801" y="1852"/>
                </a:lnTo>
                <a:lnTo>
                  <a:pt x="1800" y="1850"/>
                </a:lnTo>
                <a:lnTo>
                  <a:pt x="1799" y="1850"/>
                </a:lnTo>
                <a:lnTo>
                  <a:pt x="1796" y="1850"/>
                </a:lnTo>
                <a:lnTo>
                  <a:pt x="1795" y="1850"/>
                </a:lnTo>
                <a:lnTo>
                  <a:pt x="1794" y="1849"/>
                </a:lnTo>
                <a:lnTo>
                  <a:pt x="1790" y="1849"/>
                </a:lnTo>
                <a:lnTo>
                  <a:pt x="1788" y="1849"/>
                </a:lnTo>
                <a:lnTo>
                  <a:pt x="1786" y="1849"/>
                </a:lnTo>
                <a:lnTo>
                  <a:pt x="1785" y="1849"/>
                </a:lnTo>
                <a:lnTo>
                  <a:pt x="1783" y="1849"/>
                </a:lnTo>
                <a:lnTo>
                  <a:pt x="1781" y="1849"/>
                </a:lnTo>
                <a:lnTo>
                  <a:pt x="1780" y="1850"/>
                </a:lnTo>
                <a:lnTo>
                  <a:pt x="1778" y="1850"/>
                </a:lnTo>
                <a:lnTo>
                  <a:pt x="1777" y="1850"/>
                </a:lnTo>
                <a:lnTo>
                  <a:pt x="1775" y="1850"/>
                </a:lnTo>
                <a:lnTo>
                  <a:pt x="1773" y="1852"/>
                </a:lnTo>
                <a:lnTo>
                  <a:pt x="1773" y="1853"/>
                </a:lnTo>
                <a:lnTo>
                  <a:pt x="1772" y="1853"/>
                </a:lnTo>
                <a:lnTo>
                  <a:pt x="1772" y="1854"/>
                </a:lnTo>
                <a:lnTo>
                  <a:pt x="1770" y="1854"/>
                </a:lnTo>
                <a:lnTo>
                  <a:pt x="1770" y="1855"/>
                </a:lnTo>
                <a:lnTo>
                  <a:pt x="1769" y="1855"/>
                </a:lnTo>
                <a:lnTo>
                  <a:pt x="1769" y="1857"/>
                </a:lnTo>
                <a:lnTo>
                  <a:pt x="1768" y="1857"/>
                </a:lnTo>
                <a:lnTo>
                  <a:pt x="1768" y="1858"/>
                </a:lnTo>
                <a:lnTo>
                  <a:pt x="1768" y="1859"/>
                </a:lnTo>
                <a:lnTo>
                  <a:pt x="1767" y="1860"/>
                </a:lnTo>
                <a:lnTo>
                  <a:pt x="1764" y="1861"/>
                </a:lnTo>
                <a:lnTo>
                  <a:pt x="1763" y="1863"/>
                </a:lnTo>
                <a:lnTo>
                  <a:pt x="1762" y="1864"/>
                </a:lnTo>
                <a:lnTo>
                  <a:pt x="1761" y="1864"/>
                </a:lnTo>
                <a:lnTo>
                  <a:pt x="1759" y="1865"/>
                </a:lnTo>
                <a:lnTo>
                  <a:pt x="1759" y="1866"/>
                </a:lnTo>
                <a:lnTo>
                  <a:pt x="1758" y="1866"/>
                </a:lnTo>
                <a:lnTo>
                  <a:pt x="1757" y="1868"/>
                </a:lnTo>
                <a:lnTo>
                  <a:pt x="1756" y="1869"/>
                </a:lnTo>
                <a:lnTo>
                  <a:pt x="1753" y="1871"/>
                </a:lnTo>
                <a:lnTo>
                  <a:pt x="1752" y="1874"/>
                </a:lnTo>
                <a:lnTo>
                  <a:pt x="1751" y="1874"/>
                </a:lnTo>
                <a:lnTo>
                  <a:pt x="1751" y="1875"/>
                </a:lnTo>
                <a:lnTo>
                  <a:pt x="1750" y="1875"/>
                </a:lnTo>
                <a:lnTo>
                  <a:pt x="1748" y="1876"/>
                </a:lnTo>
                <a:lnTo>
                  <a:pt x="1746" y="1879"/>
                </a:lnTo>
                <a:lnTo>
                  <a:pt x="1746" y="1880"/>
                </a:lnTo>
                <a:lnTo>
                  <a:pt x="1745" y="1882"/>
                </a:lnTo>
                <a:lnTo>
                  <a:pt x="1745" y="1884"/>
                </a:lnTo>
                <a:lnTo>
                  <a:pt x="1745" y="1885"/>
                </a:lnTo>
                <a:lnTo>
                  <a:pt x="1743" y="1886"/>
                </a:lnTo>
                <a:lnTo>
                  <a:pt x="1740" y="1887"/>
                </a:lnTo>
                <a:lnTo>
                  <a:pt x="1737" y="1890"/>
                </a:lnTo>
                <a:lnTo>
                  <a:pt x="1735" y="1890"/>
                </a:lnTo>
                <a:lnTo>
                  <a:pt x="1735" y="1891"/>
                </a:lnTo>
                <a:lnTo>
                  <a:pt x="1734" y="1891"/>
                </a:lnTo>
                <a:lnTo>
                  <a:pt x="1732" y="1893"/>
                </a:lnTo>
                <a:lnTo>
                  <a:pt x="1731" y="1895"/>
                </a:lnTo>
                <a:lnTo>
                  <a:pt x="1731" y="1896"/>
                </a:lnTo>
                <a:lnTo>
                  <a:pt x="1730" y="1896"/>
                </a:lnTo>
                <a:lnTo>
                  <a:pt x="1730" y="1897"/>
                </a:lnTo>
                <a:lnTo>
                  <a:pt x="1729" y="1898"/>
                </a:lnTo>
                <a:lnTo>
                  <a:pt x="1729" y="1899"/>
                </a:lnTo>
                <a:lnTo>
                  <a:pt x="1727" y="1901"/>
                </a:lnTo>
                <a:lnTo>
                  <a:pt x="1726" y="1902"/>
                </a:lnTo>
                <a:lnTo>
                  <a:pt x="1726" y="1903"/>
                </a:lnTo>
                <a:lnTo>
                  <a:pt x="1725" y="1904"/>
                </a:lnTo>
                <a:lnTo>
                  <a:pt x="1725" y="1906"/>
                </a:lnTo>
                <a:lnTo>
                  <a:pt x="1724" y="1906"/>
                </a:lnTo>
                <a:lnTo>
                  <a:pt x="1724" y="1907"/>
                </a:lnTo>
                <a:lnTo>
                  <a:pt x="1722" y="1908"/>
                </a:lnTo>
                <a:lnTo>
                  <a:pt x="1722" y="1909"/>
                </a:lnTo>
                <a:lnTo>
                  <a:pt x="1722" y="1912"/>
                </a:lnTo>
                <a:lnTo>
                  <a:pt x="1721" y="1912"/>
                </a:lnTo>
                <a:lnTo>
                  <a:pt x="1721" y="1916"/>
                </a:lnTo>
                <a:lnTo>
                  <a:pt x="1721" y="1917"/>
                </a:lnTo>
                <a:lnTo>
                  <a:pt x="1720" y="1917"/>
                </a:lnTo>
                <a:lnTo>
                  <a:pt x="1720" y="1918"/>
                </a:lnTo>
                <a:lnTo>
                  <a:pt x="1720" y="1919"/>
                </a:lnTo>
                <a:lnTo>
                  <a:pt x="1720" y="1920"/>
                </a:lnTo>
                <a:lnTo>
                  <a:pt x="1720" y="1923"/>
                </a:lnTo>
                <a:lnTo>
                  <a:pt x="1720" y="1924"/>
                </a:lnTo>
                <a:lnTo>
                  <a:pt x="1720" y="1925"/>
                </a:lnTo>
                <a:lnTo>
                  <a:pt x="1720" y="1927"/>
                </a:lnTo>
                <a:lnTo>
                  <a:pt x="1720" y="1928"/>
                </a:lnTo>
                <a:lnTo>
                  <a:pt x="1720" y="1929"/>
                </a:lnTo>
                <a:lnTo>
                  <a:pt x="1719" y="1930"/>
                </a:lnTo>
                <a:lnTo>
                  <a:pt x="1719" y="1931"/>
                </a:lnTo>
                <a:lnTo>
                  <a:pt x="1718" y="1933"/>
                </a:lnTo>
                <a:lnTo>
                  <a:pt x="1716" y="1934"/>
                </a:lnTo>
                <a:lnTo>
                  <a:pt x="1716" y="1935"/>
                </a:lnTo>
                <a:lnTo>
                  <a:pt x="1715" y="1936"/>
                </a:lnTo>
                <a:lnTo>
                  <a:pt x="1714" y="1938"/>
                </a:lnTo>
                <a:lnTo>
                  <a:pt x="1714" y="1939"/>
                </a:lnTo>
                <a:lnTo>
                  <a:pt x="1713" y="1940"/>
                </a:lnTo>
                <a:lnTo>
                  <a:pt x="1711" y="1940"/>
                </a:lnTo>
                <a:lnTo>
                  <a:pt x="1711" y="1941"/>
                </a:lnTo>
                <a:lnTo>
                  <a:pt x="1711" y="1942"/>
                </a:lnTo>
                <a:lnTo>
                  <a:pt x="1710" y="1944"/>
                </a:lnTo>
                <a:lnTo>
                  <a:pt x="1709" y="1945"/>
                </a:lnTo>
                <a:lnTo>
                  <a:pt x="1709" y="1946"/>
                </a:lnTo>
                <a:lnTo>
                  <a:pt x="1709" y="1947"/>
                </a:lnTo>
                <a:lnTo>
                  <a:pt x="1709" y="1949"/>
                </a:lnTo>
                <a:lnTo>
                  <a:pt x="1709" y="1950"/>
                </a:lnTo>
                <a:lnTo>
                  <a:pt x="1708" y="1950"/>
                </a:lnTo>
                <a:lnTo>
                  <a:pt x="1708" y="1951"/>
                </a:lnTo>
                <a:lnTo>
                  <a:pt x="1708" y="1952"/>
                </a:lnTo>
                <a:lnTo>
                  <a:pt x="1708" y="1954"/>
                </a:lnTo>
                <a:lnTo>
                  <a:pt x="1708" y="1955"/>
                </a:lnTo>
                <a:lnTo>
                  <a:pt x="1707" y="1955"/>
                </a:lnTo>
                <a:lnTo>
                  <a:pt x="1707" y="1956"/>
                </a:lnTo>
                <a:lnTo>
                  <a:pt x="1707" y="1957"/>
                </a:lnTo>
                <a:lnTo>
                  <a:pt x="1705" y="1959"/>
                </a:lnTo>
                <a:lnTo>
                  <a:pt x="1705" y="1960"/>
                </a:lnTo>
                <a:lnTo>
                  <a:pt x="1704" y="1961"/>
                </a:lnTo>
                <a:lnTo>
                  <a:pt x="1704" y="1962"/>
                </a:lnTo>
                <a:lnTo>
                  <a:pt x="1704" y="1963"/>
                </a:lnTo>
                <a:lnTo>
                  <a:pt x="1704" y="1965"/>
                </a:lnTo>
                <a:lnTo>
                  <a:pt x="1704" y="1966"/>
                </a:lnTo>
                <a:lnTo>
                  <a:pt x="1704" y="1967"/>
                </a:lnTo>
                <a:lnTo>
                  <a:pt x="1703" y="1968"/>
                </a:lnTo>
                <a:lnTo>
                  <a:pt x="1702" y="1970"/>
                </a:lnTo>
                <a:lnTo>
                  <a:pt x="1700" y="1971"/>
                </a:lnTo>
                <a:lnTo>
                  <a:pt x="1699" y="1972"/>
                </a:lnTo>
                <a:lnTo>
                  <a:pt x="1699" y="1973"/>
                </a:lnTo>
                <a:lnTo>
                  <a:pt x="1698" y="1974"/>
                </a:lnTo>
                <a:lnTo>
                  <a:pt x="1698" y="1976"/>
                </a:lnTo>
                <a:lnTo>
                  <a:pt x="1698" y="1978"/>
                </a:lnTo>
                <a:lnTo>
                  <a:pt x="1697" y="1979"/>
                </a:lnTo>
                <a:lnTo>
                  <a:pt x="1695" y="1979"/>
                </a:lnTo>
                <a:lnTo>
                  <a:pt x="1695" y="1981"/>
                </a:lnTo>
                <a:lnTo>
                  <a:pt x="1694" y="1982"/>
                </a:lnTo>
                <a:lnTo>
                  <a:pt x="1694" y="1983"/>
                </a:lnTo>
                <a:lnTo>
                  <a:pt x="1693" y="1984"/>
                </a:lnTo>
                <a:lnTo>
                  <a:pt x="1693" y="1986"/>
                </a:lnTo>
                <a:lnTo>
                  <a:pt x="1693" y="1987"/>
                </a:lnTo>
                <a:lnTo>
                  <a:pt x="1693" y="1988"/>
                </a:lnTo>
                <a:lnTo>
                  <a:pt x="1693" y="1989"/>
                </a:lnTo>
                <a:lnTo>
                  <a:pt x="1693" y="1991"/>
                </a:lnTo>
                <a:lnTo>
                  <a:pt x="1693" y="1992"/>
                </a:lnTo>
                <a:lnTo>
                  <a:pt x="1693" y="1993"/>
                </a:lnTo>
                <a:lnTo>
                  <a:pt x="1693" y="1994"/>
                </a:lnTo>
                <a:lnTo>
                  <a:pt x="1693" y="1995"/>
                </a:lnTo>
                <a:lnTo>
                  <a:pt x="1693" y="1997"/>
                </a:lnTo>
                <a:lnTo>
                  <a:pt x="1692" y="1999"/>
                </a:lnTo>
                <a:lnTo>
                  <a:pt x="1692" y="2000"/>
                </a:lnTo>
                <a:lnTo>
                  <a:pt x="1692" y="2002"/>
                </a:lnTo>
                <a:lnTo>
                  <a:pt x="1693" y="2003"/>
                </a:lnTo>
                <a:lnTo>
                  <a:pt x="1693" y="2004"/>
                </a:lnTo>
                <a:lnTo>
                  <a:pt x="1693" y="2006"/>
                </a:lnTo>
                <a:lnTo>
                  <a:pt x="1693" y="2008"/>
                </a:lnTo>
                <a:lnTo>
                  <a:pt x="1693" y="2010"/>
                </a:lnTo>
                <a:lnTo>
                  <a:pt x="1692" y="2011"/>
                </a:lnTo>
                <a:lnTo>
                  <a:pt x="1692" y="2013"/>
                </a:lnTo>
                <a:lnTo>
                  <a:pt x="1692" y="2014"/>
                </a:lnTo>
                <a:lnTo>
                  <a:pt x="1692" y="2015"/>
                </a:lnTo>
                <a:lnTo>
                  <a:pt x="1692" y="2016"/>
                </a:lnTo>
                <a:lnTo>
                  <a:pt x="1692" y="2018"/>
                </a:lnTo>
                <a:lnTo>
                  <a:pt x="1692" y="2020"/>
                </a:lnTo>
                <a:lnTo>
                  <a:pt x="1692" y="2022"/>
                </a:lnTo>
                <a:lnTo>
                  <a:pt x="1692" y="2024"/>
                </a:lnTo>
                <a:lnTo>
                  <a:pt x="1692" y="2025"/>
                </a:lnTo>
                <a:lnTo>
                  <a:pt x="1693" y="2027"/>
                </a:lnTo>
                <a:lnTo>
                  <a:pt x="1693" y="2029"/>
                </a:lnTo>
                <a:lnTo>
                  <a:pt x="1693" y="2030"/>
                </a:lnTo>
                <a:lnTo>
                  <a:pt x="1694" y="2031"/>
                </a:lnTo>
                <a:lnTo>
                  <a:pt x="1694" y="2032"/>
                </a:lnTo>
                <a:lnTo>
                  <a:pt x="1694" y="2033"/>
                </a:lnTo>
                <a:lnTo>
                  <a:pt x="1694" y="2035"/>
                </a:lnTo>
                <a:lnTo>
                  <a:pt x="1694" y="2037"/>
                </a:lnTo>
                <a:lnTo>
                  <a:pt x="1694" y="2038"/>
                </a:lnTo>
                <a:lnTo>
                  <a:pt x="1694" y="2040"/>
                </a:lnTo>
                <a:lnTo>
                  <a:pt x="1694" y="2041"/>
                </a:lnTo>
                <a:lnTo>
                  <a:pt x="1693" y="2042"/>
                </a:lnTo>
                <a:lnTo>
                  <a:pt x="1694" y="2043"/>
                </a:lnTo>
                <a:lnTo>
                  <a:pt x="1694" y="2045"/>
                </a:lnTo>
                <a:lnTo>
                  <a:pt x="1694" y="2046"/>
                </a:lnTo>
                <a:lnTo>
                  <a:pt x="1693" y="2047"/>
                </a:lnTo>
                <a:lnTo>
                  <a:pt x="1693" y="2048"/>
                </a:lnTo>
                <a:lnTo>
                  <a:pt x="1693" y="2050"/>
                </a:lnTo>
                <a:lnTo>
                  <a:pt x="1693" y="2052"/>
                </a:lnTo>
                <a:lnTo>
                  <a:pt x="1693" y="2053"/>
                </a:lnTo>
                <a:lnTo>
                  <a:pt x="1694" y="2054"/>
                </a:lnTo>
                <a:lnTo>
                  <a:pt x="1694" y="2056"/>
                </a:lnTo>
                <a:lnTo>
                  <a:pt x="1694" y="2057"/>
                </a:lnTo>
                <a:lnTo>
                  <a:pt x="1694" y="2058"/>
                </a:lnTo>
                <a:lnTo>
                  <a:pt x="1694" y="2059"/>
                </a:lnTo>
                <a:lnTo>
                  <a:pt x="1694" y="2061"/>
                </a:lnTo>
                <a:lnTo>
                  <a:pt x="1694" y="2062"/>
                </a:lnTo>
                <a:lnTo>
                  <a:pt x="1694" y="2063"/>
                </a:lnTo>
                <a:lnTo>
                  <a:pt x="1695" y="2064"/>
                </a:lnTo>
                <a:lnTo>
                  <a:pt x="1695" y="2065"/>
                </a:lnTo>
                <a:lnTo>
                  <a:pt x="1697" y="2067"/>
                </a:lnTo>
                <a:lnTo>
                  <a:pt x="1697" y="2068"/>
                </a:lnTo>
                <a:lnTo>
                  <a:pt x="1697" y="2069"/>
                </a:lnTo>
                <a:lnTo>
                  <a:pt x="1697" y="2070"/>
                </a:lnTo>
                <a:lnTo>
                  <a:pt x="1697" y="2072"/>
                </a:lnTo>
                <a:lnTo>
                  <a:pt x="1698" y="2072"/>
                </a:lnTo>
                <a:lnTo>
                  <a:pt x="1698" y="2073"/>
                </a:lnTo>
                <a:lnTo>
                  <a:pt x="1698" y="2074"/>
                </a:lnTo>
                <a:lnTo>
                  <a:pt x="1698" y="2075"/>
                </a:lnTo>
                <a:lnTo>
                  <a:pt x="1698" y="2077"/>
                </a:lnTo>
                <a:lnTo>
                  <a:pt x="1697" y="2078"/>
                </a:lnTo>
                <a:lnTo>
                  <a:pt x="1697" y="2079"/>
                </a:lnTo>
                <a:lnTo>
                  <a:pt x="1695" y="2080"/>
                </a:lnTo>
                <a:lnTo>
                  <a:pt x="1694" y="2082"/>
                </a:lnTo>
                <a:lnTo>
                  <a:pt x="1694" y="2083"/>
                </a:lnTo>
                <a:lnTo>
                  <a:pt x="1694" y="2084"/>
                </a:lnTo>
                <a:lnTo>
                  <a:pt x="1693" y="2085"/>
                </a:lnTo>
                <a:lnTo>
                  <a:pt x="1693" y="2086"/>
                </a:lnTo>
                <a:lnTo>
                  <a:pt x="1693" y="2088"/>
                </a:lnTo>
                <a:lnTo>
                  <a:pt x="1692" y="2089"/>
                </a:lnTo>
                <a:lnTo>
                  <a:pt x="1690" y="2090"/>
                </a:lnTo>
                <a:lnTo>
                  <a:pt x="1689" y="2091"/>
                </a:lnTo>
                <a:lnTo>
                  <a:pt x="1688" y="2091"/>
                </a:lnTo>
                <a:lnTo>
                  <a:pt x="1687" y="2094"/>
                </a:lnTo>
                <a:lnTo>
                  <a:pt x="1686" y="2094"/>
                </a:lnTo>
                <a:lnTo>
                  <a:pt x="1684" y="2095"/>
                </a:lnTo>
                <a:lnTo>
                  <a:pt x="1683" y="2096"/>
                </a:lnTo>
                <a:lnTo>
                  <a:pt x="1682" y="2097"/>
                </a:lnTo>
                <a:lnTo>
                  <a:pt x="1681" y="2099"/>
                </a:lnTo>
                <a:lnTo>
                  <a:pt x="1681" y="2100"/>
                </a:lnTo>
                <a:lnTo>
                  <a:pt x="1679" y="2101"/>
                </a:lnTo>
                <a:lnTo>
                  <a:pt x="1678" y="2102"/>
                </a:lnTo>
                <a:lnTo>
                  <a:pt x="1677" y="2104"/>
                </a:lnTo>
                <a:lnTo>
                  <a:pt x="1676" y="2105"/>
                </a:lnTo>
                <a:lnTo>
                  <a:pt x="1675" y="2106"/>
                </a:lnTo>
                <a:lnTo>
                  <a:pt x="1673" y="2108"/>
                </a:lnTo>
                <a:lnTo>
                  <a:pt x="1673" y="2110"/>
                </a:lnTo>
                <a:lnTo>
                  <a:pt x="1672" y="2111"/>
                </a:lnTo>
                <a:lnTo>
                  <a:pt x="1672" y="2112"/>
                </a:lnTo>
                <a:lnTo>
                  <a:pt x="1671" y="2114"/>
                </a:lnTo>
                <a:lnTo>
                  <a:pt x="1671" y="2115"/>
                </a:lnTo>
                <a:lnTo>
                  <a:pt x="1670" y="2116"/>
                </a:lnTo>
                <a:lnTo>
                  <a:pt x="1670" y="2117"/>
                </a:lnTo>
                <a:lnTo>
                  <a:pt x="1668" y="2118"/>
                </a:lnTo>
                <a:lnTo>
                  <a:pt x="1666" y="2120"/>
                </a:lnTo>
                <a:lnTo>
                  <a:pt x="1665" y="2120"/>
                </a:lnTo>
                <a:lnTo>
                  <a:pt x="1663" y="2121"/>
                </a:lnTo>
                <a:lnTo>
                  <a:pt x="1662" y="2122"/>
                </a:lnTo>
                <a:lnTo>
                  <a:pt x="1661" y="2122"/>
                </a:lnTo>
                <a:lnTo>
                  <a:pt x="1660" y="2122"/>
                </a:lnTo>
                <a:lnTo>
                  <a:pt x="1658" y="2123"/>
                </a:lnTo>
                <a:lnTo>
                  <a:pt x="1657" y="2123"/>
                </a:lnTo>
                <a:lnTo>
                  <a:pt x="1657" y="2125"/>
                </a:lnTo>
                <a:lnTo>
                  <a:pt x="1656" y="2125"/>
                </a:lnTo>
                <a:lnTo>
                  <a:pt x="1655" y="2125"/>
                </a:lnTo>
                <a:lnTo>
                  <a:pt x="1654" y="2125"/>
                </a:lnTo>
                <a:lnTo>
                  <a:pt x="1652" y="2125"/>
                </a:lnTo>
                <a:lnTo>
                  <a:pt x="1652" y="2123"/>
                </a:lnTo>
                <a:lnTo>
                  <a:pt x="1651" y="2125"/>
                </a:lnTo>
                <a:lnTo>
                  <a:pt x="1650" y="2125"/>
                </a:lnTo>
                <a:lnTo>
                  <a:pt x="1650" y="2126"/>
                </a:lnTo>
                <a:lnTo>
                  <a:pt x="1649" y="2127"/>
                </a:lnTo>
                <a:lnTo>
                  <a:pt x="1647" y="2127"/>
                </a:lnTo>
                <a:lnTo>
                  <a:pt x="1647" y="2128"/>
                </a:lnTo>
                <a:lnTo>
                  <a:pt x="1646" y="2128"/>
                </a:lnTo>
                <a:lnTo>
                  <a:pt x="1646" y="2129"/>
                </a:lnTo>
                <a:lnTo>
                  <a:pt x="1645" y="2131"/>
                </a:lnTo>
                <a:lnTo>
                  <a:pt x="1645" y="2132"/>
                </a:lnTo>
                <a:lnTo>
                  <a:pt x="1645" y="2133"/>
                </a:lnTo>
                <a:lnTo>
                  <a:pt x="1644" y="2133"/>
                </a:lnTo>
                <a:lnTo>
                  <a:pt x="1644" y="2134"/>
                </a:lnTo>
                <a:lnTo>
                  <a:pt x="1643" y="2134"/>
                </a:lnTo>
                <a:lnTo>
                  <a:pt x="1641" y="2136"/>
                </a:lnTo>
                <a:lnTo>
                  <a:pt x="1640" y="2137"/>
                </a:lnTo>
                <a:lnTo>
                  <a:pt x="1639" y="2138"/>
                </a:lnTo>
                <a:lnTo>
                  <a:pt x="1638" y="2140"/>
                </a:lnTo>
                <a:lnTo>
                  <a:pt x="1636" y="2140"/>
                </a:lnTo>
                <a:lnTo>
                  <a:pt x="1636" y="2142"/>
                </a:lnTo>
                <a:lnTo>
                  <a:pt x="1635" y="2143"/>
                </a:lnTo>
                <a:lnTo>
                  <a:pt x="1635" y="2144"/>
                </a:lnTo>
                <a:lnTo>
                  <a:pt x="1634" y="2145"/>
                </a:lnTo>
                <a:lnTo>
                  <a:pt x="1634" y="2147"/>
                </a:lnTo>
                <a:lnTo>
                  <a:pt x="1635" y="2148"/>
                </a:lnTo>
                <a:lnTo>
                  <a:pt x="1635" y="2149"/>
                </a:lnTo>
                <a:lnTo>
                  <a:pt x="1635" y="2150"/>
                </a:lnTo>
                <a:lnTo>
                  <a:pt x="1634" y="2152"/>
                </a:lnTo>
                <a:lnTo>
                  <a:pt x="1633" y="2153"/>
                </a:lnTo>
                <a:lnTo>
                  <a:pt x="1633" y="2154"/>
                </a:lnTo>
                <a:lnTo>
                  <a:pt x="1632" y="2155"/>
                </a:lnTo>
                <a:lnTo>
                  <a:pt x="1630" y="2157"/>
                </a:lnTo>
                <a:lnTo>
                  <a:pt x="1629" y="2157"/>
                </a:lnTo>
                <a:lnTo>
                  <a:pt x="1629" y="2158"/>
                </a:lnTo>
                <a:lnTo>
                  <a:pt x="1628" y="2159"/>
                </a:lnTo>
                <a:lnTo>
                  <a:pt x="1628" y="2160"/>
                </a:lnTo>
                <a:lnTo>
                  <a:pt x="1626" y="2161"/>
                </a:lnTo>
                <a:lnTo>
                  <a:pt x="1626" y="2163"/>
                </a:lnTo>
                <a:lnTo>
                  <a:pt x="1626" y="2164"/>
                </a:lnTo>
                <a:lnTo>
                  <a:pt x="1628" y="2165"/>
                </a:lnTo>
                <a:lnTo>
                  <a:pt x="1626" y="2166"/>
                </a:lnTo>
                <a:lnTo>
                  <a:pt x="1624" y="2169"/>
                </a:lnTo>
                <a:lnTo>
                  <a:pt x="1623" y="2170"/>
                </a:lnTo>
                <a:lnTo>
                  <a:pt x="1623" y="2171"/>
                </a:lnTo>
                <a:lnTo>
                  <a:pt x="1623" y="2172"/>
                </a:lnTo>
                <a:lnTo>
                  <a:pt x="1622" y="2174"/>
                </a:lnTo>
                <a:lnTo>
                  <a:pt x="1622" y="2176"/>
                </a:lnTo>
                <a:lnTo>
                  <a:pt x="1620" y="2177"/>
                </a:lnTo>
                <a:lnTo>
                  <a:pt x="1620" y="2179"/>
                </a:lnTo>
                <a:lnTo>
                  <a:pt x="1619" y="2179"/>
                </a:lnTo>
                <a:lnTo>
                  <a:pt x="1619" y="2177"/>
                </a:lnTo>
                <a:lnTo>
                  <a:pt x="1618" y="2177"/>
                </a:lnTo>
                <a:lnTo>
                  <a:pt x="1618" y="2179"/>
                </a:lnTo>
                <a:lnTo>
                  <a:pt x="1617" y="2180"/>
                </a:lnTo>
                <a:lnTo>
                  <a:pt x="1615" y="2181"/>
                </a:lnTo>
                <a:lnTo>
                  <a:pt x="1614" y="2181"/>
                </a:lnTo>
                <a:lnTo>
                  <a:pt x="1613" y="2181"/>
                </a:lnTo>
                <a:lnTo>
                  <a:pt x="1612" y="2182"/>
                </a:lnTo>
                <a:lnTo>
                  <a:pt x="1609" y="2185"/>
                </a:lnTo>
                <a:lnTo>
                  <a:pt x="1608" y="2185"/>
                </a:lnTo>
                <a:lnTo>
                  <a:pt x="1606" y="2186"/>
                </a:lnTo>
                <a:lnTo>
                  <a:pt x="1604" y="2186"/>
                </a:lnTo>
                <a:lnTo>
                  <a:pt x="1603" y="2185"/>
                </a:lnTo>
                <a:lnTo>
                  <a:pt x="1602" y="2185"/>
                </a:lnTo>
                <a:lnTo>
                  <a:pt x="1601" y="2185"/>
                </a:lnTo>
                <a:lnTo>
                  <a:pt x="1600" y="2185"/>
                </a:lnTo>
                <a:lnTo>
                  <a:pt x="1598" y="2185"/>
                </a:lnTo>
                <a:lnTo>
                  <a:pt x="1597" y="2185"/>
                </a:lnTo>
                <a:lnTo>
                  <a:pt x="1596" y="2185"/>
                </a:lnTo>
                <a:lnTo>
                  <a:pt x="1595" y="2186"/>
                </a:lnTo>
                <a:lnTo>
                  <a:pt x="1593" y="2186"/>
                </a:lnTo>
                <a:lnTo>
                  <a:pt x="1592" y="2186"/>
                </a:lnTo>
                <a:lnTo>
                  <a:pt x="1592" y="2187"/>
                </a:lnTo>
                <a:lnTo>
                  <a:pt x="1591" y="2187"/>
                </a:lnTo>
                <a:lnTo>
                  <a:pt x="1591" y="2188"/>
                </a:lnTo>
                <a:lnTo>
                  <a:pt x="1590" y="2188"/>
                </a:lnTo>
                <a:lnTo>
                  <a:pt x="1590" y="2187"/>
                </a:lnTo>
                <a:lnTo>
                  <a:pt x="1588" y="2187"/>
                </a:lnTo>
                <a:lnTo>
                  <a:pt x="1588" y="2188"/>
                </a:lnTo>
                <a:lnTo>
                  <a:pt x="1587" y="2188"/>
                </a:lnTo>
                <a:lnTo>
                  <a:pt x="1587" y="2190"/>
                </a:lnTo>
                <a:lnTo>
                  <a:pt x="1586" y="2190"/>
                </a:lnTo>
                <a:lnTo>
                  <a:pt x="1585" y="2190"/>
                </a:lnTo>
                <a:lnTo>
                  <a:pt x="1583" y="2188"/>
                </a:lnTo>
                <a:lnTo>
                  <a:pt x="1582" y="2190"/>
                </a:lnTo>
                <a:lnTo>
                  <a:pt x="1581" y="2190"/>
                </a:lnTo>
                <a:lnTo>
                  <a:pt x="1581" y="2191"/>
                </a:lnTo>
                <a:lnTo>
                  <a:pt x="1580" y="2191"/>
                </a:lnTo>
                <a:lnTo>
                  <a:pt x="1580" y="2192"/>
                </a:lnTo>
                <a:lnTo>
                  <a:pt x="1579" y="2192"/>
                </a:lnTo>
                <a:lnTo>
                  <a:pt x="1577" y="2191"/>
                </a:lnTo>
                <a:lnTo>
                  <a:pt x="1576" y="2191"/>
                </a:lnTo>
                <a:lnTo>
                  <a:pt x="1575" y="2191"/>
                </a:lnTo>
                <a:lnTo>
                  <a:pt x="1574" y="2191"/>
                </a:lnTo>
                <a:lnTo>
                  <a:pt x="1573" y="2192"/>
                </a:lnTo>
                <a:lnTo>
                  <a:pt x="1571" y="2193"/>
                </a:lnTo>
                <a:lnTo>
                  <a:pt x="1570" y="2195"/>
                </a:lnTo>
                <a:lnTo>
                  <a:pt x="1569" y="2195"/>
                </a:lnTo>
                <a:lnTo>
                  <a:pt x="1568" y="2195"/>
                </a:lnTo>
                <a:lnTo>
                  <a:pt x="1566" y="2195"/>
                </a:lnTo>
                <a:lnTo>
                  <a:pt x="1565" y="2195"/>
                </a:lnTo>
                <a:lnTo>
                  <a:pt x="1564" y="2196"/>
                </a:lnTo>
                <a:lnTo>
                  <a:pt x="1563" y="2196"/>
                </a:lnTo>
                <a:lnTo>
                  <a:pt x="1561" y="2196"/>
                </a:lnTo>
                <a:lnTo>
                  <a:pt x="1560" y="2196"/>
                </a:lnTo>
                <a:lnTo>
                  <a:pt x="1559" y="2196"/>
                </a:lnTo>
                <a:lnTo>
                  <a:pt x="1558" y="2197"/>
                </a:lnTo>
                <a:lnTo>
                  <a:pt x="1556" y="2198"/>
                </a:lnTo>
                <a:lnTo>
                  <a:pt x="1555" y="2199"/>
                </a:lnTo>
                <a:lnTo>
                  <a:pt x="1554" y="2199"/>
                </a:lnTo>
                <a:lnTo>
                  <a:pt x="1553" y="2201"/>
                </a:lnTo>
                <a:lnTo>
                  <a:pt x="1550" y="2201"/>
                </a:lnTo>
                <a:lnTo>
                  <a:pt x="1548" y="2202"/>
                </a:lnTo>
                <a:lnTo>
                  <a:pt x="1545" y="2202"/>
                </a:lnTo>
                <a:lnTo>
                  <a:pt x="1544" y="2203"/>
                </a:lnTo>
                <a:lnTo>
                  <a:pt x="1543" y="2203"/>
                </a:lnTo>
                <a:lnTo>
                  <a:pt x="1542" y="2203"/>
                </a:lnTo>
                <a:lnTo>
                  <a:pt x="1539" y="2203"/>
                </a:lnTo>
                <a:lnTo>
                  <a:pt x="1537" y="2204"/>
                </a:lnTo>
                <a:lnTo>
                  <a:pt x="1536" y="2204"/>
                </a:lnTo>
                <a:lnTo>
                  <a:pt x="1534" y="2206"/>
                </a:lnTo>
                <a:lnTo>
                  <a:pt x="1533" y="2207"/>
                </a:lnTo>
                <a:lnTo>
                  <a:pt x="1532" y="2208"/>
                </a:lnTo>
                <a:lnTo>
                  <a:pt x="1529" y="2209"/>
                </a:lnTo>
                <a:lnTo>
                  <a:pt x="1528" y="2211"/>
                </a:lnTo>
                <a:lnTo>
                  <a:pt x="1527" y="2212"/>
                </a:lnTo>
                <a:lnTo>
                  <a:pt x="1526" y="2212"/>
                </a:lnTo>
                <a:lnTo>
                  <a:pt x="1523" y="2213"/>
                </a:lnTo>
                <a:lnTo>
                  <a:pt x="1522" y="2213"/>
                </a:lnTo>
                <a:lnTo>
                  <a:pt x="1521" y="2214"/>
                </a:lnTo>
                <a:lnTo>
                  <a:pt x="1520" y="2216"/>
                </a:lnTo>
                <a:lnTo>
                  <a:pt x="1518" y="2217"/>
                </a:lnTo>
                <a:lnTo>
                  <a:pt x="1517" y="2218"/>
                </a:lnTo>
                <a:lnTo>
                  <a:pt x="1517" y="2219"/>
                </a:lnTo>
                <a:lnTo>
                  <a:pt x="1516" y="2220"/>
                </a:lnTo>
                <a:lnTo>
                  <a:pt x="1515" y="2220"/>
                </a:lnTo>
                <a:lnTo>
                  <a:pt x="1513" y="2222"/>
                </a:lnTo>
                <a:lnTo>
                  <a:pt x="1512" y="2222"/>
                </a:lnTo>
                <a:lnTo>
                  <a:pt x="1512" y="2223"/>
                </a:lnTo>
                <a:lnTo>
                  <a:pt x="1511" y="2223"/>
                </a:lnTo>
                <a:lnTo>
                  <a:pt x="1511" y="2224"/>
                </a:lnTo>
                <a:lnTo>
                  <a:pt x="1510" y="2224"/>
                </a:lnTo>
                <a:lnTo>
                  <a:pt x="1509" y="2225"/>
                </a:lnTo>
                <a:lnTo>
                  <a:pt x="1507" y="2225"/>
                </a:lnTo>
                <a:lnTo>
                  <a:pt x="1507" y="2227"/>
                </a:lnTo>
                <a:lnTo>
                  <a:pt x="1506" y="2227"/>
                </a:lnTo>
                <a:lnTo>
                  <a:pt x="1505" y="2227"/>
                </a:lnTo>
                <a:lnTo>
                  <a:pt x="1504" y="2228"/>
                </a:lnTo>
                <a:lnTo>
                  <a:pt x="1502" y="2229"/>
                </a:lnTo>
                <a:lnTo>
                  <a:pt x="1502" y="2230"/>
                </a:lnTo>
                <a:lnTo>
                  <a:pt x="1501" y="2231"/>
                </a:lnTo>
                <a:lnTo>
                  <a:pt x="1500" y="2233"/>
                </a:lnTo>
                <a:lnTo>
                  <a:pt x="1500" y="2234"/>
                </a:lnTo>
                <a:lnTo>
                  <a:pt x="1499" y="2236"/>
                </a:lnTo>
                <a:lnTo>
                  <a:pt x="1499" y="2238"/>
                </a:lnTo>
                <a:lnTo>
                  <a:pt x="1498" y="2238"/>
                </a:lnTo>
                <a:lnTo>
                  <a:pt x="1498" y="2239"/>
                </a:lnTo>
                <a:lnTo>
                  <a:pt x="1498" y="2240"/>
                </a:lnTo>
                <a:lnTo>
                  <a:pt x="1496" y="2240"/>
                </a:lnTo>
                <a:lnTo>
                  <a:pt x="1496" y="2241"/>
                </a:lnTo>
                <a:lnTo>
                  <a:pt x="1496" y="2243"/>
                </a:lnTo>
                <a:lnTo>
                  <a:pt x="1495" y="2244"/>
                </a:lnTo>
                <a:lnTo>
                  <a:pt x="1495" y="2245"/>
                </a:lnTo>
                <a:lnTo>
                  <a:pt x="1494" y="2246"/>
                </a:lnTo>
                <a:lnTo>
                  <a:pt x="1491" y="2248"/>
                </a:lnTo>
                <a:lnTo>
                  <a:pt x="1491" y="2249"/>
                </a:lnTo>
                <a:lnTo>
                  <a:pt x="1490" y="2250"/>
                </a:lnTo>
                <a:lnTo>
                  <a:pt x="1489" y="2250"/>
                </a:lnTo>
                <a:lnTo>
                  <a:pt x="1489" y="2251"/>
                </a:lnTo>
                <a:lnTo>
                  <a:pt x="1488" y="2252"/>
                </a:lnTo>
                <a:lnTo>
                  <a:pt x="1486" y="2254"/>
                </a:lnTo>
                <a:lnTo>
                  <a:pt x="1485" y="2255"/>
                </a:lnTo>
                <a:lnTo>
                  <a:pt x="1484" y="2255"/>
                </a:lnTo>
                <a:lnTo>
                  <a:pt x="1484" y="2256"/>
                </a:lnTo>
                <a:lnTo>
                  <a:pt x="1483" y="2256"/>
                </a:lnTo>
                <a:lnTo>
                  <a:pt x="1483" y="2257"/>
                </a:lnTo>
                <a:lnTo>
                  <a:pt x="1481" y="2257"/>
                </a:lnTo>
                <a:lnTo>
                  <a:pt x="1481" y="2259"/>
                </a:lnTo>
                <a:lnTo>
                  <a:pt x="1480" y="2259"/>
                </a:lnTo>
                <a:lnTo>
                  <a:pt x="1480" y="2260"/>
                </a:lnTo>
                <a:lnTo>
                  <a:pt x="1481" y="2260"/>
                </a:lnTo>
                <a:lnTo>
                  <a:pt x="1481" y="2261"/>
                </a:lnTo>
                <a:lnTo>
                  <a:pt x="1480" y="2261"/>
                </a:lnTo>
                <a:lnTo>
                  <a:pt x="1480" y="2262"/>
                </a:lnTo>
                <a:lnTo>
                  <a:pt x="1480" y="2263"/>
                </a:lnTo>
                <a:lnTo>
                  <a:pt x="1479" y="2263"/>
                </a:lnTo>
                <a:lnTo>
                  <a:pt x="1479" y="2265"/>
                </a:lnTo>
                <a:lnTo>
                  <a:pt x="1478" y="2266"/>
                </a:lnTo>
                <a:lnTo>
                  <a:pt x="1477" y="2267"/>
                </a:lnTo>
                <a:lnTo>
                  <a:pt x="1475" y="2268"/>
                </a:lnTo>
                <a:lnTo>
                  <a:pt x="1474" y="2268"/>
                </a:lnTo>
                <a:lnTo>
                  <a:pt x="1474" y="2270"/>
                </a:lnTo>
                <a:lnTo>
                  <a:pt x="1473" y="2271"/>
                </a:lnTo>
                <a:lnTo>
                  <a:pt x="1473" y="2272"/>
                </a:lnTo>
                <a:lnTo>
                  <a:pt x="1470" y="2273"/>
                </a:lnTo>
                <a:lnTo>
                  <a:pt x="1469" y="2273"/>
                </a:lnTo>
                <a:lnTo>
                  <a:pt x="1469" y="2274"/>
                </a:lnTo>
                <a:lnTo>
                  <a:pt x="1468" y="2274"/>
                </a:lnTo>
                <a:lnTo>
                  <a:pt x="1468" y="2276"/>
                </a:lnTo>
                <a:lnTo>
                  <a:pt x="1467" y="2276"/>
                </a:lnTo>
                <a:lnTo>
                  <a:pt x="1467" y="2277"/>
                </a:lnTo>
                <a:lnTo>
                  <a:pt x="1466" y="2277"/>
                </a:lnTo>
                <a:lnTo>
                  <a:pt x="1464" y="2277"/>
                </a:lnTo>
                <a:lnTo>
                  <a:pt x="1464" y="2278"/>
                </a:lnTo>
                <a:lnTo>
                  <a:pt x="1463" y="2278"/>
                </a:lnTo>
                <a:lnTo>
                  <a:pt x="1462" y="2278"/>
                </a:lnTo>
                <a:lnTo>
                  <a:pt x="1461" y="2278"/>
                </a:lnTo>
                <a:lnTo>
                  <a:pt x="1461" y="2280"/>
                </a:lnTo>
                <a:lnTo>
                  <a:pt x="1459" y="2280"/>
                </a:lnTo>
                <a:lnTo>
                  <a:pt x="1458" y="2281"/>
                </a:lnTo>
                <a:lnTo>
                  <a:pt x="1457" y="2281"/>
                </a:lnTo>
                <a:lnTo>
                  <a:pt x="1456" y="2281"/>
                </a:lnTo>
                <a:lnTo>
                  <a:pt x="1454" y="2281"/>
                </a:lnTo>
                <a:lnTo>
                  <a:pt x="1454" y="2282"/>
                </a:lnTo>
                <a:lnTo>
                  <a:pt x="1454" y="2283"/>
                </a:lnTo>
                <a:lnTo>
                  <a:pt x="1453" y="2283"/>
                </a:lnTo>
                <a:lnTo>
                  <a:pt x="1452" y="2283"/>
                </a:lnTo>
                <a:lnTo>
                  <a:pt x="1452" y="2284"/>
                </a:lnTo>
                <a:lnTo>
                  <a:pt x="1451" y="2286"/>
                </a:lnTo>
                <a:lnTo>
                  <a:pt x="1449" y="2286"/>
                </a:lnTo>
                <a:lnTo>
                  <a:pt x="1448" y="2286"/>
                </a:lnTo>
                <a:lnTo>
                  <a:pt x="1448" y="2287"/>
                </a:lnTo>
                <a:lnTo>
                  <a:pt x="1447" y="2287"/>
                </a:lnTo>
                <a:lnTo>
                  <a:pt x="1446" y="2288"/>
                </a:lnTo>
                <a:lnTo>
                  <a:pt x="1445" y="2288"/>
                </a:lnTo>
                <a:lnTo>
                  <a:pt x="1443" y="2288"/>
                </a:lnTo>
                <a:lnTo>
                  <a:pt x="1442" y="2288"/>
                </a:lnTo>
                <a:lnTo>
                  <a:pt x="1441" y="2288"/>
                </a:lnTo>
                <a:lnTo>
                  <a:pt x="1440" y="2288"/>
                </a:lnTo>
                <a:lnTo>
                  <a:pt x="1440" y="2289"/>
                </a:lnTo>
                <a:lnTo>
                  <a:pt x="1438" y="2291"/>
                </a:lnTo>
                <a:lnTo>
                  <a:pt x="1437" y="2292"/>
                </a:lnTo>
                <a:lnTo>
                  <a:pt x="1436" y="2292"/>
                </a:lnTo>
                <a:lnTo>
                  <a:pt x="1436" y="2293"/>
                </a:lnTo>
                <a:lnTo>
                  <a:pt x="1435" y="2293"/>
                </a:lnTo>
                <a:lnTo>
                  <a:pt x="1432" y="2293"/>
                </a:lnTo>
                <a:lnTo>
                  <a:pt x="1431" y="2294"/>
                </a:lnTo>
                <a:lnTo>
                  <a:pt x="1430" y="2294"/>
                </a:lnTo>
                <a:lnTo>
                  <a:pt x="1430" y="2295"/>
                </a:lnTo>
                <a:lnTo>
                  <a:pt x="1429" y="2295"/>
                </a:lnTo>
                <a:lnTo>
                  <a:pt x="1427" y="2297"/>
                </a:lnTo>
                <a:lnTo>
                  <a:pt x="1426" y="2298"/>
                </a:lnTo>
                <a:lnTo>
                  <a:pt x="1424" y="2298"/>
                </a:lnTo>
                <a:lnTo>
                  <a:pt x="1424" y="2299"/>
                </a:lnTo>
                <a:lnTo>
                  <a:pt x="1422" y="2299"/>
                </a:lnTo>
                <a:lnTo>
                  <a:pt x="1421" y="2300"/>
                </a:lnTo>
                <a:lnTo>
                  <a:pt x="1420" y="2300"/>
                </a:lnTo>
                <a:lnTo>
                  <a:pt x="1419" y="2302"/>
                </a:lnTo>
                <a:lnTo>
                  <a:pt x="1419" y="2303"/>
                </a:lnTo>
                <a:lnTo>
                  <a:pt x="1417" y="2304"/>
                </a:lnTo>
                <a:lnTo>
                  <a:pt x="1416" y="2304"/>
                </a:lnTo>
                <a:lnTo>
                  <a:pt x="1416" y="2305"/>
                </a:lnTo>
                <a:lnTo>
                  <a:pt x="1415" y="2305"/>
                </a:lnTo>
                <a:lnTo>
                  <a:pt x="1415" y="2306"/>
                </a:lnTo>
                <a:lnTo>
                  <a:pt x="1414" y="2306"/>
                </a:lnTo>
                <a:lnTo>
                  <a:pt x="1413" y="2306"/>
                </a:lnTo>
                <a:lnTo>
                  <a:pt x="1413" y="2308"/>
                </a:lnTo>
                <a:lnTo>
                  <a:pt x="1411" y="2308"/>
                </a:lnTo>
                <a:lnTo>
                  <a:pt x="1410" y="2309"/>
                </a:lnTo>
                <a:lnTo>
                  <a:pt x="1409" y="2309"/>
                </a:lnTo>
                <a:lnTo>
                  <a:pt x="1408" y="2310"/>
                </a:lnTo>
                <a:lnTo>
                  <a:pt x="1408" y="2311"/>
                </a:lnTo>
                <a:lnTo>
                  <a:pt x="1406" y="2311"/>
                </a:lnTo>
                <a:lnTo>
                  <a:pt x="1406" y="2313"/>
                </a:lnTo>
                <a:lnTo>
                  <a:pt x="1405" y="2314"/>
                </a:lnTo>
                <a:lnTo>
                  <a:pt x="1404" y="2314"/>
                </a:lnTo>
                <a:lnTo>
                  <a:pt x="1400" y="2316"/>
                </a:lnTo>
                <a:lnTo>
                  <a:pt x="1397" y="2319"/>
                </a:lnTo>
                <a:lnTo>
                  <a:pt x="1395" y="2320"/>
                </a:lnTo>
                <a:lnTo>
                  <a:pt x="1394" y="2321"/>
                </a:lnTo>
                <a:lnTo>
                  <a:pt x="1393" y="2322"/>
                </a:lnTo>
                <a:lnTo>
                  <a:pt x="1392" y="2322"/>
                </a:lnTo>
                <a:lnTo>
                  <a:pt x="1390" y="2322"/>
                </a:lnTo>
                <a:lnTo>
                  <a:pt x="1389" y="2324"/>
                </a:lnTo>
                <a:lnTo>
                  <a:pt x="1388" y="2324"/>
                </a:lnTo>
                <a:lnTo>
                  <a:pt x="1387" y="2325"/>
                </a:lnTo>
                <a:lnTo>
                  <a:pt x="1386" y="2325"/>
                </a:lnTo>
                <a:lnTo>
                  <a:pt x="1386" y="2326"/>
                </a:lnTo>
                <a:lnTo>
                  <a:pt x="1384" y="2326"/>
                </a:lnTo>
                <a:lnTo>
                  <a:pt x="1383" y="2326"/>
                </a:lnTo>
                <a:lnTo>
                  <a:pt x="1383" y="2327"/>
                </a:lnTo>
                <a:lnTo>
                  <a:pt x="1381" y="2329"/>
                </a:lnTo>
                <a:lnTo>
                  <a:pt x="1379" y="2329"/>
                </a:lnTo>
                <a:lnTo>
                  <a:pt x="1378" y="2330"/>
                </a:lnTo>
                <a:lnTo>
                  <a:pt x="1377" y="2330"/>
                </a:lnTo>
                <a:lnTo>
                  <a:pt x="1376" y="2330"/>
                </a:lnTo>
                <a:lnTo>
                  <a:pt x="1376" y="2331"/>
                </a:lnTo>
                <a:lnTo>
                  <a:pt x="1375" y="2331"/>
                </a:lnTo>
                <a:lnTo>
                  <a:pt x="1375" y="2332"/>
                </a:lnTo>
                <a:lnTo>
                  <a:pt x="1375" y="2333"/>
                </a:lnTo>
                <a:lnTo>
                  <a:pt x="1373" y="2333"/>
                </a:lnTo>
                <a:lnTo>
                  <a:pt x="1373" y="2335"/>
                </a:lnTo>
                <a:lnTo>
                  <a:pt x="1372" y="2335"/>
                </a:lnTo>
                <a:lnTo>
                  <a:pt x="1371" y="2335"/>
                </a:lnTo>
                <a:lnTo>
                  <a:pt x="1371" y="2336"/>
                </a:lnTo>
                <a:lnTo>
                  <a:pt x="1370" y="2336"/>
                </a:lnTo>
                <a:lnTo>
                  <a:pt x="1368" y="2336"/>
                </a:lnTo>
                <a:lnTo>
                  <a:pt x="1367" y="2336"/>
                </a:lnTo>
                <a:lnTo>
                  <a:pt x="1367" y="2335"/>
                </a:lnTo>
                <a:lnTo>
                  <a:pt x="1366" y="2335"/>
                </a:lnTo>
                <a:lnTo>
                  <a:pt x="1365" y="2335"/>
                </a:lnTo>
                <a:lnTo>
                  <a:pt x="1364" y="2335"/>
                </a:lnTo>
                <a:lnTo>
                  <a:pt x="1362" y="2336"/>
                </a:lnTo>
                <a:lnTo>
                  <a:pt x="1361" y="2336"/>
                </a:lnTo>
                <a:lnTo>
                  <a:pt x="1361" y="2337"/>
                </a:lnTo>
                <a:lnTo>
                  <a:pt x="1361" y="2338"/>
                </a:lnTo>
                <a:lnTo>
                  <a:pt x="1360" y="2338"/>
                </a:lnTo>
                <a:lnTo>
                  <a:pt x="1358" y="2338"/>
                </a:lnTo>
                <a:lnTo>
                  <a:pt x="1358" y="2340"/>
                </a:lnTo>
                <a:lnTo>
                  <a:pt x="1358" y="2341"/>
                </a:lnTo>
                <a:lnTo>
                  <a:pt x="1358" y="2342"/>
                </a:lnTo>
                <a:lnTo>
                  <a:pt x="1357" y="2342"/>
                </a:lnTo>
                <a:lnTo>
                  <a:pt x="1356" y="2343"/>
                </a:lnTo>
                <a:lnTo>
                  <a:pt x="1356" y="2345"/>
                </a:lnTo>
                <a:lnTo>
                  <a:pt x="1355" y="2345"/>
                </a:lnTo>
                <a:lnTo>
                  <a:pt x="1354" y="2346"/>
                </a:lnTo>
                <a:lnTo>
                  <a:pt x="1352" y="2346"/>
                </a:lnTo>
                <a:lnTo>
                  <a:pt x="1351" y="2346"/>
                </a:lnTo>
                <a:lnTo>
                  <a:pt x="1350" y="2346"/>
                </a:lnTo>
                <a:lnTo>
                  <a:pt x="1349" y="2346"/>
                </a:lnTo>
                <a:lnTo>
                  <a:pt x="1347" y="2346"/>
                </a:lnTo>
                <a:lnTo>
                  <a:pt x="1347" y="2347"/>
                </a:lnTo>
                <a:lnTo>
                  <a:pt x="1347" y="2348"/>
                </a:lnTo>
                <a:lnTo>
                  <a:pt x="1346" y="2348"/>
                </a:lnTo>
                <a:lnTo>
                  <a:pt x="1345" y="2350"/>
                </a:lnTo>
                <a:lnTo>
                  <a:pt x="1345" y="2351"/>
                </a:lnTo>
                <a:lnTo>
                  <a:pt x="1344" y="2351"/>
                </a:lnTo>
                <a:lnTo>
                  <a:pt x="1343" y="2351"/>
                </a:lnTo>
                <a:lnTo>
                  <a:pt x="1343" y="2352"/>
                </a:lnTo>
                <a:lnTo>
                  <a:pt x="1341" y="2353"/>
                </a:lnTo>
                <a:lnTo>
                  <a:pt x="1341" y="2354"/>
                </a:lnTo>
                <a:lnTo>
                  <a:pt x="1340" y="2354"/>
                </a:lnTo>
                <a:lnTo>
                  <a:pt x="1339" y="2356"/>
                </a:lnTo>
                <a:lnTo>
                  <a:pt x="1338" y="2354"/>
                </a:lnTo>
                <a:lnTo>
                  <a:pt x="1336" y="2354"/>
                </a:lnTo>
                <a:lnTo>
                  <a:pt x="1335" y="2356"/>
                </a:lnTo>
                <a:lnTo>
                  <a:pt x="1334" y="2356"/>
                </a:lnTo>
                <a:lnTo>
                  <a:pt x="1334" y="2357"/>
                </a:lnTo>
                <a:lnTo>
                  <a:pt x="1333" y="2358"/>
                </a:lnTo>
                <a:lnTo>
                  <a:pt x="1332" y="2358"/>
                </a:lnTo>
                <a:lnTo>
                  <a:pt x="1332" y="2359"/>
                </a:lnTo>
                <a:lnTo>
                  <a:pt x="1330" y="2361"/>
                </a:lnTo>
                <a:lnTo>
                  <a:pt x="1330" y="2362"/>
                </a:lnTo>
                <a:lnTo>
                  <a:pt x="1329" y="2362"/>
                </a:lnTo>
                <a:lnTo>
                  <a:pt x="1328" y="2362"/>
                </a:lnTo>
                <a:lnTo>
                  <a:pt x="1327" y="2362"/>
                </a:lnTo>
                <a:lnTo>
                  <a:pt x="1325" y="2363"/>
                </a:lnTo>
                <a:lnTo>
                  <a:pt x="1324" y="2363"/>
                </a:lnTo>
                <a:lnTo>
                  <a:pt x="1324" y="2364"/>
                </a:lnTo>
                <a:lnTo>
                  <a:pt x="1323" y="2365"/>
                </a:lnTo>
                <a:lnTo>
                  <a:pt x="1322" y="2365"/>
                </a:lnTo>
                <a:lnTo>
                  <a:pt x="1322" y="2367"/>
                </a:lnTo>
                <a:lnTo>
                  <a:pt x="1320" y="2367"/>
                </a:lnTo>
                <a:lnTo>
                  <a:pt x="1320" y="2368"/>
                </a:lnTo>
                <a:lnTo>
                  <a:pt x="1319" y="2368"/>
                </a:lnTo>
                <a:lnTo>
                  <a:pt x="1318" y="2368"/>
                </a:lnTo>
                <a:lnTo>
                  <a:pt x="1317" y="2368"/>
                </a:lnTo>
                <a:lnTo>
                  <a:pt x="1314" y="2370"/>
                </a:lnTo>
                <a:lnTo>
                  <a:pt x="1313" y="2370"/>
                </a:lnTo>
                <a:lnTo>
                  <a:pt x="1313" y="2372"/>
                </a:lnTo>
                <a:lnTo>
                  <a:pt x="1312" y="2373"/>
                </a:lnTo>
                <a:lnTo>
                  <a:pt x="1311" y="2373"/>
                </a:lnTo>
                <a:lnTo>
                  <a:pt x="1311" y="2374"/>
                </a:lnTo>
                <a:lnTo>
                  <a:pt x="1311" y="2375"/>
                </a:lnTo>
                <a:lnTo>
                  <a:pt x="1309" y="2375"/>
                </a:lnTo>
                <a:lnTo>
                  <a:pt x="1308" y="2375"/>
                </a:lnTo>
                <a:lnTo>
                  <a:pt x="1307" y="2375"/>
                </a:lnTo>
                <a:lnTo>
                  <a:pt x="1306" y="2377"/>
                </a:lnTo>
                <a:lnTo>
                  <a:pt x="1304" y="2377"/>
                </a:lnTo>
                <a:lnTo>
                  <a:pt x="1303" y="2378"/>
                </a:lnTo>
                <a:lnTo>
                  <a:pt x="1302" y="2379"/>
                </a:lnTo>
                <a:lnTo>
                  <a:pt x="1302" y="2380"/>
                </a:lnTo>
                <a:lnTo>
                  <a:pt x="1301" y="2382"/>
                </a:lnTo>
                <a:lnTo>
                  <a:pt x="1301" y="2383"/>
                </a:lnTo>
                <a:lnTo>
                  <a:pt x="1300" y="2383"/>
                </a:lnTo>
                <a:lnTo>
                  <a:pt x="1300" y="2384"/>
                </a:lnTo>
                <a:lnTo>
                  <a:pt x="1300" y="2385"/>
                </a:lnTo>
                <a:lnTo>
                  <a:pt x="1298" y="2385"/>
                </a:lnTo>
                <a:lnTo>
                  <a:pt x="1298" y="2386"/>
                </a:lnTo>
                <a:lnTo>
                  <a:pt x="1297" y="2386"/>
                </a:lnTo>
                <a:lnTo>
                  <a:pt x="1297" y="2388"/>
                </a:lnTo>
                <a:lnTo>
                  <a:pt x="1296" y="2388"/>
                </a:lnTo>
                <a:lnTo>
                  <a:pt x="1295" y="2389"/>
                </a:lnTo>
                <a:lnTo>
                  <a:pt x="1293" y="2390"/>
                </a:lnTo>
                <a:lnTo>
                  <a:pt x="1293" y="2391"/>
                </a:lnTo>
                <a:lnTo>
                  <a:pt x="1292" y="2391"/>
                </a:lnTo>
                <a:lnTo>
                  <a:pt x="1291" y="2393"/>
                </a:lnTo>
                <a:lnTo>
                  <a:pt x="1290" y="2394"/>
                </a:lnTo>
                <a:lnTo>
                  <a:pt x="1288" y="2395"/>
                </a:lnTo>
                <a:lnTo>
                  <a:pt x="1287" y="2396"/>
                </a:lnTo>
                <a:lnTo>
                  <a:pt x="1286" y="2396"/>
                </a:lnTo>
                <a:lnTo>
                  <a:pt x="1285" y="2396"/>
                </a:lnTo>
                <a:lnTo>
                  <a:pt x="1283" y="2396"/>
                </a:lnTo>
                <a:lnTo>
                  <a:pt x="1283" y="2397"/>
                </a:lnTo>
                <a:lnTo>
                  <a:pt x="1282" y="2399"/>
                </a:lnTo>
                <a:lnTo>
                  <a:pt x="1282" y="2400"/>
                </a:lnTo>
                <a:lnTo>
                  <a:pt x="1281" y="2400"/>
                </a:lnTo>
                <a:lnTo>
                  <a:pt x="1280" y="2400"/>
                </a:lnTo>
                <a:lnTo>
                  <a:pt x="1280" y="2401"/>
                </a:lnTo>
                <a:lnTo>
                  <a:pt x="1280" y="2402"/>
                </a:lnTo>
                <a:lnTo>
                  <a:pt x="1279" y="2402"/>
                </a:lnTo>
                <a:lnTo>
                  <a:pt x="1277" y="2402"/>
                </a:lnTo>
                <a:lnTo>
                  <a:pt x="1276" y="2402"/>
                </a:lnTo>
                <a:lnTo>
                  <a:pt x="1275" y="2402"/>
                </a:lnTo>
                <a:lnTo>
                  <a:pt x="1274" y="2402"/>
                </a:lnTo>
                <a:lnTo>
                  <a:pt x="1274" y="2401"/>
                </a:lnTo>
                <a:lnTo>
                  <a:pt x="1272" y="2401"/>
                </a:lnTo>
                <a:lnTo>
                  <a:pt x="1271" y="2402"/>
                </a:lnTo>
                <a:lnTo>
                  <a:pt x="1270" y="2402"/>
                </a:lnTo>
                <a:lnTo>
                  <a:pt x="1269" y="2402"/>
                </a:lnTo>
                <a:lnTo>
                  <a:pt x="1268" y="2404"/>
                </a:lnTo>
                <a:lnTo>
                  <a:pt x="1266" y="2404"/>
                </a:lnTo>
                <a:lnTo>
                  <a:pt x="1266" y="2405"/>
                </a:lnTo>
                <a:lnTo>
                  <a:pt x="1265" y="2405"/>
                </a:lnTo>
                <a:lnTo>
                  <a:pt x="1264" y="2405"/>
                </a:lnTo>
                <a:lnTo>
                  <a:pt x="1263" y="2405"/>
                </a:lnTo>
                <a:lnTo>
                  <a:pt x="1261" y="2405"/>
                </a:lnTo>
                <a:lnTo>
                  <a:pt x="1261" y="2404"/>
                </a:lnTo>
                <a:lnTo>
                  <a:pt x="1260" y="2404"/>
                </a:lnTo>
                <a:lnTo>
                  <a:pt x="1260" y="2405"/>
                </a:lnTo>
                <a:lnTo>
                  <a:pt x="1259" y="2405"/>
                </a:lnTo>
                <a:lnTo>
                  <a:pt x="1258" y="2405"/>
                </a:lnTo>
                <a:lnTo>
                  <a:pt x="1256" y="2405"/>
                </a:lnTo>
                <a:lnTo>
                  <a:pt x="1255" y="2406"/>
                </a:lnTo>
                <a:lnTo>
                  <a:pt x="1254" y="2406"/>
                </a:lnTo>
                <a:lnTo>
                  <a:pt x="1253" y="2406"/>
                </a:lnTo>
                <a:lnTo>
                  <a:pt x="1250" y="2407"/>
                </a:lnTo>
                <a:lnTo>
                  <a:pt x="1250" y="2409"/>
                </a:lnTo>
                <a:lnTo>
                  <a:pt x="1249" y="2409"/>
                </a:lnTo>
                <a:lnTo>
                  <a:pt x="1248" y="2409"/>
                </a:lnTo>
                <a:lnTo>
                  <a:pt x="1247" y="2409"/>
                </a:lnTo>
                <a:lnTo>
                  <a:pt x="1245" y="2409"/>
                </a:lnTo>
                <a:lnTo>
                  <a:pt x="1243" y="2407"/>
                </a:lnTo>
                <a:lnTo>
                  <a:pt x="1243" y="2409"/>
                </a:lnTo>
                <a:lnTo>
                  <a:pt x="1242" y="2409"/>
                </a:lnTo>
                <a:lnTo>
                  <a:pt x="1240" y="2409"/>
                </a:lnTo>
                <a:lnTo>
                  <a:pt x="1239" y="2407"/>
                </a:lnTo>
                <a:lnTo>
                  <a:pt x="1238" y="2406"/>
                </a:lnTo>
                <a:lnTo>
                  <a:pt x="1237" y="2406"/>
                </a:lnTo>
                <a:lnTo>
                  <a:pt x="1237" y="2405"/>
                </a:lnTo>
                <a:lnTo>
                  <a:pt x="1236" y="2405"/>
                </a:lnTo>
                <a:lnTo>
                  <a:pt x="1236" y="2406"/>
                </a:lnTo>
                <a:lnTo>
                  <a:pt x="1234" y="2406"/>
                </a:lnTo>
                <a:lnTo>
                  <a:pt x="1233" y="2406"/>
                </a:lnTo>
                <a:lnTo>
                  <a:pt x="1232" y="2406"/>
                </a:lnTo>
                <a:lnTo>
                  <a:pt x="1232" y="2407"/>
                </a:lnTo>
                <a:lnTo>
                  <a:pt x="1231" y="2407"/>
                </a:lnTo>
                <a:lnTo>
                  <a:pt x="1229" y="2407"/>
                </a:lnTo>
                <a:lnTo>
                  <a:pt x="1228" y="2407"/>
                </a:lnTo>
                <a:lnTo>
                  <a:pt x="1227" y="2409"/>
                </a:lnTo>
                <a:lnTo>
                  <a:pt x="1224" y="2410"/>
                </a:lnTo>
                <a:lnTo>
                  <a:pt x="1224" y="2411"/>
                </a:lnTo>
                <a:lnTo>
                  <a:pt x="1223" y="2411"/>
                </a:lnTo>
                <a:lnTo>
                  <a:pt x="1223" y="2412"/>
                </a:lnTo>
                <a:lnTo>
                  <a:pt x="1222" y="2412"/>
                </a:lnTo>
                <a:lnTo>
                  <a:pt x="1221" y="2412"/>
                </a:lnTo>
                <a:lnTo>
                  <a:pt x="1221" y="2414"/>
                </a:lnTo>
                <a:lnTo>
                  <a:pt x="1219" y="2414"/>
                </a:lnTo>
                <a:lnTo>
                  <a:pt x="1218" y="2415"/>
                </a:lnTo>
                <a:lnTo>
                  <a:pt x="1218" y="2416"/>
                </a:lnTo>
                <a:lnTo>
                  <a:pt x="1217" y="2417"/>
                </a:lnTo>
                <a:lnTo>
                  <a:pt x="1217" y="2420"/>
                </a:lnTo>
                <a:lnTo>
                  <a:pt x="1216" y="2420"/>
                </a:lnTo>
                <a:lnTo>
                  <a:pt x="1216" y="2421"/>
                </a:lnTo>
                <a:lnTo>
                  <a:pt x="1215" y="2422"/>
                </a:lnTo>
                <a:lnTo>
                  <a:pt x="1215" y="2423"/>
                </a:lnTo>
                <a:lnTo>
                  <a:pt x="1215" y="2425"/>
                </a:lnTo>
                <a:lnTo>
                  <a:pt x="1213" y="2425"/>
                </a:lnTo>
                <a:lnTo>
                  <a:pt x="1213" y="2426"/>
                </a:lnTo>
                <a:lnTo>
                  <a:pt x="1213" y="2427"/>
                </a:lnTo>
                <a:lnTo>
                  <a:pt x="1212" y="2427"/>
                </a:lnTo>
                <a:lnTo>
                  <a:pt x="1211" y="2427"/>
                </a:lnTo>
                <a:lnTo>
                  <a:pt x="1211" y="2428"/>
                </a:lnTo>
                <a:lnTo>
                  <a:pt x="1210" y="2428"/>
                </a:lnTo>
                <a:lnTo>
                  <a:pt x="1210" y="2429"/>
                </a:lnTo>
                <a:lnTo>
                  <a:pt x="1211" y="2431"/>
                </a:lnTo>
                <a:lnTo>
                  <a:pt x="1211" y="2432"/>
                </a:lnTo>
                <a:lnTo>
                  <a:pt x="1210" y="2432"/>
                </a:lnTo>
                <a:lnTo>
                  <a:pt x="1210" y="2433"/>
                </a:lnTo>
                <a:lnTo>
                  <a:pt x="1208" y="2433"/>
                </a:lnTo>
                <a:lnTo>
                  <a:pt x="1207" y="2434"/>
                </a:lnTo>
                <a:lnTo>
                  <a:pt x="1206" y="2434"/>
                </a:lnTo>
                <a:lnTo>
                  <a:pt x="1205" y="2434"/>
                </a:lnTo>
                <a:lnTo>
                  <a:pt x="1205" y="2433"/>
                </a:lnTo>
                <a:lnTo>
                  <a:pt x="1204" y="2432"/>
                </a:lnTo>
                <a:lnTo>
                  <a:pt x="1204" y="2429"/>
                </a:lnTo>
                <a:lnTo>
                  <a:pt x="1204" y="2428"/>
                </a:lnTo>
                <a:lnTo>
                  <a:pt x="1204" y="2427"/>
                </a:lnTo>
                <a:lnTo>
                  <a:pt x="1204" y="2426"/>
                </a:lnTo>
                <a:lnTo>
                  <a:pt x="1204" y="2425"/>
                </a:lnTo>
                <a:lnTo>
                  <a:pt x="1202" y="2422"/>
                </a:lnTo>
                <a:lnTo>
                  <a:pt x="1201" y="2420"/>
                </a:lnTo>
                <a:lnTo>
                  <a:pt x="1200" y="2418"/>
                </a:lnTo>
                <a:lnTo>
                  <a:pt x="1199" y="2417"/>
                </a:lnTo>
                <a:lnTo>
                  <a:pt x="1197" y="2416"/>
                </a:lnTo>
                <a:lnTo>
                  <a:pt x="1196" y="2415"/>
                </a:lnTo>
                <a:lnTo>
                  <a:pt x="1195" y="2415"/>
                </a:lnTo>
                <a:lnTo>
                  <a:pt x="1193" y="2415"/>
                </a:lnTo>
                <a:lnTo>
                  <a:pt x="1191" y="2415"/>
                </a:lnTo>
                <a:lnTo>
                  <a:pt x="1190" y="2414"/>
                </a:lnTo>
                <a:lnTo>
                  <a:pt x="1189" y="2414"/>
                </a:lnTo>
                <a:lnTo>
                  <a:pt x="1188" y="2414"/>
                </a:lnTo>
                <a:lnTo>
                  <a:pt x="1188" y="2412"/>
                </a:lnTo>
                <a:lnTo>
                  <a:pt x="1185" y="2410"/>
                </a:lnTo>
                <a:lnTo>
                  <a:pt x="1185" y="2409"/>
                </a:lnTo>
                <a:lnTo>
                  <a:pt x="1184" y="2406"/>
                </a:lnTo>
                <a:lnTo>
                  <a:pt x="1183" y="2404"/>
                </a:lnTo>
                <a:lnTo>
                  <a:pt x="1181" y="2402"/>
                </a:lnTo>
                <a:lnTo>
                  <a:pt x="1180" y="2402"/>
                </a:lnTo>
                <a:lnTo>
                  <a:pt x="1179" y="2401"/>
                </a:lnTo>
                <a:lnTo>
                  <a:pt x="1177" y="2400"/>
                </a:lnTo>
                <a:lnTo>
                  <a:pt x="1177" y="2399"/>
                </a:lnTo>
                <a:lnTo>
                  <a:pt x="1175" y="2397"/>
                </a:lnTo>
                <a:lnTo>
                  <a:pt x="1175" y="2395"/>
                </a:lnTo>
                <a:lnTo>
                  <a:pt x="1174" y="2391"/>
                </a:lnTo>
                <a:lnTo>
                  <a:pt x="1174" y="2386"/>
                </a:lnTo>
                <a:lnTo>
                  <a:pt x="1174" y="2385"/>
                </a:lnTo>
                <a:lnTo>
                  <a:pt x="1173" y="2383"/>
                </a:lnTo>
                <a:lnTo>
                  <a:pt x="1173" y="2379"/>
                </a:lnTo>
                <a:lnTo>
                  <a:pt x="1173" y="2377"/>
                </a:lnTo>
                <a:lnTo>
                  <a:pt x="1173" y="2375"/>
                </a:lnTo>
                <a:lnTo>
                  <a:pt x="1173" y="2373"/>
                </a:lnTo>
                <a:lnTo>
                  <a:pt x="1173" y="2370"/>
                </a:lnTo>
                <a:lnTo>
                  <a:pt x="1172" y="2369"/>
                </a:lnTo>
                <a:lnTo>
                  <a:pt x="1172" y="2368"/>
                </a:lnTo>
                <a:lnTo>
                  <a:pt x="1170" y="2367"/>
                </a:lnTo>
                <a:lnTo>
                  <a:pt x="1169" y="2365"/>
                </a:lnTo>
                <a:lnTo>
                  <a:pt x="1168" y="2364"/>
                </a:lnTo>
                <a:lnTo>
                  <a:pt x="1167" y="2362"/>
                </a:lnTo>
                <a:lnTo>
                  <a:pt x="1167" y="2361"/>
                </a:lnTo>
                <a:lnTo>
                  <a:pt x="1166" y="2359"/>
                </a:lnTo>
                <a:lnTo>
                  <a:pt x="1166" y="2358"/>
                </a:lnTo>
                <a:lnTo>
                  <a:pt x="1166" y="2357"/>
                </a:lnTo>
                <a:lnTo>
                  <a:pt x="1166" y="2354"/>
                </a:lnTo>
                <a:lnTo>
                  <a:pt x="1166" y="2353"/>
                </a:lnTo>
                <a:lnTo>
                  <a:pt x="1166" y="2352"/>
                </a:lnTo>
                <a:lnTo>
                  <a:pt x="1166" y="2351"/>
                </a:lnTo>
                <a:lnTo>
                  <a:pt x="1166" y="2350"/>
                </a:lnTo>
                <a:lnTo>
                  <a:pt x="1166" y="2348"/>
                </a:lnTo>
                <a:lnTo>
                  <a:pt x="1167" y="2347"/>
                </a:lnTo>
                <a:lnTo>
                  <a:pt x="1169" y="2347"/>
                </a:lnTo>
                <a:lnTo>
                  <a:pt x="1170" y="2348"/>
                </a:lnTo>
                <a:lnTo>
                  <a:pt x="1172" y="2348"/>
                </a:lnTo>
                <a:lnTo>
                  <a:pt x="1177" y="2347"/>
                </a:lnTo>
                <a:lnTo>
                  <a:pt x="1178" y="2346"/>
                </a:lnTo>
                <a:lnTo>
                  <a:pt x="1179" y="2345"/>
                </a:lnTo>
                <a:lnTo>
                  <a:pt x="1179" y="2343"/>
                </a:lnTo>
                <a:lnTo>
                  <a:pt x="1179" y="2342"/>
                </a:lnTo>
                <a:lnTo>
                  <a:pt x="1179" y="2340"/>
                </a:lnTo>
                <a:lnTo>
                  <a:pt x="1179" y="2338"/>
                </a:lnTo>
                <a:lnTo>
                  <a:pt x="1179" y="2337"/>
                </a:lnTo>
                <a:lnTo>
                  <a:pt x="1179" y="2336"/>
                </a:lnTo>
                <a:lnTo>
                  <a:pt x="1178" y="2336"/>
                </a:lnTo>
                <a:lnTo>
                  <a:pt x="1178" y="2335"/>
                </a:lnTo>
                <a:lnTo>
                  <a:pt x="1178" y="2333"/>
                </a:lnTo>
                <a:lnTo>
                  <a:pt x="1178" y="2332"/>
                </a:lnTo>
                <a:lnTo>
                  <a:pt x="1178" y="2331"/>
                </a:lnTo>
                <a:lnTo>
                  <a:pt x="1178" y="2330"/>
                </a:lnTo>
                <a:lnTo>
                  <a:pt x="1178" y="2329"/>
                </a:lnTo>
                <a:lnTo>
                  <a:pt x="1179" y="2327"/>
                </a:lnTo>
                <a:lnTo>
                  <a:pt x="1180" y="2327"/>
                </a:lnTo>
                <a:lnTo>
                  <a:pt x="1181" y="2326"/>
                </a:lnTo>
                <a:lnTo>
                  <a:pt x="1183" y="2325"/>
                </a:lnTo>
                <a:lnTo>
                  <a:pt x="1184" y="2324"/>
                </a:lnTo>
                <a:lnTo>
                  <a:pt x="1185" y="2322"/>
                </a:lnTo>
                <a:lnTo>
                  <a:pt x="1185" y="2321"/>
                </a:lnTo>
                <a:lnTo>
                  <a:pt x="1185" y="2318"/>
                </a:lnTo>
                <a:lnTo>
                  <a:pt x="1184" y="2313"/>
                </a:lnTo>
                <a:lnTo>
                  <a:pt x="1184" y="2311"/>
                </a:lnTo>
                <a:lnTo>
                  <a:pt x="1184" y="2310"/>
                </a:lnTo>
                <a:lnTo>
                  <a:pt x="1184" y="2309"/>
                </a:lnTo>
                <a:lnTo>
                  <a:pt x="1185" y="2309"/>
                </a:lnTo>
                <a:lnTo>
                  <a:pt x="1185" y="2308"/>
                </a:lnTo>
                <a:lnTo>
                  <a:pt x="1186" y="2306"/>
                </a:lnTo>
                <a:lnTo>
                  <a:pt x="1188" y="2304"/>
                </a:lnTo>
                <a:lnTo>
                  <a:pt x="1189" y="2302"/>
                </a:lnTo>
                <a:lnTo>
                  <a:pt x="1189" y="2299"/>
                </a:lnTo>
                <a:lnTo>
                  <a:pt x="1189" y="2298"/>
                </a:lnTo>
                <a:lnTo>
                  <a:pt x="1189" y="2297"/>
                </a:lnTo>
                <a:lnTo>
                  <a:pt x="1188" y="2295"/>
                </a:lnTo>
                <a:lnTo>
                  <a:pt x="1188" y="2293"/>
                </a:lnTo>
                <a:lnTo>
                  <a:pt x="1186" y="2292"/>
                </a:lnTo>
                <a:lnTo>
                  <a:pt x="1186" y="2291"/>
                </a:lnTo>
                <a:lnTo>
                  <a:pt x="1185" y="2291"/>
                </a:lnTo>
                <a:lnTo>
                  <a:pt x="1185" y="2289"/>
                </a:lnTo>
                <a:lnTo>
                  <a:pt x="1184" y="2289"/>
                </a:lnTo>
                <a:lnTo>
                  <a:pt x="1183" y="2289"/>
                </a:lnTo>
                <a:lnTo>
                  <a:pt x="1181" y="2289"/>
                </a:lnTo>
                <a:lnTo>
                  <a:pt x="1180" y="2288"/>
                </a:lnTo>
                <a:lnTo>
                  <a:pt x="1179" y="2288"/>
                </a:lnTo>
                <a:lnTo>
                  <a:pt x="1178" y="2287"/>
                </a:lnTo>
                <a:lnTo>
                  <a:pt x="1178" y="2286"/>
                </a:lnTo>
                <a:lnTo>
                  <a:pt x="1178" y="2284"/>
                </a:lnTo>
                <a:lnTo>
                  <a:pt x="1178" y="2283"/>
                </a:lnTo>
                <a:lnTo>
                  <a:pt x="1177" y="2280"/>
                </a:lnTo>
                <a:lnTo>
                  <a:pt x="1177" y="2277"/>
                </a:lnTo>
                <a:lnTo>
                  <a:pt x="1177" y="2276"/>
                </a:lnTo>
                <a:lnTo>
                  <a:pt x="1175" y="2276"/>
                </a:lnTo>
                <a:lnTo>
                  <a:pt x="1175" y="2274"/>
                </a:lnTo>
                <a:lnTo>
                  <a:pt x="1175" y="2273"/>
                </a:lnTo>
                <a:lnTo>
                  <a:pt x="1175" y="2272"/>
                </a:lnTo>
                <a:lnTo>
                  <a:pt x="1174" y="2271"/>
                </a:lnTo>
                <a:lnTo>
                  <a:pt x="1173" y="2268"/>
                </a:lnTo>
                <a:lnTo>
                  <a:pt x="1172" y="2267"/>
                </a:lnTo>
                <a:lnTo>
                  <a:pt x="1170" y="2265"/>
                </a:lnTo>
                <a:lnTo>
                  <a:pt x="1170" y="2263"/>
                </a:lnTo>
                <a:lnTo>
                  <a:pt x="1170" y="2261"/>
                </a:lnTo>
                <a:lnTo>
                  <a:pt x="1170" y="2260"/>
                </a:lnTo>
                <a:lnTo>
                  <a:pt x="1169" y="2260"/>
                </a:lnTo>
                <a:lnTo>
                  <a:pt x="1169" y="2259"/>
                </a:lnTo>
                <a:lnTo>
                  <a:pt x="1169" y="2257"/>
                </a:lnTo>
                <a:lnTo>
                  <a:pt x="1170" y="2255"/>
                </a:lnTo>
                <a:lnTo>
                  <a:pt x="1170" y="2254"/>
                </a:lnTo>
                <a:lnTo>
                  <a:pt x="1170" y="2252"/>
                </a:lnTo>
                <a:lnTo>
                  <a:pt x="1172" y="2251"/>
                </a:lnTo>
                <a:lnTo>
                  <a:pt x="1172" y="2250"/>
                </a:lnTo>
                <a:lnTo>
                  <a:pt x="1172" y="2249"/>
                </a:lnTo>
                <a:lnTo>
                  <a:pt x="1172" y="2246"/>
                </a:lnTo>
                <a:lnTo>
                  <a:pt x="1172" y="2244"/>
                </a:lnTo>
                <a:lnTo>
                  <a:pt x="1172" y="2243"/>
                </a:lnTo>
                <a:lnTo>
                  <a:pt x="1172" y="2241"/>
                </a:lnTo>
                <a:lnTo>
                  <a:pt x="1172" y="2240"/>
                </a:lnTo>
                <a:lnTo>
                  <a:pt x="1170" y="2239"/>
                </a:lnTo>
                <a:lnTo>
                  <a:pt x="1169" y="2235"/>
                </a:lnTo>
                <a:lnTo>
                  <a:pt x="1169" y="2233"/>
                </a:lnTo>
                <a:lnTo>
                  <a:pt x="1169" y="2231"/>
                </a:lnTo>
                <a:lnTo>
                  <a:pt x="1168" y="2230"/>
                </a:lnTo>
                <a:lnTo>
                  <a:pt x="1168" y="2225"/>
                </a:lnTo>
                <a:lnTo>
                  <a:pt x="1167" y="2224"/>
                </a:lnTo>
                <a:lnTo>
                  <a:pt x="1166" y="2222"/>
                </a:lnTo>
                <a:lnTo>
                  <a:pt x="1166" y="2220"/>
                </a:lnTo>
                <a:lnTo>
                  <a:pt x="1166" y="2218"/>
                </a:lnTo>
                <a:lnTo>
                  <a:pt x="1164" y="2216"/>
                </a:lnTo>
                <a:lnTo>
                  <a:pt x="1163" y="2216"/>
                </a:lnTo>
                <a:lnTo>
                  <a:pt x="1162" y="2211"/>
                </a:lnTo>
                <a:lnTo>
                  <a:pt x="1158" y="2208"/>
                </a:lnTo>
                <a:lnTo>
                  <a:pt x="1156" y="2207"/>
                </a:lnTo>
                <a:lnTo>
                  <a:pt x="1153" y="2207"/>
                </a:lnTo>
                <a:lnTo>
                  <a:pt x="1152" y="2207"/>
                </a:lnTo>
                <a:lnTo>
                  <a:pt x="1149" y="2207"/>
                </a:lnTo>
                <a:lnTo>
                  <a:pt x="1147" y="2209"/>
                </a:lnTo>
                <a:lnTo>
                  <a:pt x="1146" y="2211"/>
                </a:lnTo>
                <a:lnTo>
                  <a:pt x="1143" y="2213"/>
                </a:lnTo>
                <a:lnTo>
                  <a:pt x="1141" y="2214"/>
                </a:lnTo>
                <a:lnTo>
                  <a:pt x="1140" y="2216"/>
                </a:lnTo>
                <a:lnTo>
                  <a:pt x="1137" y="2216"/>
                </a:lnTo>
                <a:lnTo>
                  <a:pt x="1136" y="2217"/>
                </a:lnTo>
                <a:lnTo>
                  <a:pt x="1134" y="2216"/>
                </a:lnTo>
                <a:lnTo>
                  <a:pt x="1130" y="2216"/>
                </a:lnTo>
                <a:lnTo>
                  <a:pt x="1129" y="2216"/>
                </a:lnTo>
                <a:lnTo>
                  <a:pt x="1127" y="2214"/>
                </a:lnTo>
                <a:lnTo>
                  <a:pt x="1124" y="2213"/>
                </a:lnTo>
                <a:lnTo>
                  <a:pt x="1122" y="2212"/>
                </a:lnTo>
                <a:lnTo>
                  <a:pt x="1120" y="2209"/>
                </a:lnTo>
                <a:lnTo>
                  <a:pt x="1117" y="2208"/>
                </a:lnTo>
                <a:lnTo>
                  <a:pt x="1115" y="2208"/>
                </a:lnTo>
                <a:lnTo>
                  <a:pt x="1113" y="2207"/>
                </a:lnTo>
                <a:lnTo>
                  <a:pt x="1110" y="2207"/>
                </a:lnTo>
                <a:lnTo>
                  <a:pt x="1109" y="2207"/>
                </a:lnTo>
                <a:lnTo>
                  <a:pt x="1108" y="2207"/>
                </a:lnTo>
                <a:lnTo>
                  <a:pt x="1105" y="2208"/>
                </a:lnTo>
                <a:lnTo>
                  <a:pt x="1103" y="2209"/>
                </a:lnTo>
                <a:lnTo>
                  <a:pt x="1103" y="2211"/>
                </a:lnTo>
                <a:lnTo>
                  <a:pt x="1102" y="2211"/>
                </a:lnTo>
                <a:lnTo>
                  <a:pt x="1100" y="2212"/>
                </a:lnTo>
                <a:lnTo>
                  <a:pt x="1099" y="2212"/>
                </a:lnTo>
                <a:lnTo>
                  <a:pt x="1099" y="2213"/>
                </a:lnTo>
                <a:lnTo>
                  <a:pt x="1098" y="2213"/>
                </a:lnTo>
                <a:lnTo>
                  <a:pt x="1098" y="2214"/>
                </a:lnTo>
                <a:lnTo>
                  <a:pt x="1097" y="2214"/>
                </a:lnTo>
                <a:lnTo>
                  <a:pt x="1097" y="2216"/>
                </a:lnTo>
                <a:lnTo>
                  <a:pt x="1095" y="2216"/>
                </a:lnTo>
                <a:lnTo>
                  <a:pt x="1094" y="2216"/>
                </a:lnTo>
                <a:lnTo>
                  <a:pt x="1093" y="2216"/>
                </a:lnTo>
                <a:lnTo>
                  <a:pt x="1092" y="2214"/>
                </a:lnTo>
                <a:lnTo>
                  <a:pt x="1090" y="2214"/>
                </a:lnTo>
                <a:lnTo>
                  <a:pt x="1089" y="2213"/>
                </a:lnTo>
                <a:lnTo>
                  <a:pt x="1089" y="2211"/>
                </a:lnTo>
                <a:lnTo>
                  <a:pt x="1089" y="2209"/>
                </a:lnTo>
                <a:lnTo>
                  <a:pt x="1088" y="2207"/>
                </a:lnTo>
                <a:lnTo>
                  <a:pt x="1089" y="2206"/>
                </a:lnTo>
                <a:lnTo>
                  <a:pt x="1089" y="2203"/>
                </a:lnTo>
                <a:lnTo>
                  <a:pt x="1089" y="2202"/>
                </a:lnTo>
                <a:lnTo>
                  <a:pt x="1089" y="2199"/>
                </a:lnTo>
                <a:lnTo>
                  <a:pt x="1089" y="2197"/>
                </a:lnTo>
                <a:lnTo>
                  <a:pt x="1089" y="2195"/>
                </a:lnTo>
                <a:lnTo>
                  <a:pt x="1089" y="2193"/>
                </a:lnTo>
                <a:lnTo>
                  <a:pt x="1089" y="2192"/>
                </a:lnTo>
                <a:lnTo>
                  <a:pt x="1089" y="2190"/>
                </a:lnTo>
                <a:lnTo>
                  <a:pt x="1088" y="2187"/>
                </a:lnTo>
                <a:lnTo>
                  <a:pt x="1085" y="2186"/>
                </a:lnTo>
                <a:lnTo>
                  <a:pt x="1083" y="2184"/>
                </a:lnTo>
                <a:lnTo>
                  <a:pt x="1082" y="2184"/>
                </a:lnTo>
                <a:lnTo>
                  <a:pt x="1079" y="2182"/>
                </a:lnTo>
                <a:lnTo>
                  <a:pt x="1076" y="2182"/>
                </a:lnTo>
                <a:lnTo>
                  <a:pt x="1076" y="2181"/>
                </a:lnTo>
                <a:lnTo>
                  <a:pt x="1076" y="2182"/>
                </a:lnTo>
                <a:lnTo>
                  <a:pt x="1074" y="2181"/>
                </a:lnTo>
                <a:lnTo>
                  <a:pt x="1073" y="2181"/>
                </a:lnTo>
                <a:lnTo>
                  <a:pt x="1072" y="2180"/>
                </a:lnTo>
                <a:lnTo>
                  <a:pt x="1068" y="2179"/>
                </a:lnTo>
                <a:lnTo>
                  <a:pt x="1067" y="2177"/>
                </a:lnTo>
                <a:lnTo>
                  <a:pt x="1063" y="2175"/>
                </a:lnTo>
                <a:lnTo>
                  <a:pt x="1062" y="2174"/>
                </a:lnTo>
                <a:lnTo>
                  <a:pt x="1061" y="2174"/>
                </a:lnTo>
                <a:lnTo>
                  <a:pt x="1060" y="2174"/>
                </a:lnTo>
                <a:lnTo>
                  <a:pt x="1060" y="2172"/>
                </a:lnTo>
                <a:lnTo>
                  <a:pt x="1059" y="2172"/>
                </a:lnTo>
                <a:lnTo>
                  <a:pt x="1057" y="2172"/>
                </a:lnTo>
                <a:lnTo>
                  <a:pt x="1056" y="2171"/>
                </a:lnTo>
                <a:lnTo>
                  <a:pt x="1056" y="2170"/>
                </a:lnTo>
                <a:lnTo>
                  <a:pt x="1056" y="2169"/>
                </a:lnTo>
                <a:lnTo>
                  <a:pt x="1055" y="2165"/>
                </a:lnTo>
                <a:lnTo>
                  <a:pt x="1055" y="2164"/>
                </a:lnTo>
                <a:lnTo>
                  <a:pt x="1055" y="2163"/>
                </a:lnTo>
                <a:lnTo>
                  <a:pt x="1055" y="2161"/>
                </a:lnTo>
                <a:lnTo>
                  <a:pt x="1053" y="2160"/>
                </a:lnTo>
                <a:lnTo>
                  <a:pt x="1053" y="2159"/>
                </a:lnTo>
                <a:lnTo>
                  <a:pt x="1053" y="2158"/>
                </a:lnTo>
                <a:lnTo>
                  <a:pt x="1052" y="2157"/>
                </a:lnTo>
                <a:lnTo>
                  <a:pt x="1051" y="2154"/>
                </a:lnTo>
                <a:lnTo>
                  <a:pt x="1050" y="2153"/>
                </a:lnTo>
                <a:lnTo>
                  <a:pt x="1050" y="2152"/>
                </a:lnTo>
                <a:lnTo>
                  <a:pt x="1049" y="2150"/>
                </a:lnTo>
                <a:lnTo>
                  <a:pt x="1047" y="2149"/>
                </a:lnTo>
                <a:lnTo>
                  <a:pt x="1046" y="2147"/>
                </a:lnTo>
                <a:lnTo>
                  <a:pt x="1042" y="2142"/>
                </a:lnTo>
                <a:lnTo>
                  <a:pt x="1042" y="2140"/>
                </a:lnTo>
                <a:lnTo>
                  <a:pt x="1041" y="2138"/>
                </a:lnTo>
                <a:lnTo>
                  <a:pt x="1040" y="2137"/>
                </a:lnTo>
                <a:lnTo>
                  <a:pt x="1036" y="2137"/>
                </a:lnTo>
                <a:lnTo>
                  <a:pt x="1027" y="2133"/>
                </a:lnTo>
                <a:lnTo>
                  <a:pt x="1025" y="2131"/>
                </a:lnTo>
                <a:lnTo>
                  <a:pt x="1024" y="2131"/>
                </a:lnTo>
                <a:lnTo>
                  <a:pt x="1022" y="2128"/>
                </a:lnTo>
                <a:lnTo>
                  <a:pt x="1022" y="2127"/>
                </a:lnTo>
                <a:lnTo>
                  <a:pt x="1020" y="2126"/>
                </a:lnTo>
                <a:lnTo>
                  <a:pt x="1020" y="2125"/>
                </a:lnTo>
                <a:lnTo>
                  <a:pt x="1019" y="2121"/>
                </a:lnTo>
                <a:lnTo>
                  <a:pt x="1019" y="2120"/>
                </a:lnTo>
                <a:lnTo>
                  <a:pt x="1019" y="2118"/>
                </a:lnTo>
                <a:lnTo>
                  <a:pt x="1019" y="2117"/>
                </a:lnTo>
                <a:lnTo>
                  <a:pt x="1019" y="2116"/>
                </a:lnTo>
                <a:lnTo>
                  <a:pt x="1020" y="2114"/>
                </a:lnTo>
                <a:lnTo>
                  <a:pt x="1020" y="2112"/>
                </a:lnTo>
                <a:lnTo>
                  <a:pt x="1022" y="2112"/>
                </a:lnTo>
                <a:lnTo>
                  <a:pt x="1023" y="2111"/>
                </a:lnTo>
                <a:lnTo>
                  <a:pt x="1024" y="2111"/>
                </a:lnTo>
                <a:lnTo>
                  <a:pt x="1025" y="2111"/>
                </a:lnTo>
                <a:lnTo>
                  <a:pt x="1028" y="2111"/>
                </a:lnTo>
                <a:lnTo>
                  <a:pt x="1029" y="2111"/>
                </a:lnTo>
                <a:lnTo>
                  <a:pt x="1030" y="2112"/>
                </a:lnTo>
                <a:lnTo>
                  <a:pt x="1031" y="2114"/>
                </a:lnTo>
                <a:lnTo>
                  <a:pt x="1031" y="2115"/>
                </a:lnTo>
                <a:lnTo>
                  <a:pt x="1034" y="2117"/>
                </a:lnTo>
                <a:lnTo>
                  <a:pt x="1036" y="2118"/>
                </a:lnTo>
                <a:lnTo>
                  <a:pt x="1038" y="2120"/>
                </a:lnTo>
                <a:lnTo>
                  <a:pt x="1039" y="2121"/>
                </a:lnTo>
                <a:lnTo>
                  <a:pt x="1040" y="2121"/>
                </a:lnTo>
                <a:lnTo>
                  <a:pt x="1041" y="2121"/>
                </a:lnTo>
                <a:lnTo>
                  <a:pt x="1042" y="2121"/>
                </a:lnTo>
                <a:lnTo>
                  <a:pt x="1042" y="2120"/>
                </a:lnTo>
                <a:lnTo>
                  <a:pt x="1044" y="2120"/>
                </a:lnTo>
                <a:lnTo>
                  <a:pt x="1045" y="2118"/>
                </a:lnTo>
                <a:lnTo>
                  <a:pt x="1046" y="2117"/>
                </a:lnTo>
                <a:lnTo>
                  <a:pt x="1050" y="2115"/>
                </a:lnTo>
                <a:lnTo>
                  <a:pt x="1050" y="2114"/>
                </a:lnTo>
                <a:lnTo>
                  <a:pt x="1051" y="2112"/>
                </a:lnTo>
                <a:lnTo>
                  <a:pt x="1052" y="2112"/>
                </a:lnTo>
                <a:lnTo>
                  <a:pt x="1052" y="2111"/>
                </a:lnTo>
                <a:lnTo>
                  <a:pt x="1052" y="2110"/>
                </a:lnTo>
                <a:lnTo>
                  <a:pt x="1053" y="2110"/>
                </a:lnTo>
                <a:lnTo>
                  <a:pt x="1055" y="2110"/>
                </a:lnTo>
                <a:lnTo>
                  <a:pt x="1055" y="2108"/>
                </a:lnTo>
                <a:lnTo>
                  <a:pt x="1056" y="2108"/>
                </a:lnTo>
                <a:lnTo>
                  <a:pt x="1056" y="2107"/>
                </a:lnTo>
                <a:lnTo>
                  <a:pt x="1057" y="2106"/>
                </a:lnTo>
                <a:lnTo>
                  <a:pt x="1057" y="2105"/>
                </a:lnTo>
                <a:lnTo>
                  <a:pt x="1057" y="2104"/>
                </a:lnTo>
                <a:lnTo>
                  <a:pt x="1057" y="2102"/>
                </a:lnTo>
                <a:lnTo>
                  <a:pt x="1056" y="2101"/>
                </a:lnTo>
                <a:lnTo>
                  <a:pt x="1057" y="2100"/>
                </a:lnTo>
                <a:lnTo>
                  <a:pt x="1059" y="2099"/>
                </a:lnTo>
                <a:lnTo>
                  <a:pt x="1059" y="2097"/>
                </a:lnTo>
                <a:lnTo>
                  <a:pt x="1057" y="2095"/>
                </a:lnTo>
                <a:lnTo>
                  <a:pt x="1057" y="2093"/>
                </a:lnTo>
                <a:lnTo>
                  <a:pt x="1056" y="2090"/>
                </a:lnTo>
                <a:lnTo>
                  <a:pt x="1055" y="2089"/>
                </a:lnTo>
                <a:lnTo>
                  <a:pt x="1052" y="2088"/>
                </a:lnTo>
                <a:lnTo>
                  <a:pt x="1050" y="2088"/>
                </a:lnTo>
                <a:lnTo>
                  <a:pt x="1049" y="2088"/>
                </a:lnTo>
                <a:lnTo>
                  <a:pt x="1046" y="2088"/>
                </a:lnTo>
                <a:lnTo>
                  <a:pt x="1045" y="2088"/>
                </a:lnTo>
                <a:lnTo>
                  <a:pt x="1044" y="2089"/>
                </a:lnTo>
                <a:lnTo>
                  <a:pt x="1041" y="2089"/>
                </a:lnTo>
                <a:lnTo>
                  <a:pt x="1040" y="2089"/>
                </a:lnTo>
                <a:lnTo>
                  <a:pt x="1039" y="2089"/>
                </a:lnTo>
                <a:lnTo>
                  <a:pt x="1039" y="2090"/>
                </a:lnTo>
                <a:lnTo>
                  <a:pt x="1038" y="2090"/>
                </a:lnTo>
                <a:lnTo>
                  <a:pt x="1036" y="2090"/>
                </a:lnTo>
                <a:lnTo>
                  <a:pt x="1035" y="2090"/>
                </a:lnTo>
                <a:lnTo>
                  <a:pt x="1034" y="2090"/>
                </a:lnTo>
                <a:lnTo>
                  <a:pt x="1031" y="2090"/>
                </a:lnTo>
                <a:lnTo>
                  <a:pt x="1029" y="2090"/>
                </a:lnTo>
                <a:lnTo>
                  <a:pt x="1028" y="2088"/>
                </a:lnTo>
                <a:lnTo>
                  <a:pt x="1027" y="2088"/>
                </a:lnTo>
                <a:lnTo>
                  <a:pt x="1025" y="2086"/>
                </a:lnTo>
                <a:lnTo>
                  <a:pt x="1024" y="2085"/>
                </a:lnTo>
                <a:lnTo>
                  <a:pt x="1023" y="2085"/>
                </a:lnTo>
                <a:lnTo>
                  <a:pt x="1022" y="2084"/>
                </a:lnTo>
                <a:lnTo>
                  <a:pt x="1020" y="2083"/>
                </a:lnTo>
                <a:lnTo>
                  <a:pt x="1019" y="2082"/>
                </a:lnTo>
                <a:lnTo>
                  <a:pt x="1018" y="2082"/>
                </a:lnTo>
                <a:lnTo>
                  <a:pt x="1018" y="2080"/>
                </a:lnTo>
                <a:lnTo>
                  <a:pt x="1017" y="2079"/>
                </a:lnTo>
                <a:lnTo>
                  <a:pt x="1017" y="2078"/>
                </a:lnTo>
                <a:lnTo>
                  <a:pt x="1015" y="2077"/>
                </a:lnTo>
                <a:lnTo>
                  <a:pt x="1015" y="2075"/>
                </a:lnTo>
                <a:lnTo>
                  <a:pt x="1014" y="2073"/>
                </a:lnTo>
                <a:lnTo>
                  <a:pt x="1013" y="2072"/>
                </a:lnTo>
                <a:lnTo>
                  <a:pt x="1013" y="2070"/>
                </a:lnTo>
                <a:lnTo>
                  <a:pt x="1012" y="2069"/>
                </a:lnTo>
                <a:lnTo>
                  <a:pt x="1010" y="2069"/>
                </a:lnTo>
                <a:lnTo>
                  <a:pt x="1010" y="2068"/>
                </a:lnTo>
                <a:lnTo>
                  <a:pt x="1009" y="2068"/>
                </a:lnTo>
                <a:lnTo>
                  <a:pt x="1009" y="2067"/>
                </a:lnTo>
                <a:lnTo>
                  <a:pt x="1008" y="2067"/>
                </a:lnTo>
                <a:lnTo>
                  <a:pt x="1006" y="2065"/>
                </a:lnTo>
                <a:lnTo>
                  <a:pt x="1006" y="2064"/>
                </a:lnTo>
                <a:lnTo>
                  <a:pt x="1006" y="2063"/>
                </a:lnTo>
                <a:lnTo>
                  <a:pt x="1004" y="2063"/>
                </a:lnTo>
                <a:lnTo>
                  <a:pt x="1004" y="2062"/>
                </a:lnTo>
                <a:lnTo>
                  <a:pt x="1003" y="2061"/>
                </a:lnTo>
                <a:lnTo>
                  <a:pt x="1003" y="2058"/>
                </a:lnTo>
                <a:lnTo>
                  <a:pt x="1003" y="2056"/>
                </a:lnTo>
                <a:lnTo>
                  <a:pt x="1003" y="2054"/>
                </a:lnTo>
                <a:lnTo>
                  <a:pt x="1003" y="2053"/>
                </a:lnTo>
                <a:lnTo>
                  <a:pt x="1004" y="2052"/>
                </a:lnTo>
                <a:lnTo>
                  <a:pt x="1004" y="2050"/>
                </a:lnTo>
                <a:lnTo>
                  <a:pt x="1006" y="2048"/>
                </a:lnTo>
                <a:lnTo>
                  <a:pt x="1006" y="2047"/>
                </a:lnTo>
                <a:lnTo>
                  <a:pt x="1007" y="2046"/>
                </a:lnTo>
                <a:lnTo>
                  <a:pt x="1007" y="2045"/>
                </a:lnTo>
                <a:lnTo>
                  <a:pt x="1008" y="2043"/>
                </a:lnTo>
                <a:lnTo>
                  <a:pt x="1008" y="2042"/>
                </a:lnTo>
                <a:lnTo>
                  <a:pt x="1008" y="2041"/>
                </a:lnTo>
                <a:lnTo>
                  <a:pt x="1008" y="2040"/>
                </a:lnTo>
                <a:lnTo>
                  <a:pt x="1008" y="2038"/>
                </a:lnTo>
                <a:lnTo>
                  <a:pt x="1008" y="2037"/>
                </a:lnTo>
                <a:lnTo>
                  <a:pt x="1008" y="2036"/>
                </a:lnTo>
                <a:lnTo>
                  <a:pt x="1009" y="2035"/>
                </a:lnTo>
                <a:lnTo>
                  <a:pt x="1010" y="2033"/>
                </a:lnTo>
                <a:lnTo>
                  <a:pt x="1012" y="2032"/>
                </a:lnTo>
                <a:lnTo>
                  <a:pt x="1013" y="2032"/>
                </a:lnTo>
                <a:lnTo>
                  <a:pt x="1014" y="2031"/>
                </a:lnTo>
                <a:lnTo>
                  <a:pt x="1015" y="2031"/>
                </a:lnTo>
                <a:lnTo>
                  <a:pt x="1017" y="2030"/>
                </a:lnTo>
                <a:lnTo>
                  <a:pt x="1018" y="2029"/>
                </a:lnTo>
                <a:lnTo>
                  <a:pt x="1018" y="2027"/>
                </a:lnTo>
                <a:lnTo>
                  <a:pt x="1019" y="2025"/>
                </a:lnTo>
                <a:lnTo>
                  <a:pt x="1019" y="2024"/>
                </a:lnTo>
                <a:lnTo>
                  <a:pt x="1019" y="2022"/>
                </a:lnTo>
                <a:lnTo>
                  <a:pt x="1020" y="2021"/>
                </a:lnTo>
                <a:lnTo>
                  <a:pt x="1020" y="2020"/>
                </a:lnTo>
                <a:lnTo>
                  <a:pt x="1022" y="2020"/>
                </a:lnTo>
                <a:lnTo>
                  <a:pt x="1022" y="2019"/>
                </a:lnTo>
                <a:lnTo>
                  <a:pt x="1022" y="2018"/>
                </a:lnTo>
                <a:lnTo>
                  <a:pt x="1022" y="2016"/>
                </a:lnTo>
                <a:lnTo>
                  <a:pt x="1020" y="2015"/>
                </a:lnTo>
                <a:lnTo>
                  <a:pt x="1022" y="2015"/>
                </a:lnTo>
                <a:lnTo>
                  <a:pt x="1022" y="2014"/>
                </a:lnTo>
                <a:lnTo>
                  <a:pt x="1022" y="2011"/>
                </a:lnTo>
                <a:lnTo>
                  <a:pt x="1022" y="2010"/>
                </a:lnTo>
                <a:lnTo>
                  <a:pt x="1022" y="2009"/>
                </a:lnTo>
                <a:lnTo>
                  <a:pt x="1020" y="2008"/>
                </a:lnTo>
                <a:lnTo>
                  <a:pt x="1020" y="2006"/>
                </a:lnTo>
                <a:lnTo>
                  <a:pt x="1020" y="2005"/>
                </a:lnTo>
                <a:lnTo>
                  <a:pt x="1019" y="2003"/>
                </a:lnTo>
                <a:lnTo>
                  <a:pt x="1019" y="2002"/>
                </a:lnTo>
                <a:lnTo>
                  <a:pt x="1019" y="2000"/>
                </a:lnTo>
                <a:lnTo>
                  <a:pt x="1019" y="1999"/>
                </a:lnTo>
                <a:lnTo>
                  <a:pt x="1018" y="1998"/>
                </a:lnTo>
                <a:lnTo>
                  <a:pt x="1018" y="1997"/>
                </a:lnTo>
                <a:lnTo>
                  <a:pt x="1018" y="1995"/>
                </a:lnTo>
                <a:lnTo>
                  <a:pt x="1019" y="1992"/>
                </a:lnTo>
                <a:lnTo>
                  <a:pt x="1020" y="1989"/>
                </a:lnTo>
                <a:lnTo>
                  <a:pt x="1020" y="1987"/>
                </a:lnTo>
                <a:lnTo>
                  <a:pt x="1022" y="1987"/>
                </a:lnTo>
                <a:lnTo>
                  <a:pt x="1022" y="1986"/>
                </a:lnTo>
                <a:lnTo>
                  <a:pt x="1022" y="1984"/>
                </a:lnTo>
                <a:lnTo>
                  <a:pt x="1020" y="1982"/>
                </a:lnTo>
                <a:lnTo>
                  <a:pt x="1020" y="1979"/>
                </a:lnTo>
                <a:lnTo>
                  <a:pt x="1019" y="1977"/>
                </a:lnTo>
                <a:lnTo>
                  <a:pt x="1018" y="1974"/>
                </a:lnTo>
                <a:lnTo>
                  <a:pt x="1015" y="1971"/>
                </a:lnTo>
                <a:lnTo>
                  <a:pt x="1014" y="1970"/>
                </a:lnTo>
                <a:lnTo>
                  <a:pt x="1013" y="1968"/>
                </a:lnTo>
                <a:lnTo>
                  <a:pt x="1012" y="1967"/>
                </a:lnTo>
                <a:lnTo>
                  <a:pt x="1010" y="1967"/>
                </a:lnTo>
                <a:lnTo>
                  <a:pt x="1010" y="1966"/>
                </a:lnTo>
                <a:lnTo>
                  <a:pt x="1008" y="1966"/>
                </a:lnTo>
                <a:lnTo>
                  <a:pt x="1004" y="1965"/>
                </a:lnTo>
                <a:lnTo>
                  <a:pt x="1002" y="1963"/>
                </a:lnTo>
                <a:lnTo>
                  <a:pt x="998" y="1963"/>
                </a:lnTo>
                <a:lnTo>
                  <a:pt x="997" y="1963"/>
                </a:lnTo>
                <a:lnTo>
                  <a:pt x="995" y="1965"/>
                </a:lnTo>
                <a:lnTo>
                  <a:pt x="993" y="1965"/>
                </a:lnTo>
                <a:lnTo>
                  <a:pt x="991" y="1963"/>
                </a:lnTo>
                <a:lnTo>
                  <a:pt x="990" y="1962"/>
                </a:lnTo>
                <a:lnTo>
                  <a:pt x="988" y="1960"/>
                </a:lnTo>
                <a:lnTo>
                  <a:pt x="987" y="1957"/>
                </a:lnTo>
                <a:lnTo>
                  <a:pt x="987" y="1955"/>
                </a:lnTo>
                <a:lnTo>
                  <a:pt x="987" y="1954"/>
                </a:lnTo>
                <a:lnTo>
                  <a:pt x="987" y="1951"/>
                </a:lnTo>
                <a:lnTo>
                  <a:pt x="988" y="1951"/>
                </a:lnTo>
                <a:lnTo>
                  <a:pt x="988" y="1950"/>
                </a:lnTo>
                <a:lnTo>
                  <a:pt x="991" y="1946"/>
                </a:lnTo>
                <a:lnTo>
                  <a:pt x="991" y="1945"/>
                </a:lnTo>
                <a:lnTo>
                  <a:pt x="992" y="1945"/>
                </a:lnTo>
                <a:lnTo>
                  <a:pt x="993" y="1944"/>
                </a:lnTo>
                <a:lnTo>
                  <a:pt x="993" y="1942"/>
                </a:lnTo>
                <a:lnTo>
                  <a:pt x="993" y="1941"/>
                </a:lnTo>
                <a:lnTo>
                  <a:pt x="993" y="1940"/>
                </a:lnTo>
                <a:lnTo>
                  <a:pt x="995" y="1938"/>
                </a:lnTo>
                <a:lnTo>
                  <a:pt x="995" y="1935"/>
                </a:lnTo>
                <a:lnTo>
                  <a:pt x="995" y="1931"/>
                </a:lnTo>
                <a:lnTo>
                  <a:pt x="995" y="1927"/>
                </a:lnTo>
                <a:lnTo>
                  <a:pt x="995" y="1923"/>
                </a:lnTo>
                <a:lnTo>
                  <a:pt x="993" y="1920"/>
                </a:lnTo>
                <a:lnTo>
                  <a:pt x="993" y="1918"/>
                </a:lnTo>
                <a:lnTo>
                  <a:pt x="995" y="1916"/>
                </a:lnTo>
                <a:lnTo>
                  <a:pt x="993" y="1914"/>
                </a:lnTo>
                <a:lnTo>
                  <a:pt x="993" y="1912"/>
                </a:lnTo>
                <a:lnTo>
                  <a:pt x="992" y="1910"/>
                </a:lnTo>
                <a:lnTo>
                  <a:pt x="990" y="1907"/>
                </a:lnTo>
                <a:lnTo>
                  <a:pt x="988" y="1904"/>
                </a:lnTo>
                <a:lnTo>
                  <a:pt x="986" y="1901"/>
                </a:lnTo>
                <a:lnTo>
                  <a:pt x="983" y="1899"/>
                </a:lnTo>
                <a:lnTo>
                  <a:pt x="980" y="1897"/>
                </a:lnTo>
                <a:lnTo>
                  <a:pt x="977" y="1896"/>
                </a:lnTo>
                <a:lnTo>
                  <a:pt x="975" y="1895"/>
                </a:lnTo>
                <a:lnTo>
                  <a:pt x="975" y="1893"/>
                </a:lnTo>
                <a:lnTo>
                  <a:pt x="972" y="1892"/>
                </a:lnTo>
                <a:lnTo>
                  <a:pt x="971" y="1892"/>
                </a:lnTo>
                <a:lnTo>
                  <a:pt x="970" y="1892"/>
                </a:lnTo>
                <a:lnTo>
                  <a:pt x="970" y="1891"/>
                </a:lnTo>
                <a:lnTo>
                  <a:pt x="968" y="1891"/>
                </a:lnTo>
                <a:lnTo>
                  <a:pt x="966" y="1891"/>
                </a:lnTo>
                <a:lnTo>
                  <a:pt x="965" y="1891"/>
                </a:lnTo>
                <a:lnTo>
                  <a:pt x="964" y="1892"/>
                </a:lnTo>
                <a:lnTo>
                  <a:pt x="963" y="1891"/>
                </a:lnTo>
                <a:lnTo>
                  <a:pt x="961" y="1891"/>
                </a:lnTo>
                <a:lnTo>
                  <a:pt x="960" y="1891"/>
                </a:lnTo>
                <a:lnTo>
                  <a:pt x="959" y="1890"/>
                </a:lnTo>
                <a:lnTo>
                  <a:pt x="958" y="1890"/>
                </a:lnTo>
                <a:lnTo>
                  <a:pt x="958" y="1888"/>
                </a:lnTo>
                <a:lnTo>
                  <a:pt x="956" y="1888"/>
                </a:lnTo>
                <a:lnTo>
                  <a:pt x="956" y="1887"/>
                </a:lnTo>
                <a:lnTo>
                  <a:pt x="955" y="1887"/>
                </a:lnTo>
                <a:lnTo>
                  <a:pt x="950" y="1881"/>
                </a:lnTo>
                <a:lnTo>
                  <a:pt x="949" y="1881"/>
                </a:lnTo>
                <a:lnTo>
                  <a:pt x="947" y="1879"/>
                </a:lnTo>
                <a:lnTo>
                  <a:pt x="944" y="1876"/>
                </a:lnTo>
                <a:lnTo>
                  <a:pt x="942" y="1875"/>
                </a:lnTo>
                <a:lnTo>
                  <a:pt x="939" y="1875"/>
                </a:lnTo>
                <a:lnTo>
                  <a:pt x="939" y="1874"/>
                </a:lnTo>
                <a:lnTo>
                  <a:pt x="934" y="1874"/>
                </a:lnTo>
                <a:lnTo>
                  <a:pt x="933" y="1874"/>
                </a:lnTo>
                <a:lnTo>
                  <a:pt x="932" y="1874"/>
                </a:lnTo>
                <a:lnTo>
                  <a:pt x="931" y="1874"/>
                </a:lnTo>
                <a:lnTo>
                  <a:pt x="929" y="1874"/>
                </a:lnTo>
                <a:lnTo>
                  <a:pt x="928" y="1874"/>
                </a:lnTo>
                <a:lnTo>
                  <a:pt x="927" y="1874"/>
                </a:lnTo>
                <a:lnTo>
                  <a:pt x="926" y="1874"/>
                </a:lnTo>
                <a:lnTo>
                  <a:pt x="925" y="1872"/>
                </a:lnTo>
                <a:lnTo>
                  <a:pt x="923" y="1871"/>
                </a:lnTo>
                <a:lnTo>
                  <a:pt x="922" y="1870"/>
                </a:lnTo>
                <a:lnTo>
                  <a:pt x="922" y="1869"/>
                </a:lnTo>
                <a:lnTo>
                  <a:pt x="921" y="1868"/>
                </a:lnTo>
                <a:lnTo>
                  <a:pt x="921" y="1866"/>
                </a:lnTo>
                <a:lnTo>
                  <a:pt x="919" y="1864"/>
                </a:lnTo>
                <a:lnTo>
                  <a:pt x="919" y="1863"/>
                </a:lnTo>
                <a:lnTo>
                  <a:pt x="919" y="1861"/>
                </a:lnTo>
                <a:lnTo>
                  <a:pt x="919" y="1860"/>
                </a:lnTo>
                <a:lnTo>
                  <a:pt x="918" y="1859"/>
                </a:lnTo>
                <a:lnTo>
                  <a:pt x="918" y="1858"/>
                </a:lnTo>
                <a:lnTo>
                  <a:pt x="918" y="1857"/>
                </a:lnTo>
                <a:lnTo>
                  <a:pt x="917" y="1855"/>
                </a:lnTo>
                <a:lnTo>
                  <a:pt x="917" y="1854"/>
                </a:lnTo>
                <a:lnTo>
                  <a:pt x="917" y="1852"/>
                </a:lnTo>
                <a:lnTo>
                  <a:pt x="916" y="1849"/>
                </a:lnTo>
                <a:lnTo>
                  <a:pt x="916" y="1848"/>
                </a:lnTo>
                <a:lnTo>
                  <a:pt x="915" y="1847"/>
                </a:lnTo>
                <a:lnTo>
                  <a:pt x="915" y="1845"/>
                </a:lnTo>
                <a:lnTo>
                  <a:pt x="915" y="1844"/>
                </a:lnTo>
                <a:lnTo>
                  <a:pt x="915" y="1843"/>
                </a:lnTo>
                <a:lnTo>
                  <a:pt x="913" y="1840"/>
                </a:lnTo>
                <a:lnTo>
                  <a:pt x="912" y="1839"/>
                </a:lnTo>
                <a:lnTo>
                  <a:pt x="912" y="1838"/>
                </a:lnTo>
                <a:lnTo>
                  <a:pt x="911" y="1836"/>
                </a:lnTo>
                <a:lnTo>
                  <a:pt x="910" y="1836"/>
                </a:lnTo>
                <a:lnTo>
                  <a:pt x="908" y="1834"/>
                </a:lnTo>
                <a:lnTo>
                  <a:pt x="907" y="1834"/>
                </a:lnTo>
                <a:lnTo>
                  <a:pt x="906" y="1833"/>
                </a:lnTo>
                <a:lnTo>
                  <a:pt x="905" y="1833"/>
                </a:lnTo>
                <a:lnTo>
                  <a:pt x="904" y="1833"/>
                </a:lnTo>
                <a:lnTo>
                  <a:pt x="901" y="1834"/>
                </a:lnTo>
                <a:lnTo>
                  <a:pt x="900" y="1834"/>
                </a:lnTo>
                <a:lnTo>
                  <a:pt x="897" y="1834"/>
                </a:lnTo>
                <a:lnTo>
                  <a:pt x="896" y="1834"/>
                </a:lnTo>
                <a:lnTo>
                  <a:pt x="895" y="1836"/>
                </a:lnTo>
                <a:lnTo>
                  <a:pt x="891" y="1837"/>
                </a:lnTo>
                <a:lnTo>
                  <a:pt x="889" y="1838"/>
                </a:lnTo>
                <a:lnTo>
                  <a:pt x="888" y="1838"/>
                </a:lnTo>
                <a:lnTo>
                  <a:pt x="885" y="1839"/>
                </a:lnTo>
                <a:lnTo>
                  <a:pt x="885" y="1840"/>
                </a:lnTo>
                <a:lnTo>
                  <a:pt x="884" y="1840"/>
                </a:lnTo>
                <a:lnTo>
                  <a:pt x="883" y="1842"/>
                </a:lnTo>
                <a:lnTo>
                  <a:pt x="880" y="1843"/>
                </a:lnTo>
                <a:lnTo>
                  <a:pt x="880" y="1844"/>
                </a:lnTo>
                <a:lnTo>
                  <a:pt x="880" y="1845"/>
                </a:lnTo>
                <a:lnTo>
                  <a:pt x="879" y="1845"/>
                </a:lnTo>
                <a:lnTo>
                  <a:pt x="876" y="1849"/>
                </a:lnTo>
                <a:lnTo>
                  <a:pt x="873" y="1852"/>
                </a:lnTo>
                <a:lnTo>
                  <a:pt x="870" y="1853"/>
                </a:lnTo>
                <a:lnTo>
                  <a:pt x="870" y="1854"/>
                </a:lnTo>
                <a:lnTo>
                  <a:pt x="869" y="1854"/>
                </a:lnTo>
                <a:lnTo>
                  <a:pt x="867" y="1855"/>
                </a:lnTo>
                <a:lnTo>
                  <a:pt x="865" y="1855"/>
                </a:lnTo>
                <a:lnTo>
                  <a:pt x="864" y="1855"/>
                </a:lnTo>
                <a:lnTo>
                  <a:pt x="862" y="1854"/>
                </a:lnTo>
                <a:lnTo>
                  <a:pt x="861" y="1854"/>
                </a:lnTo>
                <a:lnTo>
                  <a:pt x="861" y="1853"/>
                </a:lnTo>
                <a:lnTo>
                  <a:pt x="859" y="1850"/>
                </a:lnTo>
                <a:lnTo>
                  <a:pt x="858" y="1849"/>
                </a:lnTo>
                <a:lnTo>
                  <a:pt x="857" y="1847"/>
                </a:lnTo>
                <a:lnTo>
                  <a:pt x="856" y="1848"/>
                </a:lnTo>
                <a:lnTo>
                  <a:pt x="854" y="1847"/>
                </a:lnTo>
                <a:lnTo>
                  <a:pt x="854" y="1845"/>
                </a:lnTo>
                <a:lnTo>
                  <a:pt x="853" y="1844"/>
                </a:lnTo>
                <a:lnTo>
                  <a:pt x="852" y="1843"/>
                </a:lnTo>
                <a:lnTo>
                  <a:pt x="849" y="1843"/>
                </a:lnTo>
                <a:lnTo>
                  <a:pt x="848" y="1843"/>
                </a:lnTo>
                <a:lnTo>
                  <a:pt x="846" y="1842"/>
                </a:lnTo>
                <a:lnTo>
                  <a:pt x="843" y="1842"/>
                </a:lnTo>
                <a:lnTo>
                  <a:pt x="841" y="1842"/>
                </a:lnTo>
                <a:lnTo>
                  <a:pt x="840" y="1840"/>
                </a:lnTo>
                <a:lnTo>
                  <a:pt x="838" y="1840"/>
                </a:lnTo>
                <a:lnTo>
                  <a:pt x="837" y="1839"/>
                </a:lnTo>
                <a:lnTo>
                  <a:pt x="836" y="1839"/>
                </a:lnTo>
                <a:lnTo>
                  <a:pt x="836" y="1838"/>
                </a:lnTo>
                <a:lnTo>
                  <a:pt x="835" y="1837"/>
                </a:lnTo>
                <a:lnTo>
                  <a:pt x="832" y="1834"/>
                </a:lnTo>
                <a:lnTo>
                  <a:pt x="832" y="1833"/>
                </a:lnTo>
                <a:lnTo>
                  <a:pt x="832" y="1832"/>
                </a:lnTo>
                <a:lnTo>
                  <a:pt x="831" y="1831"/>
                </a:lnTo>
                <a:lnTo>
                  <a:pt x="831" y="1829"/>
                </a:lnTo>
                <a:lnTo>
                  <a:pt x="830" y="1828"/>
                </a:lnTo>
                <a:lnTo>
                  <a:pt x="829" y="1828"/>
                </a:lnTo>
                <a:lnTo>
                  <a:pt x="829" y="1827"/>
                </a:lnTo>
                <a:lnTo>
                  <a:pt x="827" y="1826"/>
                </a:lnTo>
                <a:lnTo>
                  <a:pt x="826" y="1825"/>
                </a:lnTo>
                <a:lnTo>
                  <a:pt x="825" y="1823"/>
                </a:lnTo>
                <a:lnTo>
                  <a:pt x="824" y="1823"/>
                </a:lnTo>
                <a:lnTo>
                  <a:pt x="822" y="1822"/>
                </a:lnTo>
                <a:lnTo>
                  <a:pt x="821" y="1821"/>
                </a:lnTo>
                <a:lnTo>
                  <a:pt x="819" y="1820"/>
                </a:lnTo>
                <a:lnTo>
                  <a:pt x="817" y="1818"/>
                </a:lnTo>
                <a:lnTo>
                  <a:pt x="816" y="1817"/>
                </a:lnTo>
                <a:lnTo>
                  <a:pt x="816" y="1816"/>
                </a:lnTo>
                <a:lnTo>
                  <a:pt x="815" y="1816"/>
                </a:lnTo>
                <a:lnTo>
                  <a:pt x="814" y="1815"/>
                </a:lnTo>
                <a:lnTo>
                  <a:pt x="812" y="1815"/>
                </a:lnTo>
                <a:lnTo>
                  <a:pt x="812" y="1813"/>
                </a:lnTo>
                <a:lnTo>
                  <a:pt x="811" y="1813"/>
                </a:lnTo>
                <a:lnTo>
                  <a:pt x="811" y="1812"/>
                </a:lnTo>
                <a:lnTo>
                  <a:pt x="811" y="1811"/>
                </a:lnTo>
                <a:lnTo>
                  <a:pt x="811" y="1810"/>
                </a:lnTo>
                <a:lnTo>
                  <a:pt x="810" y="1808"/>
                </a:lnTo>
                <a:lnTo>
                  <a:pt x="809" y="1806"/>
                </a:lnTo>
                <a:lnTo>
                  <a:pt x="808" y="1805"/>
                </a:lnTo>
                <a:lnTo>
                  <a:pt x="808" y="1804"/>
                </a:lnTo>
                <a:lnTo>
                  <a:pt x="806" y="1802"/>
                </a:lnTo>
                <a:lnTo>
                  <a:pt x="805" y="1801"/>
                </a:lnTo>
                <a:lnTo>
                  <a:pt x="804" y="1800"/>
                </a:lnTo>
                <a:lnTo>
                  <a:pt x="803" y="1799"/>
                </a:lnTo>
                <a:lnTo>
                  <a:pt x="800" y="1796"/>
                </a:lnTo>
                <a:lnTo>
                  <a:pt x="799" y="1795"/>
                </a:lnTo>
                <a:lnTo>
                  <a:pt x="797" y="1794"/>
                </a:lnTo>
                <a:lnTo>
                  <a:pt x="792" y="1788"/>
                </a:lnTo>
                <a:lnTo>
                  <a:pt x="789" y="1786"/>
                </a:lnTo>
                <a:lnTo>
                  <a:pt x="788" y="1785"/>
                </a:lnTo>
                <a:lnTo>
                  <a:pt x="784" y="1784"/>
                </a:lnTo>
                <a:lnTo>
                  <a:pt x="781" y="1781"/>
                </a:lnTo>
                <a:lnTo>
                  <a:pt x="776" y="1780"/>
                </a:lnTo>
                <a:lnTo>
                  <a:pt x="774" y="1779"/>
                </a:lnTo>
                <a:lnTo>
                  <a:pt x="773" y="1779"/>
                </a:lnTo>
                <a:lnTo>
                  <a:pt x="772" y="1779"/>
                </a:lnTo>
                <a:lnTo>
                  <a:pt x="771" y="1779"/>
                </a:lnTo>
                <a:lnTo>
                  <a:pt x="770" y="1778"/>
                </a:lnTo>
                <a:lnTo>
                  <a:pt x="768" y="1778"/>
                </a:lnTo>
                <a:lnTo>
                  <a:pt x="767" y="1776"/>
                </a:lnTo>
                <a:lnTo>
                  <a:pt x="766" y="1776"/>
                </a:lnTo>
                <a:lnTo>
                  <a:pt x="766" y="1775"/>
                </a:lnTo>
                <a:lnTo>
                  <a:pt x="763" y="1774"/>
                </a:lnTo>
                <a:lnTo>
                  <a:pt x="762" y="1774"/>
                </a:lnTo>
                <a:lnTo>
                  <a:pt x="761" y="1773"/>
                </a:lnTo>
                <a:lnTo>
                  <a:pt x="760" y="1773"/>
                </a:lnTo>
                <a:lnTo>
                  <a:pt x="759" y="1773"/>
                </a:lnTo>
                <a:lnTo>
                  <a:pt x="757" y="1773"/>
                </a:lnTo>
                <a:lnTo>
                  <a:pt x="756" y="1772"/>
                </a:lnTo>
                <a:lnTo>
                  <a:pt x="755" y="1772"/>
                </a:lnTo>
                <a:lnTo>
                  <a:pt x="754" y="1770"/>
                </a:lnTo>
                <a:lnTo>
                  <a:pt x="751" y="1770"/>
                </a:lnTo>
                <a:lnTo>
                  <a:pt x="750" y="1769"/>
                </a:lnTo>
                <a:lnTo>
                  <a:pt x="750" y="1770"/>
                </a:lnTo>
                <a:lnTo>
                  <a:pt x="749" y="1770"/>
                </a:lnTo>
                <a:lnTo>
                  <a:pt x="747" y="1769"/>
                </a:lnTo>
                <a:lnTo>
                  <a:pt x="746" y="1769"/>
                </a:lnTo>
                <a:lnTo>
                  <a:pt x="744" y="1769"/>
                </a:lnTo>
                <a:lnTo>
                  <a:pt x="742" y="1770"/>
                </a:lnTo>
                <a:lnTo>
                  <a:pt x="740" y="1770"/>
                </a:lnTo>
                <a:lnTo>
                  <a:pt x="740" y="1772"/>
                </a:lnTo>
                <a:lnTo>
                  <a:pt x="739" y="1772"/>
                </a:lnTo>
                <a:lnTo>
                  <a:pt x="735" y="1773"/>
                </a:lnTo>
                <a:lnTo>
                  <a:pt x="734" y="1773"/>
                </a:lnTo>
                <a:lnTo>
                  <a:pt x="730" y="1774"/>
                </a:lnTo>
                <a:lnTo>
                  <a:pt x="729" y="1774"/>
                </a:lnTo>
                <a:lnTo>
                  <a:pt x="728" y="1774"/>
                </a:lnTo>
                <a:lnTo>
                  <a:pt x="725" y="1774"/>
                </a:lnTo>
                <a:lnTo>
                  <a:pt x="724" y="1774"/>
                </a:lnTo>
                <a:lnTo>
                  <a:pt x="722" y="1773"/>
                </a:lnTo>
                <a:lnTo>
                  <a:pt x="722" y="1772"/>
                </a:lnTo>
                <a:lnTo>
                  <a:pt x="720" y="1772"/>
                </a:lnTo>
                <a:lnTo>
                  <a:pt x="719" y="1772"/>
                </a:lnTo>
                <a:lnTo>
                  <a:pt x="717" y="1769"/>
                </a:lnTo>
                <a:lnTo>
                  <a:pt x="714" y="1768"/>
                </a:lnTo>
                <a:lnTo>
                  <a:pt x="713" y="1768"/>
                </a:lnTo>
                <a:lnTo>
                  <a:pt x="710" y="1767"/>
                </a:lnTo>
                <a:lnTo>
                  <a:pt x="707" y="1765"/>
                </a:lnTo>
                <a:lnTo>
                  <a:pt x="706" y="1765"/>
                </a:lnTo>
                <a:lnTo>
                  <a:pt x="703" y="1765"/>
                </a:lnTo>
                <a:lnTo>
                  <a:pt x="701" y="1765"/>
                </a:lnTo>
                <a:lnTo>
                  <a:pt x="699" y="1765"/>
                </a:lnTo>
                <a:lnTo>
                  <a:pt x="698" y="1764"/>
                </a:lnTo>
                <a:lnTo>
                  <a:pt x="696" y="1764"/>
                </a:lnTo>
                <a:lnTo>
                  <a:pt x="693" y="1764"/>
                </a:lnTo>
                <a:lnTo>
                  <a:pt x="692" y="1764"/>
                </a:lnTo>
                <a:lnTo>
                  <a:pt x="691" y="1765"/>
                </a:lnTo>
                <a:lnTo>
                  <a:pt x="688" y="1767"/>
                </a:lnTo>
                <a:lnTo>
                  <a:pt x="687" y="1767"/>
                </a:lnTo>
                <a:lnTo>
                  <a:pt x="686" y="1768"/>
                </a:lnTo>
                <a:lnTo>
                  <a:pt x="682" y="1769"/>
                </a:lnTo>
                <a:lnTo>
                  <a:pt x="681" y="1770"/>
                </a:lnTo>
                <a:lnTo>
                  <a:pt x="678" y="1770"/>
                </a:lnTo>
                <a:lnTo>
                  <a:pt x="677" y="1770"/>
                </a:lnTo>
                <a:lnTo>
                  <a:pt x="676" y="1770"/>
                </a:lnTo>
                <a:lnTo>
                  <a:pt x="674" y="1772"/>
                </a:lnTo>
                <a:lnTo>
                  <a:pt x="671" y="1773"/>
                </a:lnTo>
                <a:lnTo>
                  <a:pt x="670" y="1773"/>
                </a:lnTo>
                <a:lnTo>
                  <a:pt x="669" y="1774"/>
                </a:lnTo>
                <a:lnTo>
                  <a:pt x="667" y="1774"/>
                </a:lnTo>
                <a:lnTo>
                  <a:pt x="666" y="1774"/>
                </a:lnTo>
                <a:lnTo>
                  <a:pt x="665" y="1774"/>
                </a:lnTo>
                <a:lnTo>
                  <a:pt x="664" y="1774"/>
                </a:lnTo>
                <a:lnTo>
                  <a:pt x="663" y="1775"/>
                </a:lnTo>
                <a:lnTo>
                  <a:pt x="661" y="1775"/>
                </a:lnTo>
                <a:lnTo>
                  <a:pt x="660" y="1774"/>
                </a:lnTo>
                <a:lnTo>
                  <a:pt x="656" y="1773"/>
                </a:lnTo>
                <a:lnTo>
                  <a:pt x="654" y="1772"/>
                </a:lnTo>
                <a:lnTo>
                  <a:pt x="653" y="1770"/>
                </a:lnTo>
                <a:lnTo>
                  <a:pt x="651" y="1769"/>
                </a:lnTo>
                <a:lnTo>
                  <a:pt x="649" y="1768"/>
                </a:lnTo>
                <a:lnTo>
                  <a:pt x="646" y="1765"/>
                </a:lnTo>
                <a:lnTo>
                  <a:pt x="645" y="1763"/>
                </a:lnTo>
                <a:lnTo>
                  <a:pt x="644" y="1759"/>
                </a:lnTo>
                <a:lnTo>
                  <a:pt x="643" y="1758"/>
                </a:lnTo>
                <a:lnTo>
                  <a:pt x="642" y="1757"/>
                </a:lnTo>
                <a:lnTo>
                  <a:pt x="640" y="1753"/>
                </a:lnTo>
                <a:lnTo>
                  <a:pt x="639" y="1751"/>
                </a:lnTo>
                <a:lnTo>
                  <a:pt x="637" y="1748"/>
                </a:lnTo>
                <a:lnTo>
                  <a:pt x="634" y="1746"/>
                </a:lnTo>
                <a:lnTo>
                  <a:pt x="633" y="1744"/>
                </a:lnTo>
                <a:lnTo>
                  <a:pt x="632" y="1744"/>
                </a:lnTo>
                <a:lnTo>
                  <a:pt x="632" y="1743"/>
                </a:lnTo>
                <a:lnTo>
                  <a:pt x="631" y="1743"/>
                </a:lnTo>
                <a:lnTo>
                  <a:pt x="629" y="1742"/>
                </a:lnTo>
                <a:lnTo>
                  <a:pt x="627" y="1738"/>
                </a:lnTo>
                <a:lnTo>
                  <a:pt x="626" y="1738"/>
                </a:lnTo>
                <a:lnTo>
                  <a:pt x="626" y="1737"/>
                </a:lnTo>
                <a:lnTo>
                  <a:pt x="624" y="1736"/>
                </a:lnTo>
                <a:lnTo>
                  <a:pt x="622" y="1735"/>
                </a:lnTo>
                <a:lnTo>
                  <a:pt x="621" y="1733"/>
                </a:lnTo>
                <a:lnTo>
                  <a:pt x="618" y="1732"/>
                </a:lnTo>
                <a:lnTo>
                  <a:pt x="616" y="1731"/>
                </a:lnTo>
                <a:lnTo>
                  <a:pt x="613" y="1729"/>
                </a:lnTo>
                <a:lnTo>
                  <a:pt x="612" y="1727"/>
                </a:lnTo>
                <a:lnTo>
                  <a:pt x="610" y="1726"/>
                </a:lnTo>
                <a:lnTo>
                  <a:pt x="608" y="1725"/>
                </a:lnTo>
                <a:lnTo>
                  <a:pt x="607" y="1723"/>
                </a:lnTo>
                <a:lnTo>
                  <a:pt x="604" y="1721"/>
                </a:lnTo>
                <a:lnTo>
                  <a:pt x="600" y="1721"/>
                </a:lnTo>
                <a:lnTo>
                  <a:pt x="596" y="1721"/>
                </a:lnTo>
                <a:lnTo>
                  <a:pt x="594" y="1721"/>
                </a:lnTo>
                <a:lnTo>
                  <a:pt x="591" y="1723"/>
                </a:lnTo>
                <a:lnTo>
                  <a:pt x="590" y="1723"/>
                </a:lnTo>
                <a:lnTo>
                  <a:pt x="588" y="1724"/>
                </a:lnTo>
                <a:lnTo>
                  <a:pt x="586" y="1725"/>
                </a:lnTo>
                <a:lnTo>
                  <a:pt x="584" y="1726"/>
                </a:lnTo>
                <a:lnTo>
                  <a:pt x="583" y="1727"/>
                </a:lnTo>
                <a:lnTo>
                  <a:pt x="581" y="1729"/>
                </a:lnTo>
                <a:lnTo>
                  <a:pt x="580" y="1730"/>
                </a:lnTo>
                <a:lnTo>
                  <a:pt x="578" y="1732"/>
                </a:lnTo>
                <a:lnTo>
                  <a:pt x="575" y="1733"/>
                </a:lnTo>
                <a:lnTo>
                  <a:pt x="573" y="1736"/>
                </a:lnTo>
                <a:lnTo>
                  <a:pt x="572" y="1737"/>
                </a:lnTo>
                <a:lnTo>
                  <a:pt x="570" y="1740"/>
                </a:lnTo>
                <a:lnTo>
                  <a:pt x="570" y="1742"/>
                </a:lnTo>
                <a:lnTo>
                  <a:pt x="570" y="1746"/>
                </a:lnTo>
                <a:lnTo>
                  <a:pt x="570" y="1750"/>
                </a:lnTo>
                <a:lnTo>
                  <a:pt x="570" y="1751"/>
                </a:lnTo>
                <a:lnTo>
                  <a:pt x="570" y="1753"/>
                </a:lnTo>
                <a:lnTo>
                  <a:pt x="569" y="1754"/>
                </a:lnTo>
                <a:lnTo>
                  <a:pt x="568" y="1756"/>
                </a:lnTo>
                <a:lnTo>
                  <a:pt x="565" y="1758"/>
                </a:lnTo>
                <a:lnTo>
                  <a:pt x="563" y="1759"/>
                </a:lnTo>
                <a:lnTo>
                  <a:pt x="562" y="1761"/>
                </a:lnTo>
                <a:lnTo>
                  <a:pt x="559" y="1761"/>
                </a:lnTo>
                <a:lnTo>
                  <a:pt x="559" y="1762"/>
                </a:lnTo>
                <a:lnTo>
                  <a:pt x="558" y="1762"/>
                </a:lnTo>
                <a:lnTo>
                  <a:pt x="556" y="1762"/>
                </a:lnTo>
                <a:lnTo>
                  <a:pt x="553" y="1762"/>
                </a:lnTo>
                <a:lnTo>
                  <a:pt x="552" y="1762"/>
                </a:lnTo>
                <a:lnTo>
                  <a:pt x="548" y="1761"/>
                </a:lnTo>
                <a:lnTo>
                  <a:pt x="548" y="1759"/>
                </a:lnTo>
                <a:lnTo>
                  <a:pt x="547" y="1759"/>
                </a:lnTo>
                <a:lnTo>
                  <a:pt x="543" y="1758"/>
                </a:lnTo>
                <a:lnTo>
                  <a:pt x="542" y="1757"/>
                </a:lnTo>
                <a:lnTo>
                  <a:pt x="538" y="1754"/>
                </a:lnTo>
                <a:lnTo>
                  <a:pt x="536" y="1752"/>
                </a:lnTo>
                <a:lnTo>
                  <a:pt x="533" y="1751"/>
                </a:lnTo>
                <a:lnTo>
                  <a:pt x="531" y="1750"/>
                </a:lnTo>
                <a:lnTo>
                  <a:pt x="530" y="1750"/>
                </a:lnTo>
                <a:lnTo>
                  <a:pt x="529" y="1750"/>
                </a:lnTo>
                <a:lnTo>
                  <a:pt x="526" y="1748"/>
                </a:lnTo>
                <a:lnTo>
                  <a:pt x="525" y="1748"/>
                </a:lnTo>
                <a:lnTo>
                  <a:pt x="524" y="1747"/>
                </a:lnTo>
                <a:lnTo>
                  <a:pt x="521" y="1744"/>
                </a:lnTo>
                <a:lnTo>
                  <a:pt x="520" y="1743"/>
                </a:lnTo>
                <a:lnTo>
                  <a:pt x="519" y="1742"/>
                </a:lnTo>
                <a:lnTo>
                  <a:pt x="517" y="1741"/>
                </a:lnTo>
                <a:lnTo>
                  <a:pt x="516" y="1738"/>
                </a:lnTo>
                <a:lnTo>
                  <a:pt x="515" y="1737"/>
                </a:lnTo>
                <a:lnTo>
                  <a:pt x="514" y="1737"/>
                </a:lnTo>
                <a:lnTo>
                  <a:pt x="512" y="1735"/>
                </a:lnTo>
                <a:lnTo>
                  <a:pt x="511" y="1735"/>
                </a:lnTo>
                <a:lnTo>
                  <a:pt x="510" y="1732"/>
                </a:lnTo>
                <a:lnTo>
                  <a:pt x="510" y="1731"/>
                </a:lnTo>
                <a:lnTo>
                  <a:pt x="509" y="1730"/>
                </a:lnTo>
                <a:lnTo>
                  <a:pt x="508" y="1729"/>
                </a:lnTo>
                <a:lnTo>
                  <a:pt x="506" y="1726"/>
                </a:lnTo>
                <a:lnTo>
                  <a:pt x="505" y="1725"/>
                </a:lnTo>
                <a:lnTo>
                  <a:pt x="505" y="1724"/>
                </a:lnTo>
                <a:lnTo>
                  <a:pt x="505" y="1720"/>
                </a:lnTo>
                <a:lnTo>
                  <a:pt x="505" y="1716"/>
                </a:lnTo>
                <a:lnTo>
                  <a:pt x="505" y="1714"/>
                </a:lnTo>
                <a:lnTo>
                  <a:pt x="506" y="1711"/>
                </a:lnTo>
                <a:lnTo>
                  <a:pt x="506" y="1709"/>
                </a:lnTo>
                <a:lnTo>
                  <a:pt x="506" y="1706"/>
                </a:lnTo>
                <a:lnTo>
                  <a:pt x="506" y="1705"/>
                </a:lnTo>
                <a:lnTo>
                  <a:pt x="506" y="1703"/>
                </a:lnTo>
                <a:lnTo>
                  <a:pt x="508" y="1702"/>
                </a:lnTo>
                <a:lnTo>
                  <a:pt x="508" y="1700"/>
                </a:lnTo>
                <a:lnTo>
                  <a:pt x="508" y="1699"/>
                </a:lnTo>
                <a:lnTo>
                  <a:pt x="506" y="1697"/>
                </a:lnTo>
                <a:lnTo>
                  <a:pt x="504" y="1694"/>
                </a:lnTo>
                <a:lnTo>
                  <a:pt x="503" y="1694"/>
                </a:lnTo>
                <a:lnTo>
                  <a:pt x="503" y="1693"/>
                </a:lnTo>
                <a:lnTo>
                  <a:pt x="501" y="1692"/>
                </a:lnTo>
                <a:lnTo>
                  <a:pt x="499" y="1689"/>
                </a:lnTo>
                <a:lnTo>
                  <a:pt x="498" y="1688"/>
                </a:lnTo>
                <a:lnTo>
                  <a:pt x="497" y="1688"/>
                </a:lnTo>
                <a:lnTo>
                  <a:pt x="495" y="1687"/>
                </a:lnTo>
                <a:lnTo>
                  <a:pt x="493" y="1686"/>
                </a:lnTo>
                <a:lnTo>
                  <a:pt x="492" y="1684"/>
                </a:lnTo>
                <a:lnTo>
                  <a:pt x="489" y="1683"/>
                </a:lnTo>
                <a:lnTo>
                  <a:pt x="488" y="1682"/>
                </a:lnTo>
                <a:lnTo>
                  <a:pt x="487" y="1679"/>
                </a:lnTo>
                <a:lnTo>
                  <a:pt x="484" y="1677"/>
                </a:lnTo>
                <a:lnTo>
                  <a:pt x="484" y="1676"/>
                </a:lnTo>
                <a:lnTo>
                  <a:pt x="483" y="1674"/>
                </a:lnTo>
                <a:lnTo>
                  <a:pt x="482" y="1673"/>
                </a:lnTo>
                <a:lnTo>
                  <a:pt x="479" y="1671"/>
                </a:lnTo>
                <a:lnTo>
                  <a:pt x="478" y="1671"/>
                </a:lnTo>
                <a:lnTo>
                  <a:pt x="478" y="1670"/>
                </a:lnTo>
                <a:lnTo>
                  <a:pt x="478" y="1671"/>
                </a:lnTo>
                <a:lnTo>
                  <a:pt x="477" y="1670"/>
                </a:lnTo>
                <a:lnTo>
                  <a:pt x="473" y="1668"/>
                </a:lnTo>
                <a:lnTo>
                  <a:pt x="472" y="1668"/>
                </a:lnTo>
                <a:lnTo>
                  <a:pt x="471" y="1667"/>
                </a:lnTo>
                <a:lnTo>
                  <a:pt x="469" y="1667"/>
                </a:lnTo>
                <a:lnTo>
                  <a:pt x="467" y="1666"/>
                </a:lnTo>
                <a:lnTo>
                  <a:pt x="466" y="1666"/>
                </a:lnTo>
                <a:lnTo>
                  <a:pt x="465" y="1665"/>
                </a:lnTo>
                <a:lnTo>
                  <a:pt x="463" y="1665"/>
                </a:lnTo>
                <a:lnTo>
                  <a:pt x="462" y="1665"/>
                </a:lnTo>
                <a:lnTo>
                  <a:pt x="461" y="1665"/>
                </a:lnTo>
                <a:lnTo>
                  <a:pt x="458" y="1665"/>
                </a:lnTo>
                <a:lnTo>
                  <a:pt x="456" y="1666"/>
                </a:lnTo>
                <a:lnTo>
                  <a:pt x="455" y="1666"/>
                </a:lnTo>
                <a:lnTo>
                  <a:pt x="454" y="1666"/>
                </a:lnTo>
                <a:lnTo>
                  <a:pt x="451" y="1667"/>
                </a:lnTo>
                <a:lnTo>
                  <a:pt x="449" y="1667"/>
                </a:lnTo>
                <a:lnTo>
                  <a:pt x="449" y="1668"/>
                </a:lnTo>
                <a:lnTo>
                  <a:pt x="447" y="1668"/>
                </a:lnTo>
                <a:lnTo>
                  <a:pt x="445" y="1670"/>
                </a:lnTo>
                <a:lnTo>
                  <a:pt x="444" y="1670"/>
                </a:lnTo>
                <a:lnTo>
                  <a:pt x="439" y="1672"/>
                </a:lnTo>
                <a:lnTo>
                  <a:pt x="437" y="1673"/>
                </a:lnTo>
                <a:lnTo>
                  <a:pt x="436" y="1676"/>
                </a:lnTo>
                <a:lnTo>
                  <a:pt x="434" y="1677"/>
                </a:lnTo>
                <a:lnTo>
                  <a:pt x="433" y="1678"/>
                </a:lnTo>
                <a:lnTo>
                  <a:pt x="431" y="1678"/>
                </a:lnTo>
                <a:lnTo>
                  <a:pt x="430" y="1679"/>
                </a:lnTo>
                <a:lnTo>
                  <a:pt x="428" y="1679"/>
                </a:lnTo>
                <a:lnTo>
                  <a:pt x="428" y="1681"/>
                </a:lnTo>
                <a:lnTo>
                  <a:pt x="426" y="1681"/>
                </a:lnTo>
                <a:lnTo>
                  <a:pt x="425" y="1681"/>
                </a:lnTo>
                <a:lnTo>
                  <a:pt x="424" y="1681"/>
                </a:lnTo>
                <a:lnTo>
                  <a:pt x="423" y="1681"/>
                </a:lnTo>
                <a:lnTo>
                  <a:pt x="422" y="1679"/>
                </a:lnTo>
                <a:lnTo>
                  <a:pt x="420" y="1679"/>
                </a:lnTo>
                <a:lnTo>
                  <a:pt x="419" y="1678"/>
                </a:lnTo>
                <a:lnTo>
                  <a:pt x="418" y="1676"/>
                </a:lnTo>
                <a:lnTo>
                  <a:pt x="417" y="1674"/>
                </a:lnTo>
                <a:lnTo>
                  <a:pt x="417" y="1673"/>
                </a:lnTo>
                <a:lnTo>
                  <a:pt x="415" y="1672"/>
                </a:lnTo>
                <a:lnTo>
                  <a:pt x="414" y="1672"/>
                </a:lnTo>
                <a:lnTo>
                  <a:pt x="408" y="1670"/>
                </a:lnTo>
                <a:lnTo>
                  <a:pt x="404" y="1670"/>
                </a:lnTo>
                <a:lnTo>
                  <a:pt x="402" y="1668"/>
                </a:lnTo>
                <a:lnTo>
                  <a:pt x="398" y="1668"/>
                </a:lnTo>
                <a:lnTo>
                  <a:pt x="397" y="1668"/>
                </a:lnTo>
                <a:lnTo>
                  <a:pt x="396" y="1668"/>
                </a:lnTo>
                <a:lnTo>
                  <a:pt x="395" y="1668"/>
                </a:lnTo>
                <a:lnTo>
                  <a:pt x="391" y="1668"/>
                </a:lnTo>
                <a:lnTo>
                  <a:pt x="390" y="1668"/>
                </a:lnTo>
                <a:lnTo>
                  <a:pt x="388" y="1668"/>
                </a:lnTo>
                <a:lnTo>
                  <a:pt x="387" y="1667"/>
                </a:lnTo>
                <a:lnTo>
                  <a:pt x="385" y="1667"/>
                </a:lnTo>
                <a:lnTo>
                  <a:pt x="383" y="1666"/>
                </a:lnTo>
                <a:lnTo>
                  <a:pt x="382" y="1665"/>
                </a:lnTo>
                <a:lnTo>
                  <a:pt x="380" y="1663"/>
                </a:lnTo>
                <a:lnTo>
                  <a:pt x="378" y="1662"/>
                </a:lnTo>
                <a:lnTo>
                  <a:pt x="377" y="1662"/>
                </a:lnTo>
                <a:lnTo>
                  <a:pt x="376" y="1662"/>
                </a:lnTo>
                <a:lnTo>
                  <a:pt x="375" y="1662"/>
                </a:lnTo>
                <a:lnTo>
                  <a:pt x="374" y="1662"/>
                </a:lnTo>
                <a:lnTo>
                  <a:pt x="372" y="1662"/>
                </a:lnTo>
                <a:lnTo>
                  <a:pt x="371" y="1663"/>
                </a:lnTo>
                <a:lnTo>
                  <a:pt x="370" y="1665"/>
                </a:lnTo>
                <a:lnTo>
                  <a:pt x="367" y="1666"/>
                </a:lnTo>
                <a:lnTo>
                  <a:pt x="366" y="1666"/>
                </a:lnTo>
                <a:lnTo>
                  <a:pt x="364" y="1665"/>
                </a:lnTo>
                <a:lnTo>
                  <a:pt x="363" y="1665"/>
                </a:lnTo>
                <a:lnTo>
                  <a:pt x="361" y="1665"/>
                </a:lnTo>
                <a:lnTo>
                  <a:pt x="359" y="1665"/>
                </a:lnTo>
                <a:lnTo>
                  <a:pt x="358" y="1665"/>
                </a:lnTo>
                <a:lnTo>
                  <a:pt x="358" y="1663"/>
                </a:lnTo>
                <a:lnTo>
                  <a:pt x="355" y="1663"/>
                </a:lnTo>
                <a:lnTo>
                  <a:pt x="351" y="1661"/>
                </a:lnTo>
                <a:lnTo>
                  <a:pt x="350" y="1661"/>
                </a:lnTo>
                <a:lnTo>
                  <a:pt x="349" y="1660"/>
                </a:lnTo>
                <a:lnTo>
                  <a:pt x="346" y="1657"/>
                </a:lnTo>
                <a:lnTo>
                  <a:pt x="345" y="1656"/>
                </a:lnTo>
                <a:lnTo>
                  <a:pt x="343" y="1655"/>
                </a:lnTo>
                <a:lnTo>
                  <a:pt x="342" y="1654"/>
                </a:lnTo>
                <a:lnTo>
                  <a:pt x="340" y="1652"/>
                </a:lnTo>
                <a:lnTo>
                  <a:pt x="338" y="1651"/>
                </a:lnTo>
                <a:lnTo>
                  <a:pt x="337" y="1651"/>
                </a:lnTo>
                <a:lnTo>
                  <a:pt x="335" y="1650"/>
                </a:lnTo>
                <a:lnTo>
                  <a:pt x="334" y="1650"/>
                </a:lnTo>
                <a:lnTo>
                  <a:pt x="333" y="1650"/>
                </a:lnTo>
                <a:lnTo>
                  <a:pt x="331" y="1649"/>
                </a:lnTo>
                <a:lnTo>
                  <a:pt x="329" y="1649"/>
                </a:lnTo>
                <a:lnTo>
                  <a:pt x="328" y="1649"/>
                </a:lnTo>
                <a:lnTo>
                  <a:pt x="326" y="1649"/>
                </a:lnTo>
                <a:lnTo>
                  <a:pt x="323" y="1649"/>
                </a:lnTo>
                <a:lnTo>
                  <a:pt x="322" y="1649"/>
                </a:lnTo>
                <a:lnTo>
                  <a:pt x="321" y="1649"/>
                </a:lnTo>
                <a:lnTo>
                  <a:pt x="320" y="1649"/>
                </a:lnTo>
                <a:lnTo>
                  <a:pt x="318" y="1649"/>
                </a:lnTo>
                <a:lnTo>
                  <a:pt x="317" y="1649"/>
                </a:lnTo>
                <a:lnTo>
                  <a:pt x="316" y="1649"/>
                </a:lnTo>
                <a:lnTo>
                  <a:pt x="315" y="1649"/>
                </a:lnTo>
                <a:lnTo>
                  <a:pt x="311" y="1647"/>
                </a:lnTo>
                <a:lnTo>
                  <a:pt x="310" y="1647"/>
                </a:lnTo>
                <a:lnTo>
                  <a:pt x="310" y="1646"/>
                </a:lnTo>
                <a:lnTo>
                  <a:pt x="307" y="1646"/>
                </a:lnTo>
                <a:lnTo>
                  <a:pt x="305" y="1645"/>
                </a:lnTo>
                <a:lnTo>
                  <a:pt x="303" y="1645"/>
                </a:lnTo>
                <a:lnTo>
                  <a:pt x="301" y="1645"/>
                </a:lnTo>
                <a:lnTo>
                  <a:pt x="300" y="1645"/>
                </a:lnTo>
                <a:lnTo>
                  <a:pt x="299" y="1644"/>
                </a:lnTo>
                <a:lnTo>
                  <a:pt x="296" y="1642"/>
                </a:lnTo>
                <a:lnTo>
                  <a:pt x="296" y="1641"/>
                </a:lnTo>
                <a:lnTo>
                  <a:pt x="295" y="1641"/>
                </a:lnTo>
                <a:lnTo>
                  <a:pt x="294" y="1640"/>
                </a:lnTo>
                <a:lnTo>
                  <a:pt x="292" y="1639"/>
                </a:lnTo>
                <a:lnTo>
                  <a:pt x="291" y="1639"/>
                </a:lnTo>
                <a:lnTo>
                  <a:pt x="290" y="1639"/>
                </a:lnTo>
                <a:lnTo>
                  <a:pt x="289" y="1640"/>
                </a:lnTo>
                <a:lnTo>
                  <a:pt x="289" y="1641"/>
                </a:lnTo>
                <a:lnTo>
                  <a:pt x="289" y="1642"/>
                </a:lnTo>
                <a:lnTo>
                  <a:pt x="288" y="1642"/>
                </a:lnTo>
                <a:lnTo>
                  <a:pt x="288" y="1644"/>
                </a:lnTo>
                <a:lnTo>
                  <a:pt x="288" y="1645"/>
                </a:lnTo>
                <a:lnTo>
                  <a:pt x="286" y="1645"/>
                </a:lnTo>
                <a:lnTo>
                  <a:pt x="286" y="1646"/>
                </a:lnTo>
                <a:lnTo>
                  <a:pt x="285" y="1646"/>
                </a:lnTo>
                <a:lnTo>
                  <a:pt x="284" y="1646"/>
                </a:lnTo>
                <a:lnTo>
                  <a:pt x="283" y="1646"/>
                </a:lnTo>
                <a:lnTo>
                  <a:pt x="281" y="1646"/>
                </a:lnTo>
                <a:lnTo>
                  <a:pt x="280" y="1646"/>
                </a:lnTo>
                <a:lnTo>
                  <a:pt x="279" y="1646"/>
                </a:lnTo>
                <a:lnTo>
                  <a:pt x="278" y="1646"/>
                </a:lnTo>
                <a:lnTo>
                  <a:pt x="278" y="1647"/>
                </a:lnTo>
                <a:lnTo>
                  <a:pt x="276" y="1647"/>
                </a:lnTo>
                <a:lnTo>
                  <a:pt x="276" y="1649"/>
                </a:lnTo>
                <a:lnTo>
                  <a:pt x="275" y="1649"/>
                </a:lnTo>
                <a:lnTo>
                  <a:pt x="274" y="1649"/>
                </a:lnTo>
                <a:lnTo>
                  <a:pt x="273" y="1649"/>
                </a:lnTo>
                <a:lnTo>
                  <a:pt x="269" y="1649"/>
                </a:lnTo>
                <a:lnTo>
                  <a:pt x="268" y="1647"/>
                </a:lnTo>
                <a:lnTo>
                  <a:pt x="267" y="1647"/>
                </a:lnTo>
                <a:lnTo>
                  <a:pt x="265" y="1647"/>
                </a:lnTo>
                <a:lnTo>
                  <a:pt x="264" y="1646"/>
                </a:lnTo>
                <a:lnTo>
                  <a:pt x="263" y="1645"/>
                </a:lnTo>
                <a:lnTo>
                  <a:pt x="260" y="1645"/>
                </a:lnTo>
                <a:lnTo>
                  <a:pt x="259" y="1644"/>
                </a:lnTo>
                <a:lnTo>
                  <a:pt x="258" y="1644"/>
                </a:lnTo>
                <a:lnTo>
                  <a:pt x="258" y="1642"/>
                </a:lnTo>
                <a:lnTo>
                  <a:pt x="257" y="1641"/>
                </a:lnTo>
                <a:lnTo>
                  <a:pt x="256" y="1640"/>
                </a:lnTo>
                <a:lnTo>
                  <a:pt x="257" y="1640"/>
                </a:lnTo>
                <a:lnTo>
                  <a:pt x="256" y="1638"/>
                </a:lnTo>
                <a:lnTo>
                  <a:pt x="254" y="1638"/>
                </a:lnTo>
                <a:lnTo>
                  <a:pt x="254" y="1635"/>
                </a:lnTo>
                <a:lnTo>
                  <a:pt x="254" y="1633"/>
                </a:lnTo>
                <a:lnTo>
                  <a:pt x="254" y="1631"/>
                </a:lnTo>
                <a:lnTo>
                  <a:pt x="256" y="1630"/>
                </a:lnTo>
                <a:lnTo>
                  <a:pt x="257" y="1629"/>
                </a:lnTo>
                <a:lnTo>
                  <a:pt x="257" y="1628"/>
                </a:lnTo>
                <a:lnTo>
                  <a:pt x="257" y="1625"/>
                </a:lnTo>
                <a:lnTo>
                  <a:pt x="256" y="1622"/>
                </a:lnTo>
                <a:lnTo>
                  <a:pt x="254" y="1617"/>
                </a:lnTo>
                <a:lnTo>
                  <a:pt x="254" y="1614"/>
                </a:lnTo>
                <a:lnTo>
                  <a:pt x="254" y="1613"/>
                </a:lnTo>
                <a:lnTo>
                  <a:pt x="253" y="1612"/>
                </a:lnTo>
                <a:lnTo>
                  <a:pt x="253" y="1609"/>
                </a:lnTo>
                <a:lnTo>
                  <a:pt x="252" y="1607"/>
                </a:lnTo>
                <a:lnTo>
                  <a:pt x="251" y="1607"/>
                </a:lnTo>
                <a:lnTo>
                  <a:pt x="249" y="1608"/>
                </a:lnTo>
                <a:lnTo>
                  <a:pt x="248" y="1608"/>
                </a:lnTo>
                <a:lnTo>
                  <a:pt x="247" y="1609"/>
                </a:lnTo>
                <a:lnTo>
                  <a:pt x="246" y="1610"/>
                </a:lnTo>
                <a:lnTo>
                  <a:pt x="244" y="1610"/>
                </a:lnTo>
                <a:lnTo>
                  <a:pt x="241" y="1609"/>
                </a:lnTo>
                <a:lnTo>
                  <a:pt x="237" y="1609"/>
                </a:lnTo>
                <a:lnTo>
                  <a:pt x="233" y="1608"/>
                </a:lnTo>
                <a:lnTo>
                  <a:pt x="231" y="1607"/>
                </a:lnTo>
                <a:lnTo>
                  <a:pt x="228" y="1606"/>
                </a:lnTo>
                <a:lnTo>
                  <a:pt x="221" y="1602"/>
                </a:lnTo>
                <a:lnTo>
                  <a:pt x="215" y="1598"/>
                </a:lnTo>
                <a:lnTo>
                  <a:pt x="211" y="1597"/>
                </a:lnTo>
                <a:lnTo>
                  <a:pt x="209" y="1596"/>
                </a:lnTo>
                <a:lnTo>
                  <a:pt x="208" y="1593"/>
                </a:lnTo>
                <a:lnTo>
                  <a:pt x="204" y="1590"/>
                </a:lnTo>
                <a:lnTo>
                  <a:pt x="203" y="1588"/>
                </a:lnTo>
                <a:lnTo>
                  <a:pt x="200" y="1586"/>
                </a:lnTo>
                <a:lnTo>
                  <a:pt x="199" y="1583"/>
                </a:lnTo>
                <a:lnTo>
                  <a:pt x="195" y="1580"/>
                </a:lnTo>
                <a:lnTo>
                  <a:pt x="194" y="1576"/>
                </a:lnTo>
                <a:lnTo>
                  <a:pt x="193" y="1574"/>
                </a:lnTo>
                <a:lnTo>
                  <a:pt x="192" y="1571"/>
                </a:lnTo>
                <a:lnTo>
                  <a:pt x="193" y="1569"/>
                </a:lnTo>
                <a:lnTo>
                  <a:pt x="194" y="1565"/>
                </a:lnTo>
                <a:lnTo>
                  <a:pt x="195" y="1563"/>
                </a:lnTo>
                <a:lnTo>
                  <a:pt x="195" y="1560"/>
                </a:lnTo>
                <a:lnTo>
                  <a:pt x="195" y="1558"/>
                </a:lnTo>
                <a:lnTo>
                  <a:pt x="195" y="1555"/>
                </a:lnTo>
                <a:lnTo>
                  <a:pt x="193" y="1552"/>
                </a:lnTo>
                <a:lnTo>
                  <a:pt x="190" y="1550"/>
                </a:lnTo>
                <a:lnTo>
                  <a:pt x="188" y="1549"/>
                </a:lnTo>
                <a:lnTo>
                  <a:pt x="187" y="1548"/>
                </a:lnTo>
                <a:lnTo>
                  <a:pt x="183" y="1548"/>
                </a:lnTo>
                <a:lnTo>
                  <a:pt x="182" y="1547"/>
                </a:lnTo>
                <a:lnTo>
                  <a:pt x="181" y="1547"/>
                </a:lnTo>
                <a:lnTo>
                  <a:pt x="177" y="1547"/>
                </a:lnTo>
                <a:lnTo>
                  <a:pt x="172" y="1545"/>
                </a:lnTo>
                <a:lnTo>
                  <a:pt x="168" y="1544"/>
                </a:lnTo>
                <a:lnTo>
                  <a:pt x="161" y="1544"/>
                </a:lnTo>
                <a:lnTo>
                  <a:pt x="160" y="1544"/>
                </a:lnTo>
                <a:lnTo>
                  <a:pt x="158" y="1543"/>
                </a:lnTo>
                <a:lnTo>
                  <a:pt x="157" y="1542"/>
                </a:lnTo>
                <a:lnTo>
                  <a:pt x="155" y="1542"/>
                </a:lnTo>
                <a:lnTo>
                  <a:pt x="154" y="1540"/>
                </a:lnTo>
                <a:lnTo>
                  <a:pt x="150" y="1539"/>
                </a:lnTo>
                <a:lnTo>
                  <a:pt x="144" y="1537"/>
                </a:lnTo>
                <a:lnTo>
                  <a:pt x="142" y="1537"/>
                </a:lnTo>
                <a:lnTo>
                  <a:pt x="141" y="1534"/>
                </a:lnTo>
                <a:lnTo>
                  <a:pt x="141" y="1532"/>
                </a:lnTo>
                <a:lnTo>
                  <a:pt x="140" y="1529"/>
                </a:lnTo>
                <a:lnTo>
                  <a:pt x="139" y="1525"/>
                </a:lnTo>
                <a:lnTo>
                  <a:pt x="137" y="1522"/>
                </a:lnTo>
                <a:lnTo>
                  <a:pt x="137" y="1518"/>
                </a:lnTo>
                <a:lnTo>
                  <a:pt x="135" y="1516"/>
                </a:lnTo>
                <a:lnTo>
                  <a:pt x="135" y="1515"/>
                </a:lnTo>
                <a:lnTo>
                  <a:pt x="133" y="1513"/>
                </a:lnTo>
                <a:lnTo>
                  <a:pt x="130" y="1512"/>
                </a:lnTo>
                <a:lnTo>
                  <a:pt x="125" y="1511"/>
                </a:lnTo>
                <a:lnTo>
                  <a:pt x="124" y="1510"/>
                </a:lnTo>
                <a:lnTo>
                  <a:pt x="123" y="1510"/>
                </a:lnTo>
                <a:lnTo>
                  <a:pt x="118" y="1506"/>
                </a:lnTo>
                <a:lnTo>
                  <a:pt x="117" y="1505"/>
                </a:lnTo>
                <a:lnTo>
                  <a:pt x="115" y="1504"/>
                </a:lnTo>
                <a:lnTo>
                  <a:pt x="113" y="1501"/>
                </a:lnTo>
                <a:lnTo>
                  <a:pt x="113" y="1500"/>
                </a:lnTo>
                <a:lnTo>
                  <a:pt x="108" y="1495"/>
                </a:lnTo>
                <a:lnTo>
                  <a:pt x="102" y="1489"/>
                </a:lnTo>
                <a:lnTo>
                  <a:pt x="102" y="1488"/>
                </a:lnTo>
                <a:lnTo>
                  <a:pt x="101" y="1486"/>
                </a:lnTo>
                <a:lnTo>
                  <a:pt x="98" y="1485"/>
                </a:lnTo>
                <a:lnTo>
                  <a:pt x="96" y="1485"/>
                </a:lnTo>
                <a:lnTo>
                  <a:pt x="94" y="1485"/>
                </a:lnTo>
                <a:lnTo>
                  <a:pt x="93" y="1485"/>
                </a:lnTo>
                <a:lnTo>
                  <a:pt x="91" y="1484"/>
                </a:lnTo>
                <a:lnTo>
                  <a:pt x="90" y="1484"/>
                </a:lnTo>
                <a:lnTo>
                  <a:pt x="86" y="1481"/>
                </a:lnTo>
                <a:lnTo>
                  <a:pt x="81" y="1476"/>
                </a:lnTo>
                <a:lnTo>
                  <a:pt x="81" y="1475"/>
                </a:lnTo>
                <a:lnTo>
                  <a:pt x="78" y="1473"/>
                </a:lnTo>
                <a:lnTo>
                  <a:pt x="77" y="1472"/>
                </a:lnTo>
                <a:lnTo>
                  <a:pt x="76" y="1470"/>
                </a:lnTo>
                <a:lnTo>
                  <a:pt x="70" y="1464"/>
                </a:lnTo>
                <a:lnTo>
                  <a:pt x="67" y="1461"/>
                </a:lnTo>
                <a:lnTo>
                  <a:pt x="66" y="1459"/>
                </a:lnTo>
                <a:lnTo>
                  <a:pt x="64" y="1457"/>
                </a:lnTo>
                <a:lnTo>
                  <a:pt x="62" y="1457"/>
                </a:lnTo>
                <a:lnTo>
                  <a:pt x="61" y="1457"/>
                </a:lnTo>
                <a:lnTo>
                  <a:pt x="61" y="1456"/>
                </a:lnTo>
                <a:lnTo>
                  <a:pt x="60" y="1456"/>
                </a:lnTo>
                <a:lnTo>
                  <a:pt x="59" y="1456"/>
                </a:lnTo>
                <a:lnTo>
                  <a:pt x="58" y="1456"/>
                </a:lnTo>
                <a:lnTo>
                  <a:pt x="54" y="1456"/>
                </a:lnTo>
                <a:lnTo>
                  <a:pt x="49" y="1456"/>
                </a:lnTo>
                <a:lnTo>
                  <a:pt x="47" y="1456"/>
                </a:lnTo>
                <a:lnTo>
                  <a:pt x="40" y="1456"/>
                </a:lnTo>
                <a:lnTo>
                  <a:pt x="39" y="1456"/>
                </a:lnTo>
                <a:lnTo>
                  <a:pt x="38" y="1456"/>
                </a:lnTo>
                <a:lnTo>
                  <a:pt x="35" y="1454"/>
                </a:lnTo>
                <a:lnTo>
                  <a:pt x="32" y="1453"/>
                </a:lnTo>
                <a:lnTo>
                  <a:pt x="26" y="1451"/>
                </a:lnTo>
                <a:lnTo>
                  <a:pt x="22" y="1449"/>
                </a:lnTo>
                <a:lnTo>
                  <a:pt x="13" y="1446"/>
                </a:lnTo>
                <a:lnTo>
                  <a:pt x="11" y="1445"/>
                </a:lnTo>
                <a:lnTo>
                  <a:pt x="10" y="1443"/>
                </a:lnTo>
                <a:lnTo>
                  <a:pt x="8" y="1442"/>
                </a:lnTo>
                <a:lnTo>
                  <a:pt x="7" y="1441"/>
                </a:lnTo>
                <a:lnTo>
                  <a:pt x="6" y="1441"/>
                </a:lnTo>
                <a:lnTo>
                  <a:pt x="3" y="1437"/>
                </a:lnTo>
                <a:lnTo>
                  <a:pt x="2" y="1437"/>
                </a:lnTo>
                <a:lnTo>
                  <a:pt x="2" y="1436"/>
                </a:lnTo>
                <a:lnTo>
                  <a:pt x="2" y="1432"/>
                </a:lnTo>
                <a:lnTo>
                  <a:pt x="2" y="1431"/>
                </a:lnTo>
                <a:lnTo>
                  <a:pt x="2" y="1430"/>
                </a:lnTo>
                <a:lnTo>
                  <a:pt x="2" y="1427"/>
                </a:lnTo>
                <a:lnTo>
                  <a:pt x="3" y="1425"/>
                </a:lnTo>
                <a:lnTo>
                  <a:pt x="3" y="1423"/>
                </a:lnTo>
                <a:lnTo>
                  <a:pt x="3" y="1420"/>
                </a:lnTo>
                <a:lnTo>
                  <a:pt x="2" y="1419"/>
                </a:lnTo>
                <a:lnTo>
                  <a:pt x="2" y="1417"/>
                </a:lnTo>
                <a:lnTo>
                  <a:pt x="1" y="1415"/>
                </a:lnTo>
                <a:lnTo>
                  <a:pt x="0" y="1414"/>
                </a:lnTo>
                <a:lnTo>
                  <a:pt x="0" y="1413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26714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A57F1-38A5-40EA-73F0-8D578E8CA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CN" b="0" i="0" u="none" strike="noStrike" kern="100" baseline="0" dirty="0">
                <a:latin typeface="等线" panose="02010600030101010101" pitchFamily="2" charset="-122"/>
                <a:ea typeface="等线" panose="02010600030101010101" pitchFamily="2" charset="-122"/>
              </a:rPr>
              <a:t>Nashville-Davidson metropolitan government, Tennessee State</a:t>
            </a:r>
          </a:p>
        </p:txBody>
      </p:sp>
      <p:sp>
        <p:nvSpPr>
          <p:cNvPr id="54" name="Freeform 44">
            <a:extLst>
              <a:ext uri="{FF2B5EF4-FFF2-40B4-BE49-F238E27FC236}">
                <a16:creationId xmlns:a16="http://schemas.microsoft.com/office/drawing/2014/main" id="{2D560C4E-C6FE-E67A-089F-6BE86C83A573}"/>
              </a:ext>
            </a:extLst>
          </p:cNvPr>
          <p:cNvSpPr>
            <a:spLocks noEditPoints="1"/>
          </p:cNvSpPr>
          <p:nvPr/>
        </p:nvSpPr>
        <p:spPr bwMode="auto">
          <a:xfrm>
            <a:off x="863308" y="1059582"/>
            <a:ext cx="3648659" cy="3669382"/>
          </a:xfrm>
          <a:custGeom>
            <a:avLst/>
            <a:gdLst>
              <a:gd name="T0" fmla="*/ 34 w 2465"/>
              <a:gd name="T1" fmla="*/ 2031 h 2479"/>
              <a:gd name="T2" fmla="*/ 73 w 2465"/>
              <a:gd name="T3" fmla="*/ 1846 h 2479"/>
              <a:gd name="T4" fmla="*/ 162 w 2465"/>
              <a:gd name="T5" fmla="*/ 1673 h 2479"/>
              <a:gd name="T6" fmla="*/ 324 w 2465"/>
              <a:gd name="T7" fmla="*/ 1122 h 2479"/>
              <a:gd name="T8" fmla="*/ 334 w 2465"/>
              <a:gd name="T9" fmla="*/ 1080 h 2479"/>
              <a:gd name="T10" fmla="*/ 553 w 2465"/>
              <a:gd name="T11" fmla="*/ 556 h 2479"/>
              <a:gd name="T12" fmla="*/ 673 w 2465"/>
              <a:gd name="T13" fmla="*/ 229 h 2479"/>
              <a:gd name="T14" fmla="*/ 641 w 2465"/>
              <a:gd name="T15" fmla="*/ 195 h 2479"/>
              <a:gd name="T16" fmla="*/ 663 w 2465"/>
              <a:gd name="T17" fmla="*/ 88 h 2479"/>
              <a:gd name="T18" fmla="*/ 768 w 2465"/>
              <a:gd name="T19" fmla="*/ 126 h 2479"/>
              <a:gd name="T20" fmla="*/ 808 w 2465"/>
              <a:gd name="T21" fmla="*/ 185 h 2479"/>
              <a:gd name="T22" fmla="*/ 857 w 2465"/>
              <a:gd name="T23" fmla="*/ 190 h 2479"/>
              <a:gd name="T24" fmla="*/ 929 w 2465"/>
              <a:gd name="T25" fmla="*/ 216 h 2479"/>
              <a:gd name="T26" fmla="*/ 995 w 2465"/>
              <a:gd name="T27" fmla="*/ 266 h 2479"/>
              <a:gd name="T28" fmla="*/ 1047 w 2465"/>
              <a:gd name="T29" fmla="*/ 317 h 2479"/>
              <a:gd name="T30" fmla="*/ 1106 w 2465"/>
              <a:gd name="T31" fmla="*/ 294 h 2479"/>
              <a:gd name="T32" fmla="*/ 1157 w 2465"/>
              <a:gd name="T33" fmla="*/ 272 h 2479"/>
              <a:gd name="T34" fmla="*/ 1222 w 2465"/>
              <a:gd name="T35" fmla="*/ 260 h 2479"/>
              <a:gd name="T36" fmla="*/ 1202 w 2465"/>
              <a:gd name="T37" fmla="*/ 193 h 2479"/>
              <a:gd name="T38" fmla="*/ 1249 w 2465"/>
              <a:gd name="T39" fmla="*/ 124 h 2479"/>
              <a:gd name="T40" fmla="*/ 1317 w 2465"/>
              <a:gd name="T41" fmla="*/ 64 h 2479"/>
              <a:gd name="T42" fmla="*/ 1384 w 2465"/>
              <a:gd name="T43" fmla="*/ 5 h 2479"/>
              <a:gd name="T44" fmla="*/ 1432 w 2465"/>
              <a:gd name="T45" fmla="*/ 59 h 2479"/>
              <a:gd name="T46" fmla="*/ 1450 w 2465"/>
              <a:gd name="T47" fmla="*/ 91 h 2479"/>
              <a:gd name="T48" fmla="*/ 1485 w 2465"/>
              <a:gd name="T49" fmla="*/ 149 h 2479"/>
              <a:gd name="T50" fmla="*/ 1502 w 2465"/>
              <a:gd name="T51" fmla="*/ 223 h 2479"/>
              <a:gd name="T52" fmla="*/ 1516 w 2465"/>
              <a:gd name="T53" fmla="*/ 303 h 2479"/>
              <a:gd name="T54" fmla="*/ 1531 w 2465"/>
              <a:gd name="T55" fmla="*/ 367 h 2479"/>
              <a:gd name="T56" fmla="*/ 1583 w 2465"/>
              <a:gd name="T57" fmla="*/ 406 h 2479"/>
              <a:gd name="T58" fmla="*/ 1633 w 2465"/>
              <a:gd name="T59" fmla="*/ 443 h 2479"/>
              <a:gd name="T60" fmla="*/ 1711 w 2465"/>
              <a:gd name="T61" fmla="*/ 507 h 2479"/>
              <a:gd name="T62" fmla="*/ 1744 w 2465"/>
              <a:gd name="T63" fmla="*/ 525 h 2479"/>
              <a:gd name="T64" fmla="*/ 1775 w 2465"/>
              <a:gd name="T65" fmla="*/ 577 h 2479"/>
              <a:gd name="T66" fmla="*/ 1790 w 2465"/>
              <a:gd name="T67" fmla="*/ 599 h 2479"/>
              <a:gd name="T68" fmla="*/ 1887 w 2465"/>
              <a:gd name="T69" fmla="*/ 690 h 2479"/>
              <a:gd name="T70" fmla="*/ 1885 w 2465"/>
              <a:gd name="T71" fmla="*/ 787 h 2479"/>
              <a:gd name="T72" fmla="*/ 1895 w 2465"/>
              <a:gd name="T73" fmla="*/ 838 h 2479"/>
              <a:gd name="T74" fmla="*/ 1979 w 2465"/>
              <a:gd name="T75" fmla="*/ 892 h 2479"/>
              <a:gd name="T76" fmla="*/ 2106 w 2465"/>
              <a:gd name="T77" fmla="*/ 929 h 2479"/>
              <a:gd name="T78" fmla="*/ 2142 w 2465"/>
              <a:gd name="T79" fmla="*/ 1029 h 2479"/>
              <a:gd name="T80" fmla="*/ 2182 w 2465"/>
              <a:gd name="T81" fmla="*/ 1165 h 2479"/>
              <a:gd name="T82" fmla="*/ 2249 w 2465"/>
              <a:gd name="T83" fmla="*/ 1395 h 2479"/>
              <a:gd name="T84" fmla="*/ 2288 w 2465"/>
              <a:gd name="T85" fmla="*/ 1539 h 2479"/>
              <a:gd name="T86" fmla="*/ 2328 w 2465"/>
              <a:gd name="T87" fmla="*/ 1515 h 2479"/>
              <a:gd name="T88" fmla="*/ 2366 w 2465"/>
              <a:gd name="T89" fmla="*/ 1523 h 2479"/>
              <a:gd name="T90" fmla="*/ 2395 w 2465"/>
              <a:gd name="T91" fmla="*/ 1653 h 2479"/>
              <a:gd name="T92" fmla="*/ 2442 w 2465"/>
              <a:gd name="T93" fmla="*/ 1885 h 2479"/>
              <a:gd name="T94" fmla="*/ 2233 w 2465"/>
              <a:gd name="T95" fmla="*/ 2023 h 2479"/>
              <a:gd name="T96" fmla="*/ 2211 w 2465"/>
              <a:gd name="T97" fmla="*/ 2115 h 2479"/>
              <a:gd name="T98" fmla="*/ 2149 w 2465"/>
              <a:gd name="T99" fmla="*/ 2150 h 2479"/>
              <a:gd name="T100" fmla="*/ 2098 w 2465"/>
              <a:gd name="T101" fmla="*/ 2197 h 2479"/>
              <a:gd name="T102" fmla="*/ 2045 w 2465"/>
              <a:gd name="T103" fmla="*/ 2239 h 2479"/>
              <a:gd name="T104" fmla="*/ 2044 w 2465"/>
              <a:gd name="T105" fmla="*/ 2392 h 2479"/>
              <a:gd name="T106" fmla="*/ 1863 w 2465"/>
              <a:gd name="T107" fmla="*/ 2437 h 2479"/>
              <a:gd name="T108" fmla="*/ 1693 w 2465"/>
              <a:gd name="T109" fmla="*/ 2341 h 2479"/>
              <a:gd name="T110" fmla="*/ 1534 w 2465"/>
              <a:gd name="T111" fmla="*/ 2249 h 2479"/>
              <a:gd name="T112" fmla="*/ 1387 w 2465"/>
              <a:gd name="T113" fmla="*/ 2186 h 2479"/>
              <a:gd name="T114" fmla="*/ 1183 w 2465"/>
              <a:gd name="T115" fmla="*/ 2087 h 2479"/>
              <a:gd name="T116" fmla="*/ 976 w 2465"/>
              <a:gd name="T117" fmla="*/ 2060 h 2479"/>
              <a:gd name="T118" fmla="*/ 663 w 2465"/>
              <a:gd name="T119" fmla="*/ 2012 h 2479"/>
              <a:gd name="T120" fmla="*/ 491 w 2465"/>
              <a:gd name="T121" fmla="*/ 2064 h 2479"/>
              <a:gd name="T122" fmla="*/ 243 w 2465"/>
              <a:gd name="T123" fmla="*/ 2257 h 2479"/>
              <a:gd name="T124" fmla="*/ 29 w 2465"/>
              <a:gd name="T125" fmla="*/ 2157 h 2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65" h="2479">
                <a:moveTo>
                  <a:pt x="2430" y="1516"/>
                </a:moveTo>
                <a:lnTo>
                  <a:pt x="2431" y="1513"/>
                </a:lnTo>
                <a:lnTo>
                  <a:pt x="2432" y="1506"/>
                </a:lnTo>
                <a:lnTo>
                  <a:pt x="2433" y="1501"/>
                </a:lnTo>
                <a:lnTo>
                  <a:pt x="2433" y="1498"/>
                </a:lnTo>
                <a:lnTo>
                  <a:pt x="2436" y="1498"/>
                </a:lnTo>
                <a:lnTo>
                  <a:pt x="2441" y="1499"/>
                </a:lnTo>
                <a:lnTo>
                  <a:pt x="2439" y="1508"/>
                </a:lnTo>
                <a:lnTo>
                  <a:pt x="2439" y="1514"/>
                </a:lnTo>
                <a:lnTo>
                  <a:pt x="2438" y="1516"/>
                </a:lnTo>
                <a:lnTo>
                  <a:pt x="2438" y="1518"/>
                </a:lnTo>
                <a:lnTo>
                  <a:pt x="2438" y="1521"/>
                </a:lnTo>
                <a:lnTo>
                  <a:pt x="2430" y="1520"/>
                </a:lnTo>
                <a:lnTo>
                  <a:pt x="2430" y="1516"/>
                </a:lnTo>
                <a:close/>
                <a:moveTo>
                  <a:pt x="0" y="2015"/>
                </a:moveTo>
                <a:lnTo>
                  <a:pt x="1" y="2015"/>
                </a:lnTo>
                <a:lnTo>
                  <a:pt x="2" y="2015"/>
                </a:lnTo>
                <a:lnTo>
                  <a:pt x="3" y="2015"/>
                </a:lnTo>
                <a:lnTo>
                  <a:pt x="4" y="2016"/>
                </a:lnTo>
                <a:lnTo>
                  <a:pt x="5" y="2016"/>
                </a:lnTo>
                <a:lnTo>
                  <a:pt x="6" y="2016"/>
                </a:lnTo>
                <a:lnTo>
                  <a:pt x="10" y="2017"/>
                </a:lnTo>
                <a:lnTo>
                  <a:pt x="12" y="2017"/>
                </a:lnTo>
                <a:lnTo>
                  <a:pt x="13" y="2018"/>
                </a:lnTo>
                <a:lnTo>
                  <a:pt x="15" y="2020"/>
                </a:lnTo>
                <a:lnTo>
                  <a:pt x="16" y="2020"/>
                </a:lnTo>
                <a:lnTo>
                  <a:pt x="16" y="2021"/>
                </a:lnTo>
                <a:lnTo>
                  <a:pt x="18" y="2021"/>
                </a:lnTo>
                <a:lnTo>
                  <a:pt x="18" y="2022"/>
                </a:lnTo>
                <a:lnTo>
                  <a:pt x="19" y="2023"/>
                </a:lnTo>
                <a:lnTo>
                  <a:pt x="20" y="2026"/>
                </a:lnTo>
                <a:lnTo>
                  <a:pt x="20" y="2027"/>
                </a:lnTo>
                <a:lnTo>
                  <a:pt x="21" y="2030"/>
                </a:lnTo>
                <a:lnTo>
                  <a:pt x="21" y="2031"/>
                </a:lnTo>
                <a:lnTo>
                  <a:pt x="22" y="2032"/>
                </a:lnTo>
                <a:lnTo>
                  <a:pt x="23" y="2032"/>
                </a:lnTo>
                <a:lnTo>
                  <a:pt x="23" y="2033"/>
                </a:lnTo>
                <a:lnTo>
                  <a:pt x="24" y="2033"/>
                </a:lnTo>
                <a:lnTo>
                  <a:pt x="26" y="2033"/>
                </a:lnTo>
                <a:lnTo>
                  <a:pt x="27" y="2033"/>
                </a:lnTo>
                <a:lnTo>
                  <a:pt x="28" y="2033"/>
                </a:lnTo>
                <a:lnTo>
                  <a:pt x="30" y="2033"/>
                </a:lnTo>
                <a:lnTo>
                  <a:pt x="31" y="2033"/>
                </a:lnTo>
                <a:lnTo>
                  <a:pt x="32" y="2032"/>
                </a:lnTo>
                <a:lnTo>
                  <a:pt x="34" y="2031"/>
                </a:lnTo>
                <a:lnTo>
                  <a:pt x="36" y="2031"/>
                </a:lnTo>
                <a:lnTo>
                  <a:pt x="37" y="2030"/>
                </a:lnTo>
                <a:lnTo>
                  <a:pt x="38" y="2030"/>
                </a:lnTo>
                <a:lnTo>
                  <a:pt x="40" y="2031"/>
                </a:lnTo>
                <a:lnTo>
                  <a:pt x="41" y="2031"/>
                </a:lnTo>
                <a:lnTo>
                  <a:pt x="43" y="2031"/>
                </a:lnTo>
                <a:lnTo>
                  <a:pt x="46" y="2032"/>
                </a:lnTo>
                <a:lnTo>
                  <a:pt x="47" y="2033"/>
                </a:lnTo>
                <a:lnTo>
                  <a:pt x="48" y="2034"/>
                </a:lnTo>
                <a:lnTo>
                  <a:pt x="48" y="2035"/>
                </a:lnTo>
                <a:lnTo>
                  <a:pt x="48" y="2036"/>
                </a:lnTo>
                <a:lnTo>
                  <a:pt x="48" y="2040"/>
                </a:lnTo>
                <a:lnTo>
                  <a:pt x="48" y="2042"/>
                </a:lnTo>
                <a:lnTo>
                  <a:pt x="48" y="2043"/>
                </a:lnTo>
                <a:lnTo>
                  <a:pt x="49" y="2048"/>
                </a:lnTo>
                <a:lnTo>
                  <a:pt x="49" y="2049"/>
                </a:lnTo>
                <a:lnTo>
                  <a:pt x="50" y="2052"/>
                </a:lnTo>
                <a:lnTo>
                  <a:pt x="51" y="2053"/>
                </a:lnTo>
                <a:lnTo>
                  <a:pt x="55" y="2054"/>
                </a:lnTo>
                <a:lnTo>
                  <a:pt x="56" y="2055"/>
                </a:lnTo>
                <a:lnTo>
                  <a:pt x="57" y="2057"/>
                </a:lnTo>
                <a:lnTo>
                  <a:pt x="59" y="2058"/>
                </a:lnTo>
                <a:lnTo>
                  <a:pt x="59" y="2059"/>
                </a:lnTo>
                <a:lnTo>
                  <a:pt x="60" y="2061"/>
                </a:lnTo>
                <a:lnTo>
                  <a:pt x="61" y="2064"/>
                </a:lnTo>
                <a:lnTo>
                  <a:pt x="61" y="2063"/>
                </a:lnTo>
                <a:lnTo>
                  <a:pt x="63" y="2058"/>
                </a:lnTo>
                <a:lnTo>
                  <a:pt x="63" y="2054"/>
                </a:lnTo>
                <a:lnTo>
                  <a:pt x="64" y="2026"/>
                </a:lnTo>
                <a:lnTo>
                  <a:pt x="65" y="2017"/>
                </a:lnTo>
                <a:lnTo>
                  <a:pt x="65" y="2015"/>
                </a:lnTo>
                <a:lnTo>
                  <a:pt x="65" y="2010"/>
                </a:lnTo>
                <a:lnTo>
                  <a:pt x="66" y="1995"/>
                </a:lnTo>
                <a:lnTo>
                  <a:pt x="66" y="1991"/>
                </a:lnTo>
                <a:lnTo>
                  <a:pt x="66" y="1990"/>
                </a:lnTo>
                <a:lnTo>
                  <a:pt x="67" y="1962"/>
                </a:lnTo>
                <a:lnTo>
                  <a:pt x="68" y="1944"/>
                </a:lnTo>
                <a:lnTo>
                  <a:pt x="69" y="1921"/>
                </a:lnTo>
                <a:lnTo>
                  <a:pt x="70" y="1879"/>
                </a:lnTo>
                <a:lnTo>
                  <a:pt x="71" y="1860"/>
                </a:lnTo>
                <a:lnTo>
                  <a:pt x="73" y="1853"/>
                </a:lnTo>
                <a:lnTo>
                  <a:pt x="73" y="1851"/>
                </a:lnTo>
                <a:lnTo>
                  <a:pt x="73" y="1850"/>
                </a:lnTo>
                <a:lnTo>
                  <a:pt x="73" y="1849"/>
                </a:lnTo>
                <a:lnTo>
                  <a:pt x="73" y="1846"/>
                </a:lnTo>
                <a:lnTo>
                  <a:pt x="73" y="1844"/>
                </a:lnTo>
                <a:lnTo>
                  <a:pt x="74" y="1841"/>
                </a:lnTo>
                <a:lnTo>
                  <a:pt x="74" y="1836"/>
                </a:lnTo>
                <a:lnTo>
                  <a:pt x="74" y="1834"/>
                </a:lnTo>
                <a:lnTo>
                  <a:pt x="75" y="1834"/>
                </a:lnTo>
                <a:lnTo>
                  <a:pt x="76" y="1834"/>
                </a:lnTo>
                <a:lnTo>
                  <a:pt x="77" y="1834"/>
                </a:lnTo>
                <a:lnTo>
                  <a:pt x="81" y="1834"/>
                </a:lnTo>
                <a:lnTo>
                  <a:pt x="83" y="1834"/>
                </a:lnTo>
                <a:lnTo>
                  <a:pt x="84" y="1834"/>
                </a:lnTo>
                <a:lnTo>
                  <a:pt x="85" y="1832"/>
                </a:lnTo>
                <a:lnTo>
                  <a:pt x="87" y="1832"/>
                </a:lnTo>
                <a:lnTo>
                  <a:pt x="87" y="1831"/>
                </a:lnTo>
                <a:lnTo>
                  <a:pt x="87" y="1830"/>
                </a:lnTo>
                <a:lnTo>
                  <a:pt x="88" y="1830"/>
                </a:lnTo>
                <a:lnTo>
                  <a:pt x="88" y="1829"/>
                </a:lnTo>
                <a:lnTo>
                  <a:pt x="88" y="1828"/>
                </a:lnTo>
                <a:lnTo>
                  <a:pt x="88" y="1827"/>
                </a:lnTo>
                <a:lnTo>
                  <a:pt x="88" y="1825"/>
                </a:lnTo>
                <a:lnTo>
                  <a:pt x="88" y="1821"/>
                </a:lnTo>
                <a:lnTo>
                  <a:pt x="88" y="1819"/>
                </a:lnTo>
                <a:lnTo>
                  <a:pt x="88" y="1817"/>
                </a:lnTo>
                <a:lnTo>
                  <a:pt x="87" y="1816"/>
                </a:lnTo>
                <a:lnTo>
                  <a:pt x="87" y="1814"/>
                </a:lnTo>
                <a:lnTo>
                  <a:pt x="87" y="1813"/>
                </a:lnTo>
                <a:lnTo>
                  <a:pt x="87" y="1812"/>
                </a:lnTo>
                <a:lnTo>
                  <a:pt x="87" y="1810"/>
                </a:lnTo>
                <a:lnTo>
                  <a:pt x="87" y="1809"/>
                </a:lnTo>
                <a:lnTo>
                  <a:pt x="74" y="1807"/>
                </a:lnTo>
                <a:lnTo>
                  <a:pt x="75" y="1784"/>
                </a:lnTo>
                <a:lnTo>
                  <a:pt x="75" y="1782"/>
                </a:lnTo>
                <a:lnTo>
                  <a:pt x="75" y="1772"/>
                </a:lnTo>
                <a:lnTo>
                  <a:pt x="75" y="1768"/>
                </a:lnTo>
                <a:lnTo>
                  <a:pt x="75" y="1767"/>
                </a:lnTo>
                <a:lnTo>
                  <a:pt x="75" y="1766"/>
                </a:lnTo>
                <a:lnTo>
                  <a:pt x="76" y="1765"/>
                </a:lnTo>
                <a:lnTo>
                  <a:pt x="76" y="1764"/>
                </a:lnTo>
                <a:lnTo>
                  <a:pt x="78" y="1761"/>
                </a:lnTo>
                <a:lnTo>
                  <a:pt x="101" y="1737"/>
                </a:lnTo>
                <a:lnTo>
                  <a:pt x="103" y="1734"/>
                </a:lnTo>
                <a:lnTo>
                  <a:pt x="116" y="1720"/>
                </a:lnTo>
                <a:lnTo>
                  <a:pt x="123" y="1714"/>
                </a:lnTo>
                <a:lnTo>
                  <a:pt x="152" y="1683"/>
                </a:lnTo>
                <a:lnTo>
                  <a:pt x="155" y="1680"/>
                </a:lnTo>
                <a:lnTo>
                  <a:pt x="162" y="1673"/>
                </a:lnTo>
                <a:lnTo>
                  <a:pt x="180" y="1654"/>
                </a:lnTo>
                <a:lnTo>
                  <a:pt x="213" y="1622"/>
                </a:lnTo>
                <a:lnTo>
                  <a:pt x="244" y="1589"/>
                </a:lnTo>
                <a:lnTo>
                  <a:pt x="251" y="1581"/>
                </a:lnTo>
                <a:lnTo>
                  <a:pt x="260" y="1572"/>
                </a:lnTo>
                <a:lnTo>
                  <a:pt x="261" y="1570"/>
                </a:lnTo>
                <a:lnTo>
                  <a:pt x="261" y="1569"/>
                </a:lnTo>
                <a:lnTo>
                  <a:pt x="261" y="1568"/>
                </a:lnTo>
                <a:lnTo>
                  <a:pt x="262" y="1561"/>
                </a:lnTo>
                <a:lnTo>
                  <a:pt x="262" y="1558"/>
                </a:lnTo>
                <a:lnTo>
                  <a:pt x="263" y="1553"/>
                </a:lnTo>
                <a:lnTo>
                  <a:pt x="263" y="1551"/>
                </a:lnTo>
                <a:lnTo>
                  <a:pt x="265" y="1536"/>
                </a:lnTo>
                <a:lnTo>
                  <a:pt x="265" y="1531"/>
                </a:lnTo>
                <a:lnTo>
                  <a:pt x="266" y="1526"/>
                </a:lnTo>
                <a:lnTo>
                  <a:pt x="269" y="1510"/>
                </a:lnTo>
                <a:lnTo>
                  <a:pt x="269" y="1505"/>
                </a:lnTo>
                <a:lnTo>
                  <a:pt x="271" y="1493"/>
                </a:lnTo>
                <a:lnTo>
                  <a:pt x="274" y="1458"/>
                </a:lnTo>
                <a:lnTo>
                  <a:pt x="277" y="1447"/>
                </a:lnTo>
                <a:lnTo>
                  <a:pt x="278" y="1431"/>
                </a:lnTo>
                <a:lnTo>
                  <a:pt x="284" y="1385"/>
                </a:lnTo>
                <a:lnTo>
                  <a:pt x="286" y="1376"/>
                </a:lnTo>
                <a:lnTo>
                  <a:pt x="287" y="1369"/>
                </a:lnTo>
                <a:lnTo>
                  <a:pt x="287" y="1367"/>
                </a:lnTo>
                <a:lnTo>
                  <a:pt x="288" y="1361"/>
                </a:lnTo>
                <a:lnTo>
                  <a:pt x="288" y="1355"/>
                </a:lnTo>
                <a:lnTo>
                  <a:pt x="291" y="1336"/>
                </a:lnTo>
                <a:lnTo>
                  <a:pt x="292" y="1327"/>
                </a:lnTo>
                <a:lnTo>
                  <a:pt x="292" y="1326"/>
                </a:lnTo>
                <a:lnTo>
                  <a:pt x="293" y="1320"/>
                </a:lnTo>
                <a:lnTo>
                  <a:pt x="293" y="1319"/>
                </a:lnTo>
                <a:lnTo>
                  <a:pt x="294" y="1313"/>
                </a:lnTo>
                <a:lnTo>
                  <a:pt x="297" y="1297"/>
                </a:lnTo>
                <a:lnTo>
                  <a:pt x="298" y="1291"/>
                </a:lnTo>
                <a:lnTo>
                  <a:pt x="301" y="1270"/>
                </a:lnTo>
                <a:lnTo>
                  <a:pt x="302" y="1263"/>
                </a:lnTo>
                <a:lnTo>
                  <a:pt x="305" y="1247"/>
                </a:lnTo>
                <a:lnTo>
                  <a:pt x="315" y="1178"/>
                </a:lnTo>
                <a:lnTo>
                  <a:pt x="319" y="1151"/>
                </a:lnTo>
                <a:lnTo>
                  <a:pt x="319" y="1150"/>
                </a:lnTo>
                <a:lnTo>
                  <a:pt x="320" y="1143"/>
                </a:lnTo>
                <a:lnTo>
                  <a:pt x="321" y="1136"/>
                </a:lnTo>
                <a:lnTo>
                  <a:pt x="322" y="1129"/>
                </a:lnTo>
                <a:lnTo>
                  <a:pt x="324" y="1122"/>
                </a:lnTo>
                <a:lnTo>
                  <a:pt x="325" y="1115"/>
                </a:lnTo>
                <a:lnTo>
                  <a:pt x="325" y="1112"/>
                </a:lnTo>
                <a:lnTo>
                  <a:pt x="324" y="1111"/>
                </a:lnTo>
                <a:lnTo>
                  <a:pt x="321" y="1111"/>
                </a:lnTo>
                <a:lnTo>
                  <a:pt x="319" y="1109"/>
                </a:lnTo>
                <a:lnTo>
                  <a:pt x="318" y="1109"/>
                </a:lnTo>
                <a:lnTo>
                  <a:pt x="318" y="1108"/>
                </a:lnTo>
                <a:lnTo>
                  <a:pt x="317" y="1108"/>
                </a:lnTo>
                <a:lnTo>
                  <a:pt x="318" y="1106"/>
                </a:lnTo>
                <a:lnTo>
                  <a:pt x="318" y="1103"/>
                </a:lnTo>
                <a:lnTo>
                  <a:pt x="319" y="1098"/>
                </a:lnTo>
                <a:lnTo>
                  <a:pt x="319" y="1097"/>
                </a:lnTo>
                <a:lnTo>
                  <a:pt x="320" y="1096"/>
                </a:lnTo>
                <a:lnTo>
                  <a:pt x="320" y="1092"/>
                </a:lnTo>
                <a:lnTo>
                  <a:pt x="321" y="1089"/>
                </a:lnTo>
                <a:lnTo>
                  <a:pt x="321" y="1088"/>
                </a:lnTo>
                <a:lnTo>
                  <a:pt x="322" y="1087"/>
                </a:lnTo>
                <a:lnTo>
                  <a:pt x="320" y="1086"/>
                </a:lnTo>
                <a:lnTo>
                  <a:pt x="319" y="1085"/>
                </a:lnTo>
                <a:lnTo>
                  <a:pt x="318" y="1085"/>
                </a:lnTo>
                <a:lnTo>
                  <a:pt x="315" y="1084"/>
                </a:lnTo>
                <a:lnTo>
                  <a:pt x="308" y="1081"/>
                </a:lnTo>
                <a:lnTo>
                  <a:pt x="307" y="1081"/>
                </a:lnTo>
                <a:lnTo>
                  <a:pt x="306" y="1082"/>
                </a:lnTo>
                <a:lnTo>
                  <a:pt x="306" y="1084"/>
                </a:lnTo>
                <a:lnTo>
                  <a:pt x="305" y="1084"/>
                </a:lnTo>
                <a:lnTo>
                  <a:pt x="303" y="1084"/>
                </a:lnTo>
                <a:lnTo>
                  <a:pt x="305" y="1080"/>
                </a:lnTo>
                <a:lnTo>
                  <a:pt x="305" y="1079"/>
                </a:lnTo>
                <a:lnTo>
                  <a:pt x="306" y="1078"/>
                </a:lnTo>
                <a:lnTo>
                  <a:pt x="308" y="1078"/>
                </a:lnTo>
                <a:lnTo>
                  <a:pt x="311" y="1080"/>
                </a:lnTo>
                <a:lnTo>
                  <a:pt x="316" y="1081"/>
                </a:lnTo>
                <a:lnTo>
                  <a:pt x="317" y="1081"/>
                </a:lnTo>
                <a:lnTo>
                  <a:pt x="318" y="1082"/>
                </a:lnTo>
                <a:lnTo>
                  <a:pt x="319" y="1082"/>
                </a:lnTo>
                <a:lnTo>
                  <a:pt x="320" y="1082"/>
                </a:lnTo>
                <a:lnTo>
                  <a:pt x="321" y="1084"/>
                </a:lnTo>
                <a:lnTo>
                  <a:pt x="322" y="1084"/>
                </a:lnTo>
                <a:lnTo>
                  <a:pt x="324" y="1085"/>
                </a:lnTo>
                <a:lnTo>
                  <a:pt x="330" y="1088"/>
                </a:lnTo>
                <a:lnTo>
                  <a:pt x="331" y="1087"/>
                </a:lnTo>
                <a:lnTo>
                  <a:pt x="331" y="1086"/>
                </a:lnTo>
                <a:lnTo>
                  <a:pt x="333" y="1085"/>
                </a:lnTo>
                <a:lnTo>
                  <a:pt x="334" y="1080"/>
                </a:lnTo>
                <a:lnTo>
                  <a:pt x="335" y="1079"/>
                </a:lnTo>
                <a:lnTo>
                  <a:pt x="337" y="1077"/>
                </a:lnTo>
                <a:lnTo>
                  <a:pt x="339" y="1075"/>
                </a:lnTo>
                <a:lnTo>
                  <a:pt x="339" y="1072"/>
                </a:lnTo>
                <a:lnTo>
                  <a:pt x="339" y="1071"/>
                </a:lnTo>
                <a:lnTo>
                  <a:pt x="339" y="1070"/>
                </a:lnTo>
                <a:lnTo>
                  <a:pt x="339" y="1069"/>
                </a:lnTo>
                <a:lnTo>
                  <a:pt x="339" y="1068"/>
                </a:lnTo>
                <a:lnTo>
                  <a:pt x="338" y="1064"/>
                </a:lnTo>
                <a:lnTo>
                  <a:pt x="338" y="1063"/>
                </a:lnTo>
                <a:lnTo>
                  <a:pt x="337" y="1061"/>
                </a:lnTo>
                <a:lnTo>
                  <a:pt x="336" y="1060"/>
                </a:lnTo>
                <a:lnTo>
                  <a:pt x="336" y="1059"/>
                </a:lnTo>
                <a:lnTo>
                  <a:pt x="325" y="1026"/>
                </a:lnTo>
                <a:lnTo>
                  <a:pt x="324" y="1022"/>
                </a:lnTo>
                <a:lnTo>
                  <a:pt x="324" y="1021"/>
                </a:lnTo>
                <a:lnTo>
                  <a:pt x="324" y="1019"/>
                </a:lnTo>
                <a:lnTo>
                  <a:pt x="328" y="1005"/>
                </a:lnTo>
                <a:lnTo>
                  <a:pt x="353" y="929"/>
                </a:lnTo>
                <a:lnTo>
                  <a:pt x="363" y="896"/>
                </a:lnTo>
                <a:lnTo>
                  <a:pt x="363" y="894"/>
                </a:lnTo>
                <a:lnTo>
                  <a:pt x="365" y="887"/>
                </a:lnTo>
                <a:lnTo>
                  <a:pt x="366" y="885"/>
                </a:lnTo>
                <a:lnTo>
                  <a:pt x="367" y="883"/>
                </a:lnTo>
                <a:lnTo>
                  <a:pt x="376" y="865"/>
                </a:lnTo>
                <a:lnTo>
                  <a:pt x="380" y="859"/>
                </a:lnTo>
                <a:lnTo>
                  <a:pt x="381" y="856"/>
                </a:lnTo>
                <a:lnTo>
                  <a:pt x="405" y="809"/>
                </a:lnTo>
                <a:lnTo>
                  <a:pt x="408" y="806"/>
                </a:lnTo>
                <a:lnTo>
                  <a:pt x="418" y="785"/>
                </a:lnTo>
                <a:lnTo>
                  <a:pt x="432" y="757"/>
                </a:lnTo>
                <a:lnTo>
                  <a:pt x="433" y="755"/>
                </a:lnTo>
                <a:lnTo>
                  <a:pt x="443" y="736"/>
                </a:lnTo>
                <a:lnTo>
                  <a:pt x="449" y="730"/>
                </a:lnTo>
                <a:lnTo>
                  <a:pt x="450" y="729"/>
                </a:lnTo>
                <a:lnTo>
                  <a:pt x="483" y="703"/>
                </a:lnTo>
                <a:lnTo>
                  <a:pt x="484" y="702"/>
                </a:lnTo>
                <a:lnTo>
                  <a:pt x="484" y="701"/>
                </a:lnTo>
                <a:lnTo>
                  <a:pt x="488" y="698"/>
                </a:lnTo>
                <a:lnTo>
                  <a:pt x="506" y="662"/>
                </a:lnTo>
                <a:lnTo>
                  <a:pt x="507" y="658"/>
                </a:lnTo>
                <a:lnTo>
                  <a:pt x="513" y="645"/>
                </a:lnTo>
                <a:lnTo>
                  <a:pt x="514" y="644"/>
                </a:lnTo>
                <a:lnTo>
                  <a:pt x="522" y="626"/>
                </a:lnTo>
                <a:lnTo>
                  <a:pt x="553" y="556"/>
                </a:lnTo>
                <a:lnTo>
                  <a:pt x="554" y="553"/>
                </a:lnTo>
                <a:lnTo>
                  <a:pt x="554" y="552"/>
                </a:lnTo>
                <a:lnTo>
                  <a:pt x="558" y="548"/>
                </a:lnTo>
                <a:lnTo>
                  <a:pt x="593" y="473"/>
                </a:lnTo>
                <a:lnTo>
                  <a:pt x="601" y="455"/>
                </a:lnTo>
                <a:lnTo>
                  <a:pt x="601" y="453"/>
                </a:lnTo>
                <a:lnTo>
                  <a:pt x="603" y="451"/>
                </a:lnTo>
                <a:lnTo>
                  <a:pt x="604" y="448"/>
                </a:lnTo>
                <a:lnTo>
                  <a:pt x="606" y="439"/>
                </a:lnTo>
                <a:lnTo>
                  <a:pt x="609" y="432"/>
                </a:lnTo>
                <a:lnTo>
                  <a:pt x="609" y="431"/>
                </a:lnTo>
                <a:lnTo>
                  <a:pt x="609" y="430"/>
                </a:lnTo>
                <a:lnTo>
                  <a:pt x="611" y="429"/>
                </a:lnTo>
                <a:lnTo>
                  <a:pt x="612" y="424"/>
                </a:lnTo>
                <a:lnTo>
                  <a:pt x="613" y="423"/>
                </a:lnTo>
                <a:lnTo>
                  <a:pt x="615" y="415"/>
                </a:lnTo>
                <a:lnTo>
                  <a:pt x="622" y="391"/>
                </a:lnTo>
                <a:lnTo>
                  <a:pt x="624" y="383"/>
                </a:lnTo>
                <a:lnTo>
                  <a:pt x="625" y="378"/>
                </a:lnTo>
                <a:lnTo>
                  <a:pt x="627" y="373"/>
                </a:lnTo>
                <a:lnTo>
                  <a:pt x="627" y="372"/>
                </a:lnTo>
                <a:lnTo>
                  <a:pt x="627" y="371"/>
                </a:lnTo>
                <a:lnTo>
                  <a:pt x="628" y="368"/>
                </a:lnTo>
                <a:lnTo>
                  <a:pt x="628" y="367"/>
                </a:lnTo>
                <a:lnTo>
                  <a:pt x="631" y="362"/>
                </a:lnTo>
                <a:lnTo>
                  <a:pt x="631" y="359"/>
                </a:lnTo>
                <a:lnTo>
                  <a:pt x="632" y="356"/>
                </a:lnTo>
                <a:lnTo>
                  <a:pt x="635" y="348"/>
                </a:lnTo>
                <a:lnTo>
                  <a:pt x="635" y="345"/>
                </a:lnTo>
                <a:lnTo>
                  <a:pt x="637" y="337"/>
                </a:lnTo>
                <a:lnTo>
                  <a:pt x="645" y="312"/>
                </a:lnTo>
                <a:lnTo>
                  <a:pt x="648" y="304"/>
                </a:lnTo>
                <a:lnTo>
                  <a:pt x="656" y="273"/>
                </a:lnTo>
                <a:lnTo>
                  <a:pt x="662" y="255"/>
                </a:lnTo>
                <a:lnTo>
                  <a:pt x="661" y="252"/>
                </a:lnTo>
                <a:lnTo>
                  <a:pt x="660" y="251"/>
                </a:lnTo>
                <a:lnTo>
                  <a:pt x="660" y="248"/>
                </a:lnTo>
                <a:lnTo>
                  <a:pt x="660" y="245"/>
                </a:lnTo>
                <a:lnTo>
                  <a:pt x="660" y="244"/>
                </a:lnTo>
                <a:lnTo>
                  <a:pt x="660" y="242"/>
                </a:lnTo>
                <a:lnTo>
                  <a:pt x="662" y="239"/>
                </a:lnTo>
                <a:lnTo>
                  <a:pt x="663" y="236"/>
                </a:lnTo>
                <a:lnTo>
                  <a:pt x="665" y="235"/>
                </a:lnTo>
                <a:lnTo>
                  <a:pt x="671" y="229"/>
                </a:lnTo>
                <a:lnTo>
                  <a:pt x="673" y="229"/>
                </a:lnTo>
                <a:lnTo>
                  <a:pt x="674" y="229"/>
                </a:lnTo>
                <a:lnTo>
                  <a:pt x="677" y="227"/>
                </a:lnTo>
                <a:lnTo>
                  <a:pt x="678" y="225"/>
                </a:lnTo>
                <a:lnTo>
                  <a:pt x="678" y="224"/>
                </a:lnTo>
                <a:lnTo>
                  <a:pt x="679" y="223"/>
                </a:lnTo>
                <a:lnTo>
                  <a:pt x="679" y="222"/>
                </a:lnTo>
                <a:lnTo>
                  <a:pt x="679" y="220"/>
                </a:lnTo>
                <a:lnTo>
                  <a:pt x="678" y="218"/>
                </a:lnTo>
                <a:lnTo>
                  <a:pt x="676" y="215"/>
                </a:lnTo>
                <a:lnTo>
                  <a:pt x="674" y="212"/>
                </a:lnTo>
                <a:lnTo>
                  <a:pt x="671" y="210"/>
                </a:lnTo>
                <a:lnTo>
                  <a:pt x="671" y="209"/>
                </a:lnTo>
                <a:lnTo>
                  <a:pt x="671" y="207"/>
                </a:lnTo>
                <a:lnTo>
                  <a:pt x="672" y="205"/>
                </a:lnTo>
                <a:lnTo>
                  <a:pt x="672" y="204"/>
                </a:lnTo>
                <a:lnTo>
                  <a:pt x="671" y="202"/>
                </a:lnTo>
                <a:lnTo>
                  <a:pt x="671" y="201"/>
                </a:lnTo>
                <a:lnTo>
                  <a:pt x="671" y="200"/>
                </a:lnTo>
                <a:lnTo>
                  <a:pt x="670" y="199"/>
                </a:lnTo>
                <a:lnTo>
                  <a:pt x="669" y="198"/>
                </a:lnTo>
                <a:lnTo>
                  <a:pt x="663" y="196"/>
                </a:lnTo>
                <a:lnTo>
                  <a:pt x="662" y="195"/>
                </a:lnTo>
                <a:lnTo>
                  <a:pt x="662" y="193"/>
                </a:lnTo>
                <a:lnTo>
                  <a:pt x="662" y="192"/>
                </a:lnTo>
                <a:lnTo>
                  <a:pt x="662" y="191"/>
                </a:lnTo>
                <a:lnTo>
                  <a:pt x="661" y="191"/>
                </a:lnTo>
                <a:lnTo>
                  <a:pt x="661" y="190"/>
                </a:lnTo>
                <a:lnTo>
                  <a:pt x="662" y="190"/>
                </a:lnTo>
                <a:lnTo>
                  <a:pt x="662" y="189"/>
                </a:lnTo>
                <a:lnTo>
                  <a:pt x="655" y="188"/>
                </a:lnTo>
                <a:lnTo>
                  <a:pt x="655" y="189"/>
                </a:lnTo>
                <a:lnTo>
                  <a:pt x="654" y="190"/>
                </a:lnTo>
                <a:lnTo>
                  <a:pt x="653" y="191"/>
                </a:lnTo>
                <a:lnTo>
                  <a:pt x="652" y="191"/>
                </a:lnTo>
                <a:lnTo>
                  <a:pt x="651" y="191"/>
                </a:lnTo>
                <a:lnTo>
                  <a:pt x="650" y="191"/>
                </a:lnTo>
                <a:lnTo>
                  <a:pt x="648" y="192"/>
                </a:lnTo>
                <a:lnTo>
                  <a:pt x="648" y="193"/>
                </a:lnTo>
                <a:lnTo>
                  <a:pt x="646" y="193"/>
                </a:lnTo>
                <a:lnTo>
                  <a:pt x="645" y="193"/>
                </a:lnTo>
                <a:lnTo>
                  <a:pt x="644" y="193"/>
                </a:lnTo>
                <a:lnTo>
                  <a:pt x="644" y="195"/>
                </a:lnTo>
                <a:lnTo>
                  <a:pt x="643" y="195"/>
                </a:lnTo>
                <a:lnTo>
                  <a:pt x="642" y="195"/>
                </a:lnTo>
                <a:lnTo>
                  <a:pt x="641" y="195"/>
                </a:lnTo>
                <a:lnTo>
                  <a:pt x="640" y="195"/>
                </a:lnTo>
                <a:lnTo>
                  <a:pt x="639" y="195"/>
                </a:lnTo>
                <a:lnTo>
                  <a:pt x="637" y="195"/>
                </a:lnTo>
                <a:lnTo>
                  <a:pt x="636" y="196"/>
                </a:lnTo>
                <a:lnTo>
                  <a:pt x="634" y="196"/>
                </a:lnTo>
                <a:lnTo>
                  <a:pt x="637" y="189"/>
                </a:lnTo>
                <a:lnTo>
                  <a:pt x="640" y="182"/>
                </a:lnTo>
                <a:lnTo>
                  <a:pt x="634" y="181"/>
                </a:lnTo>
                <a:lnTo>
                  <a:pt x="639" y="155"/>
                </a:lnTo>
                <a:lnTo>
                  <a:pt x="650" y="155"/>
                </a:lnTo>
                <a:lnTo>
                  <a:pt x="650" y="160"/>
                </a:lnTo>
                <a:lnTo>
                  <a:pt x="651" y="159"/>
                </a:lnTo>
                <a:lnTo>
                  <a:pt x="651" y="158"/>
                </a:lnTo>
                <a:lnTo>
                  <a:pt x="652" y="158"/>
                </a:lnTo>
                <a:lnTo>
                  <a:pt x="652" y="160"/>
                </a:lnTo>
                <a:lnTo>
                  <a:pt x="658" y="154"/>
                </a:lnTo>
                <a:lnTo>
                  <a:pt x="662" y="149"/>
                </a:lnTo>
                <a:lnTo>
                  <a:pt x="661" y="148"/>
                </a:lnTo>
                <a:lnTo>
                  <a:pt x="658" y="143"/>
                </a:lnTo>
                <a:lnTo>
                  <a:pt x="656" y="143"/>
                </a:lnTo>
                <a:lnTo>
                  <a:pt x="656" y="142"/>
                </a:lnTo>
                <a:lnTo>
                  <a:pt x="652" y="138"/>
                </a:lnTo>
                <a:lnTo>
                  <a:pt x="651" y="136"/>
                </a:lnTo>
                <a:lnTo>
                  <a:pt x="649" y="133"/>
                </a:lnTo>
                <a:lnTo>
                  <a:pt x="646" y="130"/>
                </a:lnTo>
                <a:lnTo>
                  <a:pt x="646" y="128"/>
                </a:lnTo>
                <a:lnTo>
                  <a:pt x="646" y="127"/>
                </a:lnTo>
                <a:lnTo>
                  <a:pt x="645" y="127"/>
                </a:lnTo>
                <a:lnTo>
                  <a:pt x="644" y="126"/>
                </a:lnTo>
                <a:lnTo>
                  <a:pt x="643" y="124"/>
                </a:lnTo>
                <a:lnTo>
                  <a:pt x="642" y="124"/>
                </a:lnTo>
                <a:lnTo>
                  <a:pt x="649" y="124"/>
                </a:lnTo>
                <a:lnTo>
                  <a:pt x="650" y="123"/>
                </a:lnTo>
                <a:lnTo>
                  <a:pt x="650" y="122"/>
                </a:lnTo>
                <a:lnTo>
                  <a:pt x="650" y="118"/>
                </a:lnTo>
                <a:lnTo>
                  <a:pt x="650" y="116"/>
                </a:lnTo>
                <a:lnTo>
                  <a:pt x="651" y="114"/>
                </a:lnTo>
                <a:lnTo>
                  <a:pt x="653" y="112"/>
                </a:lnTo>
                <a:lnTo>
                  <a:pt x="654" y="109"/>
                </a:lnTo>
                <a:lnTo>
                  <a:pt x="654" y="108"/>
                </a:lnTo>
                <a:lnTo>
                  <a:pt x="655" y="106"/>
                </a:lnTo>
                <a:lnTo>
                  <a:pt x="656" y="101"/>
                </a:lnTo>
                <a:lnTo>
                  <a:pt x="658" y="98"/>
                </a:lnTo>
                <a:lnTo>
                  <a:pt x="660" y="94"/>
                </a:lnTo>
                <a:lnTo>
                  <a:pt x="663" y="88"/>
                </a:lnTo>
                <a:lnTo>
                  <a:pt x="664" y="86"/>
                </a:lnTo>
                <a:lnTo>
                  <a:pt x="665" y="86"/>
                </a:lnTo>
                <a:lnTo>
                  <a:pt x="667" y="85"/>
                </a:lnTo>
                <a:lnTo>
                  <a:pt x="668" y="85"/>
                </a:lnTo>
                <a:lnTo>
                  <a:pt x="670" y="85"/>
                </a:lnTo>
                <a:lnTo>
                  <a:pt x="674" y="85"/>
                </a:lnTo>
                <a:lnTo>
                  <a:pt x="686" y="89"/>
                </a:lnTo>
                <a:lnTo>
                  <a:pt x="687" y="90"/>
                </a:lnTo>
                <a:lnTo>
                  <a:pt x="689" y="90"/>
                </a:lnTo>
                <a:lnTo>
                  <a:pt x="692" y="89"/>
                </a:lnTo>
                <a:lnTo>
                  <a:pt x="695" y="90"/>
                </a:lnTo>
                <a:lnTo>
                  <a:pt x="696" y="91"/>
                </a:lnTo>
                <a:lnTo>
                  <a:pt x="697" y="91"/>
                </a:lnTo>
                <a:lnTo>
                  <a:pt x="701" y="93"/>
                </a:lnTo>
                <a:lnTo>
                  <a:pt x="702" y="93"/>
                </a:lnTo>
                <a:lnTo>
                  <a:pt x="704" y="93"/>
                </a:lnTo>
                <a:lnTo>
                  <a:pt x="705" y="91"/>
                </a:lnTo>
                <a:lnTo>
                  <a:pt x="709" y="88"/>
                </a:lnTo>
                <a:lnTo>
                  <a:pt x="711" y="87"/>
                </a:lnTo>
                <a:lnTo>
                  <a:pt x="713" y="87"/>
                </a:lnTo>
                <a:lnTo>
                  <a:pt x="714" y="87"/>
                </a:lnTo>
                <a:lnTo>
                  <a:pt x="716" y="88"/>
                </a:lnTo>
                <a:lnTo>
                  <a:pt x="718" y="89"/>
                </a:lnTo>
                <a:lnTo>
                  <a:pt x="721" y="90"/>
                </a:lnTo>
                <a:lnTo>
                  <a:pt x="734" y="93"/>
                </a:lnTo>
                <a:lnTo>
                  <a:pt x="735" y="94"/>
                </a:lnTo>
                <a:lnTo>
                  <a:pt x="735" y="96"/>
                </a:lnTo>
                <a:lnTo>
                  <a:pt x="736" y="97"/>
                </a:lnTo>
                <a:lnTo>
                  <a:pt x="737" y="97"/>
                </a:lnTo>
                <a:lnTo>
                  <a:pt x="744" y="99"/>
                </a:lnTo>
                <a:lnTo>
                  <a:pt x="746" y="100"/>
                </a:lnTo>
                <a:lnTo>
                  <a:pt x="747" y="101"/>
                </a:lnTo>
                <a:lnTo>
                  <a:pt x="748" y="103"/>
                </a:lnTo>
                <a:lnTo>
                  <a:pt x="750" y="104"/>
                </a:lnTo>
                <a:lnTo>
                  <a:pt x="751" y="104"/>
                </a:lnTo>
                <a:lnTo>
                  <a:pt x="752" y="104"/>
                </a:lnTo>
                <a:lnTo>
                  <a:pt x="756" y="106"/>
                </a:lnTo>
                <a:lnTo>
                  <a:pt x="757" y="107"/>
                </a:lnTo>
                <a:lnTo>
                  <a:pt x="761" y="112"/>
                </a:lnTo>
                <a:lnTo>
                  <a:pt x="767" y="118"/>
                </a:lnTo>
                <a:lnTo>
                  <a:pt x="768" y="120"/>
                </a:lnTo>
                <a:lnTo>
                  <a:pt x="768" y="121"/>
                </a:lnTo>
                <a:lnTo>
                  <a:pt x="768" y="123"/>
                </a:lnTo>
                <a:lnTo>
                  <a:pt x="768" y="125"/>
                </a:lnTo>
                <a:lnTo>
                  <a:pt x="768" y="126"/>
                </a:lnTo>
                <a:lnTo>
                  <a:pt x="770" y="128"/>
                </a:lnTo>
                <a:lnTo>
                  <a:pt x="771" y="130"/>
                </a:lnTo>
                <a:lnTo>
                  <a:pt x="771" y="131"/>
                </a:lnTo>
                <a:lnTo>
                  <a:pt x="772" y="132"/>
                </a:lnTo>
                <a:lnTo>
                  <a:pt x="773" y="134"/>
                </a:lnTo>
                <a:lnTo>
                  <a:pt x="776" y="136"/>
                </a:lnTo>
                <a:lnTo>
                  <a:pt x="778" y="137"/>
                </a:lnTo>
                <a:lnTo>
                  <a:pt x="779" y="138"/>
                </a:lnTo>
                <a:lnTo>
                  <a:pt x="780" y="140"/>
                </a:lnTo>
                <a:lnTo>
                  <a:pt x="781" y="140"/>
                </a:lnTo>
                <a:lnTo>
                  <a:pt x="782" y="141"/>
                </a:lnTo>
                <a:lnTo>
                  <a:pt x="783" y="142"/>
                </a:lnTo>
                <a:lnTo>
                  <a:pt x="784" y="142"/>
                </a:lnTo>
                <a:lnTo>
                  <a:pt x="787" y="142"/>
                </a:lnTo>
                <a:lnTo>
                  <a:pt x="788" y="142"/>
                </a:lnTo>
                <a:lnTo>
                  <a:pt x="790" y="142"/>
                </a:lnTo>
                <a:lnTo>
                  <a:pt x="791" y="141"/>
                </a:lnTo>
                <a:lnTo>
                  <a:pt x="792" y="138"/>
                </a:lnTo>
                <a:lnTo>
                  <a:pt x="793" y="138"/>
                </a:lnTo>
                <a:lnTo>
                  <a:pt x="794" y="138"/>
                </a:lnTo>
                <a:lnTo>
                  <a:pt x="795" y="138"/>
                </a:lnTo>
                <a:lnTo>
                  <a:pt x="799" y="143"/>
                </a:lnTo>
                <a:lnTo>
                  <a:pt x="800" y="144"/>
                </a:lnTo>
                <a:lnTo>
                  <a:pt x="804" y="151"/>
                </a:lnTo>
                <a:lnTo>
                  <a:pt x="805" y="152"/>
                </a:lnTo>
                <a:lnTo>
                  <a:pt x="805" y="153"/>
                </a:lnTo>
                <a:lnTo>
                  <a:pt x="805" y="157"/>
                </a:lnTo>
                <a:lnTo>
                  <a:pt x="805" y="159"/>
                </a:lnTo>
                <a:lnTo>
                  <a:pt x="805" y="160"/>
                </a:lnTo>
                <a:lnTo>
                  <a:pt x="807" y="160"/>
                </a:lnTo>
                <a:lnTo>
                  <a:pt x="807" y="161"/>
                </a:lnTo>
                <a:lnTo>
                  <a:pt x="805" y="163"/>
                </a:lnTo>
                <a:lnTo>
                  <a:pt x="805" y="164"/>
                </a:lnTo>
                <a:lnTo>
                  <a:pt x="804" y="165"/>
                </a:lnTo>
                <a:lnTo>
                  <a:pt x="805" y="167"/>
                </a:lnTo>
                <a:lnTo>
                  <a:pt x="804" y="169"/>
                </a:lnTo>
                <a:lnTo>
                  <a:pt x="804" y="170"/>
                </a:lnTo>
                <a:lnTo>
                  <a:pt x="804" y="172"/>
                </a:lnTo>
                <a:lnTo>
                  <a:pt x="804" y="174"/>
                </a:lnTo>
                <a:lnTo>
                  <a:pt x="804" y="177"/>
                </a:lnTo>
                <a:lnTo>
                  <a:pt x="805" y="178"/>
                </a:lnTo>
                <a:lnTo>
                  <a:pt x="807" y="180"/>
                </a:lnTo>
                <a:lnTo>
                  <a:pt x="808" y="181"/>
                </a:lnTo>
                <a:lnTo>
                  <a:pt x="808" y="182"/>
                </a:lnTo>
                <a:lnTo>
                  <a:pt x="808" y="185"/>
                </a:lnTo>
                <a:lnTo>
                  <a:pt x="809" y="186"/>
                </a:lnTo>
                <a:lnTo>
                  <a:pt x="809" y="187"/>
                </a:lnTo>
                <a:lnTo>
                  <a:pt x="810" y="188"/>
                </a:lnTo>
                <a:lnTo>
                  <a:pt x="811" y="189"/>
                </a:lnTo>
                <a:lnTo>
                  <a:pt x="812" y="189"/>
                </a:lnTo>
                <a:lnTo>
                  <a:pt x="813" y="190"/>
                </a:lnTo>
                <a:lnTo>
                  <a:pt x="815" y="190"/>
                </a:lnTo>
                <a:lnTo>
                  <a:pt x="816" y="190"/>
                </a:lnTo>
                <a:lnTo>
                  <a:pt x="817" y="190"/>
                </a:lnTo>
                <a:lnTo>
                  <a:pt x="818" y="190"/>
                </a:lnTo>
                <a:lnTo>
                  <a:pt x="818" y="189"/>
                </a:lnTo>
                <a:lnTo>
                  <a:pt x="819" y="189"/>
                </a:lnTo>
                <a:lnTo>
                  <a:pt x="820" y="188"/>
                </a:lnTo>
                <a:lnTo>
                  <a:pt x="821" y="185"/>
                </a:lnTo>
                <a:lnTo>
                  <a:pt x="822" y="185"/>
                </a:lnTo>
                <a:lnTo>
                  <a:pt x="822" y="183"/>
                </a:lnTo>
                <a:lnTo>
                  <a:pt x="822" y="182"/>
                </a:lnTo>
                <a:lnTo>
                  <a:pt x="824" y="182"/>
                </a:lnTo>
                <a:lnTo>
                  <a:pt x="824" y="181"/>
                </a:lnTo>
                <a:lnTo>
                  <a:pt x="825" y="180"/>
                </a:lnTo>
                <a:lnTo>
                  <a:pt x="827" y="179"/>
                </a:lnTo>
                <a:lnTo>
                  <a:pt x="829" y="178"/>
                </a:lnTo>
                <a:lnTo>
                  <a:pt x="831" y="178"/>
                </a:lnTo>
                <a:lnTo>
                  <a:pt x="835" y="177"/>
                </a:lnTo>
                <a:lnTo>
                  <a:pt x="836" y="177"/>
                </a:lnTo>
                <a:lnTo>
                  <a:pt x="837" y="177"/>
                </a:lnTo>
                <a:lnTo>
                  <a:pt x="838" y="178"/>
                </a:lnTo>
                <a:lnTo>
                  <a:pt x="842" y="177"/>
                </a:lnTo>
                <a:lnTo>
                  <a:pt x="844" y="177"/>
                </a:lnTo>
                <a:lnTo>
                  <a:pt x="846" y="179"/>
                </a:lnTo>
                <a:lnTo>
                  <a:pt x="847" y="180"/>
                </a:lnTo>
                <a:lnTo>
                  <a:pt x="847" y="182"/>
                </a:lnTo>
                <a:lnTo>
                  <a:pt x="848" y="182"/>
                </a:lnTo>
                <a:lnTo>
                  <a:pt x="848" y="183"/>
                </a:lnTo>
                <a:lnTo>
                  <a:pt x="849" y="185"/>
                </a:lnTo>
                <a:lnTo>
                  <a:pt x="850" y="186"/>
                </a:lnTo>
                <a:lnTo>
                  <a:pt x="852" y="186"/>
                </a:lnTo>
                <a:lnTo>
                  <a:pt x="852" y="187"/>
                </a:lnTo>
                <a:lnTo>
                  <a:pt x="853" y="187"/>
                </a:lnTo>
                <a:lnTo>
                  <a:pt x="853" y="188"/>
                </a:lnTo>
                <a:lnTo>
                  <a:pt x="854" y="188"/>
                </a:lnTo>
                <a:lnTo>
                  <a:pt x="855" y="189"/>
                </a:lnTo>
                <a:lnTo>
                  <a:pt x="856" y="189"/>
                </a:lnTo>
                <a:lnTo>
                  <a:pt x="856" y="190"/>
                </a:lnTo>
                <a:lnTo>
                  <a:pt x="857" y="190"/>
                </a:lnTo>
                <a:lnTo>
                  <a:pt x="859" y="190"/>
                </a:lnTo>
                <a:lnTo>
                  <a:pt x="860" y="190"/>
                </a:lnTo>
                <a:lnTo>
                  <a:pt x="860" y="192"/>
                </a:lnTo>
                <a:lnTo>
                  <a:pt x="862" y="192"/>
                </a:lnTo>
                <a:lnTo>
                  <a:pt x="862" y="193"/>
                </a:lnTo>
                <a:lnTo>
                  <a:pt x="863" y="195"/>
                </a:lnTo>
                <a:lnTo>
                  <a:pt x="864" y="195"/>
                </a:lnTo>
                <a:lnTo>
                  <a:pt x="864" y="196"/>
                </a:lnTo>
                <a:lnTo>
                  <a:pt x="865" y="197"/>
                </a:lnTo>
                <a:lnTo>
                  <a:pt x="867" y="198"/>
                </a:lnTo>
                <a:lnTo>
                  <a:pt x="868" y="198"/>
                </a:lnTo>
                <a:lnTo>
                  <a:pt x="869" y="199"/>
                </a:lnTo>
                <a:lnTo>
                  <a:pt x="871" y="200"/>
                </a:lnTo>
                <a:lnTo>
                  <a:pt x="872" y="200"/>
                </a:lnTo>
                <a:lnTo>
                  <a:pt x="874" y="201"/>
                </a:lnTo>
                <a:lnTo>
                  <a:pt x="875" y="201"/>
                </a:lnTo>
                <a:lnTo>
                  <a:pt x="876" y="201"/>
                </a:lnTo>
                <a:lnTo>
                  <a:pt x="878" y="202"/>
                </a:lnTo>
                <a:lnTo>
                  <a:pt x="881" y="204"/>
                </a:lnTo>
                <a:lnTo>
                  <a:pt x="881" y="202"/>
                </a:lnTo>
                <a:lnTo>
                  <a:pt x="881" y="201"/>
                </a:lnTo>
                <a:lnTo>
                  <a:pt x="881" y="199"/>
                </a:lnTo>
                <a:lnTo>
                  <a:pt x="879" y="192"/>
                </a:lnTo>
                <a:lnTo>
                  <a:pt x="879" y="190"/>
                </a:lnTo>
                <a:lnTo>
                  <a:pt x="879" y="187"/>
                </a:lnTo>
                <a:lnTo>
                  <a:pt x="878" y="160"/>
                </a:lnTo>
                <a:lnTo>
                  <a:pt x="878" y="155"/>
                </a:lnTo>
                <a:lnTo>
                  <a:pt x="877" y="138"/>
                </a:lnTo>
                <a:lnTo>
                  <a:pt x="877" y="137"/>
                </a:lnTo>
                <a:lnTo>
                  <a:pt x="896" y="140"/>
                </a:lnTo>
                <a:lnTo>
                  <a:pt x="902" y="141"/>
                </a:lnTo>
                <a:lnTo>
                  <a:pt x="922" y="143"/>
                </a:lnTo>
                <a:lnTo>
                  <a:pt x="921" y="160"/>
                </a:lnTo>
                <a:lnTo>
                  <a:pt x="916" y="202"/>
                </a:lnTo>
                <a:lnTo>
                  <a:pt x="918" y="204"/>
                </a:lnTo>
                <a:lnTo>
                  <a:pt x="919" y="204"/>
                </a:lnTo>
                <a:lnTo>
                  <a:pt x="920" y="206"/>
                </a:lnTo>
                <a:lnTo>
                  <a:pt x="923" y="205"/>
                </a:lnTo>
                <a:lnTo>
                  <a:pt x="924" y="206"/>
                </a:lnTo>
                <a:lnTo>
                  <a:pt x="926" y="208"/>
                </a:lnTo>
                <a:lnTo>
                  <a:pt x="928" y="210"/>
                </a:lnTo>
                <a:lnTo>
                  <a:pt x="929" y="211"/>
                </a:lnTo>
                <a:lnTo>
                  <a:pt x="929" y="212"/>
                </a:lnTo>
                <a:lnTo>
                  <a:pt x="929" y="214"/>
                </a:lnTo>
                <a:lnTo>
                  <a:pt x="929" y="216"/>
                </a:lnTo>
                <a:lnTo>
                  <a:pt x="929" y="217"/>
                </a:lnTo>
                <a:lnTo>
                  <a:pt x="931" y="218"/>
                </a:lnTo>
                <a:lnTo>
                  <a:pt x="933" y="220"/>
                </a:lnTo>
                <a:lnTo>
                  <a:pt x="936" y="222"/>
                </a:lnTo>
                <a:lnTo>
                  <a:pt x="938" y="222"/>
                </a:lnTo>
                <a:lnTo>
                  <a:pt x="939" y="222"/>
                </a:lnTo>
                <a:lnTo>
                  <a:pt x="941" y="220"/>
                </a:lnTo>
                <a:lnTo>
                  <a:pt x="942" y="220"/>
                </a:lnTo>
                <a:lnTo>
                  <a:pt x="943" y="220"/>
                </a:lnTo>
                <a:lnTo>
                  <a:pt x="946" y="220"/>
                </a:lnTo>
                <a:lnTo>
                  <a:pt x="947" y="222"/>
                </a:lnTo>
                <a:lnTo>
                  <a:pt x="949" y="224"/>
                </a:lnTo>
                <a:lnTo>
                  <a:pt x="950" y="225"/>
                </a:lnTo>
                <a:lnTo>
                  <a:pt x="951" y="225"/>
                </a:lnTo>
                <a:lnTo>
                  <a:pt x="955" y="225"/>
                </a:lnTo>
                <a:lnTo>
                  <a:pt x="958" y="227"/>
                </a:lnTo>
                <a:lnTo>
                  <a:pt x="960" y="227"/>
                </a:lnTo>
                <a:lnTo>
                  <a:pt x="961" y="228"/>
                </a:lnTo>
                <a:lnTo>
                  <a:pt x="963" y="232"/>
                </a:lnTo>
                <a:lnTo>
                  <a:pt x="963" y="234"/>
                </a:lnTo>
                <a:lnTo>
                  <a:pt x="964" y="235"/>
                </a:lnTo>
                <a:lnTo>
                  <a:pt x="967" y="237"/>
                </a:lnTo>
                <a:lnTo>
                  <a:pt x="970" y="239"/>
                </a:lnTo>
                <a:lnTo>
                  <a:pt x="971" y="239"/>
                </a:lnTo>
                <a:lnTo>
                  <a:pt x="973" y="239"/>
                </a:lnTo>
                <a:lnTo>
                  <a:pt x="975" y="238"/>
                </a:lnTo>
                <a:lnTo>
                  <a:pt x="976" y="239"/>
                </a:lnTo>
                <a:lnTo>
                  <a:pt x="978" y="240"/>
                </a:lnTo>
                <a:lnTo>
                  <a:pt x="978" y="242"/>
                </a:lnTo>
                <a:lnTo>
                  <a:pt x="978" y="243"/>
                </a:lnTo>
                <a:lnTo>
                  <a:pt x="978" y="244"/>
                </a:lnTo>
                <a:lnTo>
                  <a:pt x="977" y="244"/>
                </a:lnTo>
                <a:lnTo>
                  <a:pt x="977" y="245"/>
                </a:lnTo>
                <a:lnTo>
                  <a:pt x="977" y="246"/>
                </a:lnTo>
                <a:lnTo>
                  <a:pt x="978" y="247"/>
                </a:lnTo>
                <a:lnTo>
                  <a:pt x="979" y="250"/>
                </a:lnTo>
                <a:lnTo>
                  <a:pt x="981" y="251"/>
                </a:lnTo>
                <a:lnTo>
                  <a:pt x="984" y="252"/>
                </a:lnTo>
                <a:lnTo>
                  <a:pt x="984" y="253"/>
                </a:lnTo>
                <a:lnTo>
                  <a:pt x="986" y="259"/>
                </a:lnTo>
                <a:lnTo>
                  <a:pt x="987" y="260"/>
                </a:lnTo>
                <a:lnTo>
                  <a:pt x="988" y="261"/>
                </a:lnTo>
                <a:lnTo>
                  <a:pt x="990" y="264"/>
                </a:lnTo>
                <a:lnTo>
                  <a:pt x="992" y="264"/>
                </a:lnTo>
                <a:lnTo>
                  <a:pt x="995" y="266"/>
                </a:lnTo>
                <a:lnTo>
                  <a:pt x="996" y="266"/>
                </a:lnTo>
                <a:lnTo>
                  <a:pt x="997" y="256"/>
                </a:lnTo>
                <a:lnTo>
                  <a:pt x="1007" y="259"/>
                </a:lnTo>
                <a:lnTo>
                  <a:pt x="1006" y="269"/>
                </a:lnTo>
                <a:lnTo>
                  <a:pt x="1006" y="270"/>
                </a:lnTo>
                <a:lnTo>
                  <a:pt x="1007" y="270"/>
                </a:lnTo>
                <a:lnTo>
                  <a:pt x="1008" y="270"/>
                </a:lnTo>
                <a:lnTo>
                  <a:pt x="1010" y="270"/>
                </a:lnTo>
                <a:lnTo>
                  <a:pt x="1011" y="270"/>
                </a:lnTo>
                <a:lnTo>
                  <a:pt x="1011" y="271"/>
                </a:lnTo>
                <a:lnTo>
                  <a:pt x="1011" y="272"/>
                </a:lnTo>
                <a:lnTo>
                  <a:pt x="1011" y="273"/>
                </a:lnTo>
                <a:lnTo>
                  <a:pt x="1011" y="275"/>
                </a:lnTo>
                <a:lnTo>
                  <a:pt x="1011" y="276"/>
                </a:lnTo>
                <a:lnTo>
                  <a:pt x="1014" y="275"/>
                </a:lnTo>
                <a:lnTo>
                  <a:pt x="1015" y="279"/>
                </a:lnTo>
                <a:lnTo>
                  <a:pt x="1024" y="280"/>
                </a:lnTo>
                <a:lnTo>
                  <a:pt x="1024" y="287"/>
                </a:lnTo>
                <a:lnTo>
                  <a:pt x="1023" y="288"/>
                </a:lnTo>
                <a:lnTo>
                  <a:pt x="1023" y="289"/>
                </a:lnTo>
                <a:lnTo>
                  <a:pt x="1023" y="290"/>
                </a:lnTo>
                <a:lnTo>
                  <a:pt x="1024" y="290"/>
                </a:lnTo>
                <a:lnTo>
                  <a:pt x="1024" y="291"/>
                </a:lnTo>
                <a:lnTo>
                  <a:pt x="1025" y="292"/>
                </a:lnTo>
                <a:lnTo>
                  <a:pt x="1026" y="294"/>
                </a:lnTo>
                <a:lnTo>
                  <a:pt x="1027" y="296"/>
                </a:lnTo>
                <a:lnTo>
                  <a:pt x="1030" y="296"/>
                </a:lnTo>
                <a:lnTo>
                  <a:pt x="1032" y="296"/>
                </a:lnTo>
                <a:lnTo>
                  <a:pt x="1032" y="297"/>
                </a:lnTo>
                <a:lnTo>
                  <a:pt x="1033" y="297"/>
                </a:lnTo>
                <a:lnTo>
                  <a:pt x="1033" y="298"/>
                </a:lnTo>
                <a:lnTo>
                  <a:pt x="1032" y="299"/>
                </a:lnTo>
                <a:lnTo>
                  <a:pt x="1033" y="300"/>
                </a:lnTo>
                <a:lnTo>
                  <a:pt x="1034" y="300"/>
                </a:lnTo>
                <a:lnTo>
                  <a:pt x="1035" y="301"/>
                </a:lnTo>
                <a:lnTo>
                  <a:pt x="1036" y="302"/>
                </a:lnTo>
                <a:lnTo>
                  <a:pt x="1040" y="304"/>
                </a:lnTo>
                <a:lnTo>
                  <a:pt x="1042" y="306"/>
                </a:lnTo>
                <a:lnTo>
                  <a:pt x="1043" y="306"/>
                </a:lnTo>
                <a:lnTo>
                  <a:pt x="1043" y="307"/>
                </a:lnTo>
                <a:lnTo>
                  <a:pt x="1044" y="307"/>
                </a:lnTo>
                <a:lnTo>
                  <a:pt x="1048" y="310"/>
                </a:lnTo>
                <a:lnTo>
                  <a:pt x="1047" y="312"/>
                </a:lnTo>
                <a:lnTo>
                  <a:pt x="1044" y="314"/>
                </a:lnTo>
                <a:lnTo>
                  <a:pt x="1047" y="317"/>
                </a:lnTo>
                <a:lnTo>
                  <a:pt x="1048" y="316"/>
                </a:lnTo>
                <a:lnTo>
                  <a:pt x="1050" y="316"/>
                </a:lnTo>
                <a:lnTo>
                  <a:pt x="1051" y="314"/>
                </a:lnTo>
                <a:lnTo>
                  <a:pt x="1052" y="314"/>
                </a:lnTo>
                <a:lnTo>
                  <a:pt x="1052" y="313"/>
                </a:lnTo>
                <a:lnTo>
                  <a:pt x="1052" y="311"/>
                </a:lnTo>
                <a:lnTo>
                  <a:pt x="1053" y="310"/>
                </a:lnTo>
                <a:lnTo>
                  <a:pt x="1053" y="309"/>
                </a:lnTo>
                <a:lnTo>
                  <a:pt x="1054" y="308"/>
                </a:lnTo>
                <a:lnTo>
                  <a:pt x="1054" y="307"/>
                </a:lnTo>
                <a:lnTo>
                  <a:pt x="1055" y="307"/>
                </a:lnTo>
                <a:lnTo>
                  <a:pt x="1057" y="307"/>
                </a:lnTo>
                <a:lnTo>
                  <a:pt x="1058" y="306"/>
                </a:lnTo>
                <a:lnTo>
                  <a:pt x="1059" y="306"/>
                </a:lnTo>
                <a:lnTo>
                  <a:pt x="1059" y="304"/>
                </a:lnTo>
                <a:lnTo>
                  <a:pt x="1060" y="304"/>
                </a:lnTo>
                <a:lnTo>
                  <a:pt x="1064" y="306"/>
                </a:lnTo>
                <a:lnTo>
                  <a:pt x="1066" y="304"/>
                </a:lnTo>
                <a:lnTo>
                  <a:pt x="1068" y="304"/>
                </a:lnTo>
                <a:lnTo>
                  <a:pt x="1069" y="303"/>
                </a:lnTo>
                <a:lnTo>
                  <a:pt x="1069" y="302"/>
                </a:lnTo>
                <a:lnTo>
                  <a:pt x="1070" y="302"/>
                </a:lnTo>
                <a:lnTo>
                  <a:pt x="1071" y="301"/>
                </a:lnTo>
                <a:lnTo>
                  <a:pt x="1072" y="301"/>
                </a:lnTo>
                <a:lnTo>
                  <a:pt x="1075" y="302"/>
                </a:lnTo>
                <a:lnTo>
                  <a:pt x="1076" y="302"/>
                </a:lnTo>
                <a:lnTo>
                  <a:pt x="1076" y="301"/>
                </a:lnTo>
                <a:lnTo>
                  <a:pt x="1077" y="300"/>
                </a:lnTo>
                <a:lnTo>
                  <a:pt x="1078" y="299"/>
                </a:lnTo>
                <a:lnTo>
                  <a:pt x="1079" y="299"/>
                </a:lnTo>
                <a:lnTo>
                  <a:pt x="1079" y="298"/>
                </a:lnTo>
                <a:lnTo>
                  <a:pt x="1080" y="298"/>
                </a:lnTo>
                <a:lnTo>
                  <a:pt x="1082" y="299"/>
                </a:lnTo>
                <a:lnTo>
                  <a:pt x="1085" y="298"/>
                </a:lnTo>
                <a:lnTo>
                  <a:pt x="1086" y="297"/>
                </a:lnTo>
                <a:lnTo>
                  <a:pt x="1087" y="297"/>
                </a:lnTo>
                <a:lnTo>
                  <a:pt x="1088" y="298"/>
                </a:lnTo>
                <a:lnTo>
                  <a:pt x="1091" y="298"/>
                </a:lnTo>
                <a:lnTo>
                  <a:pt x="1092" y="299"/>
                </a:lnTo>
                <a:lnTo>
                  <a:pt x="1095" y="299"/>
                </a:lnTo>
                <a:lnTo>
                  <a:pt x="1096" y="298"/>
                </a:lnTo>
                <a:lnTo>
                  <a:pt x="1098" y="297"/>
                </a:lnTo>
                <a:lnTo>
                  <a:pt x="1101" y="296"/>
                </a:lnTo>
                <a:lnTo>
                  <a:pt x="1105" y="294"/>
                </a:lnTo>
                <a:lnTo>
                  <a:pt x="1106" y="294"/>
                </a:lnTo>
                <a:lnTo>
                  <a:pt x="1107" y="293"/>
                </a:lnTo>
                <a:lnTo>
                  <a:pt x="1108" y="293"/>
                </a:lnTo>
                <a:lnTo>
                  <a:pt x="1110" y="292"/>
                </a:lnTo>
                <a:lnTo>
                  <a:pt x="1114" y="291"/>
                </a:lnTo>
                <a:lnTo>
                  <a:pt x="1115" y="290"/>
                </a:lnTo>
                <a:lnTo>
                  <a:pt x="1116" y="290"/>
                </a:lnTo>
                <a:lnTo>
                  <a:pt x="1116" y="289"/>
                </a:lnTo>
                <a:lnTo>
                  <a:pt x="1117" y="289"/>
                </a:lnTo>
                <a:lnTo>
                  <a:pt x="1118" y="288"/>
                </a:lnTo>
                <a:lnTo>
                  <a:pt x="1120" y="287"/>
                </a:lnTo>
                <a:lnTo>
                  <a:pt x="1123" y="287"/>
                </a:lnTo>
                <a:lnTo>
                  <a:pt x="1124" y="285"/>
                </a:lnTo>
                <a:lnTo>
                  <a:pt x="1125" y="285"/>
                </a:lnTo>
                <a:lnTo>
                  <a:pt x="1126" y="285"/>
                </a:lnTo>
                <a:lnTo>
                  <a:pt x="1127" y="285"/>
                </a:lnTo>
                <a:lnTo>
                  <a:pt x="1128" y="284"/>
                </a:lnTo>
                <a:lnTo>
                  <a:pt x="1129" y="284"/>
                </a:lnTo>
                <a:lnTo>
                  <a:pt x="1131" y="283"/>
                </a:lnTo>
                <a:lnTo>
                  <a:pt x="1132" y="283"/>
                </a:lnTo>
                <a:lnTo>
                  <a:pt x="1133" y="283"/>
                </a:lnTo>
                <a:lnTo>
                  <a:pt x="1134" y="283"/>
                </a:lnTo>
                <a:lnTo>
                  <a:pt x="1136" y="283"/>
                </a:lnTo>
                <a:lnTo>
                  <a:pt x="1137" y="283"/>
                </a:lnTo>
                <a:lnTo>
                  <a:pt x="1138" y="283"/>
                </a:lnTo>
                <a:lnTo>
                  <a:pt x="1140" y="283"/>
                </a:lnTo>
                <a:lnTo>
                  <a:pt x="1141" y="283"/>
                </a:lnTo>
                <a:lnTo>
                  <a:pt x="1142" y="283"/>
                </a:lnTo>
                <a:lnTo>
                  <a:pt x="1143" y="283"/>
                </a:lnTo>
                <a:lnTo>
                  <a:pt x="1144" y="283"/>
                </a:lnTo>
                <a:lnTo>
                  <a:pt x="1145" y="284"/>
                </a:lnTo>
                <a:lnTo>
                  <a:pt x="1147" y="284"/>
                </a:lnTo>
                <a:lnTo>
                  <a:pt x="1149" y="283"/>
                </a:lnTo>
                <a:lnTo>
                  <a:pt x="1150" y="283"/>
                </a:lnTo>
                <a:lnTo>
                  <a:pt x="1151" y="282"/>
                </a:lnTo>
                <a:lnTo>
                  <a:pt x="1151" y="281"/>
                </a:lnTo>
                <a:lnTo>
                  <a:pt x="1151" y="280"/>
                </a:lnTo>
                <a:lnTo>
                  <a:pt x="1152" y="280"/>
                </a:lnTo>
                <a:lnTo>
                  <a:pt x="1152" y="279"/>
                </a:lnTo>
                <a:lnTo>
                  <a:pt x="1153" y="279"/>
                </a:lnTo>
                <a:lnTo>
                  <a:pt x="1153" y="277"/>
                </a:lnTo>
                <a:lnTo>
                  <a:pt x="1153" y="276"/>
                </a:lnTo>
                <a:lnTo>
                  <a:pt x="1153" y="275"/>
                </a:lnTo>
                <a:lnTo>
                  <a:pt x="1154" y="274"/>
                </a:lnTo>
                <a:lnTo>
                  <a:pt x="1155" y="273"/>
                </a:lnTo>
                <a:lnTo>
                  <a:pt x="1157" y="272"/>
                </a:lnTo>
                <a:lnTo>
                  <a:pt x="1159" y="272"/>
                </a:lnTo>
                <a:lnTo>
                  <a:pt x="1161" y="272"/>
                </a:lnTo>
                <a:lnTo>
                  <a:pt x="1163" y="272"/>
                </a:lnTo>
                <a:lnTo>
                  <a:pt x="1164" y="271"/>
                </a:lnTo>
                <a:lnTo>
                  <a:pt x="1165" y="271"/>
                </a:lnTo>
                <a:lnTo>
                  <a:pt x="1166" y="270"/>
                </a:lnTo>
                <a:lnTo>
                  <a:pt x="1168" y="269"/>
                </a:lnTo>
                <a:lnTo>
                  <a:pt x="1169" y="269"/>
                </a:lnTo>
                <a:lnTo>
                  <a:pt x="1172" y="266"/>
                </a:lnTo>
                <a:lnTo>
                  <a:pt x="1173" y="266"/>
                </a:lnTo>
                <a:lnTo>
                  <a:pt x="1174" y="265"/>
                </a:lnTo>
                <a:lnTo>
                  <a:pt x="1175" y="265"/>
                </a:lnTo>
                <a:lnTo>
                  <a:pt x="1175" y="264"/>
                </a:lnTo>
                <a:lnTo>
                  <a:pt x="1177" y="264"/>
                </a:lnTo>
                <a:lnTo>
                  <a:pt x="1177" y="263"/>
                </a:lnTo>
                <a:lnTo>
                  <a:pt x="1177" y="262"/>
                </a:lnTo>
                <a:lnTo>
                  <a:pt x="1177" y="261"/>
                </a:lnTo>
                <a:lnTo>
                  <a:pt x="1178" y="261"/>
                </a:lnTo>
                <a:lnTo>
                  <a:pt x="1178" y="260"/>
                </a:lnTo>
                <a:lnTo>
                  <a:pt x="1179" y="260"/>
                </a:lnTo>
                <a:lnTo>
                  <a:pt x="1180" y="261"/>
                </a:lnTo>
                <a:lnTo>
                  <a:pt x="1182" y="261"/>
                </a:lnTo>
                <a:lnTo>
                  <a:pt x="1183" y="260"/>
                </a:lnTo>
                <a:lnTo>
                  <a:pt x="1187" y="259"/>
                </a:lnTo>
                <a:lnTo>
                  <a:pt x="1188" y="259"/>
                </a:lnTo>
                <a:lnTo>
                  <a:pt x="1189" y="259"/>
                </a:lnTo>
                <a:lnTo>
                  <a:pt x="1191" y="259"/>
                </a:lnTo>
                <a:lnTo>
                  <a:pt x="1193" y="259"/>
                </a:lnTo>
                <a:lnTo>
                  <a:pt x="1194" y="259"/>
                </a:lnTo>
                <a:lnTo>
                  <a:pt x="1199" y="259"/>
                </a:lnTo>
                <a:lnTo>
                  <a:pt x="1201" y="259"/>
                </a:lnTo>
                <a:lnTo>
                  <a:pt x="1202" y="259"/>
                </a:lnTo>
                <a:lnTo>
                  <a:pt x="1203" y="259"/>
                </a:lnTo>
                <a:lnTo>
                  <a:pt x="1205" y="259"/>
                </a:lnTo>
                <a:lnTo>
                  <a:pt x="1207" y="257"/>
                </a:lnTo>
                <a:lnTo>
                  <a:pt x="1209" y="257"/>
                </a:lnTo>
                <a:lnTo>
                  <a:pt x="1212" y="257"/>
                </a:lnTo>
                <a:lnTo>
                  <a:pt x="1215" y="257"/>
                </a:lnTo>
                <a:lnTo>
                  <a:pt x="1216" y="257"/>
                </a:lnTo>
                <a:lnTo>
                  <a:pt x="1218" y="257"/>
                </a:lnTo>
                <a:lnTo>
                  <a:pt x="1219" y="257"/>
                </a:lnTo>
                <a:lnTo>
                  <a:pt x="1219" y="259"/>
                </a:lnTo>
                <a:lnTo>
                  <a:pt x="1220" y="259"/>
                </a:lnTo>
                <a:lnTo>
                  <a:pt x="1221" y="260"/>
                </a:lnTo>
                <a:lnTo>
                  <a:pt x="1222" y="260"/>
                </a:lnTo>
                <a:lnTo>
                  <a:pt x="1222" y="259"/>
                </a:lnTo>
                <a:lnTo>
                  <a:pt x="1224" y="257"/>
                </a:lnTo>
                <a:lnTo>
                  <a:pt x="1224" y="256"/>
                </a:lnTo>
                <a:lnTo>
                  <a:pt x="1224" y="255"/>
                </a:lnTo>
                <a:lnTo>
                  <a:pt x="1224" y="254"/>
                </a:lnTo>
                <a:lnTo>
                  <a:pt x="1222" y="254"/>
                </a:lnTo>
                <a:lnTo>
                  <a:pt x="1222" y="253"/>
                </a:lnTo>
                <a:lnTo>
                  <a:pt x="1222" y="252"/>
                </a:lnTo>
                <a:lnTo>
                  <a:pt x="1221" y="251"/>
                </a:lnTo>
                <a:lnTo>
                  <a:pt x="1221" y="250"/>
                </a:lnTo>
                <a:lnTo>
                  <a:pt x="1221" y="245"/>
                </a:lnTo>
                <a:lnTo>
                  <a:pt x="1221" y="244"/>
                </a:lnTo>
                <a:lnTo>
                  <a:pt x="1221" y="243"/>
                </a:lnTo>
                <a:lnTo>
                  <a:pt x="1221" y="242"/>
                </a:lnTo>
                <a:lnTo>
                  <a:pt x="1221" y="240"/>
                </a:lnTo>
                <a:lnTo>
                  <a:pt x="1220" y="239"/>
                </a:lnTo>
                <a:lnTo>
                  <a:pt x="1221" y="238"/>
                </a:lnTo>
                <a:lnTo>
                  <a:pt x="1221" y="236"/>
                </a:lnTo>
                <a:lnTo>
                  <a:pt x="1221" y="235"/>
                </a:lnTo>
                <a:lnTo>
                  <a:pt x="1221" y="234"/>
                </a:lnTo>
                <a:lnTo>
                  <a:pt x="1222" y="234"/>
                </a:lnTo>
                <a:lnTo>
                  <a:pt x="1222" y="233"/>
                </a:lnTo>
                <a:lnTo>
                  <a:pt x="1222" y="232"/>
                </a:lnTo>
                <a:lnTo>
                  <a:pt x="1222" y="230"/>
                </a:lnTo>
                <a:lnTo>
                  <a:pt x="1224" y="229"/>
                </a:lnTo>
                <a:lnTo>
                  <a:pt x="1224" y="228"/>
                </a:lnTo>
                <a:lnTo>
                  <a:pt x="1224" y="227"/>
                </a:lnTo>
                <a:lnTo>
                  <a:pt x="1224" y="226"/>
                </a:lnTo>
                <a:lnTo>
                  <a:pt x="1225" y="225"/>
                </a:lnTo>
                <a:lnTo>
                  <a:pt x="1224" y="225"/>
                </a:lnTo>
                <a:lnTo>
                  <a:pt x="1222" y="224"/>
                </a:lnTo>
                <a:lnTo>
                  <a:pt x="1221" y="224"/>
                </a:lnTo>
                <a:lnTo>
                  <a:pt x="1218" y="222"/>
                </a:lnTo>
                <a:lnTo>
                  <a:pt x="1217" y="218"/>
                </a:lnTo>
                <a:lnTo>
                  <a:pt x="1216" y="215"/>
                </a:lnTo>
                <a:lnTo>
                  <a:pt x="1214" y="210"/>
                </a:lnTo>
                <a:lnTo>
                  <a:pt x="1214" y="209"/>
                </a:lnTo>
                <a:lnTo>
                  <a:pt x="1211" y="208"/>
                </a:lnTo>
                <a:lnTo>
                  <a:pt x="1208" y="207"/>
                </a:lnTo>
                <a:lnTo>
                  <a:pt x="1201" y="205"/>
                </a:lnTo>
                <a:lnTo>
                  <a:pt x="1200" y="204"/>
                </a:lnTo>
                <a:lnTo>
                  <a:pt x="1201" y="201"/>
                </a:lnTo>
                <a:lnTo>
                  <a:pt x="1201" y="199"/>
                </a:lnTo>
                <a:lnTo>
                  <a:pt x="1202" y="196"/>
                </a:lnTo>
                <a:lnTo>
                  <a:pt x="1202" y="193"/>
                </a:lnTo>
                <a:lnTo>
                  <a:pt x="1203" y="188"/>
                </a:lnTo>
                <a:lnTo>
                  <a:pt x="1203" y="185"/>
                </a:lnTo>
                <a:lnTo>
                  <a:pt x="1203" y="183"/>
                </a:lnTo>
                <a:lnTo>
                  <a:pt x="1205" y="170"/>
                </a:lnTo>
                <a:lnTo>
                  <a:pt x="1206" y="164"/>
                </a:lnTo>
                <a:lnTo>
                  <a:pt x="1206" y="162"/>
                </a:lnTo>
                <a:lnTo>
                  <a:pt x="1207" y="162"/>
                </a:lnTo>
                <a:lnTo>
                  <a:pt x="1211" y="162"/>
                </a:lnTo>
                <a:lnTo>
                  <a:pt x="1216" y="162"/>
                </a:lnTo>
                <a:lnTo>
                  <a:pt x="1218" y="162"/>
                </a:lnTo>
                <a:lnTo>
                  <a:pt x="1219" y="162"/>
                </a:lnTo>
                <a:lnTo>
                  <a:pt x="1219" y="161"/>
                </a:lnTo>
                <a:lnTo>
                  <a:pt x="1220" y="161"/>
                </a:lnTo>
                <a:lnTo>
                  <a:pt x="1221" y="161"/>
                </a:lnTo>
                <a:lnTo>
                  <a:pt x="1222" y="160"/>
                </a:lnTo>
                <a:lnTo>
                  <a:pt x="1225" y="159"/>
                </a:lnTo>
                <a:lnTo>
                  <a:pt x="1226" y="158"/>
                </a:lnTo>
                <a:lnTo>
                  <a:pt x="1229" y="153"/>
                </a:lnTo>
                <a:lnTo>
                  <a:pt x="1230" y="152"/>
                </a:lnTo>
                <a:lnTo>
                  <a:pt x="1234" y="148"/>
                </a:lnTo>
                <a:lnTo>
                  <a:pt x="1235" y="148"/>
                </a:lnTo>
                <a:lnTo>
                  <a:pt x="1235" y="146"/>
                </a:lnTo>
                <a:lnTo>
                  <a:pt x="1236" y="145"/>
                </a:lnTo>
                <a:lnTo>
                  <a:pt x="1237" y="143"/>
                </a:lnTo>
                <a:lnTo>
                  <a:pt x="1237" y="137"/>
                </a:lnTo>
                <a:lnTo>
                  <a:pt x="1237" y="136"/>
                </a:lnTo>
                <a:lnTo>
                  <a:pt x="1238" y="135"/>
                </a:lnTo>
                <a:lnTo>
                  <a:pt x="1238" y="134"/>
                </a:lnTo>
                <a:lnTo>
                  <a:pt x="1239" y="134"/>
                </a:lnTo>
                <a:lnTo>
                  <a:pt x="1239" y="132"/>
                </a:lnTo>
                <a:lnTo>
                  <a:pt x="1238" y="131"/>
                </a:lnTo>
                <a:lnTo>
                  <a:pt x="1236" y="127"/>
                </a:lnTo>
                <a:lnTo>
                  <a:pt x="1236" y="125"/>
                </a:lnTo>
                <a:lnTo>
                  <a:pt x="1237" y="124"/>
                </a:lnTo>
                <a:lnTo>
                  <a:pt x="1237" y="123"/>
                </a:lnTo>
                <a:lnTo>
                  <a:pt x="1238" y="123"/>
                </a:lnTo>
                <a:lnTo>
                  <a:pt x="1239" y="123"/>
                </a:lnTo>
                <a:lnTo>
                  <a:pt x="1240" y="123"/>
                </a:lnTo>
                <a:lnTo>
                  <a:pt x="1242" y="123"/>
                </a:lnTo>
                <a:lnTo>
                  <a:pt x="1244" y="123"/>
                </a:lnTo>
                <a:lnTo>
                  <a:pt x="1246" y="123"/>
                </a:lnTo>
                <a:lnTo>
                  <a:pt x="1246" y="124"/>
                </a:lnTo>
                <a:lnTo>
                  <a:pt x="1247" y="124"/>
                </a:lnTo>
                <a:lnTo>
                  <a:pt x="1248" y="124"/>
                </a:lnTo>
                <a:lnTo>
                  <a:pt x="1249" y="124"/>
                </a:lnTo>
                <a:lnTo>
                  <a:pt x="1251" y="124"/>
                </a:lnTo>
                <a:lnTo>
                  <a:pt x="1251" y="123"/>
                </a:lnTo>
                <a:lnTo>
                  <a:pt x="1249" y="123"/>
                </a:lnTo>
                <a:lnTo>
                  <a:pt x="1249" y="122"/>
                </a:lnTo>
                <a:lnTo>
                  <a:pt x="1248" y="122"/>
                </a:lnTo>
                <a:lnTo>
                  <a:pt x="1248" y="121"/>
                </a:lnTo>
                <a:lnTo>
                  <a:pt x="1249" y="121"/>
                </a:lnTo>
                <a:lnTo>
                  <a:pt x="1247" y="117"/>
                </a:lnTo>
                <a:lnTo>
                  <a:pt x="1246" y="116"/>
                </a:lnTo>
                <a:lnTo>
                  <a:pt x="1252" y="108"/>
                </a:lnTo>
                <a:lnTo>
                  <a:pt x="1254" y="106"/>
                </a:lnTo>
                <a:lnTo>
                  <a:pt x="1254" y="105"/>
                </a:lnTo>
                <a:lnTo>
                  <a:pt x="1253" y="104"/>
                </a:lnTo>
                <a:lnTo>
                  <a:pt x="1253" y="103"/>
                </a:lnTo>
                <a:lnTo>
                  <a:pt x="1253" y="101"/>
                </a:lnTo>
                <a:lnTo>
                  <a:pt x="1252" y="99"/>
                </a:lnTo>
                <a:lnTo>
                  <a:pt x="1251" y="99"/>
                </a:lnTo>
                <a:lnTo>
                  <a:pt x="1251" y="97"/>
                </a:lnTo>
                <a:lnTo>
                  <a:pt x="1249" y="97"/>
                </a:lnTo>
                <a:lnTo>
                  <a:pt x="1249" y="96"/>
                </a:lnTo>
                <a:lnTo>
                  <a:pt x="1249" y="95"/>
                </a:lnTo>
                <a:lnTo>
                  <a:pt x="1248" y="93"/>
                </a:lnTo>
                <a:lnTo>
                  <a:pt x="1247" y="89"/>
                </a:lnTo>
                <a:lnTo>
                  <a:pt x="1249" y="87"/>
                </a:lnTo>
                <a:lnTo>
                  <a:pt x="1251" y="86"/>
                </a:lnTo>
                <a:lnTo>
                  <a:pt x="1256" y="84"/>
                </a:lnTo>
                <a:lnTo>
                  <a:pt x="1266" y="80"/>
                </a:lnTo>
                <a:lnTo>
                  <a:pt x="1268" y="80"/>
                </a:lnTo>
                <a:lnTo>
                  <a:pt x="1272" y="79"/>
                </a:lnTo>
                <a:lnTo>
                  <a:pt x="1285" y="74"/>
                </a:lnTo>
                <a:lnTo>
                  <a:pt x="1286" y="74"/>
                </a:lnTo>
                <a:lnTo>
                  <a:pt x="1289" y="72"/>
                </a:lnTo>
                <a:lnTo>
                  <a:pt x="1290" y="72"/>
                </a:lnTo>
                <a:lnTo>
                  <a:pt x="1291" y="69"/>
                </a:lnTo>
                <a:lnTo>
                  <a:pt x="1293" y="69"/>
                </a:lnTo>
                <a:lnTo>
                  <a:pt x="1301" y="68"/>
                </a:lnTo>
                <a:lnTo>
                  <a:pt x="1304" y="68"/>
                </a:lnTo>
                <a:lnTo>
                  <a:pt x="1305" y="68"/>
                </a:lnTo>
                <a:lnTo>
                  <a:pt x="1308" y="66"/>
                </a:lnTo>
                <a:lnTo>
                  <a:pt x="1309" y="66"/>
                </a:lnTo>
                <a:lnTo>
                  <a:pt x="1311" y="66"/>
                </a:lnTo>
                <a:lnTo>
                  <a:pt x="1312" y="66"/>
                </a:lnTo>
                <a:lnTo>
                  <a:pt x="1313" y="66"/>
                </a:lnTo>
                <a:lnTo>
                  <a:pt x="1316" y="64"/>
                </a:lnTo>
                <a:lnTo>
                  <a:pt x="1317" y="64"/>
                </a:lnTo>
                <a:lnTo>
                  <a:pt x="1319" y="64"/>
                </a:lnTo>
                <a:lnTo>
                  <a:pt x="1326" y="63"/>
                </a:lnTo>
                <a:lnTo>
                  <a:pt x="1328" y="62"/>
                </a:lnTo>
                <a:lnTo>
                  <a:pt x="1328" y="59"/>
                </a:lnTo>
                <a:lnTo>
                  <a:pt x="1328" y="58"/>
                </a:lnTo>
                <a:lnTo>
                  <a:pt x="1329" y="58"/>
                </a:lnTo>
                <a:lnTo>
                  <a:pt x="1329" y="57"/>
                </a:lnTo>
                <a:lnTo>
                  <a:pt x="1330" y="57"/>
                </a:lnTo>
                <a:lnTo>
                  <a:pt x="1330" y="56"/>
                </a:lnTo>
                <a:lnTo>
                  <a:pt x="1331" y="54"/>
                </a:lnTo>
                <a:lnTo>
                  <a:pt x="1331" y="53"/>
                </a:lnTo>
                <a:lnTo>
                  <a:pt x="1331" y="52"/>
                </a:lnTo>
                <a:lnTo>
                  <a:pt x="1331" y="51"/>
                </a:lnTo>
                <a:lnTo>
                  <a:pt x="1331" y="50"/>
                </a:lnTo>
                <a:lnTo>
                  <a:pt x="1331" y="49"/>
                </a:lnTo>
                <a:lnTo>
                  <a:pt x="1331" y="48"/>
                </a:lnTo>
                <a:lnTo>
                  <a:pt x="1332" y="47"/>
                </a:lnTo>
                <a:lnTo>
                  <a:pt x="1326" y="41"/>
                </a:lnTo>
                <a:lnTo>
                  <a:pt x="1326" y="40"/>
                </a:lnTo>
                <a:lnTo>
                  <a:pt x="1326" y="39"/>
                </a:lnTo>
                <a:lnTo>
                  <a:pt x="1327" y="38"/>
                </a:lnTo>
                <a:lnTo>
                  <a:pt x="1327" y="35"/>
                </a:lnTo>
                <a:lnTo>
                  <a:pt x="1328" y="33"/>
                </a:lnTo>
                <a:lnTo>
                  <a:pt x="1329" y="32"/>
                </a:lnTo>
                <a:lnTo>
                  <a:pt x="1329" y="31"/>
                </a:lnTo>
                <a:lnTo>
                  <a:pt x="1330" y="31"/>
                </a:lnTo>
                <a:lnTo>
                  <a:pt x="1331" y="30"/>
                </a:lnTo>
                <a:lnTo>
                  <a:pt x="1332" y="30"/>
                </a:lnTo>
                <a:lnTo>
                  <a:pt x="1333" y="30"/>
                </a:lnTo>
                <a:lnTo>
                  <a:pt x="1335" y="30"/>
                </a:lnTo>
                <a:lnTo>
                  <a:pt x="1336" y="30"/>
                </a:lnTo>
                <a:lnTo>
                  <a:pt x="1337" y="29"/>
                </a:lnTo>
                <a:lnTo>
                  <a:pt x="1338" y="29"/>
                </a:lnTo>
                <a:lnTo>
                  <a:pt x="1343" y="25"/>
                </a:lnTo>
                <a:lnTo>
                  <a:pt x="1345" y="26"/>
                </a:lnTo>
                <a:lnTo>
                  <a:pt x="1356" y="31"/>
                </a:lnTo>
                <a:lnTo>
                  <a:pt x="1363" y="28"/>
                </a:lnTo>
                <a:lnTo>
                  <a:pt x="1369" y="16"/>
                </a:lnTo>
                <a:lnTo>
                  <a:pt x="1369" y="6"/>
                </a:lnTo>
                <a:lnTo>
                  <a:pt x="1370" y="5"/>
                </a:lnTo>
                <a:lnTo>
                  <a:pt x="1372" y="0"/>
                </a:lnTo>
                <a:lnTo>
                  <a:pt x="1376" y="6"/>
                </a:lnTo>
                <a:lnTo>
                  <a:pt x="1379" y="5"/>
                </a:lnTo>
                <a:lnTo>
                  <a:pt x="1383" y="5"/>
                </a:lnTo>
                <a:lnTo>
                  <a:pt x="1384" y="5"/>
                </a:lnTo>
                <a:lnTo>
                  <a:pt x="1384" y="4"/>
                </a:lnTo>
                <a:lnTo>
                  <a:pt x="1385" y="4"/>
                </a:lnTo>
                <a:lnTo>
                  <a:pt x="1386" y="4"/>
                </a:lnTo>
                <a:lnTo>
                  <a:pt x="1387" y="3"/>
                </a:lnTo>
                <a:lnTo>
                  <a:pt x="1388" y="3"/>
                </a:lnTo>
                <a:lnTo>
                  <a:pt x="1390" y="3"/>
                </a:lnTo>
                <a:lnTo>
                  <a:pt x="1390" y="4"/>
                </a:lnTo>
                <a:lnTo>
                  <a:pt x="1391" y="4"/>
                </a:lnTo>
                <a:lnTo>
                  <a:pt x="1392" y="4"/>
                </a:lnTo>
                <a:lnTo>
                  <a:pt x="1393" y="4"/>
                </a:lnTo>
                <a:lnTo>
                  <a:pt x="1401" y="4"/>
                </a:lnTo>
                <a:lnTo>
                  <a:pt x="1405" y="7"/>
                </a:lnTo>
                <a:lnTo>
                  <a:pt x="1411" y="11"/>
                </a:lnTo>
                <a:lnTo>
                  <a:pt x="1412" y="12"/>
                </a:lnTo>
                <a:lnTo>
                  <a:pt x="1413" y="13"/>
                </a:lnTo>
                <a:lnTo>
                  <a:pt x="1412" y="23"/>
                </a:lnTo>
                <a:lnTo>
                  <a:pt x="1411" y="30"/>
                </a:lnTo>
                <a:lnTo>
                  <a:pt x="1411" y="31"/>
                </a:lnTo>
                <a:lnTo>
                  <a:pt x="1411" y="32"/>
                </a:lnTo>
                <a:lnTo>
                  <a:pt x="1412" y="33"/>
                </a:lnTo>
                <a:lnTo>
                  <a:pt x="1413" y="33"/>
                </a:lnTo>
                <a:lnTo>
                  <a:pt x="1413" y="34"/>
                </a:lnTo>
                <a:lnTo>
                  <a:pt x="1414" y="34"/>
                </a:lnTo>
                <a:lnTo>
                  <a:pt x="1414" y="35"/>
                </a:lnTo>
                <a:lnTo>
                  <a:pt x="1415" y="35"/>
                </a:lnTo>
                <a:lnTo>
                  <a:pt x="1416" y="35"/>
                </a:lnTo>
                <a:lnTo>
                  <a:pt x="1417" y="37"/>
                </a:lnTo>
                <a:lnTo>
                  <a:pt x="1417" y="38"/>
                </a:lnTo>
                <a:lnTo>
                  <a:pt x="1419" y="38"/>
                </a:lnTo>
                <a:lnTo>
                  <a:pt x="1419" y="39"/>
                </a:lnTo>
                <a:lnTo>
                  <a:pt x="1420" y="39"/>
                </a:lnTo>
                <a:lnTo>
                  <a:pt x="1420" y="40"/>
                </a:lnTo>
                <a:lnTo>
                  <a:pt x="1420" y="41"/>
                </a:lnTo>
                <a:lnTo>
                  <a:pt x="1421" y="41"/>
                </a:lnTo>
                <a:lnTo>
                  <a:pt x="1421" y="42"/>
                </a:lnTo>
                <a:lnTo>
                  <a:pt x="1422" y="42"/>
                </a:lnTo>
                <a:lnTo>
                  <a:pt x="1422" y="43"/>
                </a:lnTo>
                <a:lnTo>
                  <a:pt x="1423" y="43"/>
                </a:lnTo>
                <a:lnTo>
                  <a:pt x="1431" y="46"/>
                </a:lnTo>
                <a:lnTo>
                  <a:pt x="1431" y="49"/>
                </a:lnTo>
                <a:lnTo>
                  <a:pt x="1431" y="51"/>
                </a:lnTo>
                <a:lnTo>
                  <a:pt x="1433" y="57"/>
                </a:lnTo>
                <a:lnTo>
                  <a:pt x="1433" y="58"/>
                </a:lnTo>
                <a:lnTo>
                  <a:pt x="1432" y="58"/>
                </a:lnTo>
                <a:lnTo>
                  <a:pt x="1432" y="59"/>
                </a:lnTo>
                <a:lnTo>
                  <a:pt x="1432" y="60"/>
                </a:lnTo>
                <a:lnTo>
                  <a:pt x="1432" y="61"/>
                </a:lnTo>
                <a:lnTo>
                  <a:pt x="1432" y="62"/>
                </a:lnTo>
                <a:lnTo>
                  <a:pt x="1432" y="63"/>
                </a:lnTo>
                <a:lnTo>
                  <a:pt x="1433" y="63"/>
                </a:lnTo>
                <a:lnTo>
                  <a:pt x="1433" y="64"/>
                </a:lnTo>
                <a:lnTo>
                  <a:pt x="1433" y="66"/>
                </a:lnTo>
                <a:lnTo>
                  <a:pt x="1433" y="67"/>
                </a:lnTo>
                <a:lnTo>
                  <a:pt x="1433" y="68"/>
                </a:lnTo>
                <a:lnTo>
                  <a:pt x="1433" y="69"/>
                </a:lnTo>
                <a:lnTo>
                  <a:pt x="1433" y="70"/>
                </a:lnTo>
                <a:lnTo>
                  <a:pt x="1434" y="70"/>
                </a:lnTo>
                <a:lnTo>
                  <a:pt x="1435" y="70"/>
                </a:lnTo>
                <a:lnTo>
                  <a:pt x="1435" y="71"/>
                </a:lnTo>
                <a:lnTo>
                  <a:pt x="1437" y="71"/>
                </a:lnTo>
                <a:lnTo>
                  <a:pt x="1437" y="72"/>
                </a:lnTo>
                <a:lnTo>
                  <a:pt x="1437" y="74"/>
                </a:lnTo>
                <a:lnTo>
                  <a:pt x="1435" y="75"/>
                </a:lnTo>
                <a:lnTo>
                  <a:pt x="1437" y="75"/>
                </a:lnTo>
                <a:lnTo>
                  <a:pt x="1437" y="76"/>
                </a:lnTo>
                <a:lnTo>
                  <a:pt x="1437" y="77"/>
                </a:lnTo>
                <a:lnTo>
                  <a:pt x="1437" y="78"/>
                </a:lnTo>
                <a:lnTo>
                  <a:pt x="1437" y="79"/>
                </a:lnTo>
                <a:lnTo>
                  <a:pt x="1437" y="80"/>
                </a:lnTo>
                <a:lnTo>
                  <a:pt x="1437" y="81"/>
                </a:lnTo>
                <a:lnTo>
                  <a:pt x="1438" y="81"/>
                </a:lnTo>
                <a:lnTo>
                  <a:pt x="1438" y="83"/>
                </a:lnTo>
                <a:lnTo>
                  <a:pt x="1438" y="84"/>
                </a:lnTo>
                <a:lnTo>
                  <a:pt x="1439" y="84"/>
                </a:lnTo>
                <a:lnTo>
                  <a:pt x="1439" y="85"/>
                </a:lnTo>
                <a:lnTo>
                  <a:pt x="1440" y="86"/>
                </a:lnTo>
                <a:lnTo>
                  <a:pt x="1441" y="86"/>
                </a:lnTo>
                <a:lnTo>
                  <a:pt x="1441" y="87"/>
                </a:lnTo>
                <a:lnTo>
                  <a:pt x="1442" y="87"/>
                </a:lnTo>
                <a:lnTo>
                  <a:pt x="1443" y="87"/>
                </a:lnTo>
                <a:lnTo>
                  <a:pt x="1443" y="88"/>
                </a:lnTo>
                <a:lnTo>
                  <a:pt x="1444" y="88"/>
                </a:lnTo>
                <a:lnTo>
                  <a:pt x="1444" y="89"/>
                </a:lnTo>
                <a:lnTo>
                  <a:pt x="1445" y="89"/>
                </a:lnTo>
                <a:lnTo>
                  <a:pt x="1445" y="90"/>
                </a:lnTo>
                <a:lnTo>
                  <a:pt x="1447" y="90"/>
                </a:lnTo>
                <a:lnTo>
                  <a:pt x="1448" y="90"/>
                </a:lnTo>
                <a:lnTo>
                  <a:pt x="1448" y="91"/>
                </a:lnTo>
                <a:lnTo>
                  <a:pt x="1449" y="91"/>
                </a:lnTo>
                <a:lnTo>
                  <a:pt x="1450" y="91"/>
                </a:lnTo>
                <a:lnTo>
                  <a:pt x="1451" y="91"/>
                </a:lnTo>
                <a:lnTo>
                  <a:pt x="1451" y="93"/>
                </a:lnTo>
                <a:lnTo>
                  <a:pt x="1452" y="93"/>
                </a:lnTo>
                <a:lnTo>
                  <a:pt x="1453" y="93"/>
                </a:lnTo>
                <a:lnTo>
                  <a:pt x="1453" y="94"/>
                </a:lnTo>
                <a:lnTo>
                  <a:pt x="1454" y="94"/>
                </a:lnTo>
                <a:lnTo>
                  <a:pt x="1454" y="95"/>
                </a:lnTo>
                <a:lnTo>
                  <a:pt x="1456" y="95"/>
                </a:lnTo>
                <a:lnTo>
                  <a:pt x="1456" y="96"/>
                </a:lnTo>
                <a:lnTo>
                  <a:pt x="1457" y="96"/>
                </a:lnTo>
                <a:lnTo>
                  <a:pt x="1457" y="97"/>
                </a:lnTo>
                <a:lnTo>
                  <a:pt x="1458" y="97"/>
                </a:lnTo>
                <a:lnTo>
                  <a:pt x="1458" y="98"/>
                </a:lnTo>
                <a:lnTo>
                  <a:pt x="1459" y="98"/>
                </a:lnTo>
                <a:lnTo>
                  <a:pt x="1459" y="99"/>
                </a:lnTo>
                <a:lnTo>
                  <a:pt x="1460" y="100"/>
                </a:lnTo>
                <a:lnTo>
                  <a:pt x="1460" y="101"/>
                </a:lnTo>
                <a:lnTo>
                  <a:pt x="1461" y="101"/>
                </a:lnTo>
                <a:lnTo>
                  <a:pt x="1461" y="103"/>
                </a:lnTo>
                <a:lnTo>
                  <a:pt x="1464" y="104"/>
                </a:lnTo>
                <a:lnTo>
                  <a:pt x="1464" y="105"/>
                </a:lnTo>
                <a:lnTo>
                  <a:pt x="1467" y="108"/>
                </a:lnTo>
                <a:lnTo>
                  <a:pt x="1469" y="111"/>
                </a:lnTo>
                <a:lnTo>
                  <a:pt x="1470" y="114"/>
                </a:lnTo>
                <a:lnTo>
                  <a:pt x="1471" y="115"/>
                </a:lnTo>
                <a:lnTo>
                  <a:pt x="1472" y="120"/>
                </a:lnTo>
                <a:lnTo>
                  <a:pt x="1472" y="122"/>
                </a:lnTo>
                <a:lnTo>
                  <a:pt x="1472" y="123"/>
                </a:lnTo>
                <a:lnTo>
                  <a:pt x="1474" y="126"/>
                </a:lnTo>
                <a:lnTo>
                  <a:pt x="1476" y="127"/>
                </a:lnTo>
                <a:lnTo>
                  <a:pt x="1477" y="128"/>
                </a:lnTo>
                <a:lnTo>
                  <a:pt x="1478" y="130"/>
                </a:lnTo>
                <a:lnTo>
                  <a:pt x="1479" y="131"/>
                </a:lnTo>
                <a:lnTo>
                  <a:pt x="1480" y="132"/>
                </a:lnTo>
                <a:lnTo>
                  <a:pt x="1481" y="134"/>
                </a:lnTo>
                <a:lnTo>
                  <a:pt x="1482" y="135"/>
                </a:lnTo>
                <a:lnTo>
                  <a:pt x="1482" y="136"/>
                </a:lnTo>
                <a:lnTo>
                  <a:pt x="1482" y="137"/>
                </a:lnTo>
                <a:lnTo>
                  <a:pt x="1482" y="140"/>
                </a:lnTo>
                <a:lnTo>
                  <a:pt x="1484" y="140"/>
                </a:lnTo>
                <a:lnTo>
                  <a:pt x="1484" y="141"/>
                </a:lnTo>
                <a:lnTo>
                  <a:pt x="1484" y="142"/>
                </a:lnTo>
                <a:lnTo>
                  <a:pt x="1485" y="144"/>
                </a:lnTo>
                <a:lnTo>
                  <a:pt x="1485" y="146"/>
                </a:lnTo>
                <a:lnTo>
                  <a:pt x="1485" y="149"/>
                </a:lnTo>
                <a:lnTo>
                  <a:pt x="1485" y="150"/>
                </a:lnTo>
                <a:lnTo>
                  <a:pt x="1485" y="151"/>
                </a:lnTo>
                <a:lnTo>
                  <a:pt x="1485" y="152"/>
                </a:lnTo>
                <a:lnTo>
                  <a:pt x="1485" y="154"/>
                </a:lnTo>
                <a:lnTo>
                  <a:pt x="1485" y="155"/>
                </a:lnTo>
                <a:lnTo>
                  <a:pt x="1486" y="157"/>
                </a:lnTo>
                <a:lnTo>
                  <a:pt x="1487" y="161"/>
                </a:lnTo>
                <a:lnTo>
                  <a:pt x="1487" y="163"/>
                </a:lnTo>
                <a:lnTo>
                  <a:pt x="1488" y="164"/>
                </a:lnTo>
                <a:lnTo>
                  <a:pt x="1488" y="165"/>
                </a:lnTo>
                <a:lnTo>
                  <a:pt x="1489" y="165"/>
                </a:lnTo>
                <a:lnTo>
                  <a:pt x="1490" y="167"/>
                </a:lnTo>
                <a:lnTo>
                  <a:pt x="1490" y="168"/>
                </a:lnTo>
                <a:lnTo>
                  <a:pt x="1491" y="168"/>
                </a:lnTo>
                <a:lnTo>
                  <a:pt x="1491" y="169"/>
                </a:lnTo>
                <a:lnTo>
                  <a:pt x="1491" y="170"/>
                </a:lnTo>
                <a:lnTo>
                  <a:pt x="1491" y="172"/>
                </a:lnTo>
                <a:lnTo>
                  <a:pt x="1491" y="175"/>
                </a:lnTo>
                <a:lnTo>
                  <a:pt x="1491" y="177"/>
                </a:lnTo>
                <a:lnTo>
                  <a:pt x="1491" y="179"/>
                </a:lnTo>
                <a:lnTo>
                  <a:pt x="1491" y="180"/>
                </a:lnTo>
                <a:lnTo>
                  <a:pt x="1491" y="181"/>
                </a:lnTo>
                <a:lnTo>
                  <a:pt x="1491" y="182"/>
                </a:lnTo>
                <a:lnTo>
                  <a:pt x="1493" y="183"/>
                </a:lnTo>
                <a:lnTo>
                  <a:pt x="1495" y="186"/>
                </a:lnTo>
                <a:lnTo>
                  <a:pt x="1495" y="187"/>
                </a:lnTo>
                <a:lnTo>
                  <a:pt x="1496" y="188"/>
                </a:lnTo>
                <a:lnTo>
                  <a:pt x="1497" y="189"/>
                </a:lnTo>
                <a:lnTo>
                  <a:pt x="1497" y="191"/>
                </a:lnTo>
                <a:lnTo>
                  <a:pt x="1496" y="192"/>
                </a:lnTo>
                <a:lnTo>
                  <a:pt x="1496" y="195"/>
                </a:lnTo>
                <a:lnTo>
                  <a:pt x="1497" y="196"/>
                </a:lnTo>
                <a:lnTo>
                  <a:pt x="1497" y="198"/>
                </a:lnTo>
                <a:lnTo>
                  <a:pt x="1497" y="200"/>
                </a:lnTo>
                <a:lnTo>
                  <a:pt x="1498" y="201"/>
                </a:lnTo>
                <a:lnTo>
                  <a:pt x="1499" y="206"/>
                </a:lnTo>
                <a:lnTo>
                  <a:pt x="1501" y="207"/>
                </a:lnTo>
                <a:lnTo>
                  <a:pt x="1501" y="208"/>
                </a:lnTo>
                <a:lnTo>
                  <a:pt x="1501" y="212"/>
                </a:lnTo>
                <a:lnTo>
                  <a:pt x="1501" y="214"/>
                </a:lnTo>
                <a:lnTo>
                  <a:pt x="1502" y="215"/>
                </a:lnTo>
                <a:lnTo>
                  <a:pt x="1502" y="217"/>
                </a:lnTo>
                <a:lnTo>
                  <a:pt x="1502" y="219"/>
                </a:lnTo>
                <a:lnTo>
                  <a:pt x="1502" y="220"/>
                </a:lnTo>
                <a:lnTo>
                  <a:pt x="1502" y="223"/>
                </a:lnTo>
                <a:lnTo>
                  <a:pt x="1502" y="224"/>
                </a:lnTo>
                <a:lnTo>
                  <a:pt x="1502" y="225"/>
                </a:lnTo>
                <a:lnTo>
                  <a:pt x="1503" y="226"/>
                </a:lnTo>
                <a:lnTo>
                  <a:pt x="1504" y="229"/>
                </a:lnTo>
                <a:lnTo>
                  <a:pt x="1504" y="230"/>
                </a:lnTo>
                <a:lnTo>
                  <a:pt x="1504" y="232"/>
                </a:lnTo>
                <a:lnTo>
                  <a:pt x="1505" y="233"/>
                </a:lnTo>
                <a:lnTo>
                  <a:pt x="1505" y="235"/>
                </a:lnTo>
                <a:lnTo>
                  <a:pt x="1506" y="237"/>
                </a:lnTo>
                <a:lnTo>
                  <a:pt x="1506" y="238"/>
                </a:lnTo>
                <a:lnTo>
                  <a:pt x="1505" y="242"/>
                </a:lnTo>
                <a:lnTo>
                  <a:pt x="1505" y="243"/>
                </a:lnTo>
                <a:lnTo>
                  <a:pt x="1506" y="244"/>
                </a:lnTo>
                <a:lnTo>
                  <a:pt x="1506" y="246"/>
                </a:lnTo>
                <a:lnTo>
                  <a:pt x="1506" y="247"/>
                </a:lnTo>
                <a:lnTo>
                  <a:pt x="1505" y="248"/>
                </a:lnTo>
                <a:lnTo>
                  <a:pt x="1505" y="250"/>
                </a:lnTo>
                <a:lnTo>
                  <a:pt x="1504" y="251"/>
                </a:lnTo>
                <a:lnTo>
                  <a:pt x="1503" y="252"/>
                </a:lnTo>
                <a:lnTo>
                  <a:pt x="1503" y="253"/>
                </a:lnTo>
                <a:lnTo>
                  <a:pt x="1504" y="257"/>
                </a:lnTo>
                <a:lnTo>
                  <a:pt x="1508" y="271"/>
                </a:lnTo>
                <a:lnTo>
                  <a:pt x="1507" y="272"/>
                </a:lnTo>
                <a:lnTo>
                  <a:pt x="1507" y="274"/>
                </a:lnTo>
                <a:lnTo>
                  <a:pt x="1507" y="275"/>
                </a:lnTo>
                <a:lnTo>
                  <a:pt x="1507" y="279"/>
                </a:lnTo>
                <a:lnTo>
                  <a:pt x="1507" y="281"/>
                </a:lnTo>
                <a:lnTo>
                  <a:pt x="1507" y="282"/>
                </a:lnTo>
                <a:lnTo>
                  <a:pt x="1507" y="283"/>
                </a:lnTo>
                <a:lnTo>
                  <a:pt x="1508" y="284"/>
                </a:lnTo>
                <a:lnTo>
                  <a:pt x="1508" y="285"/>
                </a:lnTo>
                <a:lnTo>
                  <a:pt x="1508" y="287"/>
                </a:lnTo>
                <a:lnTo>
                  <a:pt x="1508" y="288"/>
                </a:lnTo>
                <a:lnTo>
                  <a:pt x="1508" y="289"/>
                </a:lnTo>
                <a:lnTo>
                  <a:pt x="1508" y="290"/>
                </a:lnTo>
                <a:lnTo>
                  <a:pt x="1508" y="292"/>
                </a:lnTo>
                <a:lnTo>
                  <a:pt x="1508" y="294"/>
                </a:lnTo>
                <a:lnTo>
                  <a:pt x="1509" y="294"/>
                </a:lnTo>
                <a:lnTo>
                  <a:pt x="1511" y="297"/>
                </a:lnTo>
                <a:lnTo>
                  <a:pt x="1512" y="298"/>
                </a:lnTo>
                <a:lnTo>
                  <a:pt x="1513" y="299"/>
                </a:lnTo>
                <a:lnTo>
                  <a:pt x="1514" y="300"/>
                </a:lnTo>
                <a:lnTo>
                  <a:pt x="1514" y="301"/>
                </a:lnTo>
                <a:lnTo>
                  <a:pt x="1515" y="302"/>
                </a:lnTo>
                <a:lnTo>
                  <a:pt x="1516" y="303"/>
                </a:lnTo>
                <a:lnTo>
                  <a:pt x="1517" y="304"/>
                </a:lnTo>
                <a:lnTo>
                  <a:pt x="1517" y="306"/>
                </a:lnTo>
                <a:lnTo>
                  <a:pt x="1518" y="307"/>
                </a:lnTo>
                <a:lnTo>
                  <a:pt x="1518" y="310"/>
                </a:lnTo>
                <a:lnTo>
                  <a:pt x="1518" y="313"/>
                </a:lnTo>
                <a:lnTo>
                  <a:pt x="1517" y="316"/>
                </a:lnTo>
                <a:lnTo>
                  <a:pt x="1517" y="317"/>
                </a:lnTo>
                <a:lnTo>
                  <a:pt x="1517" y="318"/>
                </a:lnTo>
                <a:lnTo>
                  <a:pt x="1514" y="322"/>
                </a:lnTo>
                <a:lnTo>
                  <a:pt x="1514" y="324"/>
                </a:lnTo>
                <a:lnTo>
                  <a:pt x="1514" y="326"/>
                </a:lnTo>
                <a:lnTo>
                  <a:pt x="1514" y="327"/>
                </a:lnTo>
                <a:lnTo>
                  <a:pt x="1515" y="328"/>
                </a:lnTo>
                <a:lnTo>
                  <a:pt x="1516" y="329"/>
                </a:lnTo>
                <a:lnTo>
                  <a:pt x="1517" y="329"/>
                </a:lnTo>
                <a:lnTo>
                  <a:pt x="1518" y="330"/>
                </a:lnTo>
                <a:lnTo>
                  <a:pt x="1519" y="333"/>
                </a:lnTo>
                <a:lnTo>
                  <a:pt x="1519" y="334"/>
                </a:lnTo>
                <a:lnTo>
                  <a:pt x="1519" y="335"/>
                </a:lnTo>
                <a:lnTo>
                  <a:pt x="1519" y="336"/>
                </a:lnTo>
                <a:lnTo>
                  <a:pt x="1521" y="336"/>
                </a:lnTo>
                <a:lnTo>
                  <a:pt x="1523" y="337"/>
                </a:lnTo>
                <a:lnTo>
                  <a:pt x="1523" y="338"/>
                </a:lnTo>
                <a:lnTo>
                  <a:pt x="1523" y="339"/>
                </a:lnTo>
                <a:lnTo>
                  <a:pt x="1521" y="339"/>
                </a:lnTo>
                <a:lnTo>
                  <a:pt x="1519" y="340"/>
                </a:lnTo>
                <a:lnTo>
                  <a:pt x="1519" y="341"/>
                </a:lnTo>
                <a:lnTo>
                  <a:pt x="1521" y="341"/>
                </a:lnTo>
                <a:lnTo>
                  <a:pt x="1521" y="343"/>
                </a:lnTo>
                <a:lnTo>
                  <a:pt x="1522" y="343"/>
                </a:lnTo>
                <a:lnTo>
                  <a:pt x="1521" y="345"/>
                </a:lnTo>
                <a:lnTo>
                  <a:pt x="1521" y="346"/>
                </a:lnTo>
                <a:lnTo>
                  <a:pt x="1523" y="349"/>
                </a:lnTo>
                <a:lnTo>
                  <a:pt x="1524" y="350"/>
                </a:lnTo>
                <a:lnTo>
                  <a:pt x="1525" y="353"/>
                </a:lnTo>
                <a:lnTo>
                  <a:pt x="1525" y="354"/>
                </a:lnTo>
                <a:lnTo>
                  <a:pt x="1525" y="356"/>
                </a:lnTo>
                <a:lnTo>
                  <a:pt x="1525" y="358"/>
                </a:lnTo>
                <a:lnTo>
                  <a:pt x="1526" y="359"/>
                </a:lnTo>
                <a:lnTo>
                  <a:pt x="1526" y="361"/>
                </a:lnTo>
                <a:lnTo>
                  <a:pt x="1527" y="362"/>
                </a:lnTo>
                <a:lnTo>
                  <a:pt x="1528" y="363"/>
                </a:lnTo>
                <a:lnTo>
                  <a:pt x="1530" y="365"/>
                </a:lnTo>
                <a:lnTo>
                  <a:pt x="1531" y="366"/>
                </a:lnTo>
                <a:lnTo>
                  <a:pt x="1531" y="367"/>
                </a:lnTo>
                <a:lnTo>
                  <a:pt x="1532" y="367"/>
                </a:lnTo>
                <a:lnTo>
                  <a:pt x="1532" y="368"/>
                </a:lnTo>
                <a:lnTo>
                  <a:pt x="1533" y="368"/>
                </a:lnTo>
                <a:lnTo>
                  <a:pt x="1533" y="369"/>
                </a:lnTo>
                <a:lnTo>
                  <a:pt x="1534" y="369"/>
                </a:lnTo>
                <a:lnTo>
                  <a:pt x="1535" y="371"/>
                </a:lnTo>
                <a:lnTo>
                  <a:pt x="1535" y="373"/>
                </a:lnTo>
                <a:lnTo>
                  <a:pt x="1535" y="374"/>
                </a:lnTo>
                <a:lnTo>
                  <a:pt x="1536" y="375"/>
                </a:lnTo>
                <a:lnTo>
                  <a:pt x="1537" y="376"/>
                </a:lnTo>
                <a:lnTo>
                  <a:pt x="1539" y="376"/>
                </a:lnTo>
                <a:lnTo>
                  <a:pt x="1540" y="376"/>
                </a:lnTo>
                <a:lnTo>
                  <a:pt x="1541" y="377"/>
                </a:lnTo>
                <a:lnTo>
                  <a:pt x="1542" y="377"/>
                </a:lnTo>
                <a:lnTo>
                  <a:pt x="1543" y="380"/>
                </a:lnTo>
                <a:lnTo>
                  <a:pt x="1544" y="381"/>
                </a:lnTo>
                <a:lnTo>
                  <a:pt x="1544" y="382"/>
                </a:lnTo>
                <a:lnTo>
                  <a:pt x="1545" y="383"/>
                </a:lnTo>
                <a:lnTo>
                  <a:pt x="1546" y="383"/>
                </a:lnTo>
                <a:lnTo>
                  <a:pt x="1546" y="384"/>
                </a:lnTo>
                <a:lnTo>
                  <a:pt x="1548" y="385"/>
                </a:lnTo>
                <a:lnTo>
                  <a:pt x="1549" y="387"/>
                </a:lnTo>
                <a:lnTo>
                  <a:pt x="1550" y="388"/>
                </a:lnTo>
                <a:lnTo>
                  <a:pt x="1551" y="391"/>
                </a:lnTo>
                <a:lnTo>
                  <a:pt x="1552" y="392"/>
                </a:lnTo>
                <a:lnTo>
                  <a:pt x="1554" y="393"/>
                </a:lnTo>
                <a:lnTo>
                  <a:pt x="1555" y="393"/>
                </a:lnTo>
                <a:lnTo>
                  <a:pt x="1556" y="394"/>
                </a:lnTo>
                <a:lnTo>
                  <a:pt x="1558" y="395"/>
                </a:lnTo>
                <a:lnTo>
                  <a:pt x="1560" y="396"/>
                </a:lnTo>
                <a:lnTo>
                  <a:pt x="1562" y="400"/>
                </a:lnTo>
                <a:lnTo>
                  <a:pt x="1563" y="400"/>
                </a:lnTo>
                <a:lnTo>
                  <a:pt x="1564" y="401"/>
                </a:lnTo>
                <a:lnTo>
                  <a:pt x="1567" y="401"/>
                </a:lnTo>
                <a:lnTo>
                  <a:pt x="1570" y="402"/>
                </a:lnTo>
                <a:lnTo>
                  <a:pt x="1571" y="403"/>
                </a:lnTo>
                <a:lnTo>
                  <a:pt x="1573" y="404"/>
                </a:lnTo>
                <a:lnTo>
                  <a:pt x="1574" y="405"/>
                </a:lnTo>
                <a:lnTo>
                  <a:pt x="1576" y="406"/>
                </a:lnTo>
                <a:lnTo>
                  <a:pt x="1577" y="408"/>
                </a:lnTo>
                <a:lnTo>
                  <a:pt x="1578" y="408"/>
                </a:lnTo>
                <a:lnTo>
                  <a:pt x="1579" y="408"/>
                </a:lnTo>
                <a:lnTo>
                  <a:pt x="1580" y="408"/>
                </a:lnTo>
                <a:lnTo>
                  <a:pt x="1582" y="406"/>
                </a:lnTo>
                <a:lnTo>
                  <a:pt x="1583" y="406"/>
                </a:lnTo>
                <a:lnTo>
                  <a:pt x="1585" y="405"/>
                </a:lnTo>
                <a:lnTo>
                  <a:pt x="1586" y="405"/>
                </a:lnTo>
                <a:lnTo>
                  <a:pt x="1587" y="406"/>
                </a:lnTo>
                <a:lnTo>
                  <a:pt x="1588" y="409"/>
                </a:lnTo>
                <a:lnTo>
                  <a:pt x="1588" y="410"/>
                </a:lnTo>
                <a:lnTo>
                  <a:pt x="1589" y="411"/>
                </a:lnTo>
                <a:lnTo>
                  <a:pt x="1589" y="413"/>
                </a:lnTo>
                <a:lnTo>
                  <a:pt x="1589" y="414"/>
                </a:lnTo>
                <a:lnTo>
                  <a:pt x="1589" y="417"/>
                </a:lnTo>
                <a:lnTo>
                  <a:pt x="1588" y="418"/>
                </a:lnTo>
                <a:lnTo>
                  <a:pt x="1588" y="419"/>
                </a:lnTo>
                <a:lnTo>
                  <a:pt x="1588" y="420"/>
                </a:lnTo>
                <a:lnTo>
                  <a:pt x="1588" y="421"/>
                </a:lnTo>
                <a:lnTo>
                  <a:pt x="1589" y="423"/>
                </a:lnTo>
                <a:lnTo>
                  <a:pt x="1589" y="424"/>
                </a:lnTo>
                <a:lnTo>
                  <a:pt x="1590" y="427"/>
                </a:lnTo>
                <a:lnTo>
                  <a:pt x="1590" y="428"/>
                </a:lnTo>
                <a:lnTo>
                  <a:pt x="1591" y="429"/>
                </a:lnTo>
                <a:lnTo>
                  <a:pt x="1591" y="431"/>
                </a:lnTo>
                <a:lnTo>
                  <a:pt x="1592" y="432"/>
                </a:lnTo>
                <a:lnTo>
                  <a:pt x="1593" y="432"/>
                </a:lnTo>
                <a:lnTo>
                  <a:pt x="1595" y="433"/>
                </a:lnTo>
                <a:lnTo>
                  <a:pt x="1599" y="435"/>
                </a:lnTo>
                <a:lnTo>
                  <a:pt x="1600" y="436"/>
                </a:lnTo>
                <a:lnTo>
                  <a:pt x="1601" y="437"/>
                </a:lnTo>
                <a:lnTo>
                  <a:pt x="1602" y="439"/>
                </a:lnTo>
                <a:lnTo>
                  <a:pt x="1604" y="441"/>
                </a:lnTo>
                <a:lnTo>
                  <a:pt x="1605" y="441"/>
                </a:lnTo>
                <a:lnTo>
                  <a:pt x="1606" y="442"/>
                </a:lnTo>
                <a:lnTo>
                  <a:pt x="1607" y="443"/>
                </a:lnTo>
                <a:lnTo>
                  <a:pt x="1608" y="443"/>
                </a:lnTo>
                <a:lnTo>
                  <a:pt x="1609" y="443"/>
                </a:lnTo>
                <a:lnTo>
                  <a:pt x="1611" y="443"/>
                </a:lnTo>
                <a:lnTo>
                  <a:pt x="1614" y="442"/>
                </a:lnTo>
                <a:lnTo>
                  <a:pt x="1615" y="441"/>
                </a:lnTo>
                <a:lnTo>
                  <a:pt x="1617" y="440"/>
                </a:lnTo>
                <a:lnTo>
                  <a:pt x="1619" y="439"/>
                </a:lnTo>
                <a:lnTo>
                  <a:pt x="1621" y="439"/>
                </a:lnTo>
                <a:lnTo>
                  <a:pt x="1624" y="440"/>
                </a:lnTo>
                <a:lnTo>
                  <a:pt x="1625" y="441"/>
                </a:lnTo>
                <a:lnTo>
                  <a:pt x="1626" y="442"/>
                </a:lnTo>
                <a:lnTo>
                  <a:pt x="1628" y="443"/>
                </a:lnTo>
                <a:lnTo>
                  <a:pt x="1629" y="443"/>
                </a:lnTo>
                <a:lnTo>
                  <a:pt x="1630" y="443"/>
                </a:lnTo>
                <a:lnTo>
                  <a:pt x="1633" y="443"/>
                </a:lnTo>
                <a:lnTo>
                  <a:pt x="1634" y="445"/>
                </a:lnTo>
                <a:lnTo>
                  <a:pt x="1635" y="446"/>
                </a:lnTo>
                <a:lnTo>
                  <a:pt x="1636" y="447"/>
                </a:lnTo>
                <a:lnTo>
                  <a:pt x="1637" y="448"/>
                </a:lnTo>
                <a:lnTo>
                  <a:pt x="1637" y="449"/>
                </a:lnTo>
                <a:lnTo>
                  <a:pt x="1638" y="451"/>
                </a:lnTo>
                <a:lnTo>
                  <a:pt x="1638" y="455"/>
                </a:lnTo>
                <a:lnTo>
                  <a:pt x="1638" y="457"/>
                </a:lnTo>
                <a:lnTo>
                  <a:pt x="1638" y="458"/>
                </a:lnTo>
                <a:lnTo>
                  <a:pt x="1637" y="460"/>
                </a:lnTo>
                <a:lnTo>
                  <a:pt x="1636" y="461"/>
                </a:lnTo>
                <a:lnTo>
                  <a:pt x="1634" y="462"/>
                </a:lnTo>
                <a:lnTo>
                  <a:pt x="1633" y="465"/>
                </a:lnTo>
                <a:lnTo>
                  <a:pt x="1633" y="466"/>
                </a:lnTo>
                <a:lnTo>
                  <a:pt x="1633" y="467"/>
                </a:lnTo>
                <a:lnTo>
                  <a:pt x="1633" y="469"/>
                </a:lnTo>
                <a:lnTo>
                  <a:pt x="1633" y="472"/>
                </a:lnTo>
                <a:lnTo>
                  <a:pt x="1634" y="473"/>
                </a:lnTo>
                <a:lnTo>
                  <a:pt x="1635" y="474"/>
                </a:lnTo>
                <a:lnTo>
                  <a:pt x="1636" y="475"/>
                </a:lnTo>
                <a:lnTo>
                  <a:pt x="1637" y="476"/>
                </a:lnTo>
                <a:lnTo>
                  <a:pt x="1638" y="477"/>
                </a:lnTo>
                <a:lnTo>
                  <a:pt x="1639" y="477"/>
                </a:lnTo>
                <a:lnTo>
                  <a:pt x="1643" y="477"/>
                </a:lnTo>
                <a:lnTo>
                  <a:pt x="1644" y="477"/>
                </a:lnTo>
                <a:lnTo>
                  <a:pt x="1646" y="477"/>
                </a:lnTo>
                <a:lnTo>
                  <a:pt x="1647" y="478"/>
                </a:lnTo>
                <a:lnTo>
                  <a:pt x="1650" y="478"/>
                </a:lnTo>
                <a:lnTo>
                  <a:pt x="1654" y="478"/>
                </a:lnTo>
                <a:lnTo>
                  <a:pt x="1655" y="478"/>
                </a:lnTo>
                <a:lnTo>
                  <a:pt x="1657" y="478"/>
                </a:lnTo>
                <a:lnTo>
                  <a:pt x="1658" y="478"/>
                </a:lnTo>
                <a:lnTo>
                  <a:pt x="1660" y="479"/>
                </a:lnTo>
                <a:lnTo>
                  <a:pt x="1661" y="480"/>
                </a:lnTo>
                <a:lnTo>
                  <a:pt x="1675" y="485"/>
                </a:lnTo>
                <a:lnTo>
                  <a:pt x="1679" y="494"/>
                </a:lnTo>
                <a:lnTo>
                  <a:pt x="1680" y="495"/>
                </a:lnTo>
                <a:lnTo>
                  <a:pt x="1681" y="496"/>
                </a:lnTo>
                <a:lnTo>
                  <a:pt x="1683" y="497"/>
                </a:lnTo>
                <a:lnTo>
                  <a:pt x="1685" y="498"/>
                </a:lnTo>
                <a:lnTo>
                  <a:pt x="1689" y="498"/>
                </a:lnTo>
                <a:lnTo>
                  <a:pt x="1689" y="499"/>
                </a:lnTo>
                <a:lnTo>
                  <a:pt x="1694" y="502"/>
                </a:lnTo>
                <a:lnTo>
                  <a:pt x="1698" y="503"/>
                </a:lnTo>
                <a:lnTo>
                  <a:pt x="1711" y="507"/>
                </a:lnTo>
                <a:lnTo>
                  <a:pt x="1711" y="509"/>
                </a:lnTo>
                <a:lnTo>
                  <a:pt x="1712" y="509"/>
                </a:lnTo>
                <a:lnTo>
                  <a:pt x="1712" y="507"/>
                </a:lnTo>
                <a:lnTo>
                  <a:pt x="1713" y="507"/>
                </a:lnTo>
                <a:lnTo>
                  <a:pt x="1715" y="507"/>
                </a:lnTo>
                <a:lnTo>
                  <a:pt x="1715" y="506"/>
                </a:lnTo>
                <a:lnTo>
                  <a:pt x="1716" y="506"/>
                </a:lnTo>
                <a:lnTo>
                  <a:pt x="1717" y="506"/>
                </a:lnTo>
                <a:lnTo>
                  <a:pt x="1718" y="506"/>
                </a:lnTo>
                <a:lnTo>
                  <a:pt x="1718" y="505"/>
                </a:lnTo>
                <a:lnTo>
                  <a:pt x="1719" y="503"/>
                </a:lnTo>
                <a:lnTo>
                  <a:pt x="1719" y="504"/>
                </a:lnTo>
                <a:lnTo>
                  <a:pt x="1720" y="504"/>
                </a:lnTo>
                <a:lnTo>
                  <a:pt x="1721" y="504"/>
                </a:lnTo>
                <a:lnTo>
                  <a:pt x="1722" y="504"/>
                </a:lnTo>
                <a:lnTo>
                  <a:pt x="1725" y="505"/>
                </a:lnTo>
                <a:lnTo>
                  <a:pt x="1727" y="507"/>
                </a:lnTo>
                <a:lnTo>
                  <a:pt x="1728" y="507"/>
                </a:lnTo>
                <a:lnTo>
                  <a:pt x="1729" y="507"/>
                </a:lnTo>
                <a:lnTo>
                  <a:pt x="1730" y="507"/>
                </a:lnTo>
                <a:lnTo>
                  <a:pt x="1731" y="506"/>
                </a:lnTo>
                <a:lnTo>
                  <a:pt x="1732" y="505"/>
                </a:lnTo>
                <a:lnTo>
                  <a:pt x="1734" y="505"/>
                </a:lnTo>
                <a:lnTo>
                  <a:pt x="1735" y="505"/>
                </a:lnTo>
                <a:lnTo>
                  <a:pt x="1736" y="505"/>
                </a:lnTo>
                <a:lnTo>
                  <a:pt x="1737" y="505"/>
                </a:lnTo>
                <a:lnTo>
                  <a:pt x="1737" y="506"/>
                </a:lnTo>
                <a:lnTo>
                  <a:pt x="1737" y="507"/>
                </a:lnTo>
                <a:lnTo>
                  <a:pt x="1738" y="509"/>
                </a:lnTo>
                <a:lnTo>
                  <a:pt x="1739" y="511"/>
                </a:lnTo>
                <a:lnTo>
                  <a:pt x="1739" y="512"/>
                </a:lnTo>
                <a:lnTo>
                  <a:pt x="1739" y="513"/>
                </a:lnTo>
                <a:lnTo>
                  <a:pt x="1739" y="514"/>
                </a:lnTo>
                <a:lnTo>
                  <a:pt x="1739" y="515"/>
                </a:lnTo>
                <a:lnTo>
                  <a:pt x="1739" y="516"/>
                </a:lnTo>
                <a:lnTo>
                  <a:pt x="1739" y="517"/>
                </a:lnTo>
                <a:lnTo>
                  <a:pt x="1739" y="519"/>
                </a:lnTo>
                <a:lnTo>
                  <a:pt x="1739" y="520"/>
                </a:lnTo>
                <a:lnTo>
                  <a:pt x="1740" y="520"/>
                </a:lnTo>
                <a:lnTo>
                  <a:pt x="1740" y="521"/>
                </a:lnTo>
                <a:lnTo>
                  <a:pt x="1741" y="522"/>
                </a:lnTo>
                <a:lnTo>
                  <a:pt x="1742" y="523"/>
                </a:lnTo>
                <a:lnTo>
                  <a:pt x="1742" y="524"/>
                </a:lnTo>
                <a:lnTo>
                  <a:pt x="1744" y="524"/>
                </a:lnTo>
                <a:lnTo>
                  <a:pt x="1744" y="525"/>
                </a:lnTo>
                <a:lnTo>
                  <a:pt x="1745" y="525"/>
                </a:lnTo>
                <a:lnTo>
                  <a:pt x="1745" y="526"/>
                </a:lnTo>
                <a:lnTo>
                  <a:pt x="1746" y="526"/>
                </a:lnTo>
                <a:lnTo>
                  <a:pt x="1746" y="529"/>
                </a:lnTo>
                <a:lnTo>
                  <a:pt x="1747" y="529"/>
                </a:lnTo>
                <a:lnTo>
                  <a:pt x="1747" y="530"/>
                </a:lnTo>
                <a:lnTo>
                  <a:pt x="1747" y="531"/>
                </a:lnTo>
                <a:lnTo>
                  <a:pt x="1748" y="532"/>
                </a:lnTo>
                <a:lnTo>
                  <a:pt x="1748" y="533"/>
                </a:lnTo>
                <a:lnTo>
                  <a:pt x="1749" y="533"/>
                </a:lnTo>
                <a:lnTo>
                  <a:pt x="1749" y="534"/>
                </a:lnTo>
                <a:lnTo>
                  <a:pt x="1749" y="535"/>
                </a:lnTo>
                <a:lnTo>
                  <a:pt x="1749" y="537"/>
                </a:lnTo>
                <a:lnTo>
                  <a:pt x="1750" y="537"/>
                </a:lnTo>
                <a:lnTo>
                  <a:pt x="1750" y="538"/>
                </a:lnTo>
                <a:lnTo>
                  <a:pt x="1750" y="539"/>
                </a:lnTo>
                <a:lnTo>
                  <a:pt x="1749" y="539"/>
                </a:lnTo>
                <a:lnTo>
                  <a:pt x="1749" y="540"/>
                </a:lnTo>
                <a:lnTo>
                  <a:pt x="1749" y="541"/>
                </a:lnTo>
                <a:lnTo>
                  <a:pt x="1749" y="542"/>
                </a:lnTo>
                <a:lnTo>
                  <a:pt x="1749" y="543"/>
                </a:lnTo>
                <a:lnTo>
                  <a:pt x="1749" y="544"/>
                </a:lnTo>
                <a:lnTo>
                  <a:pt x="1749" y="547"/>
                </a:lnTo>
                <a:lnTo>
                  <a:pt x="1749" y="548"/>
                </a:lnTo>
                <a:lnTo>
                  <a:pt x="1750" y="548"/>
                </a:lnTo>
                <a:lnTo>
                  <a:pt x="1750" y="549"/>
                </a:lnTo>
                <a:lnTo>
                  <a:pt x="1750" y="550"/>
                </a:lnTo>
                <a:lnTo>
                  <a:pt x="1752" y="550"/>
                </a:lnTo>
                <a:lnTo>
                  <a:pt x="1753" y="551"/>
                </a:lnTo>
                <a:lnTo>
                  <a:pt x="1753" y="552"/>
                </a:lnTo>
                <a:lnTo>
                  <a:pt x="1754" y="552"/>
                </a:lnTo>
                <a:lnTo>
                  <a:pt x="1754" y="553"/>
                </a:lnTo>
                <a:lnTo>
                  <a:pt x="1755" y="553"/>
                </a:lnTo>
                <a:lnTo>
                  <a:pt x="1755" y="554"/>
                </a:lnTo>
                <a:lnTo>
                  <a:pt x="1756" y="554"/>
                </a:lnTo>
                <a:lnTo>
                  <a:pt x="1758" y="558"/>
                </a:lnTo>
                <a:lnTo>
                  <a:pt x="1759" y="559"/>
                </a:lnTo>
                <a:lnTo>
                  <a:pt x="1769" y="570"/>
                </a:lnTo>
                <a:lnTo>
                  <a:pt x="1769" y="571"/>
                </a:lnTo>
                <a:lnTo>
                  <a:pt x="1771" y="572"/>
                </a:lnTo>
                <a:lnTo>
                  <a:pt x="1772" y="572"/>
                </a:lnTo>
                <a:lnTo>
                  <a:pt x="1773" y="574"/>
                </a:lnTo>
                <a:lnTo>
                  <a:pt x="1774" y="575"/>
                </a:lnTo>
                <a:lnTo>
                  <a:pt x="1775" y="576"/>
                </a:lnTo>
                <a:lnTo>
                  <a:pt x="1775" y="577"/>
                </a:lnTo>
                <a:lnTo>
                  <a:pt x="1775" y="578"/>
                </a:lnTo>
                <a:lnTo>
                  <a:pt x="1775" y="579"/>
                </a:lnTo>
                <a:lnTo>
                  <a:pt x="1775" y="580"/>
                </a:lnTo>
                <a:lnTo>
                  <a:pt x="1774" y="580"/>
                </a:lnTo>
                <a:lnTo>
                  <a:pt x="1774" y="581"/>
                </a:lnTo>
                <a:lnTo>
                  <a:pt x="1773" y="581"/>
                </a:lnTo>
                <a:lnTo>
                  <a:pt x="1773" y="582"/>
                </a:lnTo>
                <a:lnTo>
                  <a:pt x="1772" y="584"/>
                </a:lnTo>
                <a:lnTo>
                  <a:pt x="1771" y="584"/>
                </a:lnTo>
                <a:lnTo>
                  <a:pt x="1771" y="585"/>
                </a:lnTo>
                <a:lnTo>
                  <a:pt x="1769" y="585"/>
                </a:lnTo>
                <a:lnTo>
                  <a:pt x="1768" y="585"/>
                </a:lnTo>
                <a:lnTo>
                  <a:pt x="1767" y="585"/>
                </a:lnTo>
                <a:lnTo>
                  <a:pt x="1766" y="585"/>
                </a:lnTo>
                <a:lnTo>
                  <a:pt x="1765" y="585"/>
                </a:lnTo>
                <a:lnTo>
                  <a:pt x="1764" y="585"/>
                </a:lnTo>
                <a:lnTo>
                  <a:pt x="1764" y="586"/>
                </a:lnTo>
                <a:lnTo>
                  <a:pt x="1759" y="588"/>
                </a:lnTo>
                <a:lnTo>
                  <a:pt x="1759" y="589"/>
                </a:lnTo>
                <a:lnTo>
                  <a:pt x="1756" y="591"/>
                </a:lnTo>
                <a:lnTo>
                  <a:pt x="1764" y="594"/>
                </a:lnTo>
                <a:lnTo>
                  <a:pt x="1765" y="594"/>
                </a:lnTo>
                <a:lnTo>
                  <a:pt x="1766" y="594"/>
                </a:lnTo>
                <a:lnTo>
                  <a:pt x="1767" y="594"/>
                </a:lnTo>
                <a:lnTo>
                  <a:pt x="1767" y="595"/>
                </a:lnTo>
                <a:lnTo>
                  <a:pt x="1768" y="595"/>
                </a:lnTo>
                <a:lnTo>
                  <a:pt x="1769" y="595"/>
                </a:lnTo>
                <a:lnTo>
                  <a:pt x="1771" y="596"/>
                </a:lnTo>
                <a:lnTo>
                  <a:pt x="1772" y="596"/>
                </a:lnTo>
                <a:lnTo>
                  <a:pt x="1773" y="596"/>
                </a:lnTo>
                <a:lnTo>
                  <a:pt x="1774" y="597"/>
                </a:lnTo>
                <a:lnTo>
                  <a:pt x="1775" y="597"/>
                </a:lnTo>
                <a:lnTo>
                  <a:pt x="1776" y="597"/>
                </a:lnTo>
                <a:lnTo>
                  <a:pt x="1777" y="597"/>
                </a:lnTo>
                <a:lnTo>
                  <a:pt x="1778" y="598"/>
                </a:lnTo>
                <a:lnTo>
                  <a:pt x="1779" y="598"/>
                </a:lnTo>
                <a:lnTo>
                  <a:pt x="1781" y="598"/>
                </a:lnTo>
                <a:lnTo>
                  <a:pt x="1782" y="598"/>
                </a:lnTo>
                <a:lnTo>
                  <a:pt x="1783" y="598"/>
                </a:lnTo>
                <a:lnTo>
                  <a:pt x="1784" y="598"/>
                </a:lnTo>
                <a:lnTo>
                  <a:pt x="1785" y="598"/>
                </a:lnTo>
                <a:lnTo>
                  <a:pt x="1786" y="598"/>
                </a:lnTo>
                <a:lnTo>
                  <a:pt x="1787" y="599"/>
                </a:lnTo>
                <a:lnTo>
                  <a:pt x="1789" y="599"/>
                </a:lnTo>
                <a:lnTo>
                  <a:pt x="1790" y="599"/>
                </a:lnTo>
                <a:lnTo>
                  <a:pt x="1791" y="599"/>
                </a:lnTo>
                <a:lnTo>
                  <a:pt x="1791" y="600"/>
                </a:lnTo>
                <a:lnTo>
                  <a:pt x="1792" y="600"/>
                </a:lnTo>
                <a:lnTo>
                  <a:pt x="1793" y="600"/>
                </a:lnTo>
                <a:lnTo>
                  <a:pt x="1793" y="601"/>
                </a:lnTo>
                <a:lnTo>
                  <a:pt x="1794" y="601"/>
                </a:lnTo>
                <a:lnTo>
                  <a:pt x="1813" y="613"/>
                </a:lnTo>
                <a:lnTo>
                  <a:pt x="1823" y="618"/>
                </a:lnTo>
                <a:lnTo>
                  <a:pt x="1828" y="621"/>
                </a:lnTo>
                <a:lnTo>
                  <a:pt x="1847" y="632"/>
                </a:lnTo>
                <a:lnTo>
                  <a:pt x="1876" y="649"/>
                </a:lnTo>
                <a:lnTo>
                  <a:pt x="1877" y="649"/>
                </a:lnTo>
                <a:lnTo>
                  <a:pt x="1877" y="650"/>
                </a:lnTo>
                <a:lnTo>
                  <a:pt x="1878" y="650"/>
                </a:lnTo>
                <a:lnTo>
                  <a:pt x="1879" y="650"/>
                </a:lnTo>
                <a:lnTo>
                  <a:pt x="1879" y="651"/>
                </a:lnTo>
                <a:lnTo>
                  <a:pt x="1880" y="651"/>
                </a:lnTo>
                <a:lnTo>
                  <a:pt x="1880" y="652"/>
                </a:lnTo>
                <a:lnTo>
                  <a:pt x="1881" y="652"/>
                </a:lnTo>
                <a:lnTo>
                  <a:pt x="1881" y="653"/>
                </a:lnTo>
                <a:lnTo>
                  <a:pt x="1883" y="653"/>
                </a:lnTo>
                <a:lnTo>
                  <a:pt x="1883" y="654"/>
                </a:lnTo>
                <a:lnTo>
                  <a:pt x="1884" y="654"/>
                </a:lnTo>
                <a:lnTo>
                  <a:pt x="1884" y="655"/>
                </a:lnTo>
                <a:lnTo>
                  <a:pt x="1885" y="656"/>
                </a:lnTo>
                <a:lnTo>
                  <a:pt x="1885" y="658"/>
                </a:lnTo>
                <a:lnTo>
                  <a:pt x="1886" y="658"/>
                </a:lnTo>
                <a:lnTo>
                  <a:pt x="1886" y="659"/>
                </a:lnTo>
                <a:lnTo>
                  <a:pt x="1887" y="660"/>
                </a:lnTo>
                <a:lnTo>
                  <a:pt x="1887" y="661"/>
                </a:lnTo>
                <a:lnTo>
                  <a:pt x="1887" y="662"/>
                </a:lnTo>
                <a:lnTo>
                  <a:pt x="1888" y="663"/>
                </a:lnTo>
                <a:lnTo>
                  <a:pt x="1888" y="664"/>
                </a:lnTo>
                <a:lnTo>
                  <a:pt x="1888" y="665"/>
                </a:lnTo>
                <a:lnTo>
                  <a:pt x="1888" y="666"/>
                </a:lnTo>
                <a:lnTo>
                  <a:pt x="1888" y="668"/>
                </a:lnTo>
                <a:lnTo>
                  <a:pt x="1888" y="669"/>
                </a:lnTo>
                <a:lnTo>
                  <a:pt x="1888" y="670"/>
                </a:lnTo>
                <a:lnTo>
                  <a:pt x="1888" y="671"/>
                </a:lnTo>
                <a:lnTo>
                  <a:pt x="1888" y="672"/>
                </a:lnTo>
                <a:lnTo>
                  <a:pt x="1888" y="673"/>
                </a:lnTo>
                <a:lnTo>
                  <a:pt x="1888" y="674"/>
                </a:lnTo>
                <a:lnTo>
                  <a:pt x="1887" y="687"/>
                </a:lnTo>
                <a:lnTo>
                  <a:pt x="1887" y="689"/>
                </a:lnTo>
                <a:lnTo>
                  <a:pt x="1887" y="690"/>
                </a:lnTo>
                <a:lnTo>
                  <a:pt x="1886" y="697"/>
                </a:lnTo>
                <a:lnTo>
                  <a:pt x="1885" y="705"/>
                </a:lnTo>
                <a:lnTo>
                  <a:pt x="1885" y="706"/>
                </a:lnTo>
                <a:lnTo>
                  <a:pt x="1885" y="709"/>
                </a:lnTo>
                <a:lnTo>
                  <a:pt x="1884" y="715"/>
                </a:lnTo>
                <a:lnTo>
                  <a:pt x="1884" y="720"/>
                </a:lnTo>
                <a:lnTo>
                  <a:pt x="1883" y="730"/>
                </a:lnTo>
                <a:lnTo>
                  <a:pt x="1881" y="744"/>
                </a:lnTo>
                <a:lnTo>
                  <a:pt x="1881" y="745"/>
                </a:lnTo>
                <a:lnTo>
                  <a:pt x="1881" y="746"/>
                </a:lnTo>
                <a:lnTo>
                  <a:pt x="1881" y="747"/>
                </a:lnTo>
                <a:lnTo>
                  <a:pt x="1881" y="748"/>
                </a:lnTo>
                <a:lnTo>
                  <a:pt x="1881" y="749"/>
                </a:lnTo>
                <a:lnTo>
                  <a:pt x="1881" y="751"/>
                </a:lnTo>
                <a:lnTo>
                  <a:pt x="1883" y="752"/>
                </a:lnTo>
                <a:lnTo>
                  <a:pt x="1883" y="753"/>
                </a:lnTo>
                <a:lnTo>
                  <a:pt x="1883" y="754"/>
                </a:lnTo>
                <a:lnTo>
                  <a:pt x="1884" y="754"/>
                </a:lnTo>
                <a:lnTo>
                  <a:pt x="1884" y="755"/>
                </a:lnTo>
                <a:lnTo>
                  <a:pt x="1884" y="756"/>
                </a:lnTo>
                <a:lnTo>
                  <a:pt x="1885" y="757"/>
                </a:lnTo>
                <a:lnTo>
                  <a:pt x="1885" y="759"/>
                </a:lnTo>
                <a:lnTo>
                  <a:pt x="1885" y="760"/>
                </a:lnTo>
                <a:lnTo>
                  <a:pt x="1885" y="761"/>
                </a:lnTo>
                <a:lnTo>
                  <a:pt x="1885" y="762"/>
                </a:lnTo>
                <a:lnTo>
                  <a:pt x="1886" y="763"/>
                </a:lnTo>
                <a:lnTo>
                  <a:pt x="1886" y="764"/>
                </a:lnTo>
                <a:lnTo>
                  <a:pt x="1886" y="765"/>
                </a:lnTo>
                <a:lnTo>
                  <a:pt x="1886" y="766"/>
                </a:lnTo>
                <a:lnTo>
                  <a:pt x="1886" y="767"/>
                </a:lnTo>
                <a:lnTo>
                  <a:pt x="1886" y="769"/>
                </a:lnTo>
                <a:lnTo>
                  <a:pt x="1886" y="770"/>
                </a:lnTo>
                <a:lnTo>
                  <a:pt x="1886" y="771"/>
                </a:lnTo>
                <a:lnTo>
                  <a:pt x="1886" y="772"/>
                </a:lnTo>
                <a:lnTo>
                  <a:pt x="1885" y="772"/>
                </a:lnTo>
                <a:lnTo>
                  <a:pt x="1885" y="773"/>
                </a:lnTo>
                <a:lnTo>
                  <a:pt x="1885" y="775"/>
                </a:lnTo>
                <a:lnTo>
                  <a:pt x="1885" y="776"/>
                </a:lnTo>
                <a:lnTo>
                  <a:pt x="1885" y="779"/>
                </a:lnTo>
                <a:lnTo>
                  <a:pt x="1885" y="780"/>
                </a:lnTo>
                <a:lnTo>
                  <a:pt x="1885" y="781"/>
                </a:lnTo>
                <a:lnTo>
                  <a:pt x="1885" y="782"/>
                </a:lnTo>
                <a:lnTo>
                  <a:pt x="1885" y="784"/>
                </a:lnTo>
                <a:lnTo>
                  <a:pt x="1885" y="785"/>
                </a:lnTo>
                <a:lnTo>
                  <a:pt x="1885" y="787"/>
                </a:lnTo>
                <a:lnTo>
                  <a:pt x="1885" y="789"/>
                </a:lnTo>
                <a:lnTo>
                  <a:pt x="1885" y="791"/>
                </a:lnTo>
                <a:lnTo>
                  <a:pt x="1885" y="792"/>
                </a:lnTo>
                <a:lnTo>
                  <a:pt x="1885" y="794"/>
                </a:lnTo>
                <a:lnTo>
                  <a:pt x="1885" y="795"/>
                </a:lnTo>
                <a:lnTo>
                  <a:pt x="1886" y="797"/>
                </a:lnTo>
                <a:lnTo>
                  <a:pt x="1886" y="798"/>
                </a:lnTo>
                <a:lnTo>
                  <a:pt x="1886" y="799"/>
                </a:lnTo>
                <a:lnTo>
                  <a:pt x="1886" y="800"/>
                </a:lnTo>
                <a:lnTo>
                  <a:pt x="1886" y="801"/>
                </a:lnTo>
                <a:lnTo>
                  <a:pt x="1886" y="803"/>
                </a:lnTo>
                <a:lnTo>
                  <a:pt x="1886" y="804"/>
                </a:lnTo>
                <a:lnTo>
                  <a:pt x="1886" y="806"/>
                </a:lnTo>
                <a:lnTo>
                  <a:pt x="1886" y="807"/>
                </a:lnTo>
                <a:lnTo>
                  <a:pt x="1886" y="808"/>
                </a:lnTo>
                <a:lnTo>
                  <a:pt x="1887" y="808"/>
                </a:lnTo>
                <a:lnTo>
                  <a:pt x="1887" y="809"/>
                </a:lnTo>
                <a:lnTo>
                  <a:pt x="1887" y="810"/>
                </a:lnTo>
                <a:lnTo>
                  <a:pt x="1887" y="812"/>
                </a:lnTo>
                <a:lnTo>
                  <a:pt x="1887" y="813"/>
                </a:lnTo>
                <a:lnTo>
                  <a:pt x="1887" y="814"/>
                </a:lnTo>
                <a:lnTo>
                  <a:pt x="1887" y="816"/>
                </a:lnTo>
                <a:lnTo>
                  <a:pt x="1888" y="816"/>
                </a:lnTo>
                <a:lnTo>
                  <a:pt x="1888" y="817"/>
                </a:lnTo>
                <a:lnTo>
                  <a:pt x="1888" y="818"/>
                </a:lnTo>
                <a:lnTo>
                  <a:pt x="1888" y="819"/>
                </a:lnTo>
                <a:lnTo>
                  <a:pt x="1889" y="820"/>
                </a:lnTo>
                <a:lnTo>
                  <a:pt x="1889" y="821"/>
                </a:lnTo>
                <a:lnTo>
                  <a:pt x="1889" y="822"/>
                </a:lnTo>
                <a:lnTo>
                  <a:pt x="1889" y="824"/>
                </a:lnTo>
                <a:lnTo>
                  <a:pt x="1889" y="825"/>
                </a:lnTo>
                <a:lnTo>
                  <a:pt x="1890" y="825"/>
                </a:lnTo>
                <a:lnTo>
                  <a:pt x="1890" y="826"/>
                </a:lnTo>
                <a:lnTo>
                  <a:pt x="1890" y="827"/>
                </a:lnTo>
                <a:lnTo>
                  <a:pt x="1892" y="828"/>
                </a:lnTo>
                <a:lnTo>
                  <a:pt x="1892" y="829"/>
                </a:lnTo>
                <a:lnTo>
                  <a:pt x="1892" y="830"/>
                </a:lnTo>
                <a:lnTo>
                  <a:pt x="1892" y="831"/>
                </a:lnTo>
                <a:lnTo>
                  <a:pt x="1893" y="832"/>
                </a:lnTo>
                <a:lnTo>
                  <a:pt x="1893" y="834"/>
                </a:lnTo>
                <a:lnTo>
                  <a:pt x="1893" y="835"/>
                </a:lnTo>
                <a:lnTo>
                  <a:pt x="1894" y="835"/>
                </a:lnTo>
                <a:lnTo>
                  <a:pt x="1894" y="836"/>
                </a:lnTo>
                <a:lnTo>
                  <a:pt x="1894" y="837"/>
                </a:lnTo>
                <a:lnTo>
                  <a:pt x="1895" y="838"/>
                </a:lnTo>
                <a:lnTo>
                  <a:pt x="1895" y="839"/>
                </a:lnTo>
                <a:lnTo>
                  <a:pt x="1895" y="841"/>
                </a:lnTo>
                <a:lnTo>
                  <a:pt x="1896" y="842"/>
                </a:lnTo>
                <a:lnTo>
                  <a:pt x="1896" y="844"/>
                </a:lnTo>
                <a:lnTo>
                  <a:pt x="1897" y="845"/>
                </a:lnTo>
                <a:lnTo>
                  <a:pt x="1897" y="846"/>
                </a:lnTo>
                <a:lnTo>
                  <a:pt x="1898" y="847"/>
                </a:lnTo>
                <a:lnTo>
                  <a:pt x="1898" y="848"/>
                </a:lnTo>
                <a:lnTo>
                  <a:pt x="1898" y="849"/>
                </a:lnTo>
                <a:lnTo>
                  <a:pt x="1900" y="850"/>
                </a:lnTo>
                <a:lnTo>
                  <a:pt x="1901" y="853"/>
                </a:lnTo>
                <a:lnTo>
                  <a:pt x="1901" y="854"/>
                </a:lnTo>
                <a:lnTo>
                  <a:pt x="1902" y="855"/>
                </a:lnTo>
                <a:lnTo>
                  <a:pt x="1902" y="856"/>
                </a:lnTo>
                <a:lnTo>
                  <a:pt x="1903" y="857"/>
                </a:lnTo>
                <a:lnTo>
                  <a:pt x="1903" y="858"/>
                </a:lnTo>
                <a:lnTo>
                  <a:pt x="1904" y="859"/>
                </a:lnTo>
                <a:lnTo>
                  <a:pt x="1905" y="859"/>
                </a:lnTo>
                <a:lnTo>
                  <a:pt x="1905" y="861"/>
                </a:lnTo>
                <a:lnTo>
                  <a:pt x="1906" y="861"/>
                </a:lnTo>
                <a:lnTo>
                  <a:pt x="1906" y="862"/>
                </a:lnTo>
                <a:lnTo>
                  <a:pt x="1907" y="862"/>
                </a:lnTo>
                <a:lnTo>
                  <a:pt x="1908" y="862"/>
                </a:lnTo>
                <a:lnTo>
                  <a:pt x="1910" y="862"/>
                </a:lnTo>
                <a:lnTo>
                  <a:pt x="1911" y="862"/>
                </a:lnTo>
                <a:lnTo>
                  <a:pt x="1912" y="863"/>
                </a:lnTo>
                <a:lnTo>
                  <a:pt x="1913" y="863"/>
                </a:lnTo>
                <a:lnTo>
                  <a:pt x="1914" y="863"/>
                </a:lnTo>
                <a:lnTo>
                  <a:pt x="1915" y="864"/>
                </a:lnTo>
                <a:lnTo>
                  <a:pt x="1916" y="864"/>
                </a:lnTo>
                <a:lnTo>
                  <a:pt x="1917" y="864"/>
                </a:lnTo>
                <a:lnTo>
                  <a:pt x="1918" y="865"/>
                </a:lnTo>
                <a:lnTo>
                  <a:pt x="1940" y="872"/>
                </a:lnTo>
                <a:lnTo>
                  <a:pt x="1945" y="874"/>
                </a:lnTo>
                <a:lnTo>
                  <a:pt x="1947" y="874"/>
                </a:lnTo>
                <a:lnTo>
                  <a:pt x="1948" y="874"/>
                </a:lnTo>
                <a:lnTo>
                  <a:pt x="1949" y="874"/>
                </a:lnTo>
                <a:lnTo>
                  <a:pt x="1949" y="875"/>
                </a:lnTo>
                <a:lnTo>
                  <a:pt x="1950" y="875"/>
                </a:lnTo>
                <a:lnTo>
                  <a:pt x="1951" y="875"/>
                </a:lnTo>
                <a:lnTo>
                  <a:pt x="1951" y="876"/>
                </a:lnTo>
                <a:lnTo>
                  <a:pt x="1952" y="876"/>
                </a:lnTo>
                <a:lnTo>
                  <a:pt x="1975" y="888"/>
                </a:lnTo>
                <a:lnTo>
                  <a:pt x="1977" y="891"/>
                </a:lnTo>
                <a:lnTo>
                  <a:pt x="1979" y="892"/>
                </a:lnTo>
                <a:lnTo>
                  <a:pt x="1981" y="893"/>
                </a:lnTo>
                <a:lnTo>
                  <a:pt x="1983" y="894"/>
                </a:lnTo>
                <a:lnTo>
                  <a:pt x="1986" y="895"/>
                </a:lnTo>
                <a:lnTo>
                  <a:pt x="1989" y="898"/>
                </a:lnTo>
                <a:lnTo>
                  <a:pt x="1991" y="899"/>
                </a:lnTo>
                <a:lnTo>
                  <a:pt x="1995" y="901"/>
                </a:lnTo>
                <a:lnTo>
                  <a:pt x="1998" y="903"/>
                </a:lnTo>
                <a:lnTo>
                  <a:pt x="2000" y="904"/>
                </a:lnTo>
                <a:lnTo>
                  <a:pt x="2005" y="908"/>
                </a:lnTo>
                <a:lnTo>
                  <a:pt x="2013" y="913"/>
                </a:lnTo>
                <a:lnTo>
                  <a:pt x="2014" y="914"/>
                </a:lnTo>
                <a:lnTo>
                  <a:pt x="2015" y="914"/>
                </a:lnTo>
                <a:lnTo>
                  <a:pt x="2016" y="914"/>
                </a:lnTo>
                <a:lnTo>
                  <a:pt x="2016" y="915"/>
                </a:lnTo>
                <a:lnTo>
                  <a:pt x="2017" y="915"/>
                </a:lnTo>
                <a:lnTo>
                  <a:pt x="2018" y="915"/>
                </a:lnTo>
                <a:lnTo>
                  <a:pt x="2019" y="915"/>
                </a:lnTo>
                <a:lnTo>
                  <a:pt x="2020" y="915"/>
                </a:lnTo>
                <a:lnTo>
                  <a:pt x="2022" y="915"/>
                </a:lnTo>
                <a:lnTo>
                  <a:pt x="2023" y="915"/>
                </a:lnTo>
                <a:lnTo>
                  <a:pt x="2025" y="915"/>
                </a:lnTo>
                <a:lnTo>
                  <a:pt x="2040" y="915"/>
                </a:lnTo>
                <a:lnTo>
                  <a:pt x="2069" y="913"/>
                </a:lnTo>
                <a:lnTo>
                  <a:pt x="2087" y="912"/>
                </a:lnTo>
                <a:lnTo>
                  <a:pt x="2089" y="912"/>
                </a:lnTo>
                <a:lnTo>
                  <a:pt x="2096" y="911"/>
                </a:lnTo>
                <a:lnTo>
                  <a:pt x="2101" y="909"/>
                </a:lnTo>
                <a:lnTo>
                  <a:pt x="2102" y="909"/>
                </a:lnTo>
                <a:lnTo>
                  <a:pt x="2105" y="908"/>
                </a:lnTo>
                <a:lnTo>
                  <a:pt x="2106" y="909"/>
                </a:lnTo>
                <a:lnTo>
                  <a:pt x="2106" y="910"/>
                </a:lnTo>
                <a:lnTo>
                  <a:pt x="2106" y="911"/>
                </a:lnTo>
                <a:lnTo>
                  <a:pt x="2106" y="912"/>
                </a:lnTo>
                <a:lnTo>
                  <a:pt x="2107" y="913"/>
                </a:lnTo>
                <a:lnTo>
                  <a:pt x="2108" y="915"/>
                </a:lnTo>
                <a:lnTo>
                  <a:pt x="2108" y="918"/>
                </a:lnTo>
                <a:lnTo>
                  <a:pt x="2109" y="920"/>
                </a:lnTo>
                <a:lnTo>
                  <a:pt x="2110" y="928"/>
                </a:lnTo>
                <a:lnTo>
                  <a:pt x="2109" y="930"/>
                </a:lnTo>
                <a:lnTo>
                  <a:pt x="2109" y="931"/>
                </a:lnTo>
                <a:lnTo>
                  <a:pt x="2109" y="933"/>
                </a:lnTo>
                <a:lnTo>
                  <a:pt x="2108" y="933"/>
                </a:lnTo>
                <a:lnTo>
                  <a:pt x="2107" y="932"/>
                </a:lnTo>
                <a:lnTo>
                  <a:pt x="2107" y="931"/>
                </a:lnTo>
                <a:lnTo>
                  <a:pt x="2106" y="929"/>
                </a:lnTo>
                <a:lnTo>
                  <a:pt x="2103" y="928"/>
                </a:lnTo>
                <a:lnTo>
                  <a:pt x="2103" y="929"/>
                </a:lnTo>
                <a:lnTo>
                  <a:pt x="2103" y="930"/>
                </a:lnTo>
                <a:lnTo>
                  <a:pt x="2102" y="931"/>
                </a:lnTo>
                <a:lnTo>
                  <a:pt x="2102" y="930"/>
                </a:lnTo>
                <a:lnTo>
                  <a:pt x="2101" y="936"/>
                </a:lnTo>
                <a:lnTo>
                  <a:pt x="2101" y="939"/>
                </a:lnTo>
                <a:lnTo>
                  <a:pt x="2100" y="940"/>
                </a:lnTo>
                <a:lnTo>
                  <a:pt x="2100" y="942"/>
                </a:lnTo>
                <a:lnTo>
                  <a:pt x="2102" y="941"/>
                </a:lnTo>
                <a:lnTo>
                  <a:pt x="2103" y="941"/>
                </a:lnTo>
                <a:lnTo>
                  <a:pt x="2107" y="940"/>
                </a:lnTo>
                <a:lnTo>
                  <a:pt x="2108" y="940"/>
                </a:lnTo>
                <a:lnTo>
                  <a:pt x="2109" y="940"/>
                </a:lnTo>
                <a:lnTo>
                  <a:pt x="2109" y="949"/>
                </a:lnTo>
                <a:lnTo>
                  <a:pt x="2109" y="950"/>
                </a:lnTo>
                <a:lnTo>
                  <a:pt x="2108" y="953"/>
                </a:lnTo>
                <a:lnTo>
                  <a:pt x="2108" y="955"/>
                </a:lnTo>
                <a:lnTo>
                  <a:pt x="2109" y="955"/>
                </a:lnTo>
                <a:lnTo>
                  <a:pt x="2120" y="956"/>
                </a:lnTo>
                <a:lnTo>
                  <a:pt x="2123" y="965"/>
                </a:lnTo>
                <a:lnTo>
                  <a:pt x="2125" y="969"/>
                </a:lnTo>
                <a:lnTo>
                  <a:pt x="2129" y="984"/>
                </a:lnTo>
                <a:lnTo>
                  <a:pt x="2130" y="989"/>
                </a:lnTo>
                <a:lnTo>
                  <a:pt x="2131" y="993"/>
                </a:lnTo>
                <a:lnTo>
                  <a:pt x="2131" y="994"/>
                </a:lnTo>
                <a:lnTo>
                  <a:pt x="2131" y="995"/>
                </a:lnTo>
                <a:lnTo>
                  <a:pt x="2133" y="998"/>
                </a:lnTo>
                <a:lnTo>
                  <a:pt x="2134" y="999"/>
                </a:lnTo>
                <a:lnTo>
                  <a:pt x="2134" y="1001"/>
                </a:lnTo>
                <a:lnTo>
                  <a:pt x="2135" y="1003"/>
                </a:lnTo>
                <a:lnTo>
                  <a:pt x="2135" y="1004"/>
                </a:lnTo>
                <a:lnTo>
                  <a:pt x="2135" y="1006"/>
                </a:lnTo>
                <a:lnTo>
                  <a:pt x="2137" y="1012"/>
                </a:lnTo>
                <a:lnTo>
                  <a:pt x="2137" y="1014"/>
                </a:lnTo>
                <a:lnTo>
                  <a:pt x="2138" y="1016"/>
                </a:lnTo>
                <a:lnTo>
                  <a:pt x="2138" y="1017"/>
                </a:lnTo>
                <a:lnTo>
                  <a:pt x="2138" y="1019"/>
                </a:lnTo>
                <a:lnTo>
                  <a:pt x="2139" y="1019"/>
                </a:lnTo>
                <a:lnTo>
                  <a:pt x="2139" y="1020"/>
                </a:lnTo>
                <a:lnTo>
                  <a:pt x="2139" y="1021"/>
                </a:lnTo>
                <a:lnTo>
                  <a:pt x="2139" y="1023"/>
                </a:lnTo>
                <a:lnTo>
                  <a:pt x="2140" y="1026"/>
                </a:lnTo>
                <a:lnTo>
                  <a:pt x="2142" y="1027"/>
                </a:lnTo>
                <a:lnTo>
                  <a:pt x="2142" y="1029"/>
                </a:lnTo>
                <a:lnTo>
                  <a:pt x="2143" y="1032"/>
                </a:lnTo>
                <a:lnTo>
                  <a:pt x="2143" y="1033"/>
                </a:lnTo>
                <a:lnTo>
                  <a:pt x="2144" y="1034"/>
                </a:lnTo>
                <a:lnTo>
                  <a:pt x="2145" y="1039"/>
                </a:lnTo>
                <a:lnTo>
                  <a:pt x="2145" y="1040"/>
                </a:lnTo>
                <a:lnTo>
                  <a:pt x="2146" y="1042"/>
                </a:lnTo>
                <a:lnTo>
                  <a:pt x="2146" y="1043"/>
                </a:lnTo>
                <a:lnTo>
                  <a:pt x="2146" y="1044"/>
                </a:lnTo>
                <a:lnTo>
                  <a:pt x="2146" y="1045"/>
                </a:lnTo>
                <a:lnTo>
                  <a:pt x="2148" y="1050"/>
                </a:lnTo>
                <a:lnTo>
                  <a:pt x="2148" y="1051"/>
                </a:lnTo>
                <a:lnTo>
                  <a:pt x="2149" y="1053"/>
                </a:lnTo>
                <a:lnTo>
                  <a:pt x="2152" y="1062"/>
                </a:lnTo>
                <a:lnTo>
                  <a:pt x="2153" y="1064"/>
                </a:lnTo>
                <a:lnTo>
                  <a:pt x="2153" y="1066"/>
                </a:lnTo>
                <a:lnTo>
                  <a:pt x="2153" y="1067"/>
                </a:lnTo>
                <a:lnTo>
                  <a:pt x="2154" y="1070"/>
                </a:lnTo>
                <a:lnTo>
                  <a:pt x="2154" y="1071"/>
                </a:lnTo>
                <a:lnTo>
                  <a:pt x="2155" y="1072"/>
                </a:lnTo>
                <a:lnTo>
                  <a:pt x="2155" y="1074"/>
                </a:lnTo>
                <a:lnTo>
                  <a:pt x="2156" y="1076"/>
                </a:lnTo>
                <a:lnTo>
                  <a:pt x="2155" y="1076"/>
                </a:lnTo>
                <a:lnTo>
                  <a:pt x="2155" y="1077"/>
                </a:lnTo>
                <a:lnTo>
                  <a:pt x="2156" y="1079"/>
                </a:lnTo>
                <a:lnTo>
                  <a:pt x="2157" y="1081"/>
                </a:lnTo>
                <a:lnTo>
                  <a:pt x="2157" y="1082"/>
                </a:lnTo>
                <a:lnTo>
                  <a:pt x="2159" y="1089"/>
                </a:lnTo>
                <a:lnTo>
                  <a:pt x="2159" y="1091"/>
                </a:lnTo>
                <a:lnTo>
                  <a:pt x="2161" y="1091"/>
                </a:lnTo>
                <a:lnTo>
                  <a:pt x="2161" y="1092"/>
                </a:lnTo>
                <a:lnTo>
                  <a:pt x="2162" y="1096"/>
                </a:lnTo>
                <a:lnTo>
                  <a:pt x="2164" y="1104"/>
                </a:lnTo>
                <a:lnTo>
                  <a:pt x="2165" y="1106"/>
                </a:lnTo>
                <a:lnTo>
                  <a:pt x="2165" y="1107"/>
                </a:lnTo>
                <a:lnTo>
                  <a:pt x="2165" y="1109"/>
                </a:lnTo>
                <a:lnTo>
                  <a:pt x="2166" y="1111"/>
                </a:lnTo>
                <a:lnTo>
                  <a:pt x="2167" y="1115"/>
                </a:lnTo>
                <a:lnTo>
                  <a:pt x="2166" y="1115"/>
                </a:lnTo>
                <a:lnTo>
                  <a:pt x="2165" y="1118"/>
                </a:lnTo>
                <a:lnTo>
                  <a:pt x="2164" y="1127"/>
                </a:lnTo>
                <a:lnTo>
                  <a:pt x="2171" y="1129"/>
                </a:lnTo>
                <a:lnTo>
                  <a:pt x="2172" y="1129"/>
                </a:lnTo>
                <a:lnTo>
                  <a:pt x="2174" y="1138"/>
                </a:lnTo>
                <a:lnTo>
                  <a:pt x="2181" y="1164"/>
                </a:lnTo>
                <a:lnTo>
                  <a:pt x="2182" y="1165"/>
                </a:lnTo>
                <a:lnTo>
                  <a:pt x="2182" y="1166"/>
                </a:lnTo>
                <a:lnTo>
                  <a:pt x="2185" y="1179"/>
                </a:lnTo>
                <a:lnTo>
                  <a:pt x="2185" y="1180"/>
                </a:lnTo>
                <a:lnTo>
                  <a:pt x="2186" y="1180"/>
                </a:lnTo>
                <a:lnTo>
                  <a:pt x="2186" y="1183"/>
                </a:lnTo>
                <a:lnTo>
                  <a:pt x="2189" y="1189"/>
                </a:lnTo>
                <a:lnTo>
                  <a:pt x="2190" y="1192"/>
                </a:lnTo>
                <a:lnTo>
                  <a:pt x="2191" y="1196"/>
                </a:lnTo>
                <a:lnTo>
                  <a:pt x="2191" y="1197"/>
                </a:lnTo>
                <a:lnTo>
                  <a:pt x="2191" y="1199"/>
                </a:lnTo>
                <a:lnTo>
                  <a:pt x="2192" y="1200"/>
                </a:lnTo>
                <a:lnTo>
                  <a:pt x="2192" y="1201"/>
                </a:lnTo>
                <a:lnTo>
                  <a:pt x="2192" y="1202"/>
                </a:lnTo>
                <a:lnTo>
                  <a:pt x="2192" y="1205"/>
                </a:lnTo>
                <a:lnTo>
                  <a:pt x="2193" y="1211"/>
                </a:lnTo>
                <a:lnTo>
                  <a:pt x="2194" y="1212"/>
                </a:lnTo>
                <a:lnTo>
                  <a:pt x="2194" y="1214"/>
                </a:lnTo>
                <a:lnTo>
                  <a:pt x="2194" y="1216"/>
                </a:lnTo>
                <a:lnTo>
                  <a:pt x="2194" y="1217"/>
                </a:lnTo>
                <a:lnTo>
                  <a:pt x="2195" y="1218"/>
                </a:lnTo>
                <a:lnTo>
                  <a:pt x="2195" y="1219"/>
                </a:lnTo>
                <a:lnTo>
                  <a:pt x="2195" y="1220"/>
                </a:lnTo>
                <a:lnTo>
                  <a:pt x="2195" y="1221"/>
                </a:lnTo>
                <a:lnTo>
                  <a:pt x="2195" y="1224"/>
                </a:lnTo>
                <a:lnTo>
                  <a:pt x="2196" y="1227"/>
                </a:lnTo>
                <a:lnTo>
                  <a:pt x="2198" y="1230"/>
                </a:lnTo>
                <a:lnTo>
                  <a:pt x="2198" y="1233"/>
                </a:lnTo>
                <a:lnTo>
                  <a:pt x="2202" y="1256"/>
                </a:lnTo>
                <a:lnTo>
                  <a:pt x="2203" y="1266"/>
                </a:lnTo>
                <a:lnTo>
                  <a:pt x="2206" y="1282"/>
                </a:lnTo>
                <a:lnTo>
                  <a:pt x="2206" y="1283"/>
                </a:lnTo>
                <a:lnTo>
                  <a:pt x="2210" y="1298"/>
                </a:lnTo>
                <a:lnTo>
                  <a:pt x="2210" y="1300"/>
                </a:lnTo>
                <a:lnTo>
                  <a:pt x="2210" y="1301"/>
                </a:lnTo>
                <a:lnTo>
                  <a:pt x="2211" y="1303"/>
                </a:lnTo>
                <a:lnTo>
                  <a:pt x="2212" y="1314"/>
                </a:lnTo>
                <a:lnTo>
                  <a:pt x="2213" y="1317"/>
                </a:lnTo>
                <a:lnTo>
                  <a:pt x="2214" y="1319"/>
                </a:lnTo>
                <a:lnTo>
                  <a:pt x="2217" y="1322"/>
                </a:lnTo>
                <a:lnTo>
                  <a:pt x="2226" y="1341"/>
                </a:lnTo>
                <a:lnTo>
                  <a:pt x="2226" y="1342"/>
                </a:lnTo>
                <a:lnTo>
                  <a:pt x="2227" y="1345"/>
                </a:lnTo>
                <a:lnTo>
                  <a:pt x="2240" y="1372"/>
                </a:lnTo>
                <a:lnTo>
                  <a:pt x="2247" y="1390"/>
                </a:lnTo>
                <a:lnTo>
                  <a:pt x="2249" y="1395"/>
                </a:lnTo>
                <a:lnTo>
                  <a:pt x="2260" y="1423"/>
                </a:lnTo>
                <a:lnTo>
                  <a:pt x="2267" y="1441"/>
                </a:lnTo>
                <a:lnTo>
                  <a:pt x="2278" y="1466"/>
                </a:lnTo>
                <a:lnTo>
                  <a:pt x="2280" y="1473"/>
                </a:lnTo>
                <a:lnTo>
                  <a:pt x="2282" y="1474"/>
                </a:lnTo>
                <a:lnTo>
                  <a:pt x="2282" y="1475"/>
                </a:lnTo>
                <a:lnTo>
                  <a:pt x="2288" y="1476"/>
                </a:lnTo>
                <a:lnTo>
                  <a:pt x="2296" y="1476"/>
                </a:lnTo>
                <a:lnTo>
                  <a:pt x="2296" y="1479"/>
                </a:lnTo>
                <a:lnTo>
                  <a:pt x="2298" y="1480"/>
                </a:lnTo>
                <a:lnTo>
                  <a:pt x="2303" y="1480"/>
                </a:lnTo>
                <a:lnTo>
                  <a:pt x="2304" y="1480"/>
                </a:lnTo>
                <a:lnTo>
                  <a:pt x="2303" y="1484"/>
                </a:lnTo>
                <a:lnTo>
                  <a:pt x="2302" y="1487"/>
                </a:lnTo>
                <a:lnTo>
                  <a:pt x="2300" y="1487"/>
                </a:lnTo>
                <a:lnTo>
                  <a:pt x="2298" y="1487"/>
                </a:lnTo>
                <a:lnTo>
                  <a:pt x="2297" y="1487"/>
                </a:lnTo>
                <a:lnTo>
                  <a:pt x="2294" y="1487"/>
                </a:lnTo>
                <a:lnTo>
                  <a:pt x="2292" y="1487"/>
                </a:lnTo>
                <a:lnTo>
                  <a:pt x="2291" y="1486"/>
                </a:lnTo>
                <a:lnTo>
                  <a:pt x="2287" y="1486"/>
                </a:lnTo>
                <a:lnTo>
                  <a:pt x="2284" y="1485"/>
                </a:lnTo>
                <a:lnTo>
                  <a:pt x="2284" y="1487"/>
                </a:lnTo>
                <a:lnTo>
                  <a:pt x="2283" y="1487"/>
                </a:lnTo>
                <a:lnTo>
                  <a:pt x="2282" y="1497"/>
                </a:lnTo>
                <a:lnTo>
                  <a:pt x="2276" y="1534"/>
                </a:lnTo>
                <a:lnTo>
                  <a:pt x="2277" y="1534"/>
                </a:lnTo>
                <a:lnTo>
                  <a:pt x="2278" y="1534"/>
                </a:lnTo>
                <a:lnTo>
                  <a:pt x="2279" y="1534"/>
                </a:lnTo>
                <a:lnTo>
                  <a:pt x="2280" y="1534"/>
                </a:lnTo>
                <a:lnTo>
                  <a:pt x="2280" y="1535"/>
                </a:lnTo>
                <a:lnTo>
                  <a:pt x="2282" y="1535"/>
                </a:lnTo>
                <a:lnTo>
                  <a:pt x="2283" y="1535"/>
                </a:lnTo>
                <a:lnTo>
                  <a:pt x="2284" y="1535"/>
                </a:lnTo>
                <a:lnTo>
                  <a:pt x="2284" y="1536"/>
                </a:lnTo>
                <a:lnTo>
                  <a:pt x="2285" y="1536"/>
                </a:lnTo>
                <a:lnTo>
                  <a:pt x="2285" y="1538"/>
                </a:lnTo>
                <a:lnTo>
                  <a:pt x="2286" y="1538"/>
                </a:lnTo>
                <a:lnTo>
                  <a:pt x="2286" y="1539"/>
                </a:lnTo>
                <a:lnTo>
                  <a:pt x="2285" y="1539"/>
                </a:lnTo>
                <a:lnTo>
                  <a:pt x="2285" y="1540"/>
                </a:lnTo>
                <a:lnTo>
                  <a:pt x="2286" y="1540"/>
                </a:lnTo>
                <a:lnTo>
                  <a:pt x="2287" y="1540"/>
                </a:lnTo>
                <a:lnTo>
                  <a:pt x="2288" y="1540"/>
                </a:lnTo>
                <a:lnTo>
                  <a:pt x="2288" y="1539"/>
                </a:lnTo>
                <a:lnTo>
                  <a:pt x="2290" y="1539"/>
                </a:lnTo>
                <a:lnTo>
                  <a:pt x="2290" y="1538"/>
                </a:lnTo>
                <a:lnTo>
                  <a:pt x="2290" y="1536"/>
                </a:lnTo>
                <a:lnTo>
                  <a:pt x="2290" y="1535"/>
                </a:lnTo>
                <a:lnTo>
                  <a:pt x="2290" y="1534"/>
                </a:lnTo>
                <a:lnTo>
                  <a:pt x="2288" y="1530"/>
                </a:lnTo>
                <a:lnTo>
                  <a:pt x="2290" y="1526"/>
                </a:lnTo>
                <a:lnTo>
                  <a:pt x="2291" y="1526"/>
                </a:lnTo>
                <a:lnTo>
                  <a:pt x="2292" y="1526"/>
                </a:lnTo>
                <a:lnTo>
                  <a:pt x="2292" y="1527"/>
                </a:lnTo>
                <a:lnTo>
                  <a:pt x="2293" y="1529"/>
                </a:lnTo>
                <a:lnTo>
                  <a:pt x="2294" y="1529"/>
                </a:lnTo>
                <a:lnTo>
                  <a:pt x="2295" y="1529"/>
                </a:lnTo>
                <a:lnTo>
                  <a:pt x="2296" y="1529"/>
                </a:lnTo>
                <a:lnTo>
                  <a:pt x="2296" y="1527"/>
                </a:lnTo>
                <a:lnTo>
                  <a:pt x="2296" y="1526"/>
                </a:lnTo>
                <a:lnTo>
                  <a:pt x="2297" y="1526"/>
                </a:lnTo>
                <a:lnTo>
                  <a:pt x="2298" y="1525"/>
                </a:lnTo>
                <a:lnTo>
                  <a:pt x="2304" y="1522"/>
                </a:lnTo>
                <a:lnTo>
                  <a:pt x="2309" y="1518"/>
                </a:lnTo>
                <a:lnTo>
                  <a:pt x="2310" y="1517"/>
                </a:lnTo>
                <a:lnTo>
                  <a:pt x="2311" y="1517"/>
                </a:lnTo>
                <a:lnTo>
                  <a:pt x="2312" y="1517"/>
                </a:lnTo>
                <a:lnTo>
                  <a:pt x="2312" y="1518"/>
                </a:lnTo>
                <a:lnTo>
                  <a:pt x="2313" y="1518"/>
                </a:lnTo>
                <a:lnTo>
                  <a:pt x="2314" y="1518"/>
                </a:lnTo>
                <a:lnTo>
                  <a:pt x="2314" y="1520"/>
                </a:lnTo>
                <a:lnTo>
                  <a:pt x="2315" y="1520"/>
                </a:lnTo>
                <a:lnTo>
                  <a:pt x="2316" y="1520"/>
                </a:lnTo>
                <a:lnTo>
                  <a:pt x="2317" y="1520"/>
                </a:lnTo>
                <a:lnTo>
                  <a:pt x="2317" y="1521"/>
                </a:lnTo>
                <a:lnTo>
                  <a:pt x="2319" y="1521"/>
                </a:lnTo>
                <a:lnTo>
                  <a:pt x="2320" y="1521"/>
                </a:lnTo>
                <a:lnTo>
                  <a:pt x="2321" y="1522"/>
                </a:lnTo>
                <a:lnTo>
                  <a:pt x="2322" y="1522"/>
                </a:lnTo>
                <a:lnTo>
                  <a:pt x="2323" y="1522"/>
                </a:lnTo>
                <a:lnTo>
                  <a:pt x="2324" y="1522"/>
                </a:lnTo>
                <a:lnTo>
                  <a:pt x="2325" y="1522"/>
                </a:lnTo>
                <a:lnTo>
                  <a:pt x="2325" y="1521"/>
                </a:lnTo>
                <a:lnTo>
                  <a:pt x="2327" y="1520"/>
                </a:lnTo>
                <a:lnTo>
                  <a:pt x="2327" y="1518"/>
                </a:lnTo>
                <a:lnTo>
                  <a:pt x="2327" y="1517"/>
                </a:lnTo>
                <a:lnTo>
                  <a:pt x="2328" y="1517"/>
                </a:lnTo>
                <a:lnTo>
                  <a:pt x="2328" y="1516"/>
                </a:lnTo>
                <a:lnTo>
                  <a:pt x="2328" y="1515"/>
                </a:lnTo>
                <a:lnTo>
                  <a:pt x="2329" y="1515"/>
                </a:lnTo>
                <a:lnTo>
                  <a:pt x="2329" y="1514"/>
                </a:lnTo>
                <a:lnTo>
                  <a:pt x="2330" y="1514"/>
                </a:lnTo>
                <a:lnTo>
                  <a:pt x="2330" y="1513"/>
                </a:lnTo>
                <a:lnTo>
                  <a:pt x="2331" y="1513"/>
                </a:lnTo>
                <a:lnTo>
                  <a:pt x="2331" y="1512"/>
                </a:lnTo>
                <a:lnTo>
                  <a:pt x="2332" y="1512"/>
                </a:lnTo>
                <a:lnTo>
                  <a:pt x="2332" y="1511"/>
                </a:lnTo>
                <a:lnTo>
                  <a:pt x="2337" y="1507"/>
                </a:lnTo>
                <a:lnTo>
                  <a:pt x="2341" y="1503"/>
                </a:lnTo>
                <a:lnTo>
                  <a:pt x="2341" y="1502"/>
                </a:lnTo>
                <a:lnTo>
                  <a:pt x="2342" y="1502"/>
                </a:lnTo>
                <a:lnTo>
                  <a:pt x="2343" y="1502"/>
                </a:lnTo>
                <a:lnTo>
                  <a:pt x="2344" y="1503"/>
                </a:lnTo>
                <a:lnTo>
                  <a:pt x="2344" y="1504"/>
                </a:lnTo>
                <a:lnTo>
                  <a:pt x="2344" y="1505"/>
                </a:lnTo>
                <a:lnTo>
                  <a:pt x="2346" y="1505"/>
                </a:lnTo>
                <a:lnTo>
                  <a:pt x="2346" y="1506"/>
                </a:lnTo>
                <a:lnTo>
                  <a:pt x="2347" y="1506"/>
                </a:lnTo>
                <a:lnTo>
                  <a:pt x="2347" y="1507"/>
                </a:lnTo>
                <a:lnTo>
                  <a:pt x="2348" y="1507"/>
                </a:lnTo>
                <a:lnTo>
                  <a:pt x="2348" y="1508"/>
                </a:lnTo>
                <a:lnTo>
                  <a:pt x="2349" y="1508"/>
                </a:lnTo>
                <a:lnTo>
                  <a:pt x="2350" y="1508"/>
                </a:lnTo>
                <a:lnTo>
                  <a:pt x="2350" y="1510"/>
                </a:lnTo>
                <a:lnTo>
                  <a:pt x="2352" y="1512"/>
                </a:lnTo>
                <a:lnTo>
                  <a:pt x="2353" y="1520"/>
                </a:lnTo>
                <a:lnTo>
                  <a:pt x="2353" y="1521"/>
                </a:lnTo>
                <a:lnTo>
                  <a:pt x="2353" y="1522"/>
                </a:lnTo>
                <a:lnTo>
                  <a:pt x="2353" y="1523"/>
                </a:lnTo>
                <a:lnTo>
                  <a:pt x="2353" y="1524"/>
                </a:lnTo>
                <a:lnTo>
                  <a:pt x="2354" y="1524"/>
                </a:lnTo>
                <a:lnTo>
                  <a:pt x="2354" y="1525"/>
                </a:lnTo>
                <a:lnTo>
                  <a:pt x="2356" y="1525"/>
                </a:lnTo>
                <a:lnTo>
                  <a:pt x="2356" y="1526"/>
                </a:lnTo>
                <a:lnTo>
                  <a:pt x="2357" y="1526"/>
                </a:lnTo>
                <a:lnTo>
                  <a:pt x="2357" y="1527"/>
                </a:lnTo>
                <a:lnTo>
                  <a:pt x="2358" y="1529"/>
                </a:lnTo>
                <a:lnTo>
                  <a:pt x="2358" y="1530"/>
                </a:lnTo>
                <a:lnTo>
                  <a:pt x="2359" y="1530"/>
                </a:lnTo>
                <a:lnTo>
                  <a:pt x="2359" y="1531"/>
                </a:lnTo>
                <a:lnTo>
                  <a:pt x="2360" y="1531"/>
                </a:lnTo>
                <a:lnTo>
                  <a:pt x="2360" y="1532"/>
                </a:lnTo>
                <a:lnTo>
                  <a:pt x="2364" y="1526"/>
                </a:lnTo>
                <a:lnTo>
                  <a:pt x="2366" y="1523"/>
                </a:lnTo>
                <a:lnTo>
                  <a:pt x="2369" y="1520"/>
                </a:lnTo>
                <a:lnTo>
                  <a:pt x="2370" y="1516"/>
                </a:lnTo>
                <a:lnTo>
                  <a:pt x="2371" y="1515"/>
                </a:lnTo>
                <a:lnTo>
                  <a:pt x="2372" y="1514"/>
                </a:lnTo>
                <a:lnTo>
                  <a:pt x="2378" y="1516"/>
                </a:lnTo>
                <a:lnTo>
                  <a:pt x="2381" y="1518"/>
                </a:lnTo>
                <a:lnTo>
                  <a:pt x="2382" y="1520"/>
                </a:lnTo>
                <a:lnTo>
                  <a:pt x="2384" y="1521"/>
                </a:lnTo>
                <a:lnTo>
                  <a:pt x="2384" y="1520"/>
                </a:lnTo>
                <a:lnTo>
                  <a:pt x="2384" y="1518"/>
                </a:lnTo>
                <a:lnTo>
                  <a:pt x="2384" y="1517"/>
                </a:lnTo>
                <a:lnTo>
                  <a:pt x="2384" y="1516"/>
                </a:lnTo>
                <a:lnTo>
                  <a:pt x="2385" y="1516"/>
                </a:lnTo>
                <a:lnTo>
                  <a:pt x="2385" y="1515"/>
                </a:lnTo>
                <a:lnTo>
                  <a:pt x="2386" y="1515"/>
                </a:lnTo>
                <a:lnTo>
                  <a:pt x="2386" y="1514"/>
                </a:lnTo>
                <a:lnTo>
                  <a:pt x="2387" y="1514"/>
                </a:lnTo>
                <a:lnTo>
                  <a:pt x="2388" y="1514"/>
                </a:lnTo>
                <a:lnTo>
                  <a:pt x="2390" y="1514"/>
                </a:lnTo>
                <a:lnTo>
                  <a:pt x="2406" y="1516"/>
                </a:lnTo>
                <a:lnTo>
                  <a:pt x="2409" y="1501"/>
                </a:lnTo>
                <a:lnTo>
                  <a:pt x="2416" y="1506"/>
                </a:lnTo>
                <a:lnTo>
                  <a:pt x="2417" y="1507"/>
                </a:lnTo>
                <a:lnTo>
                  <a:pt x="2419" y="1514"/>
                </a:lnTo>
                <a:lnTo>
                  <a:pt x="2415" y="1517"/>
                </a:lnTo>
                <a:lnTo>
                  <a:pt x="2414" y="1517"/>
                </a:lnTo>
                <a:lnTo>
                  <a:pt x="2413" y="1527"/>
                </a:lnTo>
                <a:lnTo>
                  <a:pt x="2407" y="1526"/>
                </a:lnTo>
                <a:lnTo>
                  <a:pt x="2404" y="1525"/>
                </a:lnTo>
                <a:lnTo>
                  <a:pt x="2404" y="1533"/>
                </a:lnTo>
                <a:lnTo>
                  <a:pt x="2398" y="1548"/>
                </a:lnTo>
                <a:lnTo>
                  <a:pt x="2397" y="1550"/>
                </a:lnTo>
                <a:lnTo>
                  <a:pt x="2390" y="1549"/>
                </a:lnTo>
                <a:lnTo>
                  <a:pt x="2394" y="1569"/>
                </a:lnTo>
                <a:lnTo>
                  <a:pt x="2382" y="1578"/>
                </a:lnTo>
                <a:lnTo>
                  <a:pt x="2376" y="1584"/>
                </a:lnTo>
                <a:lnTo>
                  <a:pt x="2384" y="1589"/>
                </a:lnTo>
                <a:lnTo>
                  <a:pt x="2393" y="1595"/>
                </a:lnTo>
                <a:lnTo>
                  <a:pt x="2403" y="1594"/>
                </a:lnTo>
                <a:lnTo>
                  <a:pt x="2402" y="1604"/>
                </a:lnTo>
                <a:lnTo>
                  <a:pt x="2401" y="1610"/>
                </a:lnTo>
                <a:lnTo>
                  <a:pt x="2401" y="1612"/>
                </a:lnTo>
                <a:lnTo>
                  <a:pt x="2401" y="1613"/>
                </a:lnTo>
                <a:lnTo>
                  <a:pt x="2399" y="1622"/>
                </a:lnTo>
                <a:lnTo>
                  <a:pt x="2395" y="1653"/>
                </a:lnTo>
                <a:lnTo>
                  <a:pt x="2394" y="1663"/>
                </a:lnTo>
                <a:lnTo>
                  <a:pt x="2390" y="1663"/>
                </a:lnTo>
                <a:lnTo>
                  <a:pt x="2380" y="1662"/>
                </a:lnTo>
                <a:lnTo>
                  <a:pt x="2377" y="1661"/>
                </a:lnTo>
                <a:lnTo>
                  <a:pt x="2376" y="1661"/>
                </a:lnTo>
                <a:lnTo>
                  <a:pt x="2375" y="1662"/>
                </a:lnTo>
                <a:lnTo>
                  <a:pt x="2375" y="1663"/>
                </a:lnTo>
                <a:lnTo>
                  <a:pt x="2375" y="1671"/>
                </a:lnTo>
                <a:lnTo>
                  <a:pt x="2374" y="1674"/>
                </a:lnTo>
                <a:lnTo>
                  <a:pt x="2374" y="1681"/>
                </a:lnTo>
                <a:lnTo>
                  <a:pt x="2372" y="1684"/>
                </a:lnTo>
                <a:lnTo>
                  <a:pt x="2372" y="1686"/>
                </a:lnTo>
                <a:lnTo>
                  <a:pt x="2374" y="1686"/>
                </a:lnTo>
                <a:lnTo>
                  <a:pt x="2402" y="1690"/>
                </a:lnTo>
                <a:lnTo>
                  <a:pt x="2409" y="1691"/>
                </a:lnTo>
                <a:lnTo>
                  <a:pt x="2415" y="1692"/>
                </a:lnTo>
                <a:lnTo>
                  <a:pt x="2430" y="1694"/>
                </a:lnTo>
                <a:lnTo>
                  <a:pt x="2431" y="1696"/>
                </a:lnTo>
                <a:lnTo>
                  <a:pt x="2433" y="1698"/>
                </a:lnTo>
                <a:lnTo>
                  <a:pt x="2439" y="1702"/>
                </a:lnTo>
                <a:lnTo>
                  <a:pt x="2444" y="1708"/>
                </a:lnTo>
                <a:lnTo>
                  <a:pt x="2448" y="1710"/>
                </a:lnTo>
                <a:lnTo>
                  <a:pt x="2459" y="1723"/>
                </a:lnTo>
                <a:lnTo>
                  <a:pt x="2465" y="1728"/>
                </a:lnTo>
                <a:lnTo>
                  <a:pt x="2462" y="1765"/>
                </a:lnTo>
                <a:lnTo>
                  <a:pt x="2461" y="1779"/>
                </a:lnTo>
                <a:lnTo>
                  <a:pt x="2460" y="1792"/>
                </a:lnTo>
                <a:lnTo>
                  <a:pt x="2459" y="1799"/>
                </a:lnTo>
                <a:lnTo>
                  <a:pt x="2458" y="1807"/>
                </a:lnTo>
                <a:lnTo>
                  <a:pt x="2458" y="1809"/>
                </a:lnTo>
                <a:lnTo>
                  <a:pt x="2456" y="1818"/>
                </a:lnTo>
                <a:lnTo>
                  <a:pt x="2456" y="1822"/>
                </a:lnTo>
                <a:lnTo>
                  <a:pt x="2454" y="1822"/>
                </a:lnTo>
                <a:lnTo>
                  <a:pt x="2448" y="1821"/>
                </a:lnTo>
                <a:lnTo>
                  <a:pt x="2448" y="1822"/>
                </a:lnTo>
                <a:lnTo>
                  <a:pt x="2448" y="1828"/>
                </a:lnTo>
                <a:lnTo>
                  <a:pt x="2446" y="1834"/>
                </a:lnTo>
                <a:lnTo>
                  <a:pt x="2446" y="1839"/>
                </a:lnTo>
                <a:lnTo>
                  <a:pt x="2445" y="1849"/>
                </a:lnTo>
                <a:lnTo>
                  <a:pt x="2445" y="1853"/>
                </a:lnTo>
                <a:lnTo>
                  <a:pt x="2444" y="1858"/>
                </a:lnTo>
                <a:lnTo>
                  <a:pt x="2443" y="1868"/>
                </a:lnTo>
                <a:lnTo>
                  <a:pt x="2443" y="1870"/>
                </a:lnTo>
                <a:lnTo>
                  <a:pt x="2442" y="1883"/>
                </a:lnTo>
                <a:lnTo>
                  <a:pt x="2442" y="1885"/>
                </a:lnTo>
                <a:lnTo>
                  <a:pt x="2441" y="1887"/>
                </a:lnTo>
                <a:lnTo>
                  <a:pt x="2440" y="1888"/>
                </a:lnTo>
                <a:lnTo>
                  <a:pt x="2430" y="1896"/>
                </a:lnTo>
                <a:lnTo>
                  <a:pt x="2423" y="1907"/>
                </a:lnTo>
                <a:lnTo>
                  <a:pt x="2425" y="1964"/>
                </a:lnTo>
                <a:lnTo>
                  <a:pt x="2424" y="1966"/>
                </a:lnTo>
                <a:lnTo>
                  <a:pt x="2419" y="1974"/>
                </a:lnTo>
                <a:lnTo>
                  <a:pt x="2406" y="1976"/>
                </a:lnTo>
                <a:lnTo>
                  <a:pt x="2403" y="1975"/>
                </a:lnTo>
                <a:lnTo>
                  <a:pt x="2396" y="1971"/>
                </a:lnTo>
                <a:lnTo>
                  <a:pt x="2391" y="1966"/>
                </a:lnTo>
                <a:lnTo>
                  <a:pt x="2386" y="1958"/>
                </a:lnTo>
                <a:lnTo>
                  <a:pt x="2411" y="1878"/>
                </a:lnTo>
                <a:lnTo>
                  <a:pt x="2402" y="1859"/>
                </a:lnTo>
                <a:lnTo>
                  <a:pt x="2358" y="1864"/>
                </a:lnTo>
                <a:lnTo>
                  <a:pt x="2350" y="1858"/>
                </a:lnTo>
                <a:lnTo>
                  <a:pt x="2337" y="1825"/>
                </a:lnTo>
                <a:lnTo>
                  <a:pt x="2337" y="1822"/>
                </a:lnTo>
                <a:lnTo>
                  <a:pt x="2331" y="1808"/>
                </a:lnTo>
                <a:lnTo>
                  <a:pt x="2322" y="1801"/>
                </a:lnTo>
                <a:lnTo>
                  <a:pt x="2313" y="1811"/>
                </a:lnTo>
                <a:lnTo>
                  <a:pt x="2314" y="1838"/>
                </a:lnTo>
                <a:lnTo>
                  <a:pt x="2315" y="1844"/>
                </a:lnTo>
                <a:lnTo>
                  <a:pt x="2322" y="1854"/>
                </a:lnTo>
                <a:lnTo>
                  <a:pt x="2325" y="1859"/>
                </a:lnTo>
                <a:lnTo>
                  <a:pt x="2324" y="1921"/>
                </a:lnTo>
                <a:lnTo>
                  <a:pt x="2305" y="1928"/>
                </a:lnTo>
                <a:lnTo>
                  <a:pt x="2274" y="1925"/>
                </a:lnTo>
                <a:lnTo>
                  <a:pt x="2255" y="1916"/>
                </a:lnTo>
                <a:lnTo>
                  <a:pt x="2255" y="1911"/>
                </a:lnTo>
                <a:lnTo>
                  <a:pt x="2248" y="1923"/>
                </a:lnTo>
                <a:lnTo>
                  <a:pt x="2251" y="1929"/>
                </a:lnTo>
                <a:lnTo>
                  <a:pt x="2250" y="1936"/>
                </a:lnTo>
                <a:lnTo>
                  <a:pt x="2242" y="1938"/>
                </a:lnTo>
                <a:lnTo>
                  <a:pt x="2245" y="1948"/>
                </a:lnTo>
                <a:lnTo>
                  <a:pt x="2254" y="1966"/>
                </a:lnTo>
                <a:lnTo>
                  <a:pt x="2254" y="1968"/>
                </a:lnTo>
                <a:lnTo>
                  <a:pt x="2256" y="1971"/>
                </a:lnTo>
                <a:lnTo>
                  <a:pt x="2255" y="1979"/>
                </a:lnTo>
                <a:lnTo>
                  <a:pt x="2253" y="1990"/>
                </a:lnTo>
                <a:lnTo>
                  <a:pt x="2246" y="1998"/>
                </a:lnTo>
                <a:lnTo>
                  <a:pt x="2239" y="2004"/>
                </a:lnTo>
                <a:lnTo>
                  <a:pt x="2237" y="2010"/>
                </a:lnTo>
                <a:lnTo>
                  <a:pt x="2233" y="2022"/>
                </a:lnTo>
                <a:lnTo>
                  <a:pt x="2233" y="2023"/>
                </a:lnTo>
                <a:lnTo>
                  <a:pt x="2235" y="2025"/>
                </a:lnTo>
                <a:lnTo>
                  <a:pt x="2235" y="2027"/>
                </a:lnTo>
                <a:lnTo>
                  <a:pt x="2238" y="2035"/>
                </a:lnTo>
                <a:lnTo>
                  <a:pt x="2248" y="2053"/>
                </a:lnTo>
                <a:lnTo>
                  <a:pt x="2254" y="2063"/>
                </a:lnTo>
                <a:lnTo>
                  <a:pt x="2259" y="2072"/>
                </a:lnTo>
                <a:lnTo>
                  <a:pt x="2259" y="2073"/>
                </a:lnTo>
                <a:lnTo>
                  <a:pt x="2259" y="2076"/>
                </a:lnTo>
                <a:lnTo>
                  <a:pt x="2258" y="2078"/>
                </a:lnTo>
                <a:lnTo>
                  <a:pt x="2258" y="2079"/>
                </a:lnTo>
                <a:lnTo>
                  <a:pt x="2258" y="2080"/>
                </a:lnTo>
                <a:lnTo>
                  <a:pt x="2258" y="2081"/>
                </a:lnTo>
                <a:lnTo>
                  <a:pt x="2256" y="2083"/>
                </a:lnTo>
                <a:lnTo>
                  <a:pt x="2256" y="2085"/>
                </a:lnTo>
                <a:lnTo>
                  <a:pt x="2255" y="2086"/>
                </a:lnTo>
                <a:lnTo>
                  <a:pt x="2255" y="2088"/>
                </a:lnTo>
                <a:lnTo>
                  <a:pt x="2254" y="2091"/>
                </a:lnTo>
                <a:lnTo>
                  <a:pt x="2253" y="2096"/>
                </a:lnTo>
                <a:lnTo>
                  <a:pt x="2251" y="2098"/>
                </a:lnTo>
                <a:lnTo>
                  <a:pt x="2250" y="2098"/>
                </a:lnTo>
                <a:lnTo>
                  <a:pt x="2249" y="2099"/>
                </a:lnTo>
                <a:lnTo>
                  <a:pt x="2246" y="2099"/>
                </a:lnTo>
                <a:lnTo>
                  <a:pt x="2243" y="2099"/>
                </a:lnTo>
                <a:lnTo>
                  <a:pt x="2240" y="2100"/>
                </a:lnTo>
                <a:lnTo>
                  <a:pt x="2237" y="2101"/>
                </a:lnTo>
                <a:lnTo>
                  <a:pt x="2235" y="2103"/>
                </a:lnTo>
                <a:lnTo>
                  <a:pt x="2233" y="2101"/>
                </a:lnTo>
                <a:lnTo>
                  <a:pt x="2232" y="2101"/>
                </a:lnTo>
                <a:lnTo>
                  <a:pt x="2231" y="2101"/>
                </a:lnTo>
                <a:lnTo>
                  <a:pt x="2229" y="2103"/>
                </a:lnTo>
                <a:lnTo>
                  <a:pt x="2228" y="2104"/>
                </a:lnTo>
                <a:lnTo>
                  <a:pt x="2227" y="2104"/>
                </a:lnTo>
                <a:lnTo>
                  <a:pt x="2226" y="2104"/>
                </a:lnTo>
                <a:lnTo>
                  <a:pt x="2225" y="2104"/>
                </a:lnTo>
                <a:lnTo>
                  <a:pt x="2222" y="2104"/>
                </a:lnTo>
                <a:lnTo>
                  <a:pt x="2221" y="2104"/>
                </a:lnTo>
                <a:lnTo>
                  <a:pt x="2220" y="2105"/>
                </a:lnTo>
                <a:lnTo>
                  <a:pt x="2220" y="2106"/>
                </a:lnTo>
                <a:lnTo>
                  <a:pt x="2218" y="2107"/>
                </a:lnTo>
                <a:lnTo>
                  <a:pt x="2217" y="2108"/>
                </a:lnTo>
                <a:lnTo>
                  <a:pt x="2217" y="2110"/>
                </a:lnTo>
                <a:lnTo>
                  <a:pt x="2216" y="2112"/>
                </a:lnTo>
                <a:lnTo>
                  <a:pt x="2214" y="2113"/>
                </a:lnTo>
                <a:lnTo>
                  <a:pt x="2213" y="2113"/>
                </a:lnTo>
                <a:lnTo>
                  <a:pt x="2211" y="2115"/>
                </a:lnTo>
                <a:lnTo>
                  <a:pt x="2208" y="2117"/>
                </a:lnTo>
                <a:lnTo>
                  <a:pt x="2206" y="2118"/>
                </a:lnTo>
                <a:lnTo>
                  <a:pt x="2206" y="2119"/>
                </a:lnTo>
                <a:lnTo>
                  <a:pt x="2208" y="2120"/>
                </a:lnTo>
                <a:lnTo>
                  <a:pt x="2208" y="2122"/>
                </a:lnTo>
                <a:lnTo>
                  <a:pt x="2208" y="2123"/>
                </a:lnTo>
                <a:lnTo>
                  <a:pt x="2206" y="2123"/>
                </a:lnTo>
                <a:lnTo>
                  <a:pt x="2205" y="2124"/>
                </a:lnTo>
                <a:lnTo>
                  <a:pt x="2204" y="2124"/>
                </a:lnTo>
                <a:lnTo>
                  <a:pt x="2202" y="2127"/>
                </a:lnTo>
                <a:lnTo>
                  <a:pt x="2198" y="2128"/>
                </a:lnTo>
                <a:lnTo>
                  <a:pt x="2195" y="2128"/>
                </a:lnTo>
                <a:lnTo>
                  <a:pt x="2193" y="2129"/>
                </a:lnTo>
                <a:lnTo>
                  <a:pt x="2193" y="2130"/>
                </a:lnTo>
                <a:lnTo>
                  <a:pt x="2192" y="2132"/>
                </a:lnTo>
                <a:lnTo>
                  <a:pt x="2189" y="2135"/>
                </a:lnTo>
                <a:lnTo>
                  <a:pt x="2188" y="2136"/>
                </a:lnTo>
                <a:lnTo>
                  <a:pt x="2186" y="2137"/>
                </a:lnTo>
                <a:lnTo>
                  <a:pt x="2184" y="2141"/>
                </a:lnTo>
                <a:lnTo>
                  <a:pt x="2184" y="2142"/>
                </a:lnTo>
                <a:lnTo>
                  <a:pt x="2183" y="2142"/>
                </a:lnTo>
                <a:lnTo>
                  <a:pt x="2181" y="2143"/>
                </a:lnTo>
                <a:lnTo>
                  <a:pt x="2180" y="2143"/>
                </a:lnTo>
                <a:lnTo>
                  <a:pt x="2180" y="2144"/>
                </a:lnTo>
                <a:lnTo>
                  <a:pt x="2179" y="2145"/>
                </a:lnTo>
                <a:lnTo>
                  <a:pt x="2177" y="2146"/>
                </a:lnTo>
                <a:lnTo>
                  <a:pt x="2177" y="2147"/>
                </a:lnTo>
                <a:lnTo>
                  <a:pt x="2176" y="2147"/>
                </a:lnTo>
                <a:lnTo>
                  <a:pt x="2174" y="2147"/>
                </a:lnTo>
                <a:lnTo>
                  <a:pt x="2173" y="2147"/>
                </a:lnTo>
                <a:lnTo>
                  <a:pt x="2172" y="2149"/>
                </a:lnTo>
                <a:lnTo>
                  <a:pt x="2170" y="2149"/>
                </a:lnTo>
                <a:lnTo>
                  <a:pt x="2167" y="2149"/>
                </a:lnTo>
                <a:lnTo>
                  <a:pt x="2167" y="2147"/>
                </a:lnTo>
                <a:lnTo>
                  <a:pt x="2165" y="2147"/>
                </a:lnTo>
                <a:lnTo>
                  <a:pt x="2164" y="2147"/>
                </a:lnTo>
                <a:lnTo>
                  <a:pt x="2161" y="2146"/>
                </a:lnTo>
                <a:lnTo>
                  <a:pt x="2159" y="2146"/>
                </a:lnTo>
                <a:lnTo>
                  <a:pt x="2158" y="2147"/>
                </a:lnTo>
                <a:lnTo>
                  <a:pt x="2157" y="2147"/>
                </a:lnTo>
                <a:lnTo>
                  <a:pt x="2156" y="2149"/>
                </a:lnTo>
                <a:lnTo>
                  <a:pt x="2155" y="2149"/>
                </a:lnTo>
                <a:lnTo>
                  <a:pt x="2154" y="2149"/>
                </a:lnTo>
                <a:lnTo>
                  <a:pt x="2152" y="2149"/>
                </a:lnTo>
                <a:lnTo>
                  <a:pt x="2149" y="2150"/>
                </a:lnTo>
                <a:lnTo>
                  <a:pt x="2148" y="2150"/>
                </a:lnTo>
                <a:lnTo>
                  <a:pt x="2146" y="2151"/>
                </a:lnTo>
                <a:lnTo>
                  <a:pt x="2144" y="2152"/>
                </a:lnTo>
                <a:lnTo>
                  <a:pt x="2143" y="2152"/>
                </a:lnTo>
                <a:lnTo>
                  <a:pt x="2142" y="2153"/>
                </a:lnTo>
                <a:lnTo>
                  <a:pt x="2139" y="2152"/>
                </a:lnTo>
                <a:lnTo>
                  <a:pt x="2138" y="2153"/>
                </a:lnTo>
                <a:lnTo>
                  <a:pt x="2137" y="2153"/>
                </a:lnTo>
                <a:lnTo>
                  <a:pt x="2136" y="2153"/>
                </a:lnTo>
                <a:lnTo>
                  <a:pt x="2135" y="2154"/>
                </a:lnTo>
                <a:lnTo>
                  <a:pt x="2133" y="2155"/>
                </a:lnTo>
                <a:lnTo>
                  <a:pt x="2131" y="2156"/>
                </a:lnTo>
                <a:lnTo>
                  <a:pt x="2131" y="2157"/>
                </a:lnTo>
                <a:lnTo>
                  <a:pt x="2129" y="2159"/>
                </a:lnTo>
                <a:lnTo>
                  <a:pt x="2128" y="2159"/>
                </a:lnTo>
                <a:lnTo>
                  <a:pt x="2127" y="2160"/>
                </a:lnTo>
                <a:lnTo>
                  <a:pt x="2125" y="2162"/>
                </a:lnTo>
                <a:lnTo>
                  <a:pt x="2124" y="2162"/>
                </a:lnTo>
                <a:lnTo>
                  <a:pt x="2120" y="2161"/>
                </a:lnTo>
                <a:lnTo>
                  <a:pt x="2119" y="2161"/>
                </a:lnTo>
                <a:lnTo>
                  <a:pt x="2118" y="2161"/>
                </a:lnTo>
                <a:lnTo>
                  <a:pt x="2117" y="2162"/>
                </a:lnTo>
                <a:lnTo>
                  <a:pt x="2116" y="2163"/>
                </a:lnTo>
                <a:lnTo>
                  <a:pt x="2116" y="2164"/>
                </a:lnTo>
                <a:lnTo>
                  <a:pt x="2116" y="2166"/>
                </a:lnTo>
                <a:lnTo>
                  <a:pt x="2117" y="2166"/>
                </a:lnTo>
                <a:lnTo>
                  <a:pt x="2118" y="2169"/>
                </a:lnTo>
                <a:lnTo>
                  <a:pt x="2118" y="2170"/>
                </a:lnTo>
                <a:lnTo>
                  <a:pt x="2118" y="2172"/>
                </a:lnTo>
                <a:lnTo>
                  <a:pt x="2117" y="2173"/>
                </a:lnTo>
                <a:lnTo>
                  <a:pt x="2116" y="2174"/>
                </a:lnTo>
                <a:lnTo>
                  <a:pt x="2115" y="2174"/>
                </a:lnTo>
                <a:lnTo>
                  <a:pt x="2114" y="2175"/>
                </a:lnTo>
                <a:lnTo>
                  <a:pt x="2112" y="2177"/>
                </a:lnTo>
                <a:lnTo>
                  <a:pt x="2111" y="2178"/>
                </a:lnTo>
                <a:lnTo>
                  <a:pt x="2110" y="2178"/>
                </a:lnTo>
                <a:lnTo>
                  <a:pt x="2110" y="2179"/>
                </a:lnTo>
                <a:lnTo>
                  <a:pt x="2108" y="2181"/>
                </a:lnTo>
                <a:lnTo>
                  <a:pt x="2107" y="2182"/>
                </a:lnTo>
                <a:lnTo>
                  <a:pt x="2106" y="2183"/>
                </a:lnTo>
                <a:lnTo>
                  <a:pt x="2106" y="2184"/>
                </a:lnTo>
                <a:lnTo>
                  <a:pt x="2105" y="2186"/>
                </a:lnTo>
                <a:lnTo>
                  <a:pt x="2102" y="2189"/>
                </a:lnTo>
                <a:lnTo>
                  <a:pt x="2100" y="2192"/>
                </a:lnTo>
                <a:lnTo>
                  <a:pt x="2098" y="2197"/>
                </a:lnTo>
                <a:lnTo>
                  <a:pt x="2094" y="2202"/>
                </a:lnTo>
                <a:lnTo>
                  <a:pt x="2093" y="2204"/>
                </a:lnTo>
                <a:lnTo>
                  <a:pt x="2090" y="2211"/>
                </a:lnTo>
                <a:lnTo>
                  <a:pt x="2089" y="2214"/>
                </a:lnTo>
                <a:lnTo>
                  <a:pt x="2088" y="2215"/>
                </a:lnTo>
                <a:lnTo>
                  <a:pt x="2087" y="2218"/>
                </a:lnTo>
                <a:lnTo>
                  <a:pt x="2086" y="2218"/>
                </a:lnTo>
                <a:lnTo>
                  <a:pt x="2086" y="2219"/>
                </a:lnTo>
                <a:lnTo>
                  <a:pt x="2084" y="2219"/>
                </a:lnTo>
                <a:lnTo>
                  <a:pt x="2084" y="2220"/>
                </a:lnTo>
                <a:lnTo>
                  <a:pt x="2083" y="2221"/>
                </a:lnTo>
                <a:lnTo>
                  <a:pt x="2082" y="2224"/>
                </a:lnTo>
                <a:lnTo>
                  <a:pt x="2080" y="2227"/>
                </a:lnTo>
                <a:lnTo>
                  <a:pt x="2079" y="2228"/>
                </a:lnTo>
                <a:lnTo>
                  <a:pt x="2078" y="2229"/>
                </a:lnTo>
                <a:lnTo>
                  <a:pt x="2075" y="2230"/>
                </a:lnTo>
                <a:lnTo>
                  <a:pt x="2073" y="2231"/>
                </a:lnTo>
                <a:lnTo>
                  <a:pt x="2072" y="2233"/>
                </a:lnTo>
                <a:lnTo>
                  <a:pt x="2071" y="2233"/>
                </a:lnTo>
                <a:lnTo>
                  <a:pt x="2071" y="2234"/>
                </a:lnTo>
                <a:lnTo>
                  <a:pt x="2069" y="2235"/>
                </a:lnTo>
                <a:lnTo>
                  <a:pt x="2068" y="2235"/>
                </a:lnTo>
                <a:lnTo>
                  <a:pt x="2066" y="2235"/>
                </a:lnTo>
                <a:lnTo>
                  <a:pt x="2065" y="2235"/>
                </a:lnTo>
                <a:lnTo>
                  <a:pt x="2064" y="2236"/>
                </a:lnTo>
                <a:lnTo>
                  <a:pt x="2063" y="2236"/>
                </a:lnTo>
                <a:lnTo>
                  <a:pt x="2062" y="2236"/>
                </a:lnTo>
                <a:lnTo>
                  <a:pt x="2061" y="2236"/>
                </a:lnTo>
                <a:lnTo>
                  <a:pt x="2060" y="2236"/>
                </a:lnTo>
                <a:lnTo>
                  <a:pt x="2059" y="2237"/>
                </a:lnTo>
                <a:lnTo>
                  <a:pt x="2057" y="2237"/>
                </a:lnTo>
                <a:lnTo>
                  <a:pt x="2056" y="2238"/>
                </a:lnTo>
                <a:lnTo>
                  <a:pt x="2055" y="2238"/>
                </a:lnTo>
                <a:lnTo>
                  <a:pt x="2054" y="2238"/>
                </a:lnTo>
                <a:lnTo>
                  <a:pt x="2053" y="2239"/>
                </a:lnTo>
                <a:lnTo>
                  <a:pt x="2053" y="2240"/>
                </a:lnTo>
                <a:lnTo>
                  <a:pt x="2052" y="2240"/>
                </a:lnTo>
                <a:lnTo>
                  <a:pt x="2052" y="2239"/>
                </a:lnTo>
                <a:lnTo>
                  <a:pt x="2051" y="2239"/>
                </a:lnTo>
                <a:lnTo>
                  <a:pt x="2050" y="2238"/>
                </a:lnTo>
                <a:lnTo>
                  <a:pt x="2049" y="2237"/>
                </a:lnTo>
                <a:lnTo>
                  <a:pt x="2047" y="2237"/>
                </a:lnTo>
                <a:lnTo>
                  <a:pt x="2046" y="2238"/>
                </a:lnTo>
                <a:lnTo>
                  <a:pt x="2046" y="2239"/>
                </a:lnTo>
                <a:lnTo>
                  <a:pt x="2045" y="2239"/>
                </a:lnTo>
                <a:lnTo>
                  <a:pt x="2044" y="2239"/>
                </a:lnTo>
                <a:lnTo>
                  <a:pt x="2043" y="2239"/>
                </a:lnTo>
                <a:lnTo>
                  <a:pt x="2042" y="2238"/>
                </a:lnTo>
                <a:lnTo>
                  <a:pt x="2041" y="2238"/>
                </a:lnTo>
                <a:lnTo>
                  <a:pt x="2040" y="2238"/>
                </a:lnTo>
                <a:lnTo>
                  <a:pt x="2038" y="2239"/>
                </a:lnTo>
                <a:lnTo>
                  <a:pt x="2037" y="2239"/>
                </a:lnTo>
                <a:lnTo>
                  <a:pt x="2035" y="2239"/>
                </a:lnTo>
                <a:lnTo>
                  <a:pt x="2034" y="2239"/>
                </a:lnTo>
                <a:lnTo>
                  <a:pt x="2032" y="2239"/>
                </a:lnTo>
                <a:lnTo>
                  <a:pt x="2031" y="2239"/>
                </a:lnTo>
                <a:lnTo>
                  <a:pt x="2029" y="2240"/>
                </a:lnTo>
                <a:lnTo>
                  <a:pt x="2028" y="2239"/>
                </a:lnTo>
                <a:lnTo>
                  <a:pt x="2027" y="2239"/>
                </a:lnTo>
                <a:lnTo>
                  <a:pt x="2026" y="2240"/>
                </a:lnTo>
                <a:lnTo>
                  <a:pt x="2025" y="2240"/>
                </a:lnTo>
                <a:lnTo>
                  <a:pt x="2023" y="2241"/>
                </a:lnTo>
                <a:lnTo>
                  <a:pt x="2022" y="2255"/>
                </a:lnTo>
                <a:lnTo>
                  <a:pt x="2022" y="2256"/>
                </a:lnTo>
                <a:lnTo>
                  <a:pt x="2020" y="2257"/>
                </a:lnTo>
                <a:lnTo>
                  <a:pt x="2020" y="2264"/>
                </a:lnTo>
                <a:lnTo>
                  <a:pt x="2014" y="2307"/>
                </a:lnTo>
                <a:lnTo>
                  <a:pt x="2014" y="2310"/>
                </a:lnTo>
                <a:lnTo>
                  <a:pt x="2013" y="2311"/>
                </a:lnTo>
                <a:lnTo>
                  <a:pt x="2013" y="2314"/>
                </a:lnTo>
                <a:lnTo>
                  <a:pt x="2013" y="2317"/>
                </a:lnTo>
                <a:lnTo>
                  <a:pt x="2010" y="2328"/>
                </a:lnTo>
                <a:lnTo>
                  <a:pt x="2008" y="2345"/>
                </a:lnTo>
                <a:lnTo>
                  <a:pt x="2024" y="2347"/>
                </a:lnTo>
                <a:lnTo>
                  <a:pt x="2034" y="2349"/>
                </a:lnTo>
                <a:lnTo>
                  <a:pt x="2035" y="2349"/>
                </a:lnTo>
                <a:lnTo>
                  <a:pt x="2035" y="2350"/>
                </a:lnTo>
                <a:lnTo>
                  <a:pt x="2034" y="2359"/>
                </a:lnTo>
                <a:lnTo>
                  <a:pt x="2034" y="2362"/>
                </a:lnTo>
                <a:lnTo>
                  <a:pt x="2034" y="2363"/>
                </a:lnTo>
                <a:lnTo>
                  <a:pt x="2034" y="2364"/>
                </a:lnTo>
                <a:lnTo>
                  <a:pt x="2034" y="2365"/>
                </a:lnTo>
                <a:lnTo>
                  <a:pt x="2034" y="2366"/>
                </a:lnTo>
                <a:lnTo>
                  <a:pt x="2033" y="2373"/>
                </a:lnTo>
                <a:lnTo>
                  <a:pt x="2033" y="2378"/>
                </a:lnTo>
                <a:lnTo>
                  <a:pt x="2046" y="2379"/>
                </a:lnTo>
                <a:lnTo>
                  <a:pt x="2046" y="2382"/>
                </a:lnTo>
                <a:lnTo>
                  <a:pt x="2045" y="2390"/>
                </a:lnTo>
                <a:lnTo>
                  <a:pt x="2045" y="2391"/>
                </a:lnTo>
                <a:lnTo>
                  <a:pt x="2044" y="2392"/>
                </a:lnTo>
                <a:lnTo>
                  <a:pt x="2044" y="2400"/>
                </a:lnTo>
                <a:lnTo>
                  <a:pt x="2044" y="2401"/>
                </a:lnTo>
                <a:lnTo>
                  <a:pt x="2044" y="2402"/>
                </a:lnTo>
                <a:lnTo>
                  <a:pt x="2043" y="2412"/>
                </a:lnTo>
                <a:lnTo>
                  <a:pt x="2035" y="2412"/>
                </a:lnTo>
                <a:lnTo>
                  <a:pt x="2034" y="2419"/>
                </a:lnTo>
                <a:lnTo>
                  <a:pt x="2032" y="2437"/>
                </a:lnTo>
                <a:lnTo>
                  <a:pt x="2017" y="2436"/>
                </a:lnTo>
                <a:lnTo>
                  <a:pt x="2017" y="2453"/>
                </a:lnTo>
                <a:lnTo>
                  <a:pt x="2014" y="2477"/>
                </a:lnTo>
                <a:lnTo>
                  <a:pt x="2014" y="2478"/>
                </a:lnTo>
                <a:lnTo>
                  <a:pt x="2014" y="2479"/>
                </a:lnTo>
                <a:lnTo>
                  <a:pt x="1994" y="2477"/>
                </a:lnTo>
                <a:lnTo>
                  <a:pt x="1992" y="2477"/>
                </a:lnTo>
                <a:lnTo>
                  <a:pt x="1992" y="2476"/>
                </a:lnTo>
                <a:lnTo>
                  <a:pt x="1994" y="2475"/>
                </a:lnTo>
                <a:lnTo>
                  <a:pt x="1994" y="2474"/>
                </a:lnTo>
                <a:lnTo>
                  <a:pt x="1994" y="2472"/>
                </a:lnTo>
                <a:lnTo>
                  <a:pt x="1994" y="2470"/>
                </a:lnTo>
                <a:lnTo>
                  <a:pt x="1994" y="2464"/>
                </a:lnTo>
                <a:lnTo>
                  <a:pt x="1994" y="2461"/>
                </a:lnTo>
                <a:lnTo>
                  <a:pt x="1995" y="2460"/>
                </a:lnTo>
                <a:lnTo>
                  <a:pt x="1979" y="2458"/>
                </a:lnTo>
                <a:lnTo>
                  <a:pt x="1952" y="2456"/>
                </a:lnTo>
                <a:lnTo>
                  <a:pt x="1954" y="2444"/>
                </a:lnTo>
                <a:lnTo>
                  <a:pt x="1940" y="2443"/>
                </a:lnTo>
                <a:lnTo>
                  <a:pt x="1929" y="2442"/>
                </a:lnTo>
                <a:lnTo>
                  <a:pt x="1923" y="2442"/>
                </a:lnTo>
                <a:lnTo>
                  <a:pt x="1921" y="2442"/>
                </a:lnTo>
                <a:lnTo>
                  <a:pt x="1914" y="2441"/>
                </a:lnTo>
                <a:lnTo>
                  <a:pt x="1913" y="2441"/>
                </a:lnTo>
                <a:lnTo>
                  <a:pt x="1904" y="2440"/>
                </a:lnTo>
                <a:lnTo>
                  <a:pt x="1902" y="2440"/>
                </a:lnTo>
                <a:lnTo>
                  <a:pt x="1895" y="2439"/>
                </a:lnTo>
                <a:lnTo>
                  <a:pt x="1886" y="2439"/>
                </a:lnTo>
                <a:lnTo>
                  <a:pt x="1883" y="2438"/>
                </a:lnTo>
                <a:lnTo>
                  <a:pt x="1880" y="2438"/>
                </a:lnTo>
                <a:lnTo>
                  <a:pt x="1878" y="2438"/>
                </a:lnTo>
                <a:lnTo>
                  <a:pt x="1875" y="2438"/>
                </a:lnTo>
                <a:lnTo>
                  <a:pt x="1873" y="2438"/>
                </a:lnTo>
                <a:lnTo>
                  <a:pt x="1869" y="2437"/>
                </a:lnTo>
                <a:lnTo>
                  <a:pt x="1867" y="2437"/>
                </a:lnTo>
                <a:lnTo>
                  <a:pt x="1866" y="2437"/>
                </a:lnTo>
                <a:lnTo>
                  <a:pt x="1864" y="2437"/>
                </a:lnTo>
                <a:lnTo>
                  <a:pt x="1863" y="2437"/>
                </a:lnTo>
                <a:lnTo>
                  <a:pt x="1860" y="2436"/>
                </a:lnTo>
                <a:lnTo>
                  <a:pt x="1859" y="2436"/>
                </a:lnTo>
                <a:lnTo>
                  <a:pt x="1858" y="2436"/>
                </a:lnTo>
                <a:lnTo>
                  <a:pt x="1858" y="2434"/>
                </a:lnTo>
                <a:lnTo>
                  <a:pt x="1858" y="2433"/>
                </a:lnTo>
                <a:lnTo>
                  <a:pt x="1858" y="2431"/>
                </a:lnTo>
                <a:lnTo>
                  <a:pt x="1858" y="2430"/>
                </a:lnTo>
                <a:lnTo>
                  <a:pt x="1848" y="2425"/>
                </a:lnTo>
                <a:lnTo>
                  <a:pt x="1844" y="2424"/>
                </a:lnTo>
                <a:lnTo>
                  <a:pt x="1842" y="2423"/>
                </a:lnTo>
                <a:lnTo>
                  <a:pt x="1836" y="2420"/>
                </a:lnTo>
                <a:lnTo>
                  <a:pt x="1833" y="2419"/>
                </a:lnTo>
                <a:lnTo>
                  <a:pt x="1831" y="2417"/>
                </a:lnTo>
                <a:lnTo>
                  <a:pt x="1829" y="2416"/>
                </a:lnTo>
                <a:lnTo>
                  <a:pt x="1822" y="2414"/>
                </a:lnTo>
                <a:lnTo>
                  <a:pt x="1820" y="2413"/>
                </a:lnTo>
                <a:lnTo>
                  <a:pt x="1797" y="2402"/>
                </a:lnTo>
                <a:lnTo>
                  <a:pt x="1789" y="2397"/>
                </a:lnTo>
                <a:lnTo>
                  <a:pt x="1785" y="2396"/>
                </a:lnTo>
                <a:lnTo>
                  <a:pt x="1783" y="2395"/>
                </a:lnTo>
                <a:lnTo>
                  <a:pt x="1774" y="2391"/>
                </a:lnTo>
                <a:lnTo>
                  <a:pt x="1771" y="2388"/>
                </a:lnTo>
                <a:lnTo>
                  <a:pt x="1762" y="2385"/>
                </a:lnTo>
                <a:lnTo>
                  <a:pt x="1748" y="2378"/>
                </a:lnTo>
                <a:lnTo>
                  <a:pt x="1744" y="2376"/>
                </a:lnTo>
                <a:lnTo>
                  <a:pt x="1742" y="2375"/>
                </a:lnTo>
                <a:lnTo>
                  <a:pt x="1741" y="2375"/>
                </a:lnTo>
                <a:lnTo>
                  <a:pt x="1738" y="2374"/>
                </a:lnTo>
                <a:lnTo>
                  <a:pt x="1737" y="2373"/>
                </a:lnTo>
                <a:lnTo>
                  <a:pt x="1734" y="2372"/>
                </a:lnTo>
                <a:lnTo>
                  <a:pt x="1732" y="2370"/>
                </a:lnTo>
                <a:lnTo>
                  <a:pt x="1731" y="2370"/>
                </a:lnTo>
                <a:lnTo>
                  <a:pt x="1728" y="2368"/>
                </a:lnTo>
                <a:lnTo>
                  <a:pt x="1721" y="2366"/>
                </a:lnTo>
                <a:lnTo>
                  <a:pt x="1716" y="2363"/>
                </a:lnTo>
                <a:lnTo>
                  <a:pt x="1704" y="2357"/>
                </a:lnTo>
                <a:lnTo>
                  <a:pt x="1703" y="2356"/>
                </a:lnTo>
                <a:lnTo>
                  <a:pt x="1702" y="2355"/>
                </a:lnTo>
                <a:lnTo>
                  <a:pt x="1702" y="2354"/>
                </a:lnTo>
                <a:lnTo>
                  <a:pt x="1701" y="2353"/>
                </a:lnTo>
                <a:lnTo>
                  <a:pt x="1700" y="2351"/>
                </a:lnTo>
                <a:lnTo>
                  <a:pt x="1698" y="2348"/>
                </a:lnTo>
                <a:lnTo>
                  <a:pt x="1698" y="2347"/>
                </a:lnTo>
                <a:lnTo>
                  <a:pt x="1697" y="2346"/>
                </a:lnTo>
                <a:lnTo>
                  <a:pt x="1693" y="2341"/>
                </a:lnTo>
                <a:lnTo>
                  <a:pt x="1692" y="2339"/>
                </a:lnTo>
                <a:lnTo>
                  <a:pt x="1690" y="2338"/>
                </a:lnTo>
                <a:lnTo>
                  <a:pt x="1687" y="2332"/>
                </a:lnTo>
                <a:lnTo>
                  <a:pt x="1685" y="2331"/>
                </a:lnTo>
                <a:lnTo>
                  <a:pt x="1684" y="2330"/>
                </a:lnTo>
                <a:lnTo>
                  <a:pt x="1684" y="2329"/>
                </a:lnTo>
                <a:lnTo>
                  <a:pt x="1683" y="2328"/>
                </a:lnTo>
                <a:lnTo>
                  <a:pt x="1681" y="2326"/>
                </a:lnTo>
                <a:lnTo>
                  <a:pt x="1680" y="2326"/>
                </a:lnTo>
                <a:lnTo>
                  <a:pt x="1679" y="2323"/>
                </a:lnTo>
                <a:lnTo>
                  <a:pt x="1676" y="2325"/>
                </a:lnTo>
                <a:lnTo>
                  <a:pt x="1673" y="2326"/>
                </a:lnTo>
                <a:lnTo>
                  <a:pt x="1672" y="2326"/>
                </a:lnTo>
                <a:lnTo>
                  <a:pt x="1671" y="2326"/>
                </a:lnTo>
                <a:lnTo>
                  <a:pt x="1670" y="2326"/>
                </a:lnTo>
                <a:lnTo>
                  <a:pt x="1668" y="2327"/>
                </a:lnTo>
                <a:lnTo>
                  <a:pt x="1666" y="2326"/>
                </a:lnTo>
                <a:lnTo>
                  <a:pt x="1664" y="2327"/>
                </a:lnTo>
                <a:lnTo>
                  <a:pt x="1662" y="2328"/>
                </a:lnTo>
                <a:lnTo>
                  <a:pt x="1661" y="2328"/>
                </a:lnTo>
                <a:lnTo>
                  <a:pt x="1658" y="2328"/>
                </a:lnTo>
                <a:lnTo>
                  <a:pt x="1657" y="2328"/>
                </a:lnTo>
                <a:lnTo>
                  <a:pt x="1657" y="2327"/>
                </a:lnTo>
                <a:lnTo>
                  <a:pt x="1656" y="2327"/>
                </a:lnTo>
                <a:lnTo>
                  <a:pt x="1655" y="2325"/>
                </a:lnTo>
                <a:lnTo>
                  <a:pt x="1654" y="2322"/>
                </a:lnTo>
                <a:lnTo>
                  <a:pt x="1653" y="2320"/>
                </a:lnTo>
                <a:lnTo>
                  <a:pt x="1650" y="2317"/>
                </a:lnTo>
                <a:lnTo>
                  <a:pt x="1637" y="2308"/>
                </a:lnTo>
                <a:lnTo>
                  <a:pt x="1634" y="2305"/>
                </a:lnTo>
                <a:lnTo>
                  <a:pt x="1633" y="2305"/>
                </a:lnTo>
                <a:lnTo>
                  <a:pt x="1632" y="2303"/>
                </a:lnTo>
                <a:lnTo>
                  <a:pt x="1626" y="2300"/>
                </a:lnTo>
                <a:lnTo>
                  <a:pt x="1625" y="2299"/>
                </a:lnTo>
                <a:lnTo>
                  <a:pt x="1624" y="2298"/>
                </a:lnTo>
                <a:lnTo>
                  <a:pt x="1623" y="2298"/>
                </a:lnTo>
                <a:lnTo>
                  <a:pt x="1623" y="2296"/>
                </a:lnTo>
                <a:lnTo>
                  <a:pt x="1621" y="2295"/>
                </a:lnTo>
                <a:lnTo>
                  <a:pt x="1610" y="2288"/>
                </a:lnTo>
                <a:lnTo>
                  <a:pt x="1607" y="2285"/>
                </a:lnTo>
                <a:lnTo>
                  <a:pt x="1602" y="2282"/>
                </a:lnTo>
                <a:lnTo>
                  <a:pt x="1569" y="2256"/>
                </a:lnTo>
                <a:lnTo>
                  <a:pt x="1563" y="2252"/>
                </a:lnTo>
                <a:lnTo>
                  <a:pt x="1536" y="2249"/>
                </a:lnTo>
                <a:lnTo>
                  <a:pt x="1534" y="2249"/>
                </a:lnTo>
                <a:lnTo>
                  <a:pt x="1530" y="2248"/>
                </a:lnTo>
                <a:lnTo>
                  <a:pt x="1526" y="2247"/>
                </a:lnTo>
                <a:lnTo>
                  <a:pt x="1523" y="2247"/>
                </a:lnTo>
                <a:lnTo>
                  <a:pt x="1522" y="2247"/>
                </a:lnTo>
                <a:lnTo>
                  <a:pt x="1521" y="2247"/>
                </a:lnTo>
                <a:lnTo>
                  <a:pt x="1519" y="2247"/>
                </a:lnTo>
                <a:lnTo>
                  <a:pt x="1518" y="2247"/>
                </a:lnTo>
                <a:lnTo>
                  <a:pt x="1517" y="2246"/>
                </a:lnTo>
                <a:lnTo>
                  <a:pt x="1514" y="2246"/>
                </a:lnTo>
                <a:lnTo>
                  <a:pt x="1513" y="2246"/>
                </a:lnTo>
                <a:lnTo>
                  <a:pt x="1512" y="2246"/>
                </a:lnTo>
                <a:lnTo>
                  <a:pt x="1511" y="2246"/>
                </a:lnTo>
                <a:lnTo>
                  <a:pt x="1508" y="2246"/>
                </a:lnTo>
                <a:lnTo>
                  <a:pt x="1507" y="2245"/>
                </a:lnTo>
                <a:lnTo>
                  <a:pt x="1505" y="2245"/>
                </a:lnTo>
                <a:lnTo>
                  <a:pt x="1503" y="2245"/>
                </a:lnTo>
                <a:lnTo>
                  <a:pt x="1499" y="2245"/>
                </a:lnTo>
                <a:lnTo>
                  <a:pt x="1497" y="2245"/>
                </a:lnTo>
                <a:lnTo>
                  <a:pt x="1496" y="2244"/>
                </a:lnTo>
                <a:lnTo>
                  <a:pt x="1493" y="2244"/>
                </a:lnTo>
                <a:lnTo>
                  <a:pt x="1491" y="2244"/>
                </a:lnTo>
                <a:lnTo>
                  <a:pt x="1486" y="2243"/>
                </a:lnTo>
                <a:lnTo>
                  <a:pt x="1476" y="2241"/>
                </a:lnTo>
                <a:lnTo>
                  <a:pt x="1471" y="2239"/>
                </a:lnTo>
                <a:lnTo>
                  <a:pt x="1467" y="2236"/>
                </a:lnTo>
                <a:lnTo>
                  <a:pt x="1465" y="2235"/>
                </a:lnTo>
                <a:lnTo>
                  <a:pt x="1462" y="2234"/>
                </a:lnTo>
                <a:lnTo>
                  <a:pt x="1449" y="2226"/>
                </a:lnTo>
                <a:lnTo>
                  <a:pt x="1447" y="2224"/>
                </a:lnTo>
                <a:lnTo>
                  <a:pt x="1445" y="2223"/>
                </a:lnTo>
                <a:lnTo>
                  <a:pt x="1444" y="2223"/>
                </a:lnTo>
                <a:lnTo>
                  <a:pt x="1442" y="2221"/>
                </a:lnTo>
                <a:lnTo>
                  <a:pt x="1442" y="2220"/>
                </a:lnTo>
                <a:lnTo>
                  <a:pt x="1441" y="2219"/>
                </a:lnTo>
                <a:lnTo>
                  <a:pt x="1439" y="2219"/>
                </a:lnTo>
                <a:lnTo>
                  <a:pt x="1438" y="2218"/>
                </a:lnTo>
                <a:lnTo>
                  <a:pt x="1437" y="2217"/>
                </a:lnTo>
                <a:lnTo>
                  <a:pt x="1433" y="2215"/>
                </a:lnTo>
                <a:lnTo>
                  <a:pt x="1431" y="2214"/>
                </a:lnTo>
                <a:lnTo>
                  <a:pt x="1415" y="2203"/>
                </a:lnTo>
                <a:lnTo>
                  <a:pt x="1410" y="2200"/>
                </a:lnTo>
                <a:lnTo>
                  <a:pt x="1395" y="2191"/>
                </a:lnTo>
                <a:lnTo>
                  <a:pt x="1393" y="2189"/>
                </a:lnTo>
                <a:lnTo>
                  <a:pt x="1392" y="2188"/>
                </a:lnTo>
                <a:lnTo>
                  <a:pt x="1387" y="2186"/>
                </a:lnTo>
                <a:lnTo>
                  <a:pt x="1374" y="2177"/>
                </a:lnTo>
                <a:lnTo>
                  <a:pt x="1369" y="2173"/>
                </a:lnTo>
                <a:lnTo>
                  <a:pt x="1368" y="2173"/>
                </a:lnTo>
                <a:lnTo>
                  <a:pt x="1367" y="2172"/>
                </a:lnTo>
                <a:lnTo>
                  <a:pt x="1366" y="2172"/>
                </a:lnTo>
                <a:lnTo>
                  <a:pt x="1363" y="2169"/>
                </a:lnTo>
                <a:lnTo>
                  <a:pt x="1350" y="2161"/>
                </a:lnTo>
                <a:lnTo>
                  <a:pt x="1349" y="2161"/>
                </a:lnTo>
                <a:lnTo>
                  <a:pt x="1346" y="2157"/>
                </a:lnTo>
                <a:lnTo>
                  <a:pt x="1345" y="2157"/>
                </a:lnTo>
                <a:lnTo>
                  <a:pt x="1343" y="2156"/>
                </a:lnTo>
                <a:lnTo>
                  <a:pt x="1338" y="2153"/>
                </a:lnTo>
                <a:lnTo>
                  <a:pt x="1336" y="2152"/>
                </a:lnTo>
                <a:lnTo>
                  <a:pt x="1333" y="2151"/>
                </a:lnTo>
                <a:lnTo>
                  <a:pt x="1329" y="2147"/>
                </a:lnTo>
                <a:lnTo>
                  <a:pt x="1329" y="2146"/>
                </a:lnTo>
                <a:lnTo>
                  <a:pt x="1328" y="2146"/>
                </a:lnTo>
                <a:lnTo>
                  <a:pt x="1325" y="2144"/>
                </a:lnTo>
                <a:lnTo>
                  <a:pt x="1319" y="2141"/>
                </a:lnTo>
                <a:lnTo>
                  <a:pt x="1317" y="2140"/>
                </a:lnTo>
                <a:lnTo>
                  <a:pt x="1316" y="2138"/>
                </a:lnTo>
                <a:lnTo>
                  <a:pt x="1314" y="2137"/>
                </a:lnTo>
                <a:lnTo>
                  <a:pt x="1305" y="2133"/>
                </a:lnTo>
                <a:lnTo>
                  <a:pt x="1305" y="2132"/>
                </a:lnTo>
                <a:lnTo>
                  <a:pt x="1279" y="2115"/>
                </a:lnTo>
                <a:lnTo>
                  <a:pt x="1270" y="2109"/>
                </a:lnTo>
                <a:lnTo>
                  <a:pt x="1268" y="2109"/>
                </a:lnTo>
                <a:lnTo>
                  <a:pt x="1267" y="2109"/>
                </a:lnTo>
                <a:lnTo>
                  <a:pt x="1249" y="2104"/>
                </a:lnTo>
                <a:lnTo>
                  <a:pt x="1248" y="2103"/>
                </a:lnTo>
                <a:lnTo>
                  <a:pt x="1243" y="2100"/>
                </a:lnTo>
                <a:lnTo>
                  <a:pt x="1242" y="2100"/>
                </a:lnTo>
                <a:lnTo>
                  <a:pt x="1240" y="2100"/>
                </a:lnTo>
                <a:lnTo>
                  <a:pt x="1240" y="2099"/>
                </a:lnTo>
                <a:lnTo>
                  <a:pt x="1237" y="2098"/>
                </a:lnTo>
                <a:lnTo>
                  <a:pt x="1229" y="2096"/>
                </a:lnTo>
                <a:lnTo>
                  <a:pt x="1228" y="2096"/>
                </a:lnTo>
                <a:lnTo>
                  <a:pt x="1224" y="2094"/>
                </a:lnTo>
                <a:lnTo>
                  <a:pt x="1207" y="2090"/>
                </a:lnTo>
                <a:lnTo>
                  <a:pt x="1206" y="2090"/>
                </a:lnTo>
                <a:lnTo>
                  <a:pt x="1203" y="2090"/>
                </a:lnTo>
                <a:lnTo>
                  <a:pt x="1192" y="2089"/>
                </a:lnTo>
                <a:lnTo>
                  <a:pt x="1189" y="2088"/>
                </a:lnTo>
                <a:lnTo>
                  <a:pt x="1188" y="2088"/>
                </a:lnTo>
                <a:lnTo>
                  <a:pt x="1183" y="2087"/>
                </a:lnTo>
                <a:lnTo>
                  <a:pt x="1177" y="2087"/>
                </a:lnTo>
                <a:lnTo>
                  <a:pt x="1174" y="2087"/>
                </a:lnTo>
                <a:lnTo>
                  <a:pt x="1165" y="2086"/>
                </a:lnTo>
                <a:lnTo>
                  <a:pt x="1160" y="2085"/>
                </a:lnTo>
                <a:lnTo>
                  <a:pt x="1159" y="2085"/>
                </a:lnTo>
                <a:lnTo>
                  <a:pt x="1145" y="2083"/>
                </a:lnTo>
                <a:lnTo>
                  <a:pt x="1142" y="2082"/>
                </a:lnTo>
                <a:lnTo>
                  <a:pt x="1140" y="2082"/>
                </a:lnTo>
                <a:lnTo>
                  <a:pt x="1107" y="2078"/>
                </a:lnTo>
                <a:lnTo>
                  <a:pt x="1104" y="2078"/>
                </a:lnTo>
                <a:lnTo>
                  <a:pt x="1098" y="2077"/>
                </a:lnTo>
                <a:lnTo>
                  <a:pt x="1089" y="2076"/>
                </a:lnTo>
                <a:lnTo>
                  <a:pt x="1086" y="2076"/>
                </a:lnTo>
                <a:lnTo>
                  <a:pt x="1077" y="2075"/>
                </a:lnTo>
                <a:lnTo>
                  <a:pt x="1075" y="2073"/>
                </a:lnTo>
                <a:lnTo>
                  <a:pt x="1072" y="2073"/>
                </a:lnTo>
                <a:lnTo>
                  <a:pt x="1067" y="2072"/>
                </a:lnTo>
                <a:lnTo>
                  <a:pt x="1064" y="2072"/>
                </a:lnTo>
                <a:lnTo>
                  <a:pt x="1063" y="2072"/>
                </a:lnTo>
                <a:lnTo>
                  <a:pt x="1062" y="2072"/>
                </a:lnTo>
                <a:lnTo>
                  <a:pt x="1060" y="2071"/>
                </a:lnTo>
                <a:lnTo>
                  <a:pt x="1058" y="2071"/>
                </a:lnTo>
                <a:lnTo>
                  <a:pt x="1057" y="2071"/>
                </a:lnTo>
                <a:lnTo>
                  <a:pt x="1053" y="2071"/>
                </a:lnTo>
                <a:lnTo>
                  <a:pt x="1052" y="2071"/>
                </a:lnTo>
                <a:lnTo>
                  <a:pt x="1051" y="2071"/>
                </a:lnTo>
                <a:lnTo>
                  <a:pt x="1045" y="2070"/>
                </a:lnTo>
                <a:lnTo>
                  <a:pt x="1027" y="2068"/>
                </a:lnTo>
                <a:lnTo>
                  <a:pt x="1021" y="2067"/>
                </a:lnTo>
                <a:lnTo>
                  <a:pt x="1020" y="2067"/>
                </a:lnTo>
                <a:lnTo>
                  <a:pt x="1016" y="2066"/>
                </a:lnTo>
                <a:lnTo>
                  <a:pt x="1015" y="2066"/>
                </a:lnTo>
                <a:lnTo>
                  <a:pt x="1013" y="2066"/>
                </a:lnTo>
                <a:lnTo>
                  <a:pt x="1006" y="2064"/>
                </a:lnTo>
                <a:lnTo>
                  <a:pt x="1004" y="2064"/>
                </a:lnTo>
                <a:lnTo>
                  <a:pt x="1002" y="2063"/>
                </a:lnTo>
                <a:lnTo>
                  <a:pt x="997" y="2063"/>
                </a:lnTo>
                <a:lnTo>
                  <a:pt x="995" y="2063"/>
                </a:lnTo>
                <a:lnTo>
                  <a:pt x="993" y="2062"/>
                </a:lnTo>
                <a:lnTo>
                  <a:pt x="992" y="2062"/>
                </a:lnTo>
                <a:lnTo>
                  <a:pt x="990" y="2062"/>
                </a:lnTo>
                <a:lnTo>
                  <a:pt x="989" y="2062"/>
                </a:lnTo>
                <a:lnTo>
                  <a:pt x="986" y="2061"/>
                </a:lnTo>
                <a:lnTo>
                  <a:pt x="977" y="2060"/>
                </a:lnTo>
                <a:lnTo>
                  <a:pt x="976" y="2060"/>
                </a:lnTo>
                <a:lnTo>
                  <a:pt x="973" y="2060"/>
                </a:lnTo>
                <a:lnTo>
                  <a:pt x="969" y="2059"/>
                </a:lnTo>
                <a:lnTo>
                  <a:pt x="960" y="2058"/>
                </a:lnTo>
                <a:lnTo>
                  <a:pt x="957" y="2058"/>
                </a:lnTo>
                <a:lnTo>
                  <a:pt x="956" y="2057"/>
                </a:lnTo>
                <a:lnTo>
                  <a:pt x="950" y="2057"/>
                </a:lnTo>
                <a:lnTo>
                  <a:pt x="949" y="2055"/>
                </a:lnTo>
                <a:lnTo>
                  <a:pt x="947" y="2055"/>
                </a:lnTo>
                <a:lnTo>
                  <a:pt x="942" y="2054"/>
                </a:lnTo>
                <a:lnTo>
                  <a:pt x="940" y="2054"/>
                </a:lnTo>
                <a:lnTo>
                  <a:pt x="939" y="2054"/>
                </a:lnTo>
                <a:lnTo>
                  <a:pt x="933" y="2053"/>
                </a:lnTo>
                <a:lnTo>
                  <a:pt x="931" y="2053"/>
                </a:lnTo>
                <a:lnTo>
                  <a:pt x="927" y="2052"/>
                </a:lnTo>
                <a:lnTo>
                  <a:pt x="915" y="2050"/>
                </a:lnTo>
                <a:lnTo>
                  <a:pt x="911" y="2050"/>
                </a:lnTo>
                <a:lnTo>
                  <a:pt x="905" y="2049"/>
                </a:lnTo>
                <a:lnTo>
                  <a:pt x="900" y="2049"/>
                </a:lnTo>
                <a:lnTo>
                  <a:pt x="867" y="2045"/>
                </a:lnTo>
                <a:lnTo>
                  <a:pt x="868" y="2044"/>
                </a:lnTo>
                <a:lnTo>
                  <a:pt x="868" y="2043"/>
                </a:lnTo>
                <a:lnTo>
                  <a:pt x="867" y="2043"/>
                </a:lnTo>
                <a:lnTo>
                  <a:pt x="835" y="2039"/>
                </a:lnTo>
                <a:lnTo>
                  <a:pt x="832" y="2039"/>
                </a:lnTo>
                <a:lnTo>
                  <a:pt x="825" y="2038"/>
                </a:lnTo>
                <a:lnTo>
                  <a:pt x="812" y="2035"/>
                </a:lnTo>
                <a:lnTo>
                  <a:pt x="798" y="2033"/>
                </a:lnTo>
                <a:lnTo>
                  <a:pt x="789" y="2032"/>
                </a:lnTo>
                <a:lnTo>
                  <a:pt x="788" y="2031"/>
                </a:lnTo>
                <a:lnTo>
                  <a:pt x="783" y="2031"/>
                </a:lnTo>
                <a:lnTo>
                  <a:pt x="781" y="2030"/>
                </a:lnTo>
                <a:lnTo>
                  <a:pt x="778" y="2030"/>
                </a:lnTo>
                <a:lnTo>
                  <a:pt x="773" y="2028"/>
                </a:lnTo>
                <a:lnTo>
                  <a:pt x="765" y="2027"/>
                </a:lnTo>
                <a:lnTo>
                  <a:pt x="757" y="2026"/>
                </a:lnTo>
                <a:lnTo>
                  <a:pt x="747" y="2025"/>
                </a:lnTo>
                <a:lnTo>
                  <a:pt x="741" y="2024"/>
                </a:lnTo>
                <a:lnTo>
                  <a:pt x="739" y="2023"/>
                </a:lnTo>
                <a:lnTo>
                  <a:pt x="737" y="2023"/>
                </a:lnTo>
                <a:lnTo>
                  <a:pt x="723" y="2021"/>
                </a:lnTo>
                <a:lnTo>
                  <a:pt x="693" y="2016"/>
                </a:lnTo>
                <a:lnTo>
                  <a:pt x="684" y="2015"/>
                </a:lnTo>
                <a:lnTo>
                  <a:pt x="671" y="2013"/>
                </a:lnTo>
                <a:lnTo>
                  <a:pt x="667" y="2013"/>
                </a:lnTo>
                <a:lnTo>
                  <a:pt x="663" y="2012"/>
                </a:lnTo>
                <a:lnTo>
                  <a:pt x="658" y="2011"/>
                </a:lnTo>
                <a:lnTo>
                  <a:pt x="651" y="2011"/>
                </a:lnTo>
                <a:lnTo>
                  <a:pt x="649" y="2010"/>
                </a:lnTo>
                <a:lnTo>
                  <a:pt x="631" y="2007"/>
                </a:lnTo>
                <a:lnTo>
                  <a:pt x="619" y="2005"/>
                </a:lnTo>
                <a:lnTo>
                  <a:pt x="617" y="2005"/>
                </a:lnTo>
                <a:lnTo>
                  <a:pt x="615" y="2005"/>
                </a:lnTo>
                <a:lnTo>
                  <a:pt x="608" y="2004"/>
                </a:lnTo>
                <a:lnTo>
                  <a:pt x="603" y="2003"/>
                </a:lnTo>
                <a:lnTo>
                  <a:pt x="599" y="2002"/>
                </a:lnTo>
                <a:lnTo>
                  <a:pt x="586" y="1999"/>
                </a:lnTo>
                <a:lnTo>
                  <a:pt x="584" y="1999"/>
                </a:lnTo>
                <a:lnTo>
                  <a:pt x="577" y="1998"/>
                </a:lnTo>
                <a:lnTo>
                  <a:pt x="576" y="1998"/>
                </a:lnTo>
                <a:lnTo>
                  <a:pt x="574" y="1999"/>
                </a:lnTo>
                <a:lnTo>
                  <a:pt x="567" y="2005"/>
                </a:lnTo>
                <a:lnTo>
                  <a:pt x="566" y="2005"/>
                </a:lnTo>
                <a:lnTo>
                  <a:pt x="566" y="2006"/>
                </a:lnTo>
                <a:lnTo>
                  <a:pt x="565" y="2006"/>
                </a:lnTo>
                <a:lnTo>
                  <a:pt x="565" y="2007"/>
                </a:lnTo>
                <a:lnTo>
                  <a:pt x="564" y="2007"/>
                </a:lnTo>
                <a:lnTo>
                  <a:pt x="560" y="2011"/>
                </a:lnTo>
                <a:lnTo>
                  <a:pt x="545" y="2022"/>
                </a:lnTo>
                <a:lnTo>
                  <a:pt x="541" y="2025"/>
                </a:lnTo>
                <a:lnTo>
                  <a:pt x="540" y="2025"/>
                </a:lnTo>
                <a:lnTo>
                  <a:pt x="540" y="2026"/>
                </a:lnTo>
                <a:lnTo>
                  <a:pt x="539" y="2026"/>
                </a:lnTo>
                <a:lnTo>
                  <a:pt x="539" y="2027"/>
                </a:lnTo>
                <a:lnTo>
                  <a:pt x="538" y="2027"/>
                </a:lnTo>
                <a:lnTo>
                  <a:pt x="535" y="2030"/>
                </a:lnTo>
                <a:lnTo>
                  <a:pt x="530" y="2034"/>
                </a:lnTo>
                <a:lnTo>
                  <a:pt x="529" y="2035"/>
                </a:lnTo>
                <a:lnTo>
                  <a:pt x="528" y="2035"/>
                </a:lnTo>
                <a:lnTo>
                  <a:pt x="519" y="2043"/>
                </a:lnTo>
                <a:lnTo>
                  <a:pt x="509" y="2051"/>
                </a:lnTo>
                <a:lnTo>
                  <a:pt x="505" y="2053"/>
                </a:lnTo>
                <a:lnTo>
                  <a:pt x="503" y="2055"/>
                </a:lnTo>
                <a:lnTo>
                  <a:pt x="497" y="2060"/>
                </a:lnTo>
                <a:lnTo>
                  <a:pt x="495" y="2061"/>
                </a:lnTo>
                <a:lnTo>
                  <a:pt x="495" y="2062"/>
                </a:lnTo>
                <a:lnTo>
                  <a:pt x="494" y="2062"/>
                </a:lnTo>
                <a:lnTo>
                  <a:pt x="493" y="2062"/>
                </a:lnTo>
                <a:lnTo>
                  <a:pt x="493" y="2063"/>
                </a:lnTo>
                <a:lnTo>
                  <a:pt x="492" y="2064"/>
                </a:lnTo>
                <a:lnTo>
                  <a:pt x="491" y="2064"/>
                </a:lnTo>
                <a:lnTo>
                  <a:pt x="491" y="2066"/>
                </a:lnTo>
                <a:lnTo>
                  <a:pt x="490" y="2066"/>
                </a:lnTo>
                <a:lnTo>
                  <a:pt x="486" y="2068"/>
                </a:lnTo>
                <a:lnTo>
                  <a:pt x="484" y="2070"/>
                </a:lnTo>
                <a:lnTo>
                  <a:pt x="476" y="2077"/>
                </a:lnTo>
                <a:lnTo>
                  <a:pt x="472" y="2079"/>
                </a:lnTo>
                <a:lnTo>
                  <a:pt x="472" y="2080"/>
                </a:lnTo>
                <a:lnTo>
                  <a:pt x="470" y="2080"/>
                </a:lnTo>
                <a:lnTo>
                  <a:pt x="469" y="2081"/>
                </a:lnTo>
                <a:lnTo>
                  <a:pt x="468" y="2082"/>
                </a:lnTo>
                <a:lnTo>
                  <a:pt x="466" y="2085"/>
                </a:lnTo>
                <a:lnTo>
                  <a:pt x="463" y="2087"/>
                </a:lnTo>
                <a:lnTo>
                  <a:pt x="461" y="2087"/>
                </a:lnTo>
                <a:lnTo>
                  <a:pt x="454" y="2094"/>
                </a:lnTo>
                <a:lnTo>
                  <a:pt x="428" y="2114"/>
                </a:lnTo>
                <a:lnTo>
                  <a:pt x="421" y="2119"/>
                </a:lnTo>
                <a:lnTo>
                  <a:pt x="419" y="2120"/>
                </a:lnTo>
                <a:lnTo>
                  <a:pt x="417" y="2123"/>
                </a:lnTo>
                <a:lnTo>
                  <a:pt x="416" y="2124"/>
                </a:lnTo>
                <a:lnTo>
                  <a:pt x="411" y="2127"/>
                </a:lnTo>
                <a:lnTo>
                  <a:pt x="399" y="2136"/>
                </a:lnTo>
                <a:lnTo>
                  <a:pt x="395" y="2138"/>
                </a:lnTo>
                <a:lnTo>
                  <a:pt x="394" y="2140"/>
                </a:lnTo>
                <a:lnTo>
                  <a:pt x="392" y="2142"/>
                </a:lnTo>
                <a:lnTo>
                  <a:pt x="384" y="2147"/>
                </a:lnTo>
                <a:lnTo>
                  <a:pt x="377" y="2153"/>
                </a:lnTo>
                <a:lnTo>
                  <a:pt x="376" y="2154"/>
                </a:lnTo>
                <a:lnTo>
                  <a:pt x="375" y="2154"/>
                </a:lnTo>
                <a:lnTo>
                  <a:pt x="374" y="2156"/>
                </a:lnTo>
                <a:lnTo>
                  <a:pt x="373" y="2156"/>
                </a:lnTo>
                <a:lnTo>
                  <a:pt x="372" y="2157"/>
                </a:lnTo>
                <a:lnTo>
                  <a:pt x="371" y="2159"/>
                </a:lnTo>
                <a:lnTo>
                  <a:pt x="367" y="2161"/>
                </a:lnTo>
                <a:lnTo>
                  <a:pt x="366" y="2162"/>
                </a:lnTo>
                <a:lnTo>
                  <a:pt x="359" y="2166"/>
                </a:lnTo>
                <a:lnTo>
                  <a:pt x="356" y="2170"/>
                </a:lnTo>
                <a:lnTo>
                  <a:pt x="343" y="2180"/>
                </a:lnTo>
                <a:lnTo>
                  <a:pt x="338" y="2183"/>
                </a:lnTo>
                <a:lnTo>
                  <a:pt x="337" y="2184"/>
                </a:lnTo>
                <a:lnTo>
                  <a:pt x="319" y="2199"/>
                </a:lnTo>
                <a:lnTo>
                  <a:pt x="307" y="2208"/>
                </a:lnTo>
                <a:lnTo>
                  <a:pt x="262" y="2243"/>
                </a:lnTo>
                <a:lnTo>
                  <a:pt x="256" y="2247"/>
                </a:lnTo>
                <a:lnTo>
                  <a:pt x="246" y="2255"/>
                </a:lnTo>
                <a:lnTo>
                  <a:pt x="243" y="2257"/>
                </a:lnTo>
                <a:lnTo>
                  <a:pt x="229" y="2268"/>
                </a:lnTo>
                <a:lnTo>
                  <a:pt x="217" y="2278"/>
                </a:lnTo>
                <a:lnTo>
                  <a:pt x="190" y="2299"/>
                </a:lnTo>
                <a:lnTo>
                  <a:pt x="179" y="2308"/>
                </a:lnTo>
                <a:lnTo>
                  <a:pt x="177" y="2310"/>
                </a:lnTo>
                <a:lnTo>
                  <a:pt x="176" y="2310"/>
                </a:lnTo>
                <a:lnTo>
                  <a:pt x="176" y="2311"/>
                </a:lnTo>
                <a:lnTo>
                  <a:pt x="175" y="2311"/>
                </a:lnTo>
                <a:lnTo>
                  <a:pt x="169" y="2315"/>
                </a:lnTo>
                <a:lnTo>
                  <a:pt x="164" y="2321"/>
                </a:lnTo>
                <a:lnTo>
                  <a:pt x="153" y="2329"/>
                </a:lnTo>
                <a:lnTo>
                  <a:pt x="145" y="2335"/>
                </a:lnTo>
                <a:lnTo>
                  <a:pt x="144" y="2336"/>
                </a:lnTo>
                <a:lnTo>
                  <a:pt x="139" y="2340"/>
                </a:lnTo>
                <a:lnTo>
                  <a:pt x="136" y="2342"/>
                </a:lnTo>
                <a:lnTo>
                  <a:pt x="129" y="2348"/>
                </a:lnTo>
                <a:lnTo>
                  <a:pt x="124" y="2353"/>
                </a:lnTo>
                <a:lnTo>
                  <a:pt x="123" y="2353"/>
                </a:lnTo>
                <a:lnTo>
                  <a:pt x="121" y="2355"/>
                </a:lnTo>
                <a:lnTo>
                  <a:pt x="104" y="2356"/>
                </a:lnTo>
                <a:lnTo>
                  <a:pt x="70" y="2358"/>
                </a:lnTo>
                <a:lnTo>
                  <a:pt x="69" y="2357"/>
                </a:lnTo>
                <a:lnTo>
                  <a:pt x="66" y="2343"/>
                </a:lnTo>
                <a:lnTo>
                  <a:pt x="64" y="2332"/>
                </a:lnTo>
                <a:lnTo>
                  <a:pt x="63" y="2327"/>
                </a:lnTo>
                <a:lnTo>
                  <a:pt x="60" y="2317"/>
                </a:lnTo>
                <a:lnTo>
                  <a:pt x="60" y="2314"/>
                </a:lnTo>
                <a:lnTo>
                  <a:pt x="60" y="2313"/>
                </a:lnTo>
                <a:lnTo>
                  <a:pt x="59" y="2311"/>
                </a:lnTo>
                <a:lnTo>
                  <a:pt x="59" y="2310"/>
                </a:lnTo>
                <a:lnTo>
                  <a:pt x="59" y="2309"/>
                </a:lnTo>
                <a:lnTo>
                  <a:pt x="59" y="2308"/>
                </a:lnTo>
                <a:lnTo>
                  <a:pt x="55" y="2286"/>
                </a:lnTo>
                <a:lnTo>
                  <a:pt x="53" y="2282"/>
                </a:lnTo>
                <a:lnTo>
                  <a:pt x="53" y="2281"/>
                </a:lnTo>
                <a:lnTo>
                  <a:pt x="52" y="2275"/>
                </a:lnTo>
                <a:lnTo>
                  <a:pt x="51" y="2268"/>
                </a:lnTo>
                <a:lnTo>
                  <a:pt x="50" y="2266"/>
                </a:lnTo>
                <a:lnTo>
                  <a:pt x="46" y="2241"/>
                </a:lnTo>
                <a:lnTo>
                  <a:pt x="42" y="2226"/>
                </a:lnTo>
                <a:lnTo>
                  <a:pt x="41" y="2219"/>
                </a:lnTo>
                <a:lnTo>
                  <a:pt x="37" y="2194"/>
                </a:lnTo>
                <a:lnTo>
                  <a:pt x="33" y="2181"/>
                </a:lnTo>
                <a:lnTo>
                  <a:pt x="31" y="2167"/>
                </a:lnTo>
                <a:lnTo>
                  <a:pt x="29" y="2157"/>
                </a:lnTo>
                <a:lnTo>
                  <a:pt x="27" y="2147"/>
                </a:lnTo>
                <a:lnTo>
                  <a:pt x="18" y="2103"/>
                </a:lnTo>
                <a:lnTo>
                  <a:pt x="12" y="2080"/>
                </a:lnTo>
                <a:lnTo>
                  <a:pt x="9" y="2061"/>
                </a:lnTo>
                <a:lnTo>
                  <a:pt x="7" y="2058"/>
                </a:lnTo>
                <a:lnTo>
                  <a:pt x="7" y="2054"/>
                </a:lnTo>
                <a:lnTo>
                  <a:pt x="5" y="2045"/>
                </a:lnTo>
                <a:lnTo>
                  <a:pt x="5" y="2042"/>
                </a:lnTo>
                <a:lnTo>
                  <a:pt x="4" y="2040"/>
                </a:lnTo>
                <a:lnTo>
                  <a:pt x="1" y="2022"/>
                </a:lnTo>
                <a:lnTo>
                  <a:pt x="0" y="2015"/>
                </a:lnTo>
                <a:close/>
              </a:path>
            </a:pathLst>
          </a:custGeom>
          <a:solidFill>
            <a:srgbClr val="C3B996"/>
          </a:solidFill>
          <a:ln w="19050" cmpd="sng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28398" dir="6993903" algn="ctr" rotWithShape="0">
              <a:srgbClr val="B2B2B2">
                <a:alpha val="50000"/>
              </a:srgbClr>
            </a:outerShdw>
          </a:effectLst>
        </p:spPr>
        <p:txBody>
          <a:bodyPr/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zh-CN" altLang="en-US" b="1" kern="0">
              <a:solidFill>
                <a:srgbClr val="000000"/>
              </a:solidFill>
              <a:latin typeface="Arial" charset="0"/>
            </a:endParaRPr>
          </a:p>
        </p:txBody>
      </p:sp>
      <p:sp>
        <p:nvSpPr>
          <p:cNvPr id="3" name="Freeform 44">
            <a:extLst>
              <a:ext uri="{FF2B5EF4-FFF2-40B4-BE49-F238E27FC236}">
                <a16:creationId xmlns:a16="http://schemas.microsoft.com/office/drawing/2014/main" id="{EDFAD2F1-0338-1F8C-1BD0-DB3D68FF4E97}"/>
              </a:ext>
            </a:extLst>
          </p:cNvPr>
          <p:cNvSpPr>
            <a:spLocks noEditPoints="1"/>
          </p:cNvSpPr>
          <p:nvPr/>
        </p:nvSpPr>
        <p:spPr bwMode="auto">
          <a:xfrm>
            <a:off x="5148064" y="1059582"/>
            <a:ext cx="3648659" cy="3669382"/>
          </a:xfrm>
          <a:custGeom>
            <a:avLst/>
            <a:gdLst>
              <a:gd name="T0" fmla="*/ 34 w 2465"/>
              <a:gd name="T1" fmla="*/ 2031 h 2479"/>
              <a:gd name="T2" fmla="*/ 73 w 2465"/>
              <a:gd name="T3" fmla="*/ 1846 h 2479"/>
              <a:gd name="T4" fmla="*/ 162 w 2465"/>
              <a:gd name="T5" fmla="*/ 1673 h 2479"/>
              <a:gd name="T6" fmla="*/ 324 w 2465"/>
              <a:gd name="T7" fmla="*/ 1122 h 2479"/>
              <a:gd name="T8" fmla="*/ 334 w 2465"/>
              <a:gd name="T9" fmla="*/ 1080 h 2479"/>
              <a:gd name="T10" fmla="*/ 553 w 2465"/>
              <a:gd name="T11" fmla="*/ 556 h 2479"/>
              <a:gd name="T12" fmla="*/ 673 w 2465"/>
              <a:gd name="T13" fmla="*/ 229 h 2479"/>
              <a:gd name="T14" fmla="*/ 641 w 2465"/>
              <a:gd name="T15" fmla="*/ 195 h 2479"/>
              <a:gd name="T16" fmla="*/ 663 w 2465"/>
              <a:gd name="T17" fmla="*/ 88 h 2479"/>
              <a:gd name="T18" fmla="*/ 768 w 2465"/>
              <a:gd name="T19" fmla="*/ 126 h 2479"/>
              <a:gd name="T20" fmla="*/ 808 w 2465"/>
              <a:gd name="T21" fmla="*/ 185 h 2479"/>
              <a:gd name="T22" fmla="*/ 857 w 2465"/>
              <a:gd name="T23" fmla="*/ 190 h 2479"/>
              <a:gd name="T24" fmla="*/ 929 w 2465"/>
              <a:gd name="T25" fmla="*/ 216 h 2479"/>
              <a:gd name="T26" fmla="*/ 995 w 2465"/>
              <a:gd name="T27" fmla="*/ 266 h 2479"/>
              <a:gd name="T28" fmla="*/ 1047 w 2465"/>
              <a:gd name="T29" fmla="*/ 317 h 2479"/>
              <a:gd name="T30" fmla="*/ 1106 w 2465"/>
              <a:gd name="T31" fmla="*/ 294 h 2479"/>
              <a:gd name="T32" fmla="*/ 1157 w 2465"/>
              <a:gd name="T33" fmla="*/ 272 h 2479"/>
              <a:gd name="T34" fmla="*/ 1222 w 2465"/>
              <a:gd name="T35" fmla="*/ 260 h 2479"/>
              <a:gd name="T36" fmla="*/ 1202 w 2465"/>
              <a:gd name="T37" fmla="*/ 193 h 2479"/>
              <a:gd name="T38" fmla="*/ 1249 w 2465"/>
              <a:gd name="T39" fmla="*/ 124 h 2479"/>
              <a:gd name="T40" fmla="*/ 1317 w 2465"/>
              <a:gd name="T41" fmla="*/ 64 h 2479"/>
              <a:gd name="T42" fmla="*/ 1384 w 2465"/>
              <a:gd name="T43" fmla="*/ 5 h 2479"/>
              <a:gd name="T44" fmla="*/ 1432 w 2465"/>
              <a:gd name="T45" fmla="*/ 59 h 2479"/>
              <a:gd name="T46" fmla="*/ 1450 w 2465"/>
              <a:gd name="T47" fmla="*/ 91 h 2479"/>
              <a:gd name="T48" fmla="*/ 1485 w 2465"/>
              <a:gd name="T49" fmla="*/ 149 h 2479"/>
              <a:gd name="T50" fmla="*/ 1502 w 2465"/>
              <a:gd name="T51" fmla="*/ 223 h 2479"/>
              <a:gd name="T52" fmla="*/ 1516 w 2465"/>
              <a:gd name="T53" fmla="*/ 303 h 2479"/>
              <a:gd name="T54" fmla="*/ 1531 w 2465"/>
              <a:gd name="T55" fmla="*/ 367 h 2479"/>
              <a:gd name="T56" fmla="*/ 1583 w 2465"/>
              <a:gd name="T57" fmla="*/ 406 h 2479"/>
              <a:gd name="T58" fmla="*/ 1633 w 2465"/>
              <a:gd name="T59" fmla="*/ 443 h 2479"/>
              <a:gd name="T60" fmla="*/ 1711 w 2465"/>
              <a:gd name="T61" fmla="*/ 507 h 2479"/>
              <a:gd name="T62" fmla="*/ 1744 w 2465"/>
              <a:gd name="T63" fmla="*/ 525 h 2479"/>
              <a:gd name="T64" fmla="*/ 1775 w 2465"/>
              <a:gd name="T65" fmla="*/ 577 h 2479"/>
              <a:gd name="T66" fmla="*/ 1790 w 2465"/>
              <a:gd name="T67" fmla="*/ 599 h 2479"/>
              <a:gd name="T68" fmla="*/ 1887 w 2465"/>
              <a:gd name="T69" fmla="*/ 690 h 2479"/>
              <a:gd name="T70" fmla="*/ 1885 w 2465"/>
              <a:gd name="T71" fmla="*/ 787 h 2479"/>
              <a:gd name="T72" fmla="*/ 1895 w 2465"/>
              <a:gd name="T73" fmla="*/ 838 h 2479"/>
              <a:gd name="T74" fmla="*/ 1979 w 2465"/>
              <a:gd name="T75" fmla="*/ 892 h 2479"/>
              <a:gd name="T76" fmla="*/ 2106 w 2465"/>
              <a:gd name="T77" fmla="*/ 929 h 2479"/>
              <a:gd name="T78" fmla="*/ 2142 w 2465"/>
              <a:gd name="T79" fmla="*/ 1029 h 2479"/>
              <a:gd name="T80" fmla="*/ 2182 w 2465"/>
              <a:gd name="T81" fmla="*/ 1165 h 2479"/>
              <a:gd name="T82" fmla="*/ 2249 w 2465"/>
              <a:gd name="T83" fmla="*/ 1395 h 2479"/>
              <a:gd name="T84" fmla="*/ 2288 w 2465"/>
              <a:gd name="T85" fmla="*/ 1539 h 2479"/>
              <a:gd name="T86" fmla="*/ 2328 w 2465"/>
              <a:gd name="T87" fmla="*/ 1515 h 2479"/>
              <a:gd name="T88" fmla="*/ 2366 w 2465"/>
              <a:gd name="T89" fmla="*/ 1523 h 2479"/>
              <a:gd name="T90" fmla="*/ 2395 w 2465"/>
              <a:gd name="T91" fmla="*/ 1653 h 2479"/>
              <a:gd name="T92" fmla="*/ 2442 w 2465"/>
              <a:gd name="T93" fmla="*/ 1885 h 2479"/>
              <a:gd name="T94" fmla="*/ 2233 w 2465"/>
              <a:gd name="T95" fmla="*/ 2023 h 2479"/>
              <a:gd name="T96" fmla="*/ 2211 w 2465"/>
              <a:gd name="T97" fmla="*/ 2115 h 2479"/>
              <a:gd name="T98" fmla="*/ 2149 w 2465"/>
              <a:gd name="T99" fmla="*/ 2150 h 2479"/>
              <a:gd name="T100" fmla="*/ 2098 w 2465"/>
              <a:gd name="T101" fmla="*/ 2197 h 2479"/>
              <a:gd name="T102" fmla="*/ 2045 w 2465"/>
              <a:gd name="T103" fmla="*/ 2239 h 2479"/>
              <a:gd name="T104" fmla="*/ 2044 w 2465"/>
              <a:gd name="T105" fmla="*/ 2392 h 2479"/>
              <a:gd name="T106" fmla="*/ 1863 w 2465"/>
              <a:gd name="T107" fmla="*/ 2437 h 2479"/>
              <a:gd name="T108" fmla="*/ 1693 w 2465"/>
              <a:gd name="T109" fmla="*/ 2341 h 2479"/>
              <a:gd name="T110" fmla="*/ 1534 w 2465"/>
              <a:gd name="T111" fmla="*/ 2249 h 2479"/>
              <a:gd name="T112" fmla="*/ 1387 w 2465"/>
              <a:gd name="T113" fmla="*/ 2186 h 2479"/>
              <a:gd name="T114" fmla="*/ 1183 w 2465"/>
              <a:gd name="T115" fmla="*/ 2087 h 2479"/>
              <a:gd name="T116" fmla="*/ 976 w 2465"/>
              <a:gd name="T117" fmla="*/ 2060 h 2479"/>
              <a:gd name="T118" fmla="*/ 663 w 2465"/>
              <a:gd name="T119" fmla="*/ 2012 h 2479"/>
              <a:gd name="T120" fmla="*/ 491 w 2465"/>
              <a:gd name="T121" fmla="*/ 2064 h 2479"/>
              <a:gd name="T122" fmla="*/ 243 w 2465"/>
              <a:gd name="T123" fmla="*/ 2257 h 2479"/>
              <a:gd name="T124" fmla="*/ 29 w 2465"/>
              <a:gd name="T125" fmla="*/ 2157 h 24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  <a:cxn ang="0">
                <a:pos x="T124" y="T125"/>
              </a:cxn>
            </a:cxnLst>
            <a:rect l="0" t="0" r="r" b="b"/>
            <a:pathLst>
              <a:path w="2465" h="2479">
                <a:moveTo>
                  <a:pt x="2430" y="1516"/>
                </a:moveTo>
                <a:lnTo>
                  <a:pt x="2431" y="1513"/>
                </a:lnTo>
                <a:lnTo>
                  <a:pt x="2432" y="1506"/>
                </a:lnTo>
                <a:lnTo>
                  <a:pt x="2433" y="1501"/>
                </a:lnTo>
                <a:lnTo>
                  <a:pt x="2433" y="1498"/>
                </a:lnTo>
                <a:lnTo>
                  <a:pt x="2436" y="1498"/>
                </a:lnTo>
                <a:lnTo>
                  <a:pt x="2441" y="1499"/>
                </a:lnTo>
                <a:lnTo>
                  <a:pt x="2439" y="1508"/>
                </a:lnTo>
                <a:lnTo>
                  <a:pt x="2439" y="1514"/>
                </a:lnTo>
                <a:lnTo>
                  <a:pt x="2438" y="1516"/>
                </a:lnTo>
                <a:lnTo>
                  <a:pt x="2438" y="1518"/>
                </a:lnTo>
                <a:lnTo>
                  <a:pt x="2438" y="1521"/>
                </a:lnTo>
                <a:lnTo>
                  <a:pt x="2430" y="1520"/>
                </a:lnTo>
                <a:lnTo>
                  <a:pt x="2430" y="1516"/>
                </a:lnTo>
                <a:close/>
                <a:moveTo>
                  <a:pt x="0" y="2015"/>
                </a:moveTo>
                <a:lnTo>
                  <a:pt x="1" y="2015"/>
                </a:lnTo>
                <a:lnTo>
                  <a:pt x="2" y="2015"/>
                </a:lnTo>
                <a:lnTo>
                  <a:pt x="3" y="2015"/>
                </a:lnTo>
                <a:lnTo>
                  <a:pt x="4" y="2016"/>
                </a:lnTo>
                <a:lnTo>
                  <a:pt x="5" y="2016"/>
                </a:lnTo>
                <a:lnTo>
                  <a:pt x="6" y="2016"/>
                </a:lnTo>
                <a:lnTo>
                  <a:pt x="10" y="2017"/>
                </a:lnTo>
                <a:lnTo>
                  <a:pt x="12" y="2017"/>
                </a:lnTo>
                <a:lnTo>
                  <a:pt x="13" y="2018"/>
                </a:lnTo>
                <a:lnTo>
                  <a:pt x="15" y="2020"/>
                </a:lnTo>
                <a:lnTo>
                  <a:pt x="16" y="2020"/>
                </a:lnTo>
                <a:lnTo>
                  <a:pt x="16" y="2021"/>
                </a:lnTo>
                <a:lnTo>
                  <a:pt x="18" y="2021"/>
                </a:lnTo>
                <a:lnTo>
                  <a:pt x="18" y="2022"/>
                </a:lnTo>
                <a:lnTo>
                  <a:pt x="19" y="2023"/>
                </a:lnTo>
                <a:lnTo>
                  <a:pt x="20" y="2026"/>
                </a:lnTo>
                <a:lnTo>
                  <a:pt x="20" y="2027"/>
                </a:lnTo>
                <a:lnTo>
                  <a:pt x="21" y="2030"/>
                </a:lnTo>
                <a:lnTo>
                  <a:pt x="21" y="2031"/>
                </a:lnTo>
                <a:lnTo>
                  <a:pt x="22" y="2032"/>
                </a:lnTo>
                <a:lnTo>
                  <a:pt x="23" y="2032"/>
                </a:lnTo>
                <a:lnTo>
                  <a:pt x="23" y="2033"/>
                </a:lnTo>
                <a:lnTo>
                  <a:pt x="24" y="2033"/>
                </a:lnTo>
                <a:lnTo>
                  <a:pt x="26" y="2033"/>
                </a:lnTo>
                <a:lnTo>
                  <a:pt x="27" y="2033"/>
                </a:lnTo>
                <a:lnTo>
                  <a:pt x="28" y="2033"/>
                </a:lnTo>
                <a:lnTo>
                  <a:pt x="30" y="2033"/>
                </a:lnTo>
                <a:lnTo>
                  <a:pt x="31" y="2033"/>
                </a:lnTo>
                <a:lnTo>
                  <a:pt x="32" y="2032"/>
                </a:lnTo>
                <a:lnTo>
                  <a:pt x="34" y="2031"/>
                </a:lnTo>
                <a:lnTo>
                  <a:pt x="36" y="2031"/>
                </a:lnTo>
                <a:lnTo>
                  <a:pt x="37" y="2030"/>
                </a:lnTo>
                <a:lnTo>
                  <a:pt x="38" y="2030"/>
                </a:lnTo>
                <a:lnTo>
                  <a:pt x="40" y="2031"/>
                </a:lnTo>
                <a:lnTo>
                  <a:pt x="41" y="2031"/>
                </a:lnTo>
                <a:lnTo>
                  <a:pt x="43" y="2031"/>
                </a:lnTo>
                <a:lnTo>
                  <a:pt x="46" y="2032"/>
                </a:lnTo>
                <a:lnTo>
                  <a:pt x="47" y="2033"/>
                </a:lnTo>
                <a:lnTo>
                  <a:pt x="48" y="2034"/>
                </a:lnTo>
                <a:lnTo>
                  <a:pt x="48" y="2035"/>
                </a:lnTo>
                <a:lnTo>
                  <a:pt x="48" y="2036"/>
                </a:lnTo>
                <a:lnTo>
                  <a:pt x="48" y="2040"/>
                </a:lnTo>
                <a:lnTo>
                  <a:pt x="48" y="2042"/>
                </a:lnTo>
                <a:lnTo>
                  <a:pt x="48" y="2043"/>
                </a:lnTo>
                <a:lnTo>
                  <a:pt x="49" y="2048"/>
                </a:lnTo>
                <a:lnTo>
                  <a:pt x="49" y="2049"/>
                </a:lnTo>
                <a:lnTo>
                  <a:pt x="50" y="2052"/>
                </a:lnTo>
                <a:lnTo>
                  <a:pt x="51" y="2053"/>
                </a:lnTo>
                <a:lnTo>
                  <a:pt x="55" y="2054"/>
                </a:lnTo>
                <a:lnTo>
                  <a:pt x="56" y="2055"/>
                </a:lnTo>
                <a:lnTo>
                  <a:pt x="57" y="2057"/>
                </a:lnTo>
                <a:lnTo>
                  <a:pt x="59" y="2058"/>
                </a:lnTo>
                <a:lnTo>
                  <a:pt x="59" y="2059"/>
                </a:lnTo>
                <a:lnTo>
                  <a:pt x="60" y="2061"/>
                </a:lnTo>
                <a:lnTo>
                  <a:pt x="61" y="2064"/>
                </a:lnTo>
                <a:lnTo>
                  <a:pt x="61" y="2063"/>
                </a:lnTo>
                <a:lnTo>
                  <a:pt x="63" y="2058"/>
                </a:lnTo>
                <a:lnTo>
                  <a:pt x="63" y="2054"/>
                </a:lnTo>
                <a:lnTo>
                  <a:pt x="64" y="2026"/>
                </a:lnTo>
                <a:lnTo>
                  <a:pt x="65" y="2017"/>
                </a:lnTo>
                <a:lnTo>
                  <a:pt x="65" y="2015"/>
                </a:lnTo>
                <a:lnTo>
                  <a:pt x="65" y="2010"/>
                </a:lnTo>
                <a:lnTo>
                  <a:pt x="66" y="1995"/>
                </a:lnTo>
                <a:lnTo>
                  <a:pt x="66" y="1991"/>
                </a:lnTo>
                <a:lnTo>
                  <a:pt x="66" y="1990"/>
                </a:lnTo>
                <a:lnTo>
                  <a:pt x="67" y="1962"/>
                </a:lnTo>
                <a:lnTo>
                  <a:pt x="68" y="1944"/>
                </a:lnTo>
                <a:lnTo>
                  <a:pt x="69" y="1921"/>
                </a:lnTo>
                <a:lnTo>
                  <a:pt x="70" y="1879"/>
                </a:lnTo>
                <a:lnTo>
                  <a:pt x="71" y="1860"/>
                </a:lnTo>
                <a:lnTo>
                  <a:pt x="73" y="1853"/>
                </a:lnTo>
                <a:lnTo>
                  <a:pt x="73" y="1851"/>
                </a:lnTo>
                <a:lnTo>
                  <a:pt x="73" y="1850"/>
                </a:lnTo>
                <a:lnTo>
                  <a:pt x="73" y="1849"/>
                </a:lnTo>
                <a:lnTo>
                  <a:pt x="73" y="1846"/>
                </a:lnTo>
                <a:lnTo>
                  <a:pt x="73" y="1844"/>
                </a:lnTo>
                <a:lnTo>
                  <a:pt x="74" y="1841"/>
                </a:lnTo>
                <a:lnTo>
                  <a:pt x="74" y="1836"/>
                </a:lnTo>
                <a:lnTo>
                  <a:pt x="74" y="1834"/>
                </a:lnTo>
                <a:lnTo>
                  <a:pt x="75" y="1834"/>
                </a:lnTo>
                <a:lnTo>
                  <a:pt x="76" y="1834"/>
                </a:lnTo>
                <a:lnTo>
                  <a:pt x="77" y="1834"/>
                </a:lnTo>
                <a:lnTo>
                  <a:pt x="81" y="1834"/>
                </a:lnTo>
                <a:lnTo>
                  <a:pt x="83" y="1834"/>
                </a:lnTo>
                <a:lnTo>
                  <a:pt x="84" y="1834"/>
                </a:lnTo>
                <a:lnTo>
                  <a:pt x="85" y="1832"/>
                </a:lnTo>
                <a:lnTo>
                  <a:pt x="87" y="1832"/>
                </a:lnTo>
                <a:lnTo>
                  <a:pt x="87" y="1831"/>
                </a:lnTo>
                <a:lnTo>
                  <a:pt x="87" y="1830"/>
                </a:lnTo>
                <a:lnTo>
                  <a:pt x="88" y="1830"/>
                </a:lnTo>
                <a:lnTo>
                  <a:pt x="88" y="1829"/>
                </a:lnTo>
                <a:lnTo>
                  <a:pt x="88" y="1828"/>
                </a:lnTo>
                <a:lnTo>
                  <a:pt x="88" y="1827"/>
                </a:lnTo>
                <a:lnTo>
                  <a:pt x="88" y="1825"/>
                </a:lnTo>
                <a:lnTo>
                  <a:pt x="88" y="1821"/>
                </a:lnTo>
                <a:lnTo>
                  <a:pt x="88" y="1819"/>
                </a:lnTo>
                <a:lnTo>
                  <a:pt x="88" y="1817"/>
                </a:lnTo>
                <a:lnTo>
                  <a:pt x="87" y="1816"/>
                </a:lnTo>
                <a:lnTo>
                  <a:pt x="87" y="1814"/>
                </a:lnTo>
                <a:lnTo>
                  <a:pt x="87" y="1813"/>
                </a:lnTo>
                <a:lnTo>
                  <a:pt x="87" y="1812"/>
                </a:lnTo>
                <a:lnTo>
                  <a:pt x="87" y="1810"/>
                </a:lnTo>
                <a:lnTo>
                  <a:pt x="87" y="1809"/>
                </a:lnTo>
                <a:lnTo>
                  <a:pt x="74" y="1807"/>
                </a:lnTo>
                <a:lnTo>
                  <a:pt x="75" y="1784"/>
                </a:lnTo>
                <a:lnTo>
                  <a:pt x="75" y="1782"/>
                </a:lnTo>
                <a:lnTo>
                  <a:pt x="75" y="1772"/>
                </a:lnTo>
                <a:lnTo>
                  <a:pt x="75" y="1768"/>
                </a:lnTo>
                <a:lnTo>
                  <a:pt x="75" y="1767"/>
                </a:lnTo>
                <a:lnTo>
                  <a:pt x="75" y="1766"/>
                </a:lnTo>
                <a:lnTo>
                  <a:pt x="76" y="1765"/>
                </a:lnTo>
                <a:lnTo>
                  <a:pt x="76" y="1764"/>
                </a:lnTo>
                <a:lnTo>
                  <a:pt x="78" y="1761"/>
                </a:lnTo>
                <a:lnTo>
                  <a:pt x="101" y="1737"/>
                </a:lnTo>
                <a:lnTo>
                  <a:pt x="103" y="1734"/>
                </a:lnTo>
                <a:lnTo>
                  <a:pt x="116" y="1720"/>
                </a:lnTo>
                <a:lnTo>
                  <a:pt x="123" y="1714"/>
                </a:lnTo>
                <a:lnTo>
                  <a:pt x="152" y="1683"/>
                </a:lnTo>
                <a:lnTo>
                  <a:pt x="155" y="1680"/>
                </a:lnTo>
                <a:lnTo>
                  <a:pt x="162" y="1673"/>
                </a:lnTo>
                <a:lnTo>
                  <a:pt x="180" y="1654"/>
                </a:lnTo>
                <a:lnTo>
                  <a:pt x="213" y="1622"/>
                </a:lnTo>
                <a:lnTo>
                  <a:pt x="244" y="1589"/>
                </a:lnTo>
                <a:lnTo>
                  <a:pt x="251" y="1581"/>
                </a:lnTo>
                <a:lnTo>
                  <a:pt x="260" y="1572"/>
                </a:lnTo>
                <a:lnTo>
                  <a:pt x="261" y="1570"/>
                </a:lnTo>
                <a:lnTo>
                  <a:pt x="261" y="1569"/>
                </a:lnTo>
                <a:lnTo>
                  <a:pt x="261" y="1568"/>
                </a:lnTo>
                <a:lnTo>
                  <a:pt x="262" y="1561"/>
                </a:lnTo>
                <a:lnTo>
                  <a:pt x="262" y="1558"/>
                </a:lnTo>
                <a:lnTo>
                  <a:pt x="263" y="1553"/>
                </a:lnTo>
                <a:lnTo>
                  <a:pt x="263" y="1551"/>
                </a:lnTo>
                <a:lnTo>
                  <a:pt x="265" y="1536"/>
                </a:lnTo>
                <a:lnTo>
                  <a:pt x="265" y="1531"/>
                </a:lnTo>
                <a:lnTo>
                  <a:pt x="266" y="1526"/>
                </a:lnTo>
                <a:lnTo>
                  <a:pt x="269" y="1510"/>
                </a:lnTo>
                <a:lnTo>
                  <a:pt x="269" y="1505"/>
                </a:lnTo>
                <a:lnTo>
                  <a:pt x="271" y="1493"/>
                </a:lnTo>
                <a:lnTo>
                  <a:pt x="274" y="1458"/>
                </a:lnTo>
                <a:lnTo>
                  <a:pt x="277" y="1447"/>
                </a:lnTo>
                <a:lnTo>
                  <a:pt x="278" y="1431"/>
                </a:lnTo>
                <a:lnTo>
                  <a:pt x="284" y="1385"/>
                </a:lnTo>
                <a:lnTo>
                  <a:pt x="286" y="1376"/>
                </a:lnTo>
                <a:lnTo>
                  <a:pt x="287" y="1369"/>
                </a:lnTo>
                <a:lnTo>
                  <a:pt x="287" y="1367"/>
                </a:lnTo>
                <a:lnTo>
                  <a:pt x="288" y="1361"/>
                </a:lnTo>
                <a:lnTo>
                  <a:pt x="288" y="1355"/>
                </a:lnTo>
                <a:lnTo>
                  <a:pt x="291" y="1336"/>
                </a:lnTo>
                <a:lnTo>
                  <a:pt x="292" y="1327"/>
                </a:lnTo>
                <a:lnTo>
                  <a:pt x="292" y="1326"/>
                </a:lnTo>
                <a:lnTo>
                  <a:pt x="293" y="1320"/>
                </a:lnTo>
                <a:lnTo>
                  <a:pt x="293" y="1319"/>
                </a:lnTo>
                <a:lnTo>
                  <a:pt x="294" y="1313"/>
                </a:lnTo>
                <a:lnTo>
                  <a:pt x="297" y="1297"/>
                </a:lnTo>
                <a:lnTo>
                  <a:pt x="298" y="1291"/>
                </a:lnTo>
                <a:lnTo>
                  <a:pt x="301" y="1270"/>
                </a:lnTo>
                <a:lnTo>
                  <a:pt x="302" y="1263"/>
                </a:lnTo>
                <a:lnTo>
                  <a:pt x="305" y="1247"/>
                </a:lnTo>
                <a:lnTo>
                  <a:pt x="315" y="1178"/>
                </a:lnTo>
                <a:lnTo>
                  <a:pt x="319" y="1151"/>
                </a:lnTo>
                <a:lnTo>
                  <a:pt x="319" y="1150"/>
                </a:lnTo>
                <a:lnTo>
                  <a:pt x="320" y="1143"/>
                </a:lnTo>
                <a:lnTo>
                  <a:pt x="321" y="1136"/>
                </a:lnTo>
                <a:lnTo>
                  <a:pt x="322" y="1129"/>
                </a:lnTo>
                <a:lnTo>
                  <a:pt x="324" y="1122"/>
                </a:lnTo>
                <a:lnTo>
                  <a:pt x="325" y="1115"/>
                </a:lnTo>
                <a:lnTo>
                  <a:pt x="325" y="1112"/>
                </a:lnTo>
                <a:lnTo>
                  <a:pt x="324" y="1111"/>
                </a:lnTo>
                <a:lnTo>
                  <a:pt x="321" y="1111"/>
                </a:lnTo>
                <a:lnTo>
                  <a:pt x="319" y="1109"/>
                </a:lnTo>
                <a:lnTo>
                  <a:pt x="318" y="1109"/>
                </a:lnTo>
                <a:lnTo>
                  <a:pt x="318" y="1108"/>
                </a:lnTo>
                <a:lnTo>
                  <a:pt x="317" y="1108"/>
                </a:lnTo>
                <a:lnTo>
                  <a:pt x="318" y="1106"/>
                </a:lnTo>
                <a:lnTo>
                  <a:pt x="318" y="1103"/>
                </a:lnTo>
                <a:lnTo>
                  <a:pt x="319" y="1098"/>
                </a:lnTo>
                <a:lnTo>
                  <a:pt x="319" y="1097"/>
                </a:lnTo>
                <a:lnTo>
                  <a:pt x="320" y="1096"/>
                </a:lnTo>
                <a:lnTo>
                  <a:pt x="320" y="1092"/>
                </a:lnTo>
                <a:lnTo>
                  <a:pt x="321" y="1089"/>
                </a:lnTo>
                <a:lnTo>
                  <a:pt x="321" y="1088"/>
                </a:lnTo>
                <a:lnTo>
                  <a:pt x="322" y="1087"/>
                </a:lnTo>
                <a:lnTo>
                  <a:pt x="320" y="1086"/>
                </a:lnTo>
                <a:lnTo>
                  <a:pt x="319" y="1085"/>
                </a:lnTo>
                <a:lnTo>
                  <a:pt x="318" y="1085"/>
                </a:lnTo>
                <a:lnTo>
                  <a:pt x="315" y="1084"/>
                </a:lnTo>
                <a:lnTo>
                  <a:pt x="308" y="1081"/>
                </a:lnTo>
                <a:lnTo>
                  <a:pt x="307" y="1081"/>
                </a:lnTo>
                <a:lnTo>
                  <a:pt x="306" y="1082"/>
                </a:lnTo>
                <a:lnTo>
                  <a:pt x="306" y="1084"/>
                </a:lnTo>
                <a:lnTo>
                  <a:pt x="305" y="1084"/>
                </a:lnTo>
                <a:lnTo>
                  <a:pt x="303" y="1084"/>
                </a:lnTo>
                <a:lnTo>
                  <a:pt x="305" y="1080"/>
                </a:lnTo>
                <a:lnTo>
                  <a:pt x="305" y="1079"/>
                </a:lnTo>
                <a:lnTo>
                  <a:pt x="306" y="1078"/>
                </a:lnTo>
                <a:lnTo>
                  <a:pt x="308" y="1078"/>
                </a:lnTo>
                <a:lnTo>
                  <a:pt x="311" y="1080"/>
                </a:lnTo>
                <a:lnTo>
                  <a:pt x="316" y="1081"/>
                </a:lnTo>
                <a:lnTo>
                  <a:pt x="317" y="1081"/>
                </a:lnTo>
                <a:lnTo>
                  <a:pt x="318" y="1082"/>
                </a:lnTo>
                <a:lnTo>
                  <a:pt x="319" y="1082"/>
                </a:lnTo>
                <a:lnTo>
                  <a:pt x="320" y="1082"/>
                </a:lnTo>
                <a:lnTo>
                  <a:pt x="321" y="1084"/>
                </a:lnTo>
                <a:lnTo>
                  <a:pt x="322" y="1084"/>
                </a:lnTo>
                <a:lnTo>
                  <a:pt x="324" y="1085"/>
                </a:lnTo>
                <a:lnTo>
                  <a:pt x="330" y="1088"/>
                </a:lnTo>
                <a:lnTo>
                  <a:pt x="331" y="1087"/>
                </a:lnTo>
                <a:lnTo>
                  <a:pt x="331" y="1086"/>
                </a:lnTo>
                <a:lnTo>
                  <a:pt x="333" y="1085"/>
                </a:lnTo>
                <a:lnTo>
                  <a:pt x="334" y="1080"/>
                </a:lnTo>
                <a:lnTo>
                  <a:pt x="335" y="1079"/>
                </a:lnTo>
                <a:lnTo>
                  <a:pt x="337" y="1077"/>
                </a:lnTo>
                <a:lnTo>
                  <a:pt x="339" y="1075"/>
                </a:lnTo>
                <a:lnTo>
                  <a:pt x="339" y="1072"/>
                </a:lnTo>
                <a:lnTo>
                  <a:pt x="339" y="1071"/>
                </a:lnTo>
                <a:lnTo>
                  <a:pt x="339" y="1070"/>
                </a:lnTo>
                <a:lnTo>
                  <a:pt x="339" y="1069"/>
                </a:lnTo>
                <a:lnTo>
                  <a:pt x="339" y="1068"/>
                </a:lnTo>
                <a:lnTo>
                  <a:pt x="338" y="1064"/>
                </a:lnTo>
                <a:lnTo>
                  <a:pt x="338" y="1063"/>
                </a:lnTo>
                <a:lnTo>
                  <a:pt x="337" y="1061"/>
                </a:lnTo>
                <a:lnTo>
                  <a:pt x="336" y="1060"/>
                </a:lnTo>
                <a:lnTo>
                  <a:pt x="336" y="1059"/>
                </a:lnTo>
                <a:lnTo>
                  <a:pt x="325" y="1026"/>
                </a:lnTo>
                <a:lnTo>
                  <a:pt x="324" y="1022"/>
                </a:lnTo>
                <a:lnTo>
                  <a:pt x="324" y="1021"/>
                </a:lnTo>
                <a:lnTo>
                  <a:pt x="324" y="1019"/>
                </a:lnTo>
                <a:lnTo>
                  <a:pt x="328" y="1005"/>
                </a:lnTo>
                <a:lnTo>
                  <a:pt x="353" y="929"/>
                </a:lnTo>
                <a:lnTo>
                  <a:pt x="363" y="896"/>
                </a:lnTo>
                <a:lnTo>
                  <a:pt x="363" y="894"/>
                </a:lnTo>
                <a:lnTo>
                  <a:pt x="365" y="887"/>
                </a:lnTo>
                <a:lnTo>
                  <a:pt x="366" y="885"/>
                </a:lnTo>
                <a:lnTo>
                  <a:pt x="367" y="883"/>
                </a:lnTo>
                <a:lnTo>
                  <a:pt x="376" y="865"/>
                </a:lnTo>
                <a:lnTo>
                  <a:pt x="380" y="859"/>
                </a:lnTo>
                <a:lnTo>
                  <a:pt x="381" y="856"/>
                </a:lnTo>
                <a:lnTo>
                  <a:pt x="405" y="809"/>
                </a:lnTo>
                <a:lnTo>
                  <a:pt x="408" y="806"/>
                </a:lnTo>
                <a:lnTo>
                  <a:pt x="418" y="785"/>
                </a:lnTo>
                <a:lnTo>
                  <a:pt x="432" y="757"/>
                </a:lnTo>
                <a:lnTo>
                  <a:pt x="433" y="755"/>
                </a:lnTo>
                <a:lnTo>
                  <a:pt x="443" y="736"/>
                </a:lnTo>
                <a:lnTo>
                  <a:pt x="449" y="730"/>
                </a:lnTo>
                <a:lnTo>
                  <a:pt x="450" y="729"/>
                </a:lnTo>
                <a:lnTo>
                  <a:pt x="483" y="703"/>
                </a:lnTo>
                <a:lnTo>
                  <a:pt x="484" y="702"/>
                </a:lnTo>
                <a:lnTo>
                  <a:pt x="484" y="701"/>
                </a:lnTo>
                <a:lnTo>
                  <a:pt x="488" y="698"/>
                </a:lnTo>
                <a:lnTo>
                  <a:pt x="506" y="662"/>
                </a:lnTo>
                <a:lnTo>
                  <a:pt x="507" y="658"/>
                </a:lnTo>
                <a:lnTo>
                  <a:pt x="513" y="645"/>
                </a:lnTo>
                <a:lnTo>
                  <a:pt x="514" y="644"/>
                </a:lnTo>
                <a:lnTo>
                  <a:pt x="522" y="626"/>
                </a:lnTo>
                <a:lnTo>
                  <a:pt x="553" y="556"/>
                </a:lnTo>
                <a:lnTo>
                  <a:pt x="554" y="553"/>
                </a:lnTo>
                <a:lnTo>
                  <a:pt x="554" y="552"/>
                </a:lnTo>
                <a:lnTo>
                  <a:pt x="558" y="548"/>
                </a:lnTo>
                <a:lnTo>
                  <a:pt x="593" y="473"/>
                </a:lnTo>
                <a:lnTo>
                  <a:pt x="601" y="455"/>
                </a:lnTo>
                <a:lnTo>
                  <a:pt x="601" y="453"/>
                </a:lnTo>
                <a:lnTo>
                  <a:pt x="603" y="451"/>
                </a:lnTo>
                <a:lnTo>
                  <a:pt x="604" y="448"/>
                </a:lnTo>
                <a:lnTo>
                  <a:pt x="606" y="439"/>
                </a:lnTo>
                <a:lnTo>
                  <a:pt x="609" y="432"/>
                </a:lnTo>
                <a:lnTo>
                  <a:pt x="609" y="431"/>
                </a:lnTo>
                <a:lnTo>
                  <a:pt x="609" y="430"/>
                </a:lnTo>
                <a:lnTo>
                  <a:pt x="611" y="429"/>
                </a:lnTo>
                <a:lnTo>
                  <a:pt x="612" y="424"/>
                </a:lnTo>
                <a:lnTo>
                  <a:pt x="613" y="423"/>
                </a:lnTo>
                <a:lnTo>
                  <a:pt x="615" y="415"/>
                </a:lnTo>
                <a:lnTo>
                  <a:pt x="622" y="391"/>
                </a:lnTo>
                <a:lnTo>
                  <a:pt x="624" y="383"/>
                </a:lnTo>
                <a:lnTo>
                  <a:pt x="625" y="378"/>
                </a:lnTo>
                <a:lnTo>
                  <a:pt x="627" y="373"/>
                </a:lnTo>
                <a:lnTo>
                  <a:pt x="627" y="372"/>
                </a:lnTo>
                <a:lnTo>
                  <a:pt x="627" y="371"/>
                </a:lnTo>
                <a:lnTo>
                  <a:pt x="628" y="368"/>
                </a:lnTo>
                <a:lnTo>
                  <a:pt x="628" y="367"/>
                </a:lnTo>
                <a:lnTo>
                  <a:pt x="631" y="362"/>
                </a:lnTo>
                <a:lnTo>
                  <a:pt x="631" y="359"/>
                </a:lnTo>
                <a:lnTo>
                  <a:pt x="632" y="356"/>
                </a:lnTo>
                <a:lnTo>
                  <a:pt x="635" y="348"/>
                </a:lnTo>
                <a:lnTo>
                  <a:pt x="635" y="345"/>
                </a:lnTo>
                <a:lnTo>
                  <a:pt x="637" y="337"/>
                </a:lnTo>
                <a:lnTo>
                  <a:pt x="645" y="312"/>
                </a:lnTo>
                <a:lnTo>
                  <a:pt x="648" y="304"/>
                </a:lnTo>
                <a:lnTo>
                  <a:pt x="656" y="273"/>
                </a:lnTo>
                <a:lnTo>
                  <a:pt x="662" y="255"/>
                </a:lnTo>
                <a:lnTo>
                  <a:pt x="661" y="252"/>
                </a:lnTo>
                <a:lnTo>
                  <a:pt x="660" y="251"/>
                </a:lnTo>
                <a:lnTo>
                  <a:pt x="660" y="248"/>
                </a:lnTo>
                <a:lnTo>
                  <a:pt x="660" y="245"/>
                </a:lnTo>
                <a:lnTo>
                  <a:pt x="660" y="244"/>
                </a:lnTo>
                <a:lnTo>
                  <a:pt x="660" y="242"/>
                </a:lnTo>
                <a:lnTo>
                  <a:pt x="662" y="239"/>
                </a:lnTo>
                <a:lnTo>
                  <a:pt x="663" y="236"/>
                </a:lnTo>
                <a:lnTo>
                  <a:pt x="665" y="235"/>
                </a:lnTo>
                <a:lnTo>
                  <a:pt x="671" y="229"/>
                </a:lnTo>
                <a:lnTo>
                  <a:pt x="673" y="229"/>
                </a:lnTo>
                <a:lnTo>
                  <a:pt x="674" y="229"/>
                </a:lnTo>
                <a:lnTo>
                  <a:pt x="677" y="227"/>
                </a:lnTo>
                <a:lnTo>
                  <a:pt x="678" y="225"/>
                </a:lnTo>
                <a:lnTo>
                  <a:pt x="678" y="224"/>
                </a:lnTo>
                <a:lnTo>
                  <a:pt x="679" y="223"/>
                </a:lnTo>
                <a:lnTo>
                  <a:pt x="679" y="222"/>
                </a:lnTo>
                <a:lnTo>
                  <a:pt x="679" y="220"/>
                </a:lnTo>
                <a:lnTo>
                  <a:pt x="678" y="218"/>
                </a:lnTo>
                <a:lnTo>
                  <a:pt x="676" y="215"/>
                </a:lnTo>
                <a:lnTo>
                  <a:pt x="674" y="212"/>
                </a:lnTo>
                <a:lnTo>
                  <a:pt x="671" y="210"/>
                </a:lnTo>
                <a:lnTo>
                  <a:pt x="671" y="209"/>
                </a:lnTo>
                <a:lnTo>
                  <a:pt x="671" y="207"/>
                </a:lnTo>
                <a:lnTo>
                  <a:pt x="672" y="205"/>
                </a:lnTo>
                <a:lnTo>
                  <a:pt x="672" y="204"/>
                </a:lnTo>
                <a:lnTo>
                  <a:pt x="671" y="202"/>
                </a:lnTo>
                <a:lnTo>
                  <a:pt x="671" y="201"/>
                </a:lnTo>
                <a:lnTo>
                  <a:pt x="671" y="200"/>
                </a:lnTo>
                <a:lnTo>
                  <a:pt x="670" y="199"/>
                </a:lnTo>
                <a:lnTo>
                  <a:pt x="669" y="198"/>
                </a:lnTo>
                <a:lnTo>
                  <a:pt x="663" y="196"/>
                </a:lnTo>
                <a:lnTo>
                  <a:pt x="662" y="195"/>
                </a:lnTo>
                <a:lnTo>
                  <a:pt x="662" y="193"/>
                </a:lnTo>
                <a:lnTo>
                  <a:pt x="662" y="192"/>
                </a:lnTo>
                <a:lnTo>
                  <a:pt x="662" y="191"/>
                </a:lnTo>
                <a:lnTo>
                  <a:pt x="661" y="191"/>
                </a:lnTo>
                <a:lnTo>
                  <a:pt x="661" y="190"/>
                </a:lnTo>
                <a:lnTo>
                  <a:pt x="662" y="190"/>
                </a:lnTo>
                <a:lnTo>
                  <a:pt x="662" y="189"/>
                </a:lnTo>
                <a:lnTo>
                  <a:pt x="655" y="188"/>
                </a:lnTo>
                <a:lnTo>
                  <a:pt x="655" y="189"/>
                </a:lnTo>
                <a:lnTo>
                  <a:pt x="654" y="190"/>
                </a:lnTo>
                <a:lnTo>
                  <a:pt x="653" y="191"/>
                </a:lnTo>
                <a:lnTo>
                  <a:pt x="652" y="191"/>
                </a:lnTo>
                <a:lnTo>
                  <a:pt x="651" y="191"/>
                </a:lnTo>
                <a:lnTo>
                  <a:pt x="650" y="191"/>
                </a:lnTo>
                <a:lnTo>
                  <a:pt x="648" y="192"/>
                </a:lnTo>
                <a:lnTo>
                  <a:pt x="648" y="193"/>
                </a:lnTo>
                <a:lnTo>
                  <a:pt x="646" y="193"/>
                </a:lnTo>
                <a:lnTo>
                  <a:pt x="645" y="193"/>
                </a:lnTo>
                <a:lnTo>
                  <a:pt x="644" y="193"/>
                </a:lnTo>
                <a:lnTo>
                  <a:pt x="644" y="195"/>
                </a:lnTo>
                <a:lnTo>
                  <a:pt x="643" y="195"/>
                </a:lnTo>
                <a:lnTo>
                  <a:pt x="642" y="195"/>
                </a:lnTo>
                <a:lnTo>
                  <a:pt x="641" y="195"/>
                </a:lnTo>
                <a:lnTo>
                  <a:pt x="640" y="195"/>
                </a:lnTo>
                <a:lnTo>
                  <a:pt x="639" y="195"/>
                </a:lnTo>
                <a:lnTo>
                  <a:pt x="637" y="195"/>
                </a:lnTo>
                <a:lnTo>
                  <a:pt x="636" y="196"/>
                </a:lnTo>
                <a:lnTo>
                  <a:pt x="634" y="196"/>
                </a:lnTo>
                <a:lnTo>
                  <a:pt x="637" y="189"/>
                </a:lnTo>
                <a:lnTo>
                  <a:pt x="640" y="182"/>
                </a:lnTo>
                <a:lnTo>
                  <a:pt x="634" y="181"/>
                </a:lnTo>
                <a:lnTo>
                  <a:pt x="639" y="155"/>
                </a:lnTo>
                <a:lnTo>
                  <a:pt x="650" y="155"/>
                </a:lnTo>
                <a:lnTo>
                  <a:pt x="650" y="160"/>
                </a:lnTo>
                <a:lnTo>
                  <a:pt x="651" y="159"/>
                </a:lnTo>
                <a:lnTo>
                  <a:pt x="651" y="158"/>
                </a:lnTo>
                <a:lnTo>
                  <a:pt x="652" y="158"/>
                </a:lnTo>
                <a:lnTo>
                  <a:pt x="652" y="160"/>
                </a:lnTo>
                <a:lnTo>
                  <a:pt x="658" y="154"/>
                </a:lnTo>
                <a:lnTo>
                  <a:pt x="662" y="149"/>
                </a:lnTo>
                <a:lnTo>
                  <a:pt x="661" y="148"/>
                </a:lnTo>
                <a:lnTo>
                  <a:pt x="658" y="143"/>
                </a:lnTo>
                <a:lnTo>
                  <a:pt x="656" y="143"/>
                </a:lnTo>
                <a:lnTo>
                  <a:pt x="656" y="142"/>
                </a:lnTo>
                <a:lnTo>
                  <a:pt x="652" y="138"/>
                </a:lnTo>
                <a:lnTo>
                  <a:pt x="651" y="136"/>
                </a:lnTo>
                <a:lnTo>
                  <a:pt x="649" y="133"/>
                </a:lnTo>
                <a:lnTo>
                  <a:pt x="646" y="130"/>
                </a:lnTo>
                <a:lnTo>
                  <a:pt x="646" y="128"/>
                </a:lnTo>
                <a:lnTo>
                  <a:pt x="646" y="127"/>
                </a:lnTo>
                <a:lnTo>
                  <a:pt x="645" y="127"/>
                </a:lnTo>
                <a:lnTo>
                  <a:pt x="644" y="126"/>
                </a:lnTo>
                <a:lnTo>
                  <a:pt x="643" y="124"/>
                </a:lnTo>
                <a:lnTo>
                  <a:pt x="642" y="124"/>
                </a:lnTo>
                <a:lnTo>
                  <a:pt x="649" y="124"/>
                </a:lnTo>
                <a:lnTo>
                  <a:pt x="650" y="123"/>
                </a:lnTo>
                <a:lnTo>
                  <a:pt x="650" y="122"/>
                </a:lnTo>
                <a:lnTo>
                  <a:pt x="650" y="118"/>
                </a:lnTo>
                <a:lnTo>
                  <a:pt x="650" y="116"/>
                </a:lnTo>
                <a:lnTo>
                  <a:pt x="651" y="114"/>
                </a:lnTo>
                <a:lnTo>
                  <a:pt x="653" y="112"/>
                </a:lnTo>
                <a:lnTo>
                  <a:pt x="654" y="109"/>
                </a:lnTo>
                <a:lnTo>
                  <a:pt x="654" y="108"/>
                </a:lnTo>
                <a:lnTo>
                  <a:pt x="655" y="106"/>
                </a:lnTo>
                <a:lnTo>
                  <a:pt x="656" y="101"/>
                </a:lnTo>
                <a:lnTo>
                  <a:pt x="658" y="98"/>
                </a:lnTo>
                <a:lnTo>
                  <a:pt x="660" y="94"/>
                </a:lnTo>
                <a:lnTo>
                  <a:pt x="663" y="88"/>
                </a:lnTo>
                <a:lnTo>
                  <a:pt x="664" y="86"/>
                </a:lnTo>
                <a:lnTo>
                  <a:pt x="665" y="86"/>
                </a:lnTo>
                <a:lnTo>
                  <a:pt x="667" y="85"/>
                </a:lnTo>
                <a:lnTo>
                  <a:pt x="668" y="85"/>
                </a:lnTo>
                <a:lnTo>
                  <a:pt x="670" y="85"/>
                </a:lnTo>
                <a:lnTo>
                  <a:pt x="674" y="85"/>
                </a:lnTo>
                <a:lnTo>
                  <a:pt x="686" y="89"/>
                </a:lnTo>
                <a:lnTo>
                  <a:pt x="687" y="90"/>
                </a:lnTo>
                <a:lnTo>
                  <a:pt x="689" y="90"/>
                </a:lnTo>
                <a:lnTo>
                  <a:pt x="692" y="89"/>
                </a:lnTo>
                <a:lnTo>
                  <a:pt x="695" y="90"/>
                </a:lnTo>
                <a:lnTo>
                  <a:pt x="696" y="91"/>
                </a:lnTo>
                <a:lnTo>
                  <a:pt x="697" y="91"/>
                </a:lnTo>
                <a:lnTo>
                  <a:pt x="701" y="93"/>
                </a:lnTo>
                <a:lnTo>
                  <a:pt x="702" y="93"/>
                </a:lnTo>
                <a:lnTo>
                  <a:pt x="704" y="93"/>
                </a:lnTo>
                <a:lnTo>
                  <a:pt x="705" y="91"/>
                </a:lnTo>
                <a:lnTo>
                  <a:pt x="709" y="88"/>
                </a:lnTo>
                <a:lnTo>
                  <a:pt x="711" y="87"/>
                </a:lnTo>
                <a:lnTo>
                  <a:pt x="713" y="87"/>
                </a:lnTo>
                <a:lnTo>
                  <a:pt x="714" y="87"/>
                </a:lnTo>
                <a:lnTo>
                  <a:pt x="716" y="88"/>
                </a:lnTo>
                <a:lnTo>
                  <a:pt x="718" y="89"/>
                </a:lnTo>
                <a:lnTo>
                  <a:pt x="721" y="90"/>
                </a:lnTo>
                <a:lnTo>
                  <a:pt x="734" y="93"/>
                </a:lnTo>
                <a:lnTo>
                  <a:pt x="735" y="94"/>
                </a:lnTo>
                <a:lnTo>
                  <a:pt x="735" y="96"/>
                </a:lnTo>
                <a:lnTo>
                  <a:pt x="736" y="97"/>
                </a:lnTo>
                <a:lnTo>
                  <a:pt x="737" y="97"/>
                </a:lnTo>
                <a:lnTo>
                  <a:pt x="744" y="99"/>
                </a:lnTo>
                <a:lnTo>
                  <a:pt x="746" y="100"/>
                </a:lnTo>
                <a:lnTo>
                  <a:pt x="747" y="101"/>
                </a:lnTo>
                <a:lnTo>
                  <a:pt x="748" y="103"/>
                </a:lnTo>
                <a:lnTo>
                  <a:pt x="750" y="104"/>
                </a:lnTo>
                <a:lnTo>
                  <a:pt x="751" y="104"/>
                </a:lnTo>
                <a:lnTo>
                  <a:pt x="752" y="104"/>
                </a:lnTo>
                <a:lnTo>
                  <a:pt x="756" y="106"/>
                </a:lnTo>
                <a:lnTo>
                  <a:pt x="757" y="107"/>
                </a:lnTo>
                <a:lnTo>
                  <a:pt x="761" y="112"/>
                </a:lnTo>
                <a:lnTo>
                  <a:pt x="767" y="118"/>
                </a:lnTo>
                <a:lnTo>
                  <a:pt x="768" y="120"/>
                </a:lnTo>
                <a:lnTo>
                  <a:pt x="768" y="121"/>
                </a:lnTo>
                <a:lnTo>
                  <a:pt x="768" y="123"/>
                </a:lnTo>
                <a:lnTo>
                  <a:pt x="768" y="125"/>
                </a:lnTo>
                <a:lnTo>
                  <a:pt x="768" y="126"/>
                </a:lnTo>
                <a:lnTo>
                  <a:pt x="770" y="128"/>
                </a:lnTo>
                <a:lnTo>
                  <a:pt x="771" y="130"/>
                </a:lnTo>
                <a:lnTo>
                  <a:pt x="771" y="131"/>
                </a:lnTo>
                <a:lnTo>
                  <a:pt x="772" y="132"/>
                </a:lnTo>
                <a:lnTo>
                  <a:pt x="773" y="134"/>
                </a:lnTo>
                <a:lnTo>
                  <a:pt x="776" y="136"/>
                </a:lnTo>
                <a:lnTo>
                  <a:pt x="778" y="137"/>
                </a:lnTo>
                <a:lnTo>
                  <a:pt x="779" y="138"/>
                </a:lnTo>
                <a:lnTo>
                  <a:pt x="780" y="140"/>
                </a:lnTo>
                <a:lnTo>
                  <a:pt x="781" y="140"/>
                </a:lnTo>
                <a:lnTo>
                  <a:pt x="782" y="141"/>
                </a:lnTo>
                <a:lnTo>
                  <a:pt x="783" y="142"/>
                </a:lnTo>
                <a:lnTo>
                  <a:pt x="784" y="142"/>
                </a:lnTo>
                <a:lnTo>
                  <a:pt x="787" y="142"/>
                </a:lnTo>
                <a:lnTo>
                  <a:pt x="788" y="142"/>
                </a:lnTo>
                <a:lnTo>
                  <a:pt x="790" y="142"/>
                </a:lnTo>
                <a:lnTo>
                  <a:pt x="791" y="141"/>
                </a:lnTo>
                <a:lnTo>
                  <a:pt x="792" y="138"/>
                </a:lnTo>
                <a:lnTo>
                  <a:pt x="793" y="138"/>
                </a:lnTo>
                <a:lnTo>
                  <a:pt x="794" y="138"/>
                </a:lnTo>
                <a:lnTo>
                  <a:pt x="795" y="138"/>
                </a:lnTo>
                <a:lnTo>
                  <a:pt x="799" y="143"/>
                </a:lnTo>
                <a:lnTo>
                  <a:pt x="800" y="144"/>
                </a:lnTo>
                <a:lnTo>
                  <a:pt x="804" y="151"/>
                </a:lnTo>
                <a:lnTo>
                  <a:pt x="805" y="152"/>
                </a:lnTo>
                <a:lnTo>
                  <a:pt x="805" y="153"/>
                </a:lnTo>
                <a:lnTo>
                  <a:pt x="805" y="157"/>
                </a:lnTo>
                <a:lnTo>
                  <a:pt x="805" y="159"/>
                </a:lnTo>
                <a:lnTo>
                  <a:pt x="805" y="160"/>
                </a:lnTo>
                <a:lnTo>
                  <a:pt x="807" y="160"/>
                </a:lnTo>
                <a:lnTo>
                  <a:pt x="807" y="161"/>
                </a:lnTo>
                <a:lnTo>
                  <a:pt x="805" y="163"/>
                </a:lnTo>
                <a:lnTo>
                  <a:pt x="805" y="164"/>
                </a:lnTo>
                <a:lnTo>
                  <a:pt x="804" y="165"/>
                </a:lnTo>
                <a:lnTo>
                  <a:pt x="805" y="167"/>
                </a:lnTo>
                <a:lnTo>
                  <a:pt x="804" y="169"/>
                </a:lnTo>
                <a:lnTo>
                  <a:pt x="804" y="170"/>
                </a:lnTo>
                <a:lnTo>
                  <a:pt x="804" y="172"/>
                </a:lnTo>
                <a:lnTo>
                  <a:pt x="804" y="174"/>
                </a:lnTo>
                <a:lnTo>
                  <a:pt x="804" y="177"/>
                </a:lnTo>
                <a:lnTo>
                  <a:pt x="805" y="178"/>
                </a:lnTo>
                <a:lnTo>
                  <a:pt x="807" y="180"/>
                </a:lnTo>
                <a:lnTo>
                  <a:pt x="808" y="181"/>
                </a:lnTo>
                <a:lnTo>
                  <a:pt x="808" y="182"/>
                </a:lnTo>
                <a:lnTo>
                  <a:pt x="808" y="185"/>
                </a:lnTo>
                <a:lnTo>
                  <a:pt x="809" y="186"/>
                </a:lnTo>
                <a:lnTo>
                  <a:pt x="809" y="187"/>
                </a:lnTo>
                <a:lnTo>
                  <a:pt x="810" y="188"/>
                </a:lnTo>
                <a:lnTo>
                  <a:pt x="811" y="189"/>
                </a:lnTo>
                <a:lnTo>
                  <a:pt x="812" y="189"/>
                </a:lnTo>
                <a:lnTo>
                  <a:pt x="813" y="190"/>
                </a:lnTo>
                <a:lnTo>
                  <a:pt x="815" y="190"/>
                </a:lnTo>
                <a:lnTo>
                  <a:pt x="816" y="190"/>
                </a:lnTo>
                <a:lnTo>
                  <a:pt x="817" y="190"/>
                </a:lnTo>
                <a:lnTo>
                  <a:pt x="818" y="190"/>
                </a:lnTo>
                <a:lnTo>
                  <a:pt x="818" y="189"/>
                </a:lnTo>
                <a:lnTo>
                  <a:pt x="819" y="189"/>
                </a:lnTo>
                <a:lnTo>
                  <a:pt x="820" y="188"/>
                </a:lnTo>
                <a:lnTo>
                  <a:pt x="821" y="185"/>
                </a:lnTo>
                <a:lnTo>
                  <a:pt x="822" y="185"/>
                </a:lnTo>
                <a:lnTo>
                  <a:pt x="822" y="183"/>
                </a:lnTo>
                <a:lnTo>
                  <a:pt x="822" y="182"/>
                </a:lnTo>
                <a:lnTo>
                  <a:pt x="824" y="182"/>
                </a:lnTo>
                <a:lnTo>
                  <a:pt x="824" y="181"/>
                </a:lnTo>
                <a:lnTo>
                  <a:pt x="825" y="180"/>
                </a:lnTo>
                <a:lnTo>
                  <a:pt x="827" y="179"/>
                </a:lnTo>
                <a:lnTo>
                  <a:pt x="829" y="178"/>
                </a:lnTo>
                <a:lnTo>
                  <a:pt x="831" y="178"/>
                </a:lnTo>
                <a:lnTo>
                  <a:pt x="835" y="177"/>
                </a:lnTo>
                <a:lnTo>
                  <a:pt x="836" y="177"/>
                </a:lnTo>
                <a:lnTo>
                  <a:pt x="837" y="177"/>
                </a:lnTo>
                <a:lnTo>
                  <a:pt x="838" y="178"/>
                </a:lnTo>
                <a:lnTo>
                  <a:pt x="842" y="177"/>
                </a:lnTo>
                <a:lnTo>
                  <a:pt x="844" y="177"/>
                </a:lnTo>
                <a:lnTo>
                  <a:pt x="846" y="179"/>
                </a:lnTo>
                <a:lnTo>
                  <a:pt x="847" y="180"/>
                </a:lnTo>
                <a:lnTo>
                  <a:pt x="847" y="182"/>
                </a:lnTo>
                <a:lnTo>
                  <a:pt x="848" y="182"/>
                </a:lnTo>
                <a:lnTo>
                  <a:pt x="848" y="183"/>
                </a:lnTo>
                <a:lnTo>
                  <a:pt x="849" y="185"/>
                </a:lnTo>
                <a:lnTo>
                  <a:pt x="850" y="186"/>
                </a:lnTo>
                <a:lnTo>
                  <a:pt x="852" y="186"/>
                </a:lnTo>
                <a:lnTo>
                  <a:pt x="852" y="187"/>
                </a:lnTo>
                <a:lnTo>
                  <a:pt x="853" y="187"/>
                </a:lnTo>
                <a:lnTo>
                  <a:pt x="853" y="188"/>
                </a:lnTo>
                <a:lnTo>
                  <a:pt x="854" y="188"/>
                </a:lnTo>
                <a:lnTo>
                  <a:pt x="855" y="189"/>
                </a:lnTo>
                <a:lnTo>
                  <a:pt x="856" y="189"/>
                </a:lnTo>
                <a:lnTo>
                  <a:pt x="856" y="190"/>
                </a:lnTo>
                <a:lnTo>
                  <a:pt x="857" y="190"/>
                </a:lnTo>
                <a:lnTo>
                  <a:pt x="859" y="190"/>
                </a:lnTo>
                <a:lnTo>
                  <a:pt x="860" y="190"/>
                </a:lnTo>
                <a:lnTo>
                  <a:pt x="860" y="192"/>
                </a:lnTo>
                <a:lnTo>
                  <a:pt x="862" y="192"/>
                </a:lnTo>
                <a:lnTo>
                  <a:pt x="862" y="193"/>
                </a:lnTo>
                <a:lnTo>
                  <a:pt x="863" y="195"/>
                </a:lnTo>
                <a:lnTo>
                  <a:pt x="864" y="195"/>
                </a:lnTo>
                <a:lnTo>
                  <a:pt x="864" y="196"/>
                </a:lnTo>
                <a:lnTo>
                  <a:pt x="865" y="197"/>
                </a:lnTo>
                <a:lnTo>
                  <a:pt x="867" y="198"/>
                </a:lnTo>
                <a:lnTo>
                  <a:pt x="868" y="198"/>
                </a:lnTo>
                <a:lnTo>
                  <a:pt x="869" y="199"/>
                </a:lnTo>
                <a:lnTo>
                  <a:pt x="871" y="200"/>
                </a:lnTo>
                <a:lnTo>
                  <a:pt x="872" y="200"/>
                </a:lnTo>
                <a:lnTo>
                  <a:pt x="874" y="201"/>
                </a:lnTo>
                <a:lnTo>
                  <a:pt x="875" y="201"/>
                </a:lnTo>
                <a:lnTo>
                  <a:pt x="876" y="201"/>
                </a:lnTo>
                <a:lnTo>
                  <a:pt x="878" y="202"/>
                </a:lnTo>
                <a:lnTo>
                  <a:pt x="881" y="204"/>
                </a:lnTo>
                <a:lnTo>
                  <a:pt x="881" y="202"/>
                </a:lnTo>
                <a:lnTo>
                  <a:pt x="881" y="201"/>
                </a:lnTo>
                <a:lnTo>
                  <a:pt x="881" y="199"/>
                </a:lnTo>
                <a:lnTo>
                  <a:pt x="879" y="192"/>
                </a:lnTo>
                <a:lnTo>
                  <a:pt x="879" y="190"/>
                </a:lnTo>
                <a:lnTo>
                  <a:pt x="879" y="187"/>
                </a:lnTo>
                <a:lnTo>
                  <a:pt x="878" y="160"/>
                </a:lnTo>
                <a:lnTo>
                  <a:pt x="878" y="155"/>
                </a:lnTo>
                <a:lnTo>
                  <a:pt x="877" y="138"/>
                </a:lnTo>
                <a:lnTo>
                  <a:pt x="877" y="137"/>
                </a:lnTo>
                <a:lnTo>
                  <a:pt x="896" y="140"/>
                </a:lnTo>
                <a:lnTo>
                  <a:pt x="902" y="141"/>
                </a:lnTo>
                <a:lnTo>
                  <a:pt x="922" y="143"/>
                </a:lnTo>
                <a:lnTo>
                  <a:pt x="921" y="160"/>
                </a:lnTo>
                <a:lnTo>
                  <a:pt x="916" y="202"/>
                </a:lnTo>
                <a:lnTo>
                  <a:pt x="918" y="204"/>
                </a:lnTo>
                <a:lnTo>
                  <a:pt x="919" y="204"/>
                </a:lnTo>
                <a:lnTo>
                  <a:pt x="920" y="206"/>
                </a:lnTo>
                <a:lnTo>
                  <a:pt x="923" y="205"/>
                </a:lnTo>
                <a:lnTo>
                  <a:pt x="924" y="206"/>
                </a:lnTo>
                <a:lnTo>
                  <a:pt x="926" y="208"/>
                </a:lnTo>
                <a:lnTo>
                  <a:pt x="928" y="210"/>
                </a:lnTo>
                <a:lnTo>
                  <a:pt x="929" y="211"/>
                </a:lnTo>
                <a:lnTo>
                  <a:pt x="929" y="212"/>
                </a:lnTo>
                <a:lnTo>
                  <a:pt x="929" y="214"/>
                </a:lnTo>
                <a:lnTo>
                  <a:pt x="929" y="216"/>
                </a:lnTo>
                <a:lnTo>
                  <a:pt x="929" y="217"/>
                </a:lnTo>
                <a:lnTo>
                  <a:pt x="931" y="218"/>
                </a:lnTo>
                <a:lnTo>
                  <a:pt x="933" y="220"/>
                </a:lnTo>
                <a:lnTo>
                  <a:pt x="936" y="222"/>
                </a:lnTo>
                <a:lnTo>
                  <a:pt x="938" y="222"/>
                </a:lnTo>
                <a:lnTo>
                  <a:pt x="939" y="222"/>
                </a:lnTo>
                <a:lnTo>
                  <a:pt x="941" y="220"/>
                </a:lnTo>
                <a:lnTo>
                  <a:pt x="942" y="220"/>
                </a:lnTo>
                <a:lnTo>
                  <a:pt x="943" y="220"/>
                </a:lnTo>
                <a:lnTo>
                  <a:pt x="946" y="220"/>
                </a:lnTo>
                <a:lnTo>
                  <a:pt x="947" y="222"/>
                </a:lnTo>
                <a:lnTo>
                  <a:pt x="949" y="224"/>
                </a:lnTo>
                <a:lnTo>
                  <a:pt x="950" y="225"/>
                </a:lnTo>
                <a:lnTo>
                  <a:pt x="951" y="225"/>
                </a:lnTo>
                <a:lnTo>
                  <a:pt x="955" y="225"/>
                </a:lnTo>
                <a:lnTo>
                  <a:pt x="958" y="227"/>
                </a:lnTo>
                <a:lnTo>
                  <a:pt x="960" y="227"/>
                </a:lnTo>
                <a:lnTo>
                  <a:pt x="961" y="228"/>
                </a:lnTo>
                <a:lnTo>
                  <a:pt x="963" y="232"/>
                </a:lnTo>
                <a:lnTo>
                  <a:pt x="963" y="234"/>
                </a:lnTo>
                <a:lnTo>
                  <a:pt x="964" y="235"/>
                </a:lnTo>
                <a:lnTo>
                  <a:pt x="967" y="237"/>
                </a:lnTo>
                <a:lnTo>
                  <a:pt x="970" y="239"/>
                </a:lnTo>
                <a:lnTo>
                  <a:pt x="971" y="239"/>
                </a:lnTo>
                <a:lnTo>
                  <a:pt x="973" y="239"/>
                </a:lnTo>
                <a:lnTo>
                  <a:pt x="975" y="238"/>
                </a:lnTo>
                <a:lnTo>
                  <a:pt x="976" y="239"/>
                </a:lnTo>
                <a:lnTo>
                  <a:pt x="978" y="240"/>
                </a:lnTo>
                <a:lnTo>
                  <a:pt x="978" y="242"/>
                </a:lnTo>
                <a:lnTo>
                  <a:pt x="978" y="243"/>
                </a:lnTo>
                <a:lnTo>
                  <a:pt x="978" y="244"/>
                </a:lnTo>
                <a:lnTo>
                  <a:pt x="977" y="244"/>
                </a:lnTo>
                <a:lnTo>
                  <a:pt x="977" y="245"/>
                </a:lnTo>
                <a:lnTo>
                  <a:pt x="977" y="246"/>
                </a:lnTo>
                <a:lnTo>
                  <a:pt x="978" y="247"/>
                </a:lnTo>
                <a:lnTo>
                  <a:pt x="979" y="250"/>
                </a:lnTo>
                <a:lnTo>
                  <a:pt x="981" y="251"/>
                </a:lnTo>
                <a:lnTo>
                  <a:pt x="984" y="252"/>
                </a:lnTo>
                <a:lnTo>
                  <a:pt x="984" y="253"/>
                </a:lnTo>
                <a:lnTo>
                  <a:pt x="986" y="259"/>
                </a:lnTo>
                <a:lnTo>
                  <a:pt x="987" y="260"/>
                </a:lnTo>
                <a:lnTo>
                  <a:pt x="988" y="261"/>
                </a:lnTo>
                <a:lnTo>
                  <a:pt x="990" y="264"/>
                </a:lnTo>
                <a:lnTo>
                  <a:pt x="992" y="264"/>
                </a:lnTo>
                <a:lnTo>
                  <a:pt x="995" y="266"/>
                </a:lnTo>
                <a:lnTo>
                  <a:pt x="996" y="266"/>
                </a:lnTo>
                <a:lnTo>
                  <a:pt x="997" y="256"/>
                </a:lnTo>
                <a:lnTo>
                  <a:pt x="1007" y="259"/>
                </a:lnTo>
                <a:lnTo>
                  <a:pt x="1006" y="269"/>
                </a:lnTo>
                <a:lnTo>
                  <a:pt x="1006" y="270"/>
                </a:lnTo>
                <a:lnTo>
                  <a:pt x="1007" y="270"/>
                </a:lnTo>
                <a:lnTo>
                  <a:pt x="1008" y="270"/>
                </a:lnTo>
                <a:lnTo>
                  <a:pt x="1010" y="270"/>
                </a:lnTo>
                <a:lnTo>
                  <a:pt x="1011" y="270"/>
                </a:lnTo>
                <a:lnTo>
                  <a:pt x="1011" y="271"/>
                </a:lnTo>
                <a:lnTo>
                  <a:pt x="1011" y="272"/>
                </a:lnTo>
                <a:lnTo>
                  <a:pt x="1011" y="273"/>
                </a:lnTo>
                <a:lnTo>
                  <a:pt x="1011" y="275"/>
                </a:lnTo>
                <a:lnTo>
                  <a:pt x="1011" y="276"/>
                </a:lnTo>
                <a:lnTo>
                  <a:pt x="1014" y="275"/>
                </a:lnTo>
                <a:lnTo>
                  <a:pt x="1015" y="279"/>
                </a:lnTo>
                <a:lnTo>
                  <a:pt x="1024" y="280"/>
                </a:lnTo>
                <a:lnTo>
                  <a:pt x="1024" y="287"/>
                </a:lnTo>
                <a:lnTo>
                  <a:pt x="1023" y="288"/>
                </a:lnTo>
                <a:lnTo>
                  <a:pt x="1023" y="289"/>
                </a:lnTo>
                <a:lnTo>
                  <a:pt x="1023" y="290"/>
                </a:lnTo>
                <a:lnTo>
                  <a:pt x="1024" y="290"/>
                </a:lnTo>
                <a:lnTo>
                  <a:pt x="1024" y="291"/>
                </a:lnTo>
                <a:lnTo>
                  <a:pt x="1025" y="292"/>
                </a:lnTo>
                <a:lnTo>
                  <a:pt x="1026" y="294"/>
                </a:lnTo>
                <a:lnTo>
                  <a:pt x="1027" y="296"/>
                </a:lnTo>
                <a:lnTo>
                  <a:pt x="1030" y="296"/>
                </a:lnTo>
                <a:lnTo>
                  <a:pt x="1032" y="296"/>
                </a:lnTo>
                <a:lnTo>
                  <a:pt x="1032" y="297"/>
                </a:lnTo>
                <a:lnTo>
                  <a:pt x="1033" y="297"/>
                </a:lnTo>
                <a:lnTo>
                  <a:pt x="1033" y="298"/>
                </a:lnTo>
                <a:lnTo>
                  <a:pt x="1032" y="299"/>
                </a:lnTo>
                <a:lnTo>
                  <a:pt x="1033" y="300"/>
                </a:lnTo>
                <a:lnTo>
                  <a:pt x="1034" y="300"/>
                </a:lnTo>
                <a:lnTo>
                  <a:pt x="1035" y="301"/>
                </a:lnTo>
                <a:lnTo>
                  <a:pt x="1036" y="302"/>
                </a:lnTo>
                <a:lnTo>
                  <a:pt x="1040" y="304"/>
                </a:lnTo>
                <a:lnTo>
                  <a:pt x="1042" y="306"/>
                </a:lnTo>
                <a:lnTo>
                  <a:pt x="1043" y="306"/>
                </a:lnTo>
                <a:lnTo>
                  <a:pt x="1043" y="307"/>
                </a:lnTo>
                <a:lnTo>
                  <a:pt x="1044" y="307"/>
                </a:lnTo>
                <a:lnTo>
                  <a:pt x="1048" y="310"/>
                </a:lnTo>
                <a:lnTo>
                  <a:pt x="1047" y="312"/>
                </a:lnTo>
                <a:lnTo>
                  <a:pt x="1044" y="314"/>
                </a:lnTo>
                <a:lnTo>
                  <a:pt x="1047" y="317"/>
                </a:lnTo>
                <a:lnTo>
                  <a:pt x="1048" y="316"/>
                </a:lnTo>
                <a:lnTo>
                  <a:pt x="1050" y="316"/>
                </a:lnTo>
                <a:lnTo>
                  <a:pt x="1051" y="314"/>
                </a:lnTo>
                <a:lnTo>
                  <a:pt x="1052" y="314"/>
                </a:lnTo>
                <a:lnTo>
                  <a:pt x="1052" y="313"/>
                </a:lnTo>
                <a:lnTo>
                  <a:pt x="1052" y="311"/>
                </a:lnTo>
                <a:lnTo>
                  <a:pt x="1053" y="310"/>
                </a:lnTo>
                <a:lnTo>
                  <a:pt x="1053" y="309"/>
                </a:lnTo>
                <a:lnTo>
                  <a:pt x="1054" y="308"/>
                </a:lnTo>
                <a:lnTo>
                  <a:pt x="1054" y="307"/>
                </a:lnTo>
                <a:lnTo>
                  <a:pt x="1055" y="307"/>
                </a:lnTo>
                <a:lnTo>
                  <a:pt x="1057" y="307"/>
                </a:lnTo>
                <a:lnTo>
                  <a:pt x="1058" y="306"/>
                </a:lnTo>
                <a:lnTo>
                  <a:pt x="1059" y="306"/>
                </a:lnTo>
                <a:lnTo>
                  <a:pt x="1059" y="304"/>
                </a:lnTo>
                <a:lnTo>
                  <a:pt x="1060" y="304"/>
                </a:lnTo>
                <a:lnTo>
                  <a:pt x="1064" y="306"/>
                </a:lnTo>
                <a:lnTo>
                  <a:pt x="1066" y="304"/>
                </a:lnTo>
                <a:lnTo>
                  <a:pt x="1068" y="304"/>
                </a:lnTo>
                <a:lnTo>
                  <a:pt x="1069" y="303"/>
                </a:lnTo>
                <a:lnTo>
                  <a:pt x="1069" y="302"/>
                </a:lnTo>
                <a:lnTo>
                  <a:pt x="1070" y="302"/>
                </a:lnTo>
                <a:lnTo>
                  <a:pt x="1071" y="301"/>
                </a:lnTo>
                <a:lnTo>
                  <a:pt x="1072" y="301"/>
                </a:lnTo>
                <a:lnTo>
                  <a:pt x="1075" y="302"/>
                </a:lnTo>
                <a:lnTo>
                  <a:pt x="1076" y="302"/>
                </a:lnTo>
                <a:lnTo>
                  <a:pt x="1076" y="301"/>
                </a:lnTo>
                <a:lnTo>
                  <a:pt x="1077" y="300"/>
                </a:lnTo>
                <a:lnTo>
                  <a:pt x="1078" y="299"/>
                </a:lnTo>
                <a:lnTo>
                  <a:pt x="1079" y="299"/>
                </a:lnTo>
                <a:lnTo>
                  <a:pt x="1079" y="298"/>
                </a:lnTo>
                <a:lnTo>
                  <a:pt x="1080" y="298"/>
                </a:lnTo>
                <a:lnTo>
                  <a:pt x="1082" y="299"/>
                </a:lnTo>
                <a:lnTo>
                  <a:pt x="1085" y="298"/>
                </a:lnTo>
                <a:lnTo>
                  <a:pt x="1086" y="297"/>
                </a:lnTo>
                <a:lnTo>
                  <a:pt x="1087" y="297"/>
                </a:lnTo>
                <a:lnTo>
                  <a:pt x="1088" y="298"/>
                </a:lnTo>
                <a:lnTo>
                  <a:pt x="1091" y="298"/>
                </a:lnTo>
                <a:lnTo>
                  <a:pt x="1092" y="299"/>
                </a:lnTo>
                <a:lnTo>
                  <a:pt x="1095" y="299"/>
                </a:lnTo>
                <a:lnTo>
                  <a:pt x="1096" y="298"/>
                </a:lnTo>
                <a:lnTo>
                  <a:pt x="1098" y="297"/>
                </a:lnTo>
                <a:lnTo>
                  <a:pt x="1101" y="296"/>
                </a:lnTo>
                <a:lnTo>
                  <a:pt x="1105" y="294"/>
                </a:lnTo>
                <a:lnTo>
                  <a:pt x="1106" y="294"/>
                </a:lnTo>
                <a:lnTo>
                  <a:pt x="1107" y="293"/>
                </a:lnTo>
                <a:lnTo>
                  <a:pt x="1108" y="293"/>
                </a:lnTo>
                <a:lnTo>
                  <a:pt x="1110" y="292"/>
                </a:lnTo>
                <a:lnTo>
                  <a:pt x="1114" y="291"/>
                </a:lnTo>
                <a:lnTo>
                  <a:pt x="1115" y="290"/>
                </a:lnTo>
                <a:lnTo>
                  <a:pt x="1116" y="290"/>
                </a:lnTo>
                <a:lnTo>
                  <a:pt x="1116" y="289"/>
                </a:lnTo>
                <a:lnTo>
                  <a:pt x="1117" y="289"/>
                </a:lnTo>
                <a:lnTo>
                  <a:pt x="1118" y="288"/>
                </a:lnTo>
                <a:lnTo>
                  <a:pt x="1120" y="287"/>
                </a:lnTo>
                <a:lnTo>
                  <a:pt x="1123" y="287"/>
                </a:lnTo>
                <a:lnTo>
                  <a:pt x="1124" y="285"/>
                </a:lnTo>
                <a:lnTo>
                  <a:pt x="1125" y="285"/>
                </a:lnTo>
                <a:lnTo>
                  <a:pt x="1126" y="285"/>
                </a:lnTo>
                <a:lnTo>
                  <a:pt x="1127" y="285"/>
                </a:lnTo>
                <a:lnTo>
                  <a:pt x="1128" y="284"/>
                </a:lnTo>
                <a:lnTo>
                  <a:pt x="1129" y="284"/>
                </a:lnTo>
                <a:lnTo>
                  <a:pt x="1131" y="283"/>
                </a:lnTo>
                <a:lnTo>
                  <a:pt x="1132" y="283"/>
                </a:lnTo>
                <a:lnTo>
                  <a:pt x="1133" y="283"/>
                </a:lnTo>
                <a:lnTo>
                  <a:pt x="1134" y="283"/>
                </a:lnTo>
                <a:lnTo>
                  <a:pt x="1136" y="283"/>
                </a:lnTo>
                <a:lnTo>
                  <a:pt x="1137" y="283"/>
                </a:lnTo>
                <a:lnTo>
                  <a:pt x="1138" y="283"/>
                </a:lnTo>
                <a:lnTo>
                  <a:pt x="1140" y="283"/>
                </a:lnTo>
                <a:lnTo>
                  <a:pt x="1141" y="283"/>
                </a:lnTo>
                <a:lnTo>
                  <a:pt x="1142" y="283"/>
                </a:lnTo>
                <a:lnTo>
                  <a:pt x="1143" y="283"/>
                </a:lnTo>
                <a:lnTo>
                  <a:pt x="1144" y="283"/>
                </a:lnTo>
                <a:lnTo>
                  <a:pt x="1145" y="284"/>
                </a:lnTo>
                <a:lnTo>
                  <a:pt x="1147" y="284"/>
                </a:lnTo>
                <a:lnTo>
                  <a:pt x="1149" y="283"/>
                </a:lnTo>
                <a:lnTo>
                  <a:pt x="1150" y="283"/>
                </a:lnTo>
                <a:lnTo>
                  <a:pt x="1151" y="282"/>
                </a:lnTo>
                <a:lnTo>
                  <a:pt x="1151" y="281"/>
                </a:lnTo>
                <a:lnTo>
                  <a:pt x="1151" y="280"/>
                </a:lnTo>
                <a:lnTo>
                  <a:pt x="1152" y="280"/>
                </a:lnTo>
                <a:lnTo>
                  <a:pt x="1152" y="279"/>
                </a:lnTo>
                <a:lnTo>
                  <a:pt x="1153" y="279"/>
                </a:lnTo>
                <a:lnTo>
                  <a:pt x="1153" y="277"/>
                </a:lnTo>
                <a:lnTo>
                  <a:pt x="1153" y="276"/>
                </a:lnTo>
                <a:lnTo>
                  <a:pt x="1153" y="275"/>
                </a:lnTo>
                <a:lnTo>
                  <a:pt x="1154" y="274"/>
                </a:lnTo>
                <a:lnTo>
                  <a:pt x="1155" y="273"/>
                </a:lnTo>
                <a:lnTo>
                  <a:pt x="1157" y="272"/>
                </a:lnTo>
                <a:lnTo>
                  <a:pt x="1159" y="272"/>
                </a:lnTo>
                <a:lnTo>
                  <a:pt x="1161" y="272"/>
                </a:lnTo>
                <a:lnTo>
                  <a:pt x="1163" y="272"/>
                </a:lnTo>
                <a:lnTo>
                  <a:pt x="1164" y="271"/>
                </a:lnTo>
                <a:lnTo>
                  <a:pt x="1165" y="271"/>
                </a:lnTo>
                <a:lnTo>
                  <a:pt x="1166" y="270"/>
                </a:lnTo>
                <a:lnTo>
                  <a:pt x="1168" y="269"/>
                </a:lnTo>
                <a:lnTo>
                  <a:pt x="1169" y="269"/>
                </a:lnTo>
                <a:lnTo>
                  <a:pt x="1172" y="266"/>
                </a:lnTo>
                <a:lnTo>
                  <a:pt x="1173" y="266"/>
                </a:lnTo>
                <a:lnTo>
                  <a:pt x="1174" y="265"/>
                </a:lnTo>
                <a:lnTo>
                  <a:pt x="1175" y="265"/>
                </a:lnTo>
                <a:lnTo>
                  <a:pt x="1175" y="264"/>
                </a:lnTo>
                <a:lnTo>
                  <a:pt x="1177" y="264"/>
                </a:lnTo>
                <a:lnTo>
                  <a:pt x="1177" y="263"/>
                </a:lnTo>
                <a:lnTo>
                  <a:pt x="1177" y="262"/>
                </a:lnTo>
                <a:lnTo>
                  <a:pt x="1177" y="261"/>
                </a:lnTo>
                <a:lnTo>
                  <a:pt x="1178" y="261"/>
                </a:lnTo>
                <a:lnTo>
                  <a:pt x="1178" y="260"/>
                </a:lnTo>
                <a:lnTo>
                  <a:pt x="1179" y="260"/>
                </a:lnTo>
                <a:lnTo>
                  <a:pt x="1180" y="261"/>
                </a:lnTo>
                <a:lnTo>
                  <a:pt x="1182" y="261"/>
                </a:lnTo>
                <a:lnTo>
                  <a:pt x="1183" y="260"/>
                </a:lnTo>
                <a:lnTo>
                  <a:pt x="1187" y="259"/>
                </a:lnTo>
                <a:lnTo>
                  <a:pt x="1188" y="259"/>
                </a:lnTo>
                <a:lnTo>
                  <a:pt x="1189" y="259"/>
                </a:lnTo>
                <a:lnTo>
                  <a:pt x="1191" y="259"/>
                </a:lnTo>
                <a:lnTo>
                  <a:pt x="1193" y="259"/>
                </a:lnTo>
                <a:lnTo>
                  <a:pt x="1194" y="259"/>
                </a:lnTo>
                <a:lnTo>
                  <a:pt x="1199" y="259"/>
                </a:lnTo>
                <a:lnTo>
                  <a:pt x="1201" y="259"/>
                </a:lnTo>
                <a:lnTo>
                  <a:pt x="1202" y="259"/>
                </a:lnTo>
                <a:lnTo>
                  <a:pt x="1203" y="259"/>
                </a:lnTo>
                <a:lnTo>
                  <a:pt x="1205" y="259"/>
                </a:lnTo>
                <a:lnTo>
                  <a:pt x="1207" y="257"/>
                </a:lnTo>
                <a:lnTo>
                  <a:pt x="1209" y="257"/>
                </a:lnTo>
                <a:lnTo>
                  <a:pt x="1212" y="257"/>
                </a:lnTo>
                <a:lnTo>
                  <a:pt x="1215" y="257"/>
                </a:lnTo>
                <a:lnTo>
                  <a:pt x="1216" y="257"/>
                </a:lnTo>
                <a:lnTo>
                  <a:pt x="1218" y="257"/>
                </a:lnTo>
                <a:lnTo>
                  <a:pt x="1219" y="257"/>
                </a:lnTo>
                <a:lnTo>
                  <a:pt x="1219" y="259"/>
                </a:lnTo>
                <a:lnTo>
                  <a:pt x="1220" y="259"/>
                </a:lnTo>
                <a:lnTo>
                  <a:pt x="1221" y="260"/>
                </a:lnTo>
                <a:lnTo>
                  <a:pt x="1222" y="260"/>
                </a:lnTo>
                <a:lnTo>
                  <a:pt x="1222" y="259"/>
                </a:lnTo>
                <a:lnTo>
                  <a:pt x="1224" y="257"/>
                </a:lnTo>
                <a:lnTo>
                  <a:pt x="1224" y="256"/>
                </a:lnTo>
                <a:lnTo>
                  <a:pt x="1224" y="255"/>
                </a:lnTo>
                <a:lnTo>
                  <a:pt x="1224" y="254"/>
                </a:lnTo>
                <a:lnTo>
                  <a:pt x="1222" y="254"/>
                </a:lnTo>
                <a:lnTo>
                  <a:pt x="1222" y="253"/>
                </a:lnTo>
                <a:lnTo>
                  <a:pt x="1222" y="252"/>
                </a:lnTo>
                <a:lnTo>
                  <a:pt x="1221" y="251"/>
                </a:lnTo>
                <a:lnTo>
                  <a:pt x="1221" y="250"/>
                </a:lnTo>
                <a:lnTo>
                  <a:pt x="1221" y="245"/>
                </a:lnTo>
                <a:lnTo>
                  <a:pt x="1221" y="244"/>
                </a:lnTo>
                <a:lnTo>
                  <a:pt x="1221" y="243"/>
                </a:lnTo>
                <a:lnTo>
                  <a:pt x="1221" y="242"/>
                </a:lnTo>
                <a:lnTo>
                  <a:pt x="1221" y="240"/>
                </a:lnTo>
                <a:lnTo>
                  <a:pt x="1220" y="239"/>
                </a:lnTo>
                <a:lnTo>
                  <a:pt x="1221" y="238"/>
                </a:lnTo>
                <a:lnTo>
                  <a:pt x="1221" y="236"/>
                </a:lnTo>
                <a:lnTo>
                  <a:pt x="1221" y="235"/>
                </a:lnTo>
                <a:lnTo>
                  <a:pt x="1221" y="234"/>
                </a:lnTo>
                <a:lnTo>
                  <a:pt x="1222" y="234"/>
                </a:lnTo>
                <a:lnTo>
                  <a:pt x="1222" y="233"/>
                </a:lnTo>
                <a:lnTo>
                  <a:pt x="1222" y="232"/>
                </a:lnTo>
                <a:lnTo>
                  <a:pt x="1222" y="230"/>
                </a:lnTo>
                <a:lnTo>
                  <a:pt x="1224" y="229"/>
                </a:lnTo>
                <a:lnTo>
                  <a:pt x="1224" y="228"/>
                </a:lnTo>
                <a:lnTo>
                  <a:pt x="1224" y="227"/>
                </a:lnTo>
                <a:lnTo>
                  <a:pt x="1224" y="226"/>
                </a:lnTo>
                <a:lnTo>
                  <a:pt x="1225" y="225"/>
                </a:lnTo>
                <a:lnTo>
                  <a:pt x="1224" y="225"/>
                </a:lnTo>
                <a:lnTo>
                  <a:pt x="1222" y="224"/>
                </a:lnTo>
                <a:lnTo>
                  <a:pt x="1221" y="224"/>
                </a:lnTo>
                <a:lnTo>
                  <a:pt x="1218" y="222"/>
                </a:lnTo>
                <a:lnTo>
                  <a:pt x="1217" y="218"/>
                </a:lnTo>
                <a:lnTo>
                  <a:pt x="1216" y="215"/>
                </a:lnTo>
                <a:lnTo>
                  <a:pt x="1214" y="210"/>
                </a:lnTo>
                <a:lnTo>
                  <a:pt x="1214" y="209"/>
                </a:lnTo>
                <a:lnTo>
                  <a:pt x="1211" y="208"/>
                </a:lnTo>
                <a:lnTo>
                  <a:pt x="1208" y="207"/>
                </a:lnTo>
                <a:lnTo>
                  <a:pt x="1201" y="205"/>
                </a:lnTo>
                <a:lnTo>
                  <a:pt x="1200" y="204"/>
                </a:lnTo>
                <a:lnTo>
                  <a:pt x="1201" y="201"/>
                </a:lnTo>
                <a:lnTo>
                  <a:pt x="1201" y="199"/>
                </a:lnTo>
                <a:lnTo>
                  <a:pt x="1202" y="196"/>
                </a:lnTo>
                <a:lnTo>
                  <a:pt x="1202" y="193"/>
                </a:lnTo>
                <a:lnTo>
                  <a:pt x="1203" y="188"/>
                </a:lnTo>
                <a:lnTo>
                  <a:pt x="1203" y="185"/>
                </a:lnTo>
                <a:lnTo>
                  <a:pt x="1203" y="183"/>
                </a:lnTo>
                <a:lnTo>
                  <a:pt x="1205" y="170"/>
                </a:lnTo>
                <a:lnTo>
                  <a:pt x="1206" y="164"/>
                </a:lnTo>
                <a:lnTo>
                  <a:pt x="1206" y="162"/>
                </a:lnTo>
                <a:lnTo>
                  <a:pt x="1207" y="162"/>
                </a:lnTo>
                <a:lnTo>
                  <a:pt x="1211" y="162"/>
                </a:lnTo>
                <a:lnTo>
                  <a:pt x="1216" y="162"/>
                </a:lnTo>
                <a:lnTo>
                  <a:pt x="1218" y="162"/>
                </a:lnTo>
                <a:lnTo>
                  <a:pt x="1219" y="162"/>
                </a:lnTo>
                <a:lnTo>
                  <a:pt x="1219" y="161"/>
                </a:lnTo>
                <a:lnTo>
                  <a:pt x="1220" y="161"/>
                </a:lnTo>
                <a:lnTo>
                  <a:pt x="1221" y="161"/>
                </a:lnTo>
                <a:lnTo>
                  <a:pt x="1222" y="160"/>
                </a:lnTo>
                <a:lnTo>
                  <a:pt x="1225" y="159"/>
                </a:lnTo>
                <a:lnTo>
                  <a:pt x="1226" y="158"/>
                </a:lnTo>
                <a:lnTo>
                  <a:pt x="1229" y="153"/>
                </a:lnTo>
                <a:lnTo>
                  <a:pt x="1230" y="152"/>
                </a:lnTo>
                <a:lnTo>
                  <a:pt x="1234" y="148"/>
                </a:lnTo>
                <a:lnTo>
                  <a:pt x="1235" y="148"/>
                </a:lnTo>
                <a:lnTo>
                  <a:pt x="1235" y="146"/>
                </a:lnTo>
                <a:lnTo>
                  <a:pt x="1236" y="145"/>
                </a:lnTo>
                <a:lnTo>
                  <a:pt x="1237" y="143"/>
                </a:lnTo>
                <a:lnTo>
                  <a:pt x="1237" y="137"/>
                </a:lnTo>
                <a:lnTo>
                  <a:pt x="1237" y="136"/>
                </a:lnTo>
                <a:lnTo>
                  <a:pt x="1238" y="135"/>
                </a:lnTo>
                <a:lnTo>
                  <a:pt x="1238" y="134"/>
                </a:lnTo>
                <a:lnTo>
                  <a:pt x="1239" y="134"/>
                </a:lnTo>
                <a:lnTo>
                  <a:pt x="1239" y="132"/>
                </a:lnTo>
                <a:lnTo>
                  <a:pt x="1238" y="131"/>
                </a:lnTo>
                <a:lnTo>
                  <a:pt x="1236" y="127"/>
                </a:lnTo>
                <a:lnTo>
                  <a:pt x="1236" y="125"/>
                </a:lnTo>
                <a:lnTo>
                  <a:pt x="1237" y="124"/>
                </a:lnTo>
                <a:lnTo>
                  <a:pt x="1237" y="123"/>
                </a:lnTo>
                <a:lnTo>
                  <a:pt x="1238" y="123"/>
                </a:lnTo>
                <a:lnTo>
                  <a:pt x="1239" y="123"/>
                </a:lnTo>
                <a:lnTo>
                  <a:pt x="1240" y="123"/>
                </a:lnTo>
                <a:lnTo>
                  <a:pt x="1242" y="123"/>
                </a:lnTo>
                <a:lnTo>
                  <a:pt x="1244" y="123"/>
                </a:lnTo>
                <a:lnTo>
                  <a:pt x="1246" y="123"/>
                </a:lnTo>
                <a:lnTo>
                  <a:pt x="1246" y="124"/>
                </a:lnTo>
                <a:lnTo>
                  <a:pt x="1247" y="124"/>
                </a:lnTo>
                <a:lnTo>
                  <a:pt x="1248" y="124"/>
                </a:lnTo>
                <a:lnTo>
                  <a:pt x="1249" y="124"/>
                </a:lnTo>
                <a:lnTo>
                  <a:pt x="1251" y="124"/>
                </a:lnTo>
                <a:lnTo>
                  <a:pt x="1251" y="123"/>
                </a:lnTo>
                <a:lnTo>
                  <a:pt x="1249" y="123"/>
                </a:lnTo>
                <a:lnTo>
                  <a:pt x="1249" y="122"/>
                </a:lnTo>
                <a:lnTo>
                  <a:pt x="1248" y="122"/>
                </a:lnTo>
                <a:lnTo>
                  <a:pt x="1248" y="121"/>
                </a:lnTo>
                <a:lnTo>
                  <a:pt x="1249" y="121"/>
                </a:lnTo>
                <a:lnTo>
                  <a:pt x="1247" y="117"/>
                </a:lnTo>
                <a:lnTo>
                  <a:pt x="1246" y="116"/>
                </a:lnTo>
                <a:lnTo>
                  <a:pt x="1252" y="108"/>
                </a:lnTo>
                <a:lnTo>
                  <a:pt x="1254" y="106"/>
                </a:lnTo>
                <a:lnTo>
                  <a:pt x="1254" y="105"/>
                </a:lnTo>
                <a:lnTo>
                  <a:pt x="1253" y="104"/>
                </a:lnTo>
                <a:lnTo>
                  <a:pt x="1253" y="103"/>
                </a:lnTo>
                <a:lnTo>
                  <a:pt x="1253" y="101"/>
                </a:lnTo>
                <a:lnTo>
                  <a:pt x="1252" y="99"/>
                </a:lnTo>
                <a:lnTo>
                  <a:pt x="1251" y="99"/>
                </a:lnTo>
                <a:lnTo>
                  <a:pt x="1251" y="97"/>
                </a:lnTo>
                <a:lnTo>
                  <a:pt x="1249" y="97"/>
                </a:lnTo>
                <a:lnTo>
                  <a:pt x="1249" y="96"/>
                </a:lnTo>
                <a:lnTo>
                  <a:pt x="1249" y="95"/>
                </a:lnTo>
                <a:lnTo>
                  <a:pt x="1248" y="93"/>
                </a:lnTo>
                <a:lnTo>
                  <a:pt x="1247" y="89"/>
                </a:lnTo>
                <a:lnTo>
                  <a:pt x="1249" y="87"/>
                </a:lnTo>
                <a:lnTo>
                  <a:pt x="1251" y="86"/>
                </a:lnTo>
                <a:lnTo>
                  <a:pt x="1256" y="84"/>
                </a:lnTo>
                <a:lnTo>
                  <a:pt x="1266" y="80"/>
                </a:lnTo>
                <a:lnTo>
                  <a:pt x="1268" y="80"/>
                </a:lnTo>
                <a:lnTo>
                  <a:pt x="1272" y="79"/>
                </a:lnTo>
                <a:lnTo>
                  <a:pt x="1285" y="74"/>
                </a:lnTo>
                <a:lnTo>
                  <a:pt x="1286" y="74"/>
                </a:lnTo>
                <a:lnTo>
                  <a:pt x="1289" y="72"/>
                </a:lnTo>
                <a:lnTo>
                  <a:pt x="1290" y="72"/>
                </a:lnTo>
                <a:lnTo>
                  <a:pt x="1291" y="69"/>
                </a:lnTo>
                <a:lnTo>
                  <a:pt x="1293" y="69"/>
                </a:lnTo>
                <a:lnTo>
                  <a:pt x="1301" y="68"/>
                </a:lnTo>
                <a:lnTo>
                  <a:pt x="1304" y="68"/>
                </a:lnTo>
                <a:lnTo>
                  <a:pt x="1305" y="68"/>
                </a:lnTo>
                <a:lnTo>
                  <a:pt x="1308" y="66"/>
                </a:lnTo>
                <a:lnTo>
                  <a:pt x="1309" y="66"/>
                </a:lnTo>
                <a:lnTo>
                  <a:pt x="1311" y="66"/>
                </a:lnTo>
                <a:lnTo>
                  <a:pt x="1312" y="66"/>
                </a:lnTo>
                <a:lnTo>
                  <a:pt x="1313" y="66"/>
                </a:lnTo>
                <a:lnTo>
                  <a:pt x="1316" y="64"/>
                </a:lnTo>
                <a:lnTo>
                  <a:pt x="1317" y="64"/>
                </a:lnTo>
                <a:lnTo>
                  <a:pt x="1319" y="64"/>
                </a:lnTo>
                <a:lnTo>
                  <a:pt x="1326" y="63"/>
                </a:lnTo>
                <a:lnTo>
                  <a:pt x="1328" y="62"/>
                </a:lnTo>
                <a:lnTo>
                  <a:pt x="1328" y="59"/>
                </a:lnTo>
                <a:lnTo>
                  <a:pt x="1328" y="58"/>
                </a:lnTo>
                <a:lnTo>
                  <a:pt x="1329" y="58"/>
                </a:lnTo>
                <a:lnTo>
                  <a:pt x="1329" y="57"/>
                </a:lnTo>
                <a:lnTo>
                  <a:pt x="1330" y="57"/>
                </a:lnTo>
                <a:lnTo>
                  <a:pt x="1330" y="56"/>
                </a:lnTo>
                <a:lnTo>
                  <a:pt x="1331" y="54"/>
                </a:lnTo>
                <a:lnTo>
                  <a:pt x="1331" y="53"/>
                </a:lnTo>
                <a:lnTo>
                  <a:pt x="1331" y="52"/>
                </a:lnTo>
                <a:lnTo>
                  <a:pt x="1331" y="51"/>
                </a:lnTo>
                <a:lnTo>
                  <a:pt x="1331" y="50"/>
                </a:lnTo>
                <a:lnTo>
                  <a:pt x="1331" y="49"/>
                </a:lnTo>
                <a:lnTo>
                  <a:pt x="1331" y="48"/>
                </a:lnTo>
                <a:lnTo>
                  <a:pt x="1332" y="47"/>
                </a:lnTo>
                <a:lnTo>
                  <a:pt x="1326" y="41"/>
                </a:lnTo>
                <a:lnTo>
                  <a:pt x="1326" y="40"/>
                </a:lnTo>
                <a:lnTo>
                  <a:pt x="1326" y="39"/>
                </a:lnTo>
                <a:lnTo>
                  <a:pt x="1327" y="38"/>
                </a:lnTo>
                <a:lnTo>
                  <a:pt x="1327" y="35"/>
                </a:lnTo>
                <a:lnTo>
                  <a:pt x="1328" y="33"/>
                </a:lnTo>
                <a:lnTo>
                  <a:pt x="1329" y="32"/>
                </a:lnTo>
                <a:lnTo>
                  <a:pt x="1329" y="31"/>
                </a:lnTo>
                <a:lnTo>
                  <a:pt x="1330" y="31"/>
                </a:lnTo>
                <a:lnTo>
                  <a:pt x="1331" y="30"/>
                </a:lnTo>
                <a:lnTo>
                  <a:pt x="1332" y="30"/>
                </a:lnTo>
                <a:lnTo>
                  <a:pt x="1333" y="30"/>
                </a:lnTo>
                <a:lnTo>
                  <a:pt x="1335" y="30"/>
                </a:lnTo>
                <a:lnTo>
                  <a:pt x="1336" y="30"/>
                </a:lnTo>
                <a:lnTo>
                  <a:pt x="1337" y="29"/>
                </a:lnTo>
                <a:lnTo>
                  <a:pt x="1338" y="29"/>
                </a:lnTo>
                <a:lnTo>
                  <a:pt x="1343" y="25"/>
                </a:lnTo>
                <a:lnTo>
                  <a:pt x="1345" y="26"/>
                </a:lnTo>
                <a:lnTo>
                  <a:pt x="1356" y="31"/>
                </a:lnTo>
                <a:lnTo>
                  <a:pt x="1363" y="28"/>
                </a:lnTo>
                <a:lnTo>
                  <a:pt x="1369" y="16"/>
                </a:lnTo>
                <a:lnTo>
                  <a:pt x="1369" y="6"/>
                </a:lnTo>
                <a:lnTo>
                  <a:pt x="1370" y="5"/>
                </a:lnTo>
                <a:lnTo>
                  <a:pt x="1372" y="0"/>
                </a:lnTo>
                <a:lnTo>
                  <a:pt x="1376" y="6"/>
                </a:lnTo>
                <a:lnTo>
                  <a:pt x="1379" y="5"/>
                </a:lnTo>
                <a:lnTo>
                  <a:pt x="1383" y="5"/>
                </a:lnTo>
                <a:lnTo>
                  <a:pt x="1384" y="5"/>
                </a:lnTo>
                <a:lnTo>
                  <a:pt x="1384" y="4"/>
                </a:lnTo>
                <a:lnTo>
                  <a:pt x="1385" y="4"/>
                </a:lnTo>
                <a:lnTo>
                  <a:pt x="1386" y="4"/>
                </a:lnTo>
                <a:lnTo>
                  <a:pt x="1387" y="3"/>
                </a:lnTo>
                <a:lnTo>
                  <a:pt x="1388" y="3"/>
                </a:lnTo>
                <a:lnTo>
                  <a:pt x="1390" y="3"/>
                </a:lnTo>
                <a:lnTo>
                  <a:pt x="1390" y="4"/>
                </a:lnTo>
                <a:lnTo>
                  <a:pt x="1391" y="4"/>
                </a:lnTo>
                <a:lnTo>
                  <a:pt x="1392" y="4"/>
                </a:lnTo>
                <a:lnTo>
                  <a:pt x="1393" y="4"/>
                </a:lnTo>
                <a:lnTo>
                  <a:pt x="1401" y="4"/>
                </a:lnTo>
                <a:lnTo>
                  <a:pt x="1405" y="7"/>
                </a:lnTo>
                <a:lnTo>
                  <a:pt x="1411" y="11"/>
                </a:lnTo>
                <a:lnTo>
                  <a:pt x="1412" y="12"/>
                </a:lnTo>
                <a:lnTo>
                  <a:pt x="1413" y="13"/>
                </a:lnTo>
                <a:lnTo>
                  <a:pt x="1412" y="23"/>
                </a:lnTo>
                <a:lnTo>
                  <a:pt x="1411" y="30"/>
                </a:lnTo>
                <a:lnTo>
                  <a:pt x="1411" y="31"/>
                </a:lnTo>
                <a:lnTo>
                  <a:pt x="1411" y="32"/>
                </a:lnTo>
                <a:lnTo>
                  <a:pt x="1412" y="33"/>
                </a:lnTo>
                <a:lnTo>
                  <a:pt x="1413" y="33"/>
                </a:lnTo>
                <a:lnTo>
                  <a:pt x="1413" y="34"/>
                </a:lnTo>
                <a:lnTo>
                  <a:pt x="1414" y="34"/>
                </a:lnTo>
                <a:lnTo>
                  <a:pt x="1414" y="35"/>
                </a:lnTo>
                <a:lnTo>
                  <a:pt x="1415" y="35"/>
                </a:lnTo>
                <a:lnTo>
                  <a:pt x="1416" y="35"/>
                </a:lnTo>
                <a:lnTo>
                  <a:pt x="1417" y="37"/>
                </a:lnTo>
                <a:lnTo>
                  <a:pt x="1417" y="38"/>
                </a:lnTo>
                <a:lnTo>
                  <a:pt x="1419" y="38"/>
                </a:lnTo>
                <a:lnTo>
                  <a:pt x="1419" y="39"/>
                </a:lnTo>
                <a:lnTo>
                  <a:pt x="1420" y="39"/>
                </a:lnTo>
                <a:lnTo>
                  <a:pt x="1420" y="40"/>
                </a:lnTo>
                <a:lnTo>
                  <a:pt x="1420" y="41"/>
                </a:lnTo>
                <a:lnTo>
                  <a:pt x="1421" y="41"/>
                </a:lnTo>
                <a:lnTo>
                  <a:pt x="1421" y="42"/>
                </a:lnTo>
                <a:lnTo>
                  <a:pt x="1422" y="42"/>
                </a:lnTo>
                <a:lnTo>
                  <a:pt x="1422" y="43"/>
                </a:lnTo>
                <a:lnTo>
                  <a:pt x="1423" y="43"/>
                </a:lnTo>
                <a:lnTo>
                  <a:pt x="1431" y="46"/>
                </a:lnTo>
                <a:lnTo>
                  <a:pt x="1431" y="49"/>
                </a:lnTo>
                <a:lnTo>
                  <a:pt x="1431" y="51"/>
                </a:lnTo>
                <a:lnTo>
                  <a:pt x="1433" y="57"/>
                </a:lnTo>
                <a:lnTo>
                  <a:pt x="1433" y="58"/>
                </a:lnTo>
                <a:lnTo>
                  <a:pt x="1432" y="58"/>
                </a:lnTo>
                <a:lnTo>
                  <a:pt x="1432" y="59"/>
                </a:lnTo>
                <a:lnTo>
                  <a:pt x="1432" y="60"/>
                </a:lnTo>
                <a:lnTo>
                  <a:pt x="1432" y="61"/>
                </a:lnTo>
                <a:lnTo>
                  <a:pt x="1432" y="62"/>
                </a:lnTo>
                <a:lnTo>
                  <a:pt x="1432" y="63"/>
                </a:lnTo>
                <a:lnTo>
                  <a:pt x="1433" y="63"/>
                </a:lnTo>
                <a:lnTo>
                  <a:pt x="1433" y="64"/>
                </a:lnTo>
                <a:lnTo>
                  <a:pt x="1433" y="66"/>
                </a:lnTo>
                <a:lnTo>
                  <a:pt x="1433" y="67"/>
                </a:lnTo>
                <a:lnTo>
                  <a:pt x="1433" y="68"/>
                </a:lnTo>
                <a:lnTo>
                  <a:pt x="1433" y="69"/>
                </a:lnTo>
                <a:lnTo>
                  <a:pt x="1433" y="70"/>
                </a:lnTo>
                <a:lnTo>
                  <a:pt x="1434" y="70"/>
                </a:lnTo>
                <a:lnTo>
                  <a:pt x="1435" y="70"/>
                </a:lnTo>
                <a:lnTo>
                  <a:pt x="1435" y="71"/>
                </a:lnTo>
                <a:lnTo>
                  <a:pt x="1437" y="71"/>
                </a:lnTo>
                <a:lnTo>
                  <a:pt x="1437" y="72"/>
                </a:lnTo>
                <a:lnTo>
                  <a:pt x="1437" y="74"/>
                </a:lnTo>
                <a:lnTo>
                  <a:pt x="1435" y="75"/>
                </a:lnTo>
                <a:lnTo>
                  <a:pt x="1437" y="75"/>
                </a:lnTo>
                <a:lnTo>
                  <a:pt x="1437" y="76"/>
                </a:lnTo>
                <a:lnTo>
                  <a:pt x="1437" y="77"/>
                </a:lnTo>
                <a:lnTo>
                  <a:pt x="1437" y="78"/>
                </a:lnTo>
                <a:lnTo>
                  <a:pt x="1437" y="79"/>
                </a:lnTo>
                <a:lnTo>
                  <a:pt x="1437" y="80"/>
                </a:lnTo>
                <a:lnTo>
                  <a:pt x="1437" y="81"/>
                </a:lnTo>
                <a:lnTo>
                  <a:pt x="1438" y="81"/>
                </a:lnTo>
                <a:lnTo>
                  <a:pt x="1438" y="83"/>
                </a:lnTo>
                <a:lnTo>
                  <a:pt x="1438" y="84"/>
                </a:lnTo>
                <a:lnTo>
                  <a:pt x="1439" y="84"/>
                </a:lnTo>
                <a:lnTo>
                  <a:pt x="1439" y="85"/>
                </a:lnTo>
                <a:lnTo>
                  <a:pt x="1440" y="86"/>
                </a:lnTo>
                <a:lnTo>
                  <a:pt x="1441" y="86"/>
                </a:lnTo>
                <a:lnTo>
                  <a:pt x="1441" y="87"/>
                </a:lnTo>
                <a:lnTo>
                  <a:pt x="1442" y="87"/>
                </a:lnTo>
                <a:lnTo>
                  <a:pt x="1443" y="87"/>
                </a:lnTo>
                <a:lnTo>
                  <a:pt x="1443" y="88"/>
                </a:lnTo>
                <a:lnTo>
                  <a:pt x="1444" y="88"/>
                </a:lnTo>
                <a:lnTo>
                  <a:pt x="1444" y="89"/>
                </a:lnTo>
                <a:lnTo>
                  <a:pt x="1445" y="89"/>
                </a:lnTo>
                <a:lnTo>
                  <a:pt x="1445" y="90"/>
                </a:lnTo>
                <a:lnTo>
                  <a:pt x="1447" y="90"/>
                </a:lnTo>
                <a:lnTo>
                  <a:pt x="1448" y="90"/>
                </a:lnTo>
                <a:lnTo>
                  <a:pt x="1448" y="91"/>
                </a:lnTo>
                <a:lnTo>
                  <a:pt x="1449" y="91"/>
                </a:lnTo>
                <a:lnTo>
                  <a:pt x="1450" y="91"/>
                </a:lnTo>
                <a:lnTo>
                  <a:pt x="1451" y="91"/>
                </a:lnTo>
                <a:lnTo>
                  <a:pt x="1451" y="93"/>
                </a:lnTo>
                <a:lnTo>
                  <a:pt x="1452" y="93"/>
                </a:lnTo>
                <a:lnTo>
                  <a:pt x="1453" y="93"/>
                </a:lnTo>
                <a:lnTo>
                  <a:pt x="1453" y="94"/>
                </a:lnTo>
                <a:lnTo>
                  <a:pt x="1454" y="94"/>
                </a:lnTo>
                <a:lnTo>
                  <a:pt x="1454" y="95"/>
                </a:lnTo>
                <a:lnTo>
                  <a:pt x="1456" y="95"/>
                </a:lnTo>
                <a:lnTo>
                  <a:pt x="1456" y="96"/>
                </a:lnTo>
                <a:lnTo>
                  <a:pt x="1457" y="96"/>
                </a:lnTo>
                <a:lnTo>
                  <a:pt x="1457" y="97"/>
                </a:lnTo>
                <a:lnTo>
                  <a:pt x="1458" y="97"/>
                </a:lnTo>
                <a:lnTo>
                  <a:pt x="1458" y="98"/>
                </a:lnTo>
                <a:lnTo>
                  <a:pt x="1459" y="98"/>
                </a:lnTo>
                <a:lnTo>
                  <a:pt x="1459" y="99"/>
                </a:lnTo>
                <a:lnTo>
                  <a:pt x="1460" y="100"/>
                </a:lnTo>
                <a:lnTo>
                  <a:pt x="1460" y="101"/>
                </a:lnTo>
                <a:lnTo>
                  <a:pt x="1461" y="101"/>
                </a:lnTo>
                <a:lnTo>
                  <a:pt x="1461" y="103"/>
                </a:lnTo>
                <a:lnTo>
                  <a:pt x="1464" y="104"/>
                </a:lnTo>
                <a:lnTo>
                  <a:pt x="1464" y="105"/>
                </a:lnTo>
                <a:lnTo>
                  <a:pt x="1467" y="108"/>
                </a:lnTo>
                <a:lnTo>
                  <a:pt x="1469" y="111"/>
                </a:lnTo>
                <a:lnTo>
                  <a:pt x="1470" y="114"/>
                </a:lnTo>
                <a:lnTo>
                  <a:pt x="1471" y="115"/>
                </a:lnTo>
                <a:lnTo>
                  <a:pt x="1472" y="120"/>
                </a:lnTo>
                <a:lnTo>
                  <a:pt x="1472" y="122"/>
                </a:lnTo>
                <a:lnTo>
                  <a:pt x="1472" y="123"/>
                </a:lnTo>
                <a:lnTo>
                  <a:pt x="1474" y="126"/>
                </a:lnTo>
                <a:lnTo>
                  <a:pt x="1476" y="127"/>
                </a:lnTo>
                <a:lnTo>
                  <a:pt x="1477" y="128"/>
                </a:lnTo>
                <a:lnTo>
                  <a:pt x="1478" y="130"/>
                </a:lnTo>
                <a:lnTo>
                  <a:pt x="1479" y="131"/>
                </a:lnTo>
                <a:lnTo>
                  <a:pt x="1480" y="132"/>
                </a:lnTo>
                <a:lnTo>
                  <a:pt x="1481" y="134"/>
                </a:lnTo>
                <a:lnTo>
                  <a:pt x="1482" y="135"/>
                </a:lnTo>
                <a:lnTo>
                  <a:pt x="1482" y="136"/>
                </a:lnTo>
                <a:lnTo>
                  <a:pt x="1482" y="137"/>
                </a:lnTo>
                <a:lnTo>
                  <a:pt x="1482" y="140"/>
                </a:lnTo>
                <a:lnTo>
                  <a:pt x="1484" y="140"/>
                </a:lnTo>
                <a:lnTo>
                  <a:pt x="1484" y="141"/>
                </a:lnTo>
                <a:lnTo>
                  <a:pt x="1484" y="142"/>
                </a:lnTo>
                <a:lnTo>
                  <a:pt x="1485" y="144"/>
                </a:lnTo>
                <a:lnTo>
                  <a:pt x="1485" y="146"/>
                </a:lnTo>
                <a:lnTo>
                  <a:pt x="1485" y="149"/>
                </a:lnTo>
                <a:lnTo>
                  <a:pt x="1485" y="150"/>
                </a:lnTo>
                <a:lnTo>
                  <a:pt x="1485" y="151"/>
                </a:lnTo>
                <a:lnTo>
                  <a:pt x="1485" y="152"/>
                </a:lnTo>
                <a:lnTo>
                  <a:pt x="1485" y="154"/>
                </a:lnTo>
                <a:lnTo>
                  <a:pt x="1485" y="155"/>
                </a:lnTo>
                <a:lnTo>
                  <a:pt x="1486" y="157"/>
                </a:lnTo>
                <a:lnTo>
                  <a:pt x="1487" y="161"/>
                </a:lnTo>
                <a:lnTo>
                  <a:pt x="1487" y="163"/>
                </a:lnTo>
                <a:lnTo>
                  <a:pt x="1488" y="164"/>
                </a:lnTo>
                <a:lnTo>
                  <a:pt x="1488" y="165"/>
                </a:lnTo>
                <a:lnTo>
                  <a:pt x="1489" y="165"/>
                </a:lnTo>
                <a:lnTo>
                  <a:pt x="1490" y="167"/>
                </a:lnTo>
                <a:lnTo>
                  <a:pt x="1490" y="168"/>
                </a:lnTo>
                <a:lnTo>
                  <a:pt x="1491" y="168"/>
                </a:lnTo>
                <a:lnTo>
                  <a:pt x="1491" y="169"/>
                </a:lnTo>
                <a:lnTo>
                  <a:pt x="1491" y="170"/>
                </a:lnTo>
                <a:lnTo>
                  <a:pt x="1491" y="172"/>
                </a:lnTo>
                <a:lnTo>
                  <a:pt x="1491" y="175"/>
                </a:lnTo>
                <a:lnTo>
                  <a:pt x="1491" y="177"/>
                </a:lnTo>
                <a:lnTo>
                  <a:pt x="1491" y="179"/>
                </a:lnTo>
                <a:lnTo>
                  <a:pt x="1491" y="180"/>
                </a:lnTo>
                <a:lnTo>
                  <a:pt x="1491" y="181"/>
                </a:lnTo>
                <a:lnTo>
                  <a:pt x="1491" y="182"/>
                </a:lnTo>
                <a:lnTo>
                  <a:pt x="1493" y="183"/>
                </a:lnTo>
                <a:lnTo>
                  <a:pt x="1495" y="186"/>
                </a:lnTo>
                <a:lnTo>
                  <a:pt x="1495" y="187"/>
                </a:lnTo>
                <a:lnTo>
                  <a:pt x="1496" y="188"/>
                </a:lnTo>
                <a:lnTo>
                  <a:pt x="1497" y="189"/>
                </a:lnTo>
                <a:lnTo>
                  <a:pt x="1497" y="191"/>
                </a:lnTo>
                <a:lnTo>
                  <a:pt x="1496" y="192"/>
                </a:lnTo>
                <a:lnTo>
                  <a:pt x="1496" y="195"/>
                </a:lnTo>
                <a:lnTo>
                  <a:pt x="1497" y="196"/>
                </a:lnTo>
                <a:lnTo>
                  <a:pt x="1497" y="198"/>
                </a:lnTo>
                <a:lnTo>
                  <a:pt x="1497" y="200"/>
                </a:lnTo>
                <a:lnTo>
                  <a:pt x="1498" y="201"/>
                </a:lnTo>
                <a:lnTo>
                  <a:pt x="1499" y="206"/>
                </a:lnTo>
                <a:lnTo>
                  <a:pt x="1501" y="207"/>
                </a:lnTo>
                <a:lnTo>
                  <a:pt x="1501" y="208"/>
                </a:lnTo>
                <a:lnTo>
                  <a:pt x="1501" y="212"/>
                </a:lnTo>
                <a:lnTo>
                  <a:pt x="1501" y="214"/>
                </a:lnTo>
                <a:lnTo>
                  <a:pt x="1502" y="215"/>
                </a:lnTo>
                <a:lnTo>
                  <a:pt x="1502" y="217"/>
                </a:lnTo>
                <a:lnTo>
                  <a:pt x="1502" y="219"/>
                </a:lnTo>
                <a:lnTo>
                  <a:pt x="1502" y="220"/>
                </a:lnTo>
                <a:lnTo>
                  <a:pt x="1502" y="223"/>
                </a:lnTo>
                <a:lnTo>
                  <a:pt x="1502" y="224"/>
                </a:lnTo>
                <a:lnTo>
                  <a:pt x="1502" y="225"/>
                </a:lnTo>
                <a:lnTo>
                  <a:pt x="1503" y="226"/>
                </a:lnTo>
                <a:lnTo>
                  <a:pt x="1504" y="229"/>
                </a:lnTo>
                <a:lnTo>
                  <a:pt x="1504" y="230"/>
                </a:lnTo>
                <a:lnTo>
                  <a:pt x="1504" y="232"/>
                </a:lnTo>
                <a:lnTo>
                  <a:pt x="1505" y="233"/>
                </a:lnTo>
                <a:lnTo>
                  <a:pt x="1505" y="235"/>
                </a:lnTo>
                <a:lnTo>
                  <a:pt x="1506" y="237"/>
                </a:lnTo>
                <a:lnTo>
                  <a:pt x="1506" y="238"/>
                </a:lnTo>
                <a:lnTo>
                  <a:pt x="1505" y="242"/>
                </a:lnTo>
                <a:lnTo>
                  <a:pt x="1505" y="243"/>
                </a:lnTo>
                <a:lnTo>
                  <a:pt x="1506" y="244"/>
                </a:lnTo>
                <a:lnTo>
                  <a:pt x="1506" y="246"/>
                </a:lnTo>
                <a:lnTo>
                  <a:pt x="1506" y="247"/>
                </a:lnTo>
                <a:lnTo>
                  <a:pt x="1505" y="248"/>
                </a:lnTo>
                <a:lnTo>
                  <a:pt x="1505" y="250"/>
                </a:lnTo>
                <a:lnTo>
                  <a:pt x="1504" y="251"/>
                </a:lnTo>
                <a:lnTo>
                  <a:pt x="1503" y="252"/>
                </a:lnTo>
                <a:lnTo>
                  <a:pt x="1503" y="253"/>
                </a:lnTo>
                <a:lnTo>
                  <a:pt x="1504" y="257"/>
                </a:lnTo>
                <a:lnTo>
                  <a:pt x="1508" y="271"/>
                </a:lnTo>
                <a:lnTo>
                  <a:pt x="1507" y="272"/>
                </a:lnTo>
                <a:lnTo>
                  <a:pt x="1507" y="274"/>
                </a:lnTo>
                <a:lnTo>
                  <a:pt x="1507" y="275"/>
                </a:lnTo>
                <a:lnTo>
                  <a:pt x="1507" y="279"/>
                </a:lnTo>
                <a:lnTo>
                  <a:pt x="1507" y="281"/>
                </a:lnTo>
                <a:lnTo>
                  <a:pt x="1507" y="282"/>
                </a:lnTo>
                <a:lnTo>
                  <a:pt x="1507" y="283"/>
                </a:lnTo>
                <a:lnTo>
                  <a:pt x="1508" y="284"/>
                </a:lnTo>
                <a:lnTo>
                  <a:pt x="1508" y="285"/>
                </a:lnTo>
                <a:lnTo>
                  <a:pt x="1508" y="287"/>
                </a:lnTo>
                <a:lnTo>
                  <a:pt x="1508" y="288"/>
                </a:lnTo>
                <a:lnTo>
                  <a:pt x="1508" y="289"/>
                </a:lnTo>
                <a:lnTo>
                  <a:pt x="1508" y="290"/>
                </a:lnTo>
                <a:lnTo>
                  <a:pt x="1508" y="292"/>
                </a:lnTo>
                <a:lnTo>
                  <a:pt x="1508" y="294"/>
                </a:lnTo>
                <a:lnTo>
                  <a:pt x="1509" y="294"/>
                </a:lnTo>
                <a:lnTo>
                  <a:pt x="1511" y="297"/>
                </a:lnTo>
                <a:lnTo>
                  <a:pt x="1512" y="298"/>
                </a:lnTo>
                <a:lnTo>
                  <a:pt x="1513" y="299"/>
                </a:lnTo>
                <a:lnTo>
                  <a:pt x="1514" y="300"/>
                </a:lnTo>
                <a:lnTo>
                  <a:pt x="1514" y="301"/>
                </a:lnTo>
                <a:lnTo>
                  <a:pt x="1515" y="302"/>
                </a:lnTo>
                <a:lnTo>
                  <a:pt x="1516" y="303"/>
                </a:lnTo>
                <a:lnTo>
                  <a:pt x="1517" y="304"/>
                </a:lnTo>
                <a:lnTo>
                  <a:pt x="1517" y="306"/>
                </a:lnTo>
                <a:lnTo>
                  <a:pt x="1518" y="307"/>
                </a:lnTo>
                <a:lnTo>
                  <a:pt x="1518" y="310"/>
                </a:lnTo>
                <a:lnTo>
                  <a:pt x="1518" y="313"/>
                </a:lnTo>
                <a:lnTo>
                  <a:pt x="1517" y="316"/>
                </a:lnTo>
                <a:lnTo>
                  <a:pt x="1517" y="317"/>
                </a:lnTo>
                <a:lnTo>
                  <a:pt x="1517" y="318"/>
                </a:lnTo>
                <a:lnTo>
                  <a:pt x="1514" y="322"/>
                </a:lnTo>
                <a:lnTo>
                  <a:pt x="1514" y="324"/>
                </a:lnTo>
                <a:lnTo>
                  <a:pt x="1514" y="326"/>
                </a:lnTo>
                <a:lnTo>
                  <a:pt x="1514" y="327"/>
                </a:lnTo>
                <a:lnTo>
                  <a:pt x="1515" y="328"/>
                </a:lnTo>
                <a:lnTo>
                  <a:pt x="1516" y="329"/>
                </a:lnTo>
                <a:lnTo>
                  <a:pt x="1517" y="329"/>
                </a:lnTo>
                <a:lnTo>
                  <a:pt x="1518" y="330"/>
                </a:lnTo>
                <a:lnTo>
                  <a:pt x="1519" y="333"/>
                </a:lnTo>
                <a:lnTo>
                  <a:pt x="1519" y="334"/>
                </a:lnTo>
                <a:lnTo>
                  <a:pt x="1519" y="335"/>
                </a:lnTo>
                <a:lnTo>
                  <a:pt x="1519" y="336"/>
                </a:lnTo>
                <a:lnTo>
                  <a:pt x="1521" y="336"/>
                </a:lnTo>
                <a:lnTo>
                  <a:pt x="1523" y="337"/>
                </a:lnTo>
                <a:lnTo>
                  <a:pt x="1523" y="338"/>
                </a:lnTo>
                <a:lnTo>
                  <a:pt x="1523" y="339"/>
                </a:lnTo>
                <a:lnTo>
                  <a:pt x="1521" y="339"/>
                </a:lnTo>
                <a:lnTo>
                  <a:pt x="1519" y="340"/>
                </a:lnTo>
                <a:lnTo>
                  <a:pt x="1519" y="341"/>
                </a:lnTo>
                <a:lnTo>
                  <a:pt x="1521" y="341"/>
                </a:lnTo>
                <a:lnTo>
                  <a:pt x="1521" y="343"/>
                </a:lnTo>
                <a:lnTo>
                  <a:pt x="1522" y="343"/>
                </a:lnTo>
                <a:lnTo>
                  <a:pt x="1521" y="345"/>
                </a:lnTo>
                <a:lnTo>
                  <a:pt x="1521" y="346"/>
                </a:lnTo>
                <a:lnTo>
                  <a:pt x="1523" y="349"/>
                </a:lnTo>
                <a:lnTo>
                  <a:pt x="1524" y="350"/>
                </a:lnTo>
                <a:lnTo>
                  <a:pt x="1525" y="353"/>
                </a:lnTo>
                <a:lnTo>
                  <a:pt x="1525" y="354"/>
                </a:lnTo>
                <a:lnTo>
                  <a:pt x="1525" y="356"/>
                </a:lnTo>
                <a:lnTo>
                  <a:pt x="1525" y="358"/>
                </a:lnTo>
                <a:lnTo>
                  <a:pt x="1526" y="359"/>
                </a:lnTo>
                <a:lnTo>
                  <a:pt x="1526" y="361"/>
                </a:lnTo>
                <a:lnTo>
                  <a:pt x="1527" y="362"/>
                </a:lnTo>
                <a:lnTo>
                  <a:pt x="1528" y="363"/>
                </a:lnTo>
                <a:lnTo>
                  <a:pt x="1530" y="365"/>
                </a:lnTo>
                <a:lnTo>
                  <a:pt x="1531" y="366"/>
                </a:lnTo>
                <a:lnTo>
                  <a:pt x="1531" y="367"/>
                </a:lnTo>
                <a:lnTo>
                  <a:pt x="1532" y="367"/>
                </a:lnTo>
                <a:lnTo>
                  <a:pt x="1532" y="368"/>
                </a:lnTo>
                <a:lnTo>
                  <a:pt x="1533" y="368"/>
                </a:lnTo>
                <a:lnTo>
                  <a:pt x="1533" y="369"/>
                </a:lnTo>
                <a:lnTo>
                  <a:pt x="1534" y="369"/>
                </a:lnTo>
                <a:lnTo>
                  <a:pt x="1535" y="371"/>
                </a:lnTo>
                <a:lnTo>
                  <a:pt x="1535" y="373"/>
                </a:lnTo>
                <a:lnTo>
                  <a:pt x="1535" y="374"/>
                </a:lnTo>
                <a:lnTo>
                  <a:pt x="1536" y="375"/>
                </a:lnTo>
                <a:lnTo>
                  <a:pt x="1537" y="376"/>
                </a:lnTo>
                <a:lnTo>
                  <a:pt x="1539" y="376"/>
                </a:lnTo>
                <a:lnTo>
                  <a:pt x="1540" y="376"/>
                </a:lnTo>
                <a:lnTo>
                  <a:pt x="1541" y="377"/>
                </a:lnTo>
                <a:lnTo>
                  <a:pt x="1542" y="377"/>
                </a:lnTo>
                <a:lnTo>
                  <a:pt x="1543" y="380"/>
                </a:lnTo>
                <a:lnTo>
                  <a:pt x="1544" y="381"/>
                </a:lnTo>
                <a:lnTo>
                  <a:pt x="1544" y="382"/>
                </a:lnTo>
                <a:lnTo>
                  <a:pt x="1545" y="383"/>
                </a:lnTo>
                <a:lnTo>
                  <a:pt x="1546" y="383"/>
                </a:lnTo>
                <a:lnTo>
                  <a:pt x="1546" y="384"/>
                </a:lnTo>
                <a:lnTo>
                  <a:pt x="1548" y="385"/>
                </a:lnTo>
                <a:lnTo>
                  <a:pt x="1549" y="387"/>
                </a:lnTo>
                <a:lnTo>
                  <a:pt x="1550" y="388"/>
                </a:lnTo>
                <a:lnTo>
                  <a:pt x="1551" y="391"/>
                </a:lnTo>
                <a:lnTo>
                  <a:pt x="1552" y="392"/>
                </a:lnTo>
                <a:lnTo>
                  <a:pt x="1554" y="393"/>
                </a:lnTo>
                <a:lnTo>
                  <a:pt x="1555" y="393"/>
                </a:lnTo>
                <a:lnTo>
                  <a:pt x="1556" y="394"/>
                </a:lnTo>
                <a:lnTo>
                  <a:pt x="1558" y="395"/>
                </a:lnTo>
                <a:lnTo>
                  <a:pt x="1560" y="396"/>
                </a:lnTo>
                <a:lnTo>
                  <a:pt x="1562" y="400"/>
                </a:lnTo>
                <a:lnTo>
                  <a:pt x="1563" y="400"/>
                </a:lnTo>
                <a:lnTo>
                  <a:pt x="1564" y="401"/>
                </a:lnTo>
                <a:lnTo>
                  <a:pt x="1567" y="401"/>
                </a:lnTo>
                <a:lnTo>
                  <a:pt x="1570" y="402"/>
                </a:lnTo>
                <a:lnTo>
                  <a:pt x="1571" y="403"/>
                </a:lnTo>
                <a:lnTo>
                  <a:pt x="1573" y="404"/>
                </a:lnTo>
                <a:lnTo>
                  <a:pt x="1574" y="405"/>
                </a:lnTo>
                <a:lnTo>
                  <a:pt x="1576" y="406"/>
                </a:lnTo>
                <a:lnTo>
                  <a:pt x="1577" y="408"/>
                </a:lnTo>
                <a:lnTo>
                  <a:pt x="1578" y="408"/>
                </a:lnTo>
                <a:lnTo>
                  <a:pt x="1579" y="408"/>
                </a:lnTo>
                <a:lnTo>
                  <a:pt x="1580" y="408"/>
                </a:lnTo>
                <a:lnTo>
                  <a:pt x="1582" y="406"/>
                </a:lnTo>
                <a:lnTo>
                  <a:pt x="1583" y="406"/>
                </a:lnTo>
                <a:lnTo>
                  <a:pt x="1585" y="405"/>
                </a:lnTo>
                <a:lnTo>
                  <a:pt x="1586" y="405"/>
                </a:lnTo>
                <a:lnTo>
                  <a:pt x="1587" y="406"/>
                </a:lnTo>
                <a:lnTo>
                  <a:pt x="1588" y="409"/>
                </a:lnTo>
                <a:lnTo>
                  <a:pt x="1588" y="410"/>
                </a:lnTo>
                <a:lnTo>
                  <a:pt x="1589" y="411"/>
                </a:lnTo>
                <a:lnTo>
                  <a:pt x="1589" y="413"/>
                </a:lnTo>
                <a:lnTo>
                  <a:pt x="1589" y="414"/>
                </a:lnTo>
                <a:lnTo>
                  <a:pt x="1589" y="417"/>
                </a:lnTo>
                <a:lnTo>
                  <a:pt x="1588" y="418"/>
                </a:lnTo>
                <a:lnTo>
                  <a:pt x="1588" y="419"/>
                </a:lnTo>
                <a:lnTo>
                  <a:pt x="1588" y="420"/>
                </a:lnTo>
                <a:lnTo>
                  <a:pt x="1588" y="421"/>
                </a:lnTo>
                <a:lnTo>
                  <a:pt x="1589" y="423"/>
                </a:lnTo>
                <a:lnTo>
                  <a:pt x="1589" y="424"/>
                </a:lnTo>
                <a:lnTo>
                  <a:pt x="1590" y="427"/>
                </a:lnTo>
                <a:lnTo>
                  <a:pt x="1590" y="428"/>
                </a:lnTo>
                <a:lnTo>
                  <a:pt x="1591" y="429"/>
                </a:lnTo>
                <a:lnTo>
                  <a:pt x="1591" y="431"/>
                </a:lnTo>
                <a:lnTo>
                  <a:pt x="1592" y="432"/>
                </a:lnTo>
                <a:lnTo>
                  <a:pt x="1593" y="432"/>
                </a:lnTo>
                <a:lnTo>
                  <a:pt x="1595" y="433"/>
                </a:lnTo>
                <a:lnTo>
                  <a:pt x="1599" y="435"/>
                </a:lnTo>
                <a:lnTo>
                  <a:pt x="1600" y="436"/>
                </a:lnTo>
                <a:lnTo>
                  <a:pt x="1601" y="437"/>
                </a:lnTo>
                <a:lnTo>
                  <a:pt x="1602" y="439"/>
                </a:lnTo>
                <a:lnTo>
                  <a:pt x="1604" y="441"/>
                </a:lnTo>
                <a:lnTo>
                  <a:pt x="1605" y="441"/>
                </a:lnTo>
                <a:lnTo>
                  <a:pt x="1606" y="442"/>
                </a:lnTo>
                <a:lnTo>
                  <a:pt x="1607" y="443"/>
                </a:lnTo>
                <a:lnTo>
                  <a:pt x="1608" y="443"/>
                </a:lnTo>
                <a:lnTo>
                  <a:pt x="1609" y="443"/>
                </a:lnTo>
                <a:lnTo>
                  <a:pt x="1611" y="443"/>
                </a:lnTo>
                <a:lnTo>
                  <a:pt x="1614" y="442"/>
                </a:lnTo>
                <a:lnTo>
                  <a:pt x="1615" y="441"/>
                </a:lnTo>
                <a:lnTo>
                  <a:pt x="1617" y="440"/>
                </a:lnTo>
                <a:lnTo>
                  <a:pt x="1619" y="439"/>
                </a:lnTo>
                <a:lnTo>
                  <a:pt x="1621" y="439"/>
                </a:lnTo>
                <a:lnTo>
                  <a:pt x="1624" y="440"/>
                </a:lnTo>
                <a:lnTo>
                  <a:pt x="1625" y="441"/>
                </a:lnTo>
                <a:lnTo>
                  <a:pt x="1626" y="442"/>
                </a:lnTo>
                <a:lnTo>
                  <a:pt x="1628" y="443"/>
                </a:lnTo>
                <a:lnTo>
                  <a:pt x="1629" y="443"/>
                </a:lnTo>
                <a:lnTo>
                  <a:pt x="1630" y="443"/>
                </a:lnTo>
                <a:lnTo>
                  <a:pt x="1633" y="443"/>
                </a:lnTo>
                <a:lnTo>
                  <a:pt x="1634" y="445"/>
                </a:lnTo>
                <a:lnTo>
                  <a:pt x="1635" y="446"/>
                </a:lnTo>
                <a:lnTo>
                  <a:pt x="1636" y="447"/>
                </a:lnTo>
                <a:lnTo>
                  <a:pt x="1637" y="448"/>
                </a:lnTo>
                <a:lnTo>
                  <a:pt x="1637" y="449"/>
                </a:lnTo>
                <a:lnTo>
                  <a:pt x="1638" y="451"/>
                </a:lnTo>
                <a:lnTo>
                  <a:pt x="1638" y="455"/>
                </a:lnTo>
                <a:lnTo>
                  <a:pt x="1638" y="457"/>
                </a:lnTo>
                <a:lnTo>
                  <a:pt x="1638" y="458"/>
                </a:lnTo>
                <a:lnTo>
                  <a:pt x="1637" y="460"/>
                </a:lnTo>
                <a:lnTo>
                  <a:pt x="1636" y="461"/>
                </a:lnTo>
                <a:lnTo>
                  <a:pt x="1634" y="462"/>
                </a:lnTo>
                <a:lnTo>
                  <a:pt x="1633" y="465"/>
                </a:lnTo>
                <a:lnTo>
                  <a:pt x="1633" y="466"/>
                </a:lnTo>
                <a:lnTo>
                  <a:pt x="1633" y="467"/>
                </a:lnTo>
                <a:lnTo>
                  <a:pt x="1633" y="469"/>
                </a:lnTo>
                <a:lnTo>
                  <a:pt x="1633" y="472"/>
                </a:lnTo>
                <a:lnTo>
                  <a:pt x="1634" y="473"/>
                </a:lnTo>
                <a:lnTo>
                  <a:pt x="1635" y="474"/>
                </a:lnTo>
                <a:lnTo>
                  <a:pt x="1636" y="475"/>
                </a:lnTo>
                <a:lnTo>
                  <a:pt x="1637" y="476"/>
                </a:lnTo>
                <a:lnTo>
                  <a:pt x="1638" y="477"/>
                </a:lnTo>
                <a:lnTo>
                  <a:pt x="1639" y="477"/>
                </a:lnTo>
                <a:lnTo>
                  <a:pt x="1643" y="477"/>
                </a:lnTo>
                <a:lnTo>
                  <a:pt x="1644" y="477"/>
                </a:lnTo>
                <a:lnTo>
                  <a:pt x="1646" y="477"/>
                </a:lnTo>
                <a:lnTo>
                  <a:pt x="1647" y="478"/>
                </a:lnTo>
                <a:lnTo>
                  <a:pt x="1650" y="478"/>
                </a:lnTo>
                <a:lnTo>
                  <a:pt x="1654" y="478"/>
                </a:lnTo>
                <a:lnTo>
                  <a:pt x="1655" y="478"/>
                </a:lnTo>
                <a:lnTo>
                  <a:pt x="1657" y="478"/>
                </a:lnTo>
                <a:lnTo>
                  <a:pt x="1658" y="478"/>
                </a:lnTo>
                <a:lnTo>
                  <a:pt x="1660" y="479"/>
                </a:lnTo>
                <a:lnTo>
                  <a:pt x="1661" y="480"/>
                </a:lnTo>
                <a:lnTo>
                  <a:pt x="1675" y="485"/>
                </a:lnTo>
                <a:lnTo>
                  <a:pt x="1679" y="494"/>
                </a:lnTo>
                <a:lnTo>
                  <a:pt x="1680" y="495"/>
                </a:lnTo>
                <a:lnTo>
                  <a:pt x="1681" y="496"/>
                </a:lnTo>
                <a:lnTo>
                  <a:pt x="1683" y="497"/>
                </a:lnTo>
                <a:lnTo>
                  <a:pt x="1685" y="498"/>
                </a:lnTo>
                <a:lnTo>
                  <a:pt x="1689" y="498"/>
                </a:lnTo>
                <a:lnTo>
                  <a:pt x="1689" y="499"/>
                </a:lnTo>
                <a:lnTo>
                  <a:pt x="1694" y="502"/>
                </a:lnTo>
                <a:lnTo>
                  <a:pt x="1698" y="503"/>
                </a:lnTo>
                <a:lnTo>
                  <a:pt x="1711" y="507"/>
                </a:lnTo>
                <a:lnTo>
                  <a:pt x="1711" y="509"/>
                </a:lnTo>
                <a:lnTo>
                  <a:pt x="1712" y="509"/>
                </a:lnTo>
                <a:lnTo>
                  <a:pt x="1712" y="507"/>
                </a:lnTo>
                <a:lnTo>
                  <a:pt x="1713" y="507"/>
                </a:lnTo>
                <a:lnTo>
                  <a:pt x="1715" y="507"/>
                </a:lnTo>
                <a:lnTo>
                  <a:pt x="1715" y="506"/>
                </a:lnTo>
                <a:lnTo>
                  <a:pt x="1716" y="506"/>
                </a:lnTo>
                <a:lnTo>
                  <a:pt x="1717" y="506"/>
                </a:lnTo>
                <a:lnTo>
                  <a:pt x="1718" y="506"/>
                </a:lnTo>
                <a:lnTo>
                  <a:pt x="1718" y="505"/>
                </a:lnTo>
                <a:lnTo>
                  <a:pt x="1719" y="503"/>
                </a:lnTo>
                <a:lnTo>
                  <a:pt x="1719" y="504"/>
                </a:lnTo>
                <a:lnTo>
                  <a:pt x="1720" y="504"/>
                </a:lnTo>
                <a:lnTo>
                  <a:pt x="1721" y="504"/>
                </a:lnTo>
                <a:lnTo>
                  <a:pt x="1722" y="504"/>
                </a:lnTo>
                <a:lnTo>
                  <a:pt x="1725" y="505"/>
                </a:lnTo>
                <a:lnTo>
                  <a:pt x="1727" y="507"/>
                </a:lnTo>
                <a:lnTo>
                  <a:pt x="1728" y="507"/>
                </a:lnTo>
                <a:lnTo>
                  <a:pt x="1729" y="507"/>
                </a:lnTo>
                <a:lnTo>
                  <a:pt x="1730" y="507"/>
                </a:lnTo>
                <a:lnTo>
                  <a:pt x="1731" y="506"/>
                </a:lnTo>
                <a:lnTo>
                  <a:pt x="1732" y="505"/>
                </a:lnTo>
                <a:lnTo>
                  <a:pt x="1734" y="505"/>
                </a:lnTo>
                <a:lnTo>
                  <a:pt x="1735" y="505"/>
                </a:lnTo>
                <a:lnTo>
                  <a:pt x="1736" y="505"/>
                </a:lnTo>
                <a:lnTo>
                  <a:pt x="1737" y="505"/>
                </a:lnTo>
                <a:lnTo>
                  <a:pt x="1737" y="506"/>
                </a:lnTo>
                <a:lnTo>
                  <a:pt x="1737" y="507"/>
                </a:lnTo>
                <a:lnTo>
                  <a:pt x="1738" y="509"/>
                </a:lnTo>
                <a:lnTo>
                  <a:pt x="1739" y="511"/>
                </a:lnTo>
                <a:lnTo>
                  <a:pt x="1739" y="512"/>
                </a:lnTo>
                <a:lnTo>
                  <a:pt x="1739" y="513"/>
                </a:lnTo>
                <a:lnTo>
                  <a:pt x="1739" y="514"/>
                </a:lnTo>
                <a:lnTo>
                  <a:pt x="1739" y="515"/>
                </a:lnTo>
                <a:lnTo>
                  <a:pt x="1739" y="516"/>
                </a:lnTo>
                <a:lnTo>
                  <a:pt x="1739" y="517"/>
                </a:lnTo>
                <a:lnTo>
                  <a:pt x="1739" y="519"/>
                </a:lnTo>
                <a:lnTo>
                  <a:pt x="1739" y="520"/>
                </a:lnTo>
                <a:lnTo>
                  <a:pt x="1740" y="520"/>
                </a:lnTo>
                <a:lnTo>
                  <a:pt x="1740" y="521"/>
                </a:lnTo>
                <a:lnTo>
                  <a:pt x="1741" y="522"/>
                </a:lnTo>
                <a:lnTo>
                  <a:pt x="1742" y="523"/>
                </a:lnTo>
                <a:lnTo>
                  <a:pt x="1742" y="524"/>
                </a:lnTo>
                <a:lnTo>
                  <a:pt x="1744" y="524"/>
                </a:lnTo>
                <a:lnTo>
                  <a:pt x="1744" y="525"/>
                </a:lnTo>
                <a:lnTo>
                  <a:pt x="1745" y="525"/>
                </a:lnTo>
                <a:lnTo>
                  <a:pt x="1745" y="526"/>
                </a:lnTo>
                <a:lnTo>
                  <a:pt x="1746" y="526"/>
                </a:lnTo>
                <a:lnTo>
                  <a:pt x="1746" y="529"/>
                </a:lnTo>
                <a:lnTo>
                  <a:pt x="1747" y="529"/>
                </a:lnTo>
                <a:lnTo>
                  <a:pt x="1747" y="530"/>
                </a:lnTo>
                <a:lnTo>
                  <a:pt x="1747" y="531"/>
                </a:lnTo>
                <a:lnTo>
                  <a:pt x="1748" y="532"/>
                </a:lnTo>
                <a:lnTo>
                  <a:pt x="1748" y="533"/>
                </a:lnTo>
                <a:lnTo>
                  <a:pt x="1749" y="533"/>
                </a:lnTo>
                <a:lnTo>
                  <a:pt x="1749" y="534"/>
                </a:lnTo>
                <a:lnTo>
                  <a:pt x="1749" y="535"/>
                </a:lnTo>
                <a:lnTo>
                  <a:pt x="1749" y="537"/>
                </a:lnTo>
                <a:lnTo>
                  <a:pt x="1750" y="537"/>
                </a:lnTo>
                <a:lnTo>
                  <a:pt x="1750" y="538"/>
                </a:lnTo>
                <a:lnTo>
                  <a:pt x="1750" y="539"/>
                </a:lnTo>
                <a:lnTo>
                  <a:pt x="1749" y="539"/>
                </a:lnTo>
                <a:lnTo>
                  <a:pt x="1749" y="540"/>
                </a:lnTo>
                <a:lnTo>
                  <a:pt x="1749" y="541"/>
                </a:lnTo>
                <a:lnTo>
                  <a:pt x="1749" y="542"/>
                </a:lnTo>
                <a:lnTo>
                  <a:pt x="1749" y="543"/>
                </a:lnTo>
                <a:lnTo>
                  <a:pt x="1749" y="544"/>
                </a:lnTo>
                <a:lnTo>
                  <a:pt x="1749" y="547"/>
                </a:lnTo>
                <a:lnTo>
                  <a:pt x="1749" y="548"/>
                </a:lnTo>
                <a:lnTo>
                  <a:pt x="1750" y="548"/>
                </a:lnTo>
                <a:lnTo>
                  <a:pt x="1750" y="549"/>
                </a:lnTo>
                <a:lnTo>
                  <a:pt x="1750" y="550"/>
                </a:lnTo>
                <a:lnTo>
                  <a:pt x="1752" y="550"/>
                </a:lnTo>
                <a:lnTo>
                  <a:pt x="1753" y="551"/>
                </a:lnTo>
                <a:lnTo>
                  <a:pt x="1753" y="552"/>
                </a:lnTo>
                <a:lnTo>
                  <a:pt x="1754" y="552"/>
                </a:lnTo>
                <a:lnTo>
                  <a:pt x="1754" y="553"/>
                </a:lnTo>
                <a:lnTo>
                  <a:pt x="1755" y="553"/>
                </a:lnTo>
                <a:lnTo>
                  <a:pt x="1755" y="554"/>
                </a:lnTo>
                <a:lnTo>
                  <a:pt x="1756" y="554"/>
                </a:lnTo>
                <a:lnTo>
                  <a:pt x="1758" y="558"/>
                </a:lnTo>
                <a:lnTo>
                  <a:pt x="1759" y="559"/>
                </a:lnTo>
                <a:lnTo>
                  <a:pt x="1769" y="570"/>
                </a:lnTo>
                <a:lnTo>
                  <a:pt x="1769" y="571"/>
                </a:lnTo>
                <a:lnTo>
                  <a:pt x="1771" y="572"/>
                </a:lnTo>
                <a:lnTo>
                  <a:pt x="1772" y="572"/>
                </a:lnTo>
                <a:lnTo>
                  <a:pt x="1773" y="574"/>
                </a:lnTo>
                <a:lnTo>
                  <a:pt x="1774" y="575"/>
                </a:lnTo>
                <a:lnTo>
                  <a:pt x="1775" y="576"/>
                </a:lnTo>
                <a:lnTo>
                  <a:pt x="1775" y="577"/>
                </a:lnTo>
                <a:lnTo>
                  <a:pt x="1775" y="578"/>
                </a:lnTo>
                <a:lnTo>
                  <a:pt x="1775" y="579"/>
                </a:lnTo>
                <a:lnTo>
                  <a:pt x="1775" y="580"/>
                </a:lnTo>
                <a:lnTo>
                  <a:pt x="1774" y="580"/>
                </a:lnTo>
                <a:lnTo>
                  <a:pt x="1774" y="581"/>
                </a:lnTo>
                <a:lnTo>
                  <a:pt x="1773" y="581"/>
                </a:lnTo>
                <a:lnTo>
                  <a:pt x="1773" y="582"/>
                </a:lnTo>
                <a:lnTo>
                  <a:pt x="1772" y="584"/>
                </a:lnTo>
                <a:lnTo>
                  <a:pt x="1771" y="584"/>
                </a:lnTo>
                <a:lnTo>
                  <a:pt x="1771" y="585"/>
                </a:lnTo>
                <a:lnTo>
                  <a:pt x="1769" y="585"/>
                </a:lnTo>
                <a:lnTo>
                  <a:pt x="1768" y="585"/>
                </a:lnTo>
                <a:lnTo>
                  <a:pt x="1767" y="585"/>
                </a:lnTo>
                <a:lnTo>
                  <a:pt x="1766" y="585"/>
                </a:lnTo>
                <a:lnTo>
                  <a:pt x="1765" y="585"/>
                </a:lnTo>
                <a:lnTo>
                  <a:pt x="1764" y="585"/>
                </a:lnTo>
                <a:lnTo>
                  <a:pt x="1764" y="586"/>
                </a:lnTo>
                <a:lnTo>
                  <a:pt x="1759" y="588"/>
                </a:lnTo>
                <a:lnTo>
                  <a:pt x="1759" y="589"/>
                </a:lnTo>
                <a:lnTo>
                  <a:pt x="1756" y="591"/>
                </a:lnTo>
                <a:lnTo>
                  <a:pt x="1764" y="594"/>
                </a:lnTo>
                <a:lnTo>
                  <a:pt x="1765" y="594"/>
                </a:lnTo>
                <a:lnTo>
                  <a:pt x="1766" y="594"/>
                </a:lnTo>
                <a:lnTo>
                  <a:pt x="1767" y="594"/>
                </a:lnTo>
                <a:lnTo>
                  <a:pt x="1767" y="595"/>
                </a:lnTo>
                <a:lnTo>
                  <a:pt x="1768" y="595"/>
                </a:lnTo>
                <a:lnTo>
                  <a:pt x="1769" y="595"/>
                </a:lnTo>
                <a:lnTo>
                  <a:pt x="1771" y="596"/>
                </a:lnTo>
                <a:lnTo>
                  <a:pt x="1772" y="596"/>
                </a:lnTo>
                <a:lnTo>
                  <a:pt x="1773" y="596"/>
                </a:lnTo>
                <a:lnTo>
                  <a:pt x="1774" y="597"/>
                </a:lnTo>
                <a:lnTo>
                  <a:pt x="1775" y="597"/>
                </a:lnTo>
                <a:lnTo>
                  <a:pt x="1776" y="597"/>
                </a:lnTo>
                <a:lnTo>
                  <a:pt x="1777" y="597"/>
                </a:lnTo>
                <a:lnTo>
                  <a:pt x="1778" y="598"/>
                </a:lnTo>
                <a:lnTo>
                  <a:pt x="1779" y="598"/>
                </a:lnTo>
                <a:lnTo>
                  <a:pt x="1781" y="598"/>
                </a:lnTo>
                <a:lnTo>
                  <a:pt x="1782" y="598"/>
                </a:lnTo>
                <a:lnTo>
                  <a:pt x="1783" y="598"/>
                </a:lnTo>
                <a:lnTo>
                  <a:pt x="1784" y="598"/>
                </a:lnTo>
                <a:lnTo>
                  <a:pt x="1785" y="598"/>
                </a:lnTo>
                <a:lnTo>
                  <a:pt x="1786" y="598"/>
                </a:lnTo>
                <a:lnTo>
                  <a:pt x="1787" y="599"/>
                </a:lnTo>
                <a:lnTo>
                  <a:pt x="1789" y="599"/>
                </a:lnTo>
                <a:lnTo>
                  <a:pt x="1790" y="599"/>
                </a:lnTo>
                <a:lnTo>
                  <a:pt x="1791" y="599"/>
                </a:lnTo>
                <a:lnTo>
                  <a:pt x="1791" y="600"/>
                </a:lnTo>
                <a:lnTo>
                  <a:pt x="1792" y="600"/>
                </a:lnTo>
                <a:lnTo>
                  <a:pt x="1793" y="600"/>
                </a:lnTo>
                <a:lnTo>
                  <a:pt x="1793" y="601"/>
                </a:lnTo>
                <a:lnTo>
                  <a:pt x="1794" y="601"/>
                </a:lnTo>
                <a:lnTo>
                  <a:pt x="1813" y="613"/>
                </a:lnTo>
                <a:lnTo>
                  <a:pt x="1823" y="618"/>
                </a:lnTo>
                <a:lnTo>
                  <a:pt x="1828" y="621"/>
                </a:lnTo>
                <a:lnTo>
                  <a:pt x="1847" y="632"/>
                </a:lnTo>
                <a:lnTo>
                  <a:pt x="1876" y="649"/>
                </a:lnTo>
                <a:lnTo>
                  <a:pt x="1877" y="649"/>
                </a:lnTo>
                <a:lnTo>
                  <a:pt x="1877" y="650"/>
                </a:lnTo>
                <a:lnTo>
                  <a:pt x="1878" y="650"/>
                </a:lnTo>
                <a:lnTo>
                  <a:pt x="1879" y="650"/>
                </a:lnTo>
                <a:lnTo>
                  <a:pt x="1879" y="651"/>
                </a:lnTo>
                <a:lnTo>
                  <a:pt x="1880" y="651"/>
                </a:lnTo>
                <a:lnTo>
                  <a:pt x="1880" y="652"/>
                </a:lnTo>
                <a:lnTo>
                  <a:pt x="1881" y="652"/>
                </a:lnTo>
                <a:lnTo>
                  <a:pt x="1881" y="653"/>
                </a:lnTo>
                <a:lnTo>
                  <a:pt x="1883" y="653"/>
                </a:lnTo>
                <a:lnTo>
                  <a:pt x="1883" y="654"/>
                </a:lnTo>
                <a:lnTo>
                  <a:pt x="1884" y="654"/>
                </a:lnTo>
                <a:lnTo>
                  <a:pt x="1884" y="655"/>
                </a:lnTo>
                <a:lnTo>
                  <a:pt x="1885" y="656"/>
                </a:lnTo>
                <a:lnTo>
                  <a:pt x="1885" y="658"/>
                </a:lnTo>
                <a:lnTo>
                  <a:pt x="1886" y="658"/>
                </a:lnTo>
                <a:lnTo>
                  <a:pt x="1886" y="659"/>
                </a:lnTo>
                <a:lnTo>
                  <a:pt x="1887" y="660"/>
                </a:lnTo>
                <a:lnTo>
                  <a:pt x="1887" y="661"/>
                </a:lnTo>
                <a:lnTo>
                  <a:pt x="1887" y="662"/>
                </a:lnTo>
                <a:lnTo>
                  <a:pt x="1888" y="663"/>
                </a:lnTo>
                <a:lnTo>
                  <a:pt x="1888" y="664"/>
                </a:lnTo>
                <a:lnTo>
                  <a:pt x="1888" y="665"/>
                </a:lnTo>
                <a:lnTo>
                  <a:pt x="1888" y="666"/>
                </a:lnTo>
                <a:lnTo>
                  <a:pt x="1888" y="668"/>
                </a:lnTo>
                <a:lnTo>
                  <a:pt x="1888" y="669"/>
                </a:lnTo>
                <a:lnTo>
                  <a:pt x="1888" y="670"/>
                </a:lnTo>
                <a:lnTo>
                  <a:pt x="1888" y="671"/>
                </a:lnTo>
                <a:lnTo>
                  <a:pt x="1888" y="672"/>
                </a:lnTo>
                <a:lnTo>
                  <a:pt x="1888" y="673"/>
                </a:lnTo>
                <a:lnTo>
                  <a:pt x="1888" y="674"/>
                </a:lnTo>
                <a:lnTo>
                  <a:pt x="1887" y="687"/>
                </a:lnTo>
                <a:lnTo>
                  <a:pt x="1887" y="689"/>
                </a:lnTo>
                <a:lnTo>
                  <a:pt x="1887" y="690"/>
                </a:lnTo>
                <a:lnTo>
                  <a:pt x="1886" y="697"/>
                </a:lnTo>
                <a:lnTo>
                  <a:pt x="1885" y="705"/>
                </a:lnTo>
                <a:lnTo>
                  <a:pt x="1885" y="706"/>
                </a:lnTo>
                <a:lnTo>
                  <a:pt x="1885" y="709"/>
                </a:lnTo>
                <a:lnTo>
                  <a:pt x="1884" y="715"/>
                </a:lnTo>
                <a:lnTo>
                  <a:pt x="1884" y="720"/>
                </a:lnTo>
                <a:lnTo>
                  <a:pt x="1883" y="730"/>
                </a:lnTo>
                <a:lnTo>
                  <a:pt x="1881" y="744"/>
                </a:lnTo>
                <a:lnTo>
                  <a:pt x="1881" y="745"/>
                </a:lnTo>
                <a:lnTo>
                  <a:pt x="1881" y="746"/>
                </a:lnTo>
                <a:lnTo>
                  <a:pt x="1881" y="747"/>
                </a:lnTo>
                <a:lnTo>
                  <a:pt x="1881" y="748"/>
                </a:lnTo>
                <a:lnTo>
                  <a:pt x="1881" y="749"/>
                </a:lnTo>
                <a:lnTo>
                  <a:pt x="1881" y="751"/>
                </a:lnTo>
                <a:lnTo>
                  <a:pt x="1883" y="752"/>
                </a:lnTo>
                <a:lnTo>
                  <a:pt x="1883" y="753"/>
                </a:lnTo>
                <a:lnTo>
                  <a:pt x="1883" y="754"/>
                </a:lnTo>
                <a:lnTo>
                  <a:pt x="1884" y="754"/>
                </a:lnTo>
                <a:lnTo>
                  <a:pt x="1884" y="755"/>
                </a:lnTo>
                <a:lnTo>
                  <a:pt x="1884" y="756"/>
                </a:lnTo>
                <a:lnTo>
                  <a:pt x="1885" y="757"/>
                </a:lnTo>
                <a:lnTo>
                  <a:pt x="1885" y="759"/>
                </a:lnTo>
                <a:lnTo>
                  <a:pt x="1885" y="760"/>
                </a:lnTo>
                <a:lnTo>
                  <a:pt x="1885" y="761"/>
                </a:lnTo>
                <a:lnTo>
                  <a:pt x="1885" y="762"/>
                </a:lnTo>
                <a:lnTo>
                  <a:pt x="1886" y="763"/>
                </a:lnTo>
                <a:lnTo>
                  <a:pt x="1886" y="764"/>
                </a:lnTo>
                <a:lnTo>
                  <a:pt x="1886" y="765"/>
                </a:lnTo>
                <a:lnTo>
                  <a:pt x="1886" y="766"/>
                </a:lnTo>
                <a:lnTo>
                  <a:pt x="1886" y="767"/>
                </a:lnTo>
                <a:lnTo>
                  <a:pt x="1886" y="769"/>
                </a:lnTo>
                <a:lnTo>
                  <a:pt x="1886" y="770"/>
                </a:lnTo>
                <a:lnTo>
                  <a:pt x="1886" y="771"/>
                </a:lnTo>
                <a:lnTo>
                  <a:pt x="1886" y="772"/>
                </a:lnTo>
                <a:lnTo>
                  <a:pt x="1885" y="772"/>
                </a:lnTo>
                <a:lnTo>
                  <a:pt x="1885" y="773"/>
                </a:lnTo>
                <a:lnTo>
                  <a:pt x="1885" y="775"/>
                </a:lnTo>
                <a:lnTo>
                  <a:pt x="1885" y="776"/>
                </a:lnTo>
                <a:lnTo>
                  <a:pt x="1885" y="779"/>
                </a:lnTo>
                <a:lnTo>
                  <a:pt x="1885" y="780"/>
                </a:lnTo>
                <a:lnTo>
                  <a:pt x="1885" y="781"/>
                </a:lnTo>
                <a:lnTo>
                  <a:pt x="1885" y="782"/>
                </a:lnTo>
                <a:lnTo>
                  <a:pt x="1885" y="784"/>
                </a:lnTo>
                <a:lnTo>
                  <a:pt x="1885" y="785"/>
                </a:lnTo>
                <a:lnTo>
                  <a:pt x="1885" y="787"/>
                </a:lnTo>
                <a:lnTo>
                  <a:pt x="1885" y="789"/>
                </a:lnTo>
                <a:lnTo>
                  <a:pt x="1885" y="791"/>
                </a:lnTo>
                <a:lnTo>
                  <a:pt x="1885" y="792"/>
                </a:lnTo>
                <a:lnTo>
                  <a:pt x="1885" y="794"/>
                </a:lnTo>
                <a:lnTo>
                  <a:pt x="1885" y="795"/>
                </a:lnTo>
                <a:lnTo>
                  <a:pt x="1886" y="797"/>
                </a:lnTo>
                <a:lnTo>
                  <a:pt x="1886" y="798"/>
                </a:lnTo>
                <a:lnTo>
                  <a:pt x="1886" y="799"/>
                </a:lnTo>
                <a:lnTo>
                  <a:pt x="1886" y="800"/>
                </a:lnTo>
                <a:lnTo>
                  <a:pt x="1886" y="801"/>
                </a:lnTo>
                <a:lnTo>
                  <a:pt x="1886" y="803"/>
                </a:lnTo>
                <a:lnTo>
                  <a:pt x="1886" y="804"/>
                </a:lnTo>
                <a:lnTo>
                  <a:pt x="1886" y="806"/>
                </a:lnTo>
                <a:lnTo>
                  <a:pt x="1886" y="807"/>
                </a:lnTo>
                <a:lnTo>
                  <a:pt x="1886" y="808"/>
                </a:lnTo>
                <a:lnTo>
                  <a:pt x="1887" y="808"/>
                </a:lnTo>
                <a:lnTo>
                  <a:pt x="1887" y="809"/>
                </a:lnTo>
                <a:lnTo>
                  <a:pt x="1887" y="810"/>
                </a:lnTo>
                <a:lnTo>
                  <a:pt x="1887" y="812"/>
                </a:lnTo>
                <a:lnTo>
                  <a:pt x="1887" y="813"/>
                </a:lnTo>
                <a:lnTo>
                  <a:pt x="1887" y="814"/>
                </a:lnTo>
                <a:lnTo>
                  <a:pt x="1887" y="816"/>
                </a:lnTo>
                <a:lnTo>
                  <a:pt x="1888" y="816"/>
                </a:lnTo>
                <a:lnTo>
                  <a:pt x="1888" y="817"/>
                </a:lnTo>
                <a:lnTo>
                  <a:pt x="1888" y="818"/>
                </a:lnTo>
                <a:lnTo>
                  <a:pt x="1888" y="819"/>
                </a:lnTo>
                <a:lnTo>
                  <a:pt x="1889" y="820"/>
                </a:lnTo>
                <a:lnTo>
                  <a:pt x="1889" y="821"/>
                </a:lnTo>
                <a:lnTo>
                  <a:pt x="1889" y="822"/>
                </a:lnTo>
                <a:lnTo>
                  <a:pt x="1889" y="824"/>
                </a:lnTo>
                <a:lnTo>
                  <a:pt x="1889" y="825"/>
                </a:lnTo>
                <a:lnTo>
                  <a:pt x="1890" y="825"/>
                </a:lnTo>
                <a:lnTo>
                  <a:pt x="1890" y="826"/>
                </a:lnTo>
                <a:lnTo>
                  <a:pt x="1890" y="827"/>
                </a:lnTo>
                <a:lnTo>
                  <a:pt x="1892" y="828"/>
                </a:lnTo>
                <a:lnTo>
                  <a:pt x="1892" y="829"/>
                </a:lnTo>
                <a:lnTo>
                  <a:pt x="1892" y="830"/>
                </a:lnTo>
                <a:lnTo>
                  <a:pt x="1892" y="831"/>
                </a:lnTo>
                <a:lnTo>
                  <a:pt x="1893" y="832"/>
                </a:lnTo>
                <a:lnTo>
                  <a:pt x="1893" y="834"/>
                </a:lnTo>
                <a:lnTo>
                  <a:pt x="1893" y="835"/>
                </a:lnTo>
                <a:lnTo>
                  <a:pt x="1894" y="835"/>
                </a:lnTo>
                <a:lnTo>
                  <a:pt x="1894" y="836"/>
                </a:lnTo>
                <a:lnTo>
                  <a:pt x="1894" y="837"/>
                </a:lnTo>
                <a:lnTo>
                  <a:pt x="1895" y="838"/>
                </a:lnTo>
                <a:lnTo>
                  <a:pt x="1895" y="839"/>
                </a:lnTo>
                <a:lnTo>
                  <a:pt x="1895" y="841"/>
                </a:lnTo>
                <a:lnTo>
                  <a:pt x="1896" y="842"/>
                </a:lnTo>
                <a:lnTo>
                  <a:pt x="1896" y="844"/>
                </a:lnTo>
                <a:lnTo>
                  <a:pt x="1897" y="845"/>
                </a:lnTo>
                <a:lnTo>
                  <a:pt x="1897" y="846"/>
                </a:lnTo>
                <a:lnTo>
                  <a:pt x="1898" y="847"/>
                </a:lnTo>
                <a:lnTo>
                  <a:pt x="1898" y="848"/>
                </a:lnTo>
                <a:lnTo>
                  <a:pt x="1898" y="849"/>
                </a:lnTo>
                <a:lnTo>
                  <a:pt x="1900" y="850"/>
                </a:lnTo>
                <a:lnTo>
                  <a:pt x="1901" y="853"/>
                </a:lnTo>
                <a:lnTo>
                  <a:pt x="1901" y="854"/>
                </a:lnTo>
                <a:lnTo>
                  <a:pt x="1902" y="855"/>
                </a:lnTo>
                <a:lnTo>
                  <a:pt x="1902" y="856"/>
                </a:lnTo>
                <a:lnTo>
                  <a:pt x="1903" y="857"/>
                </a:lnTo>
                <a:lnTo>
                  <a:pt x="1903" y="858"/>
                </a:lnTo>
                <a:lnTo>
                  <a:pt x="1904" y="859"/>
                </a:lnTo>
                <a:lnTo>
                  <a:pt x="1905" y="859"/>
                </a:lnTo>
                <a:lnTo>
                  <a:pt x="1905" y="861"/>
                </a:lnTo>
                <a:lnTo>
                  <a:pt x="1906" y="861"/>
                </a:lnTo>
                <a:lnTo>
                  <a:pt x="1906" y="862"/>
                </a:lnTo>
                <a:lnTo>
                  <a:pt x="1907" y="862"/>
                </a:lnTo>
                <a:lnTo>
                  <a:pt x="1908" y="862"/>
                </a:lnTo>
                <a:lnTo>
                  <a:pt x="1910" y="862"/>
                </a:lnTo>
                <a:lnTo>
                  <a:pt x="1911" y="862"/>
                </a:lnTo>
                <a:lnTo>
                  <a:pt x="1912" y="863"/>
                </a:lnTo>
                <a:lnTo>
                  <a:pt x="1913" y="863"/>
                </a:lnTo>
                <a:lnTo>
                  <a:pt x="1914" y="863"/>
                </a:lnTo>
                <a:lnTo>
                  <a:pt x="1915" y="864"/>
                </a:lnTo>
                <a:lnTo>
                  <a:pt x="1916" y="864"/>
                </a:lnTo>
                <a:lnTo>
                  <a:pt x="1917" y="864"/>
                </a:lnTo>
                <a:lnTo>
                  <a:pt x="1918" y="865"/>
                </a:lnTo>
                <a:lnTo>
                  <a:pt x="1940" y="872"/>
                </a:lnTo>
                <a:lnTo>
                  <a:pt x="1945" y="874"/>
                </a:lnTo>
                <a:lnTo>
                  <a:pt x="1947" y="874"/>
                </a:lnTo>
                <a:lnTo>
                  <a:pt x="1948" y="874"/>
                </a:lnTo>
                <a:lnTo>
                  <a:pt x="1949" y="874"/>
                </a:lnTo>
                <a:lnTo>
                  <a:pt x="1949" y="875"/>
                </a:lnTo>
                <a:lnTo>
                  <a:pt x="1950" y="875"/>
                </a:lnTo>
                <a:lnTo>
                  <a:pt x="1951" y="875"/>
                </a:lnTo>
                <a:lnTo>
                  <a:pt x="1951" y="876"/>
                </a:lnTo>
                <a:lnTo>
                  <a:pt x="1952" y="876"/>
                </a:lnTo>
                <a:lnTo>
                  <a:pt x="1975" y="888"/>
                </a:lnTo>
                <a:lnTo>
                  <a:pt x="1977" y="891"/>
                </a:lnTo>
                <a:lnTo>
                  <a:pt x="1979" y="892"/>
                </a:lnTo>
                <a:lnTo>
                  <a:pt x="1981" y="893"/>
                </a:lnTo>
                <a:lnTo>
                  <a:pt x="1983" y="894"/>
                </a:lnTo>
                <a:lnTo>
                  <a:pt x="1986" y="895"/>
                </a:lnTo>
                <a:lnTo>
                  <a:pt x="1989" y="898"/>
                </a:lnTo>
                <a:lnTo>
                  <a:pt x="1991" y="899"/>
                </a:lnTo>
                <a:lnTo>
                  <a:pt x="1995" y="901"/>
                </a:lnTo>
                <a:lnTo>
                  <a:pt x="1998" y="903"/>
                </a:lnTo>
                <a:lnTo>
                  <a:pt x="2000" y="904"/>
                </a:lnTo>
                <a:lnTo>
                  <a:pt x="2005" y="908"/>
                </a:lnTo>
                <a:lnTo>
                  <a:pt x="2013" y="913"/>
                </a:lnTo>
                <a:lnTo>
                  <a:pt x="2014" y="914"/>
                </a:lnTo>
                <a:lnTo>
                  <a:pt x="2015" y="914"/>
                </a:lnTo>
                <a:lnTo>
                  <a:pt x="2016" y="914"/>
                </a:lnTo>
                <a:lnTo>
                  <a:pt x="2016" y="915"/>
                </a:lnTo>
                <a:lnTo>
                  <a:pt x="2017" y="915"/>
                </a:lnTo>
                <a:lnTo>
                  <a:pt x="2018" y="915"/>
                </a:lnTo>
                <a:lnTo>
                  <a:pt x="2019" y="915"/>
                </a:lnTo>
                <a:lnTo>
                  <a:pt x="2020" y="915"/>
                </a:lnTo>
                <a:lnTo>
                  <a:pt x="2022" y="915"/>
                </a:lnTo>
                <a:lnTo>
                  <a:pt x="2023" y="915"/>
                </a:lnTo>
                <a:lnTo>
                  <a:pt x="2025" y="915"/>
                </a:lnTo>
                <a:lnTo>
                  <a:pt x="2040" y="915"/>
                </a:lnTo>
                <a:lnTo>
                  <a:pt x="2069" y="913"/>
                </a:lnTo>
                <a:lnTo>
                  <a:pt x="2087" y="912"/>
                </a:lnTo>
                <a:lnTo>
                  <a:pt x="2089" y="912"/>
                </a:lnTo>
                <a:lnTo>
                  <a:pt x="2096" y="911"/>
                </a:lnTo>
                <a:lnTo>
                  <a:pt x="2101" y="909"/>
                </a:lnTo>
                <a:lnTo>
                  <a:pt x="2102" y="909"/>
                </a:lnTo>
                <a:lnTo>
                  <a:pt x="2105" y="908"/>
                </a:lnTo>
                <a:lnTo>
                  <a:pt x="2106" y="909"/>
                </a:lnTo>
                <a:lnTo>
                  <a:pt x="2106" y="910"/>
                </a:lnTo>
                <a:lnTo>
                  <a:pt x="2106" y="911"/>
                </a:lnTo>
                <a:lnTo>
                  <a:pt x="2106" y="912"/>
                </a:lnTo>
                <a:lnTo>
                  <a:pt x="2107" y="913"/>
                </a:lnTo>
                <a:lnTo>
                  <a:pt x="2108" y="915"/>
                </a:lnTo>
                <a:lnTo>
                  <a:pt x="2108" y="918"/>
                </a:lnTo>
                <a:lnTo>
                  <a:pt x="2109" y="920"/>
                </a:lnTo>
                <a:lnTo>
                  <a:pt x="2110" y="928"/>
                </a:lnTo>
                <a:lnTo>
                  <a:pt x="2109" y="930"/>
                </a:lnTo>
                <a:lnTo>
                  <a:pt x="2109" y="931"/>
                </a:lnTo>
                <a:lnTo>
                  <a:pt x="2109" y="933"/>
                </a:lnTo>
                <a:lnTo>
                  <a:pt x="2108" y="933"/>
                </a:lnTo>
                <a:lnTo>
                  <a:pt x="2107" y="932"/>
                </a:lnTo>
                <a:lnTo>
                  <a:pt x="2107" y="931"/>
                </a:lnTo>
                <a:lnTo>
                  <a:pt x="2106" y="929"/>
                </a:lnTo>
                <a:lnTo>
                  <a:pt x="2103" y="928"/>
                </a:lnTo>
                <a:lnTo>
                  <a:pt x="2103" y="929"/>
                </a:lnTo>
                <a:lnTo>
                  <a:pt x="2103" y="930"/>
                </a:lnTo>
                <a:lnTo>
                  <a:pt x="2102" y="931"/>
                </a:lnTo>
                <a:lnTo>
                  <a:pt x="2102" y="930"/>
                </a:lnTo>
                <a:lnTo>
                  <a:pt x="2101" y="936"/>
                </a:lnTo>
                <a:lnTo>
                  <a:pt x="2101" y="939"/>
                </a:lnTo>
                <a:lnTo>
                  <a:pt x="2100" y="940"/>
                </a:lnTo>
                <a:lnTo>
                  <a:pt x="2100" y="942"/>
                </a:lnTo>
                <a:lnTo>
                  <a:pt x="2102" y="941"/>
                </a:lnTo>
                <a:lnTo>
                  <a:pt x="2103" y="941"/>
                </a:lnTo>
                <a:lnTo>
                  <a:pt x="2107" y="940"/>
                </a:lnTo>
                <a:lnTo>
                  <a:pt x="2108" y="940"/>
                </a:lnTo>
                <a:lnTo>
                  <a:pt x="2109" y="940"/>
                </a:lnTo>
                <a:lnTo>
                  <a:pt x="2109" y="949"/>
                </a:lnTo>
                <a:lnTo>
                  <a:pt x="2109" y="950"/>
                </a:lnTo>
                <a:lnTo>
                  <a:pt x="2108" y="953"/>
                </a:lnTo>
                <a:lnTo>
                  <a:pt x="2108" y="955"/>
                </a:lnTo>
                <a:lnTo>
                  <a:pt x="2109" y="955"/>
                </a:lnTo>
                <a:lnTo>
                  <a:pt x="2120" y="956"/>
                </a:lnTo>
                <a:lnTo>
                  <a:pt x="2123" y="965"/>
                </a:lnTo>
                <a:lnTo>
                  <a:pt x="2125" y="969"/>
                </a:lnTo>
                <a:lnTo>
                  <a:pt x="2129" y="984"/>
                </a:lnTo>
                <a:lnTo>
                  <a:pt x="2130" y="989"/>
                </a:lnTo>
                <a:lnTo>
                  <a:pt x="2131" y="993"/>
                </a:lnTo>
                <a:lnTo>
                  <a:pt x="2131" y="994"/>
                </a:lnTo>
                <a:lnTo>
                  <a:pt x="2131" y="995"/>
                </a:lnTo>
                <a:lnTo>
                  <a:pt x="2133" y="998"/>
                </a:lnTo>
                <a:lnTo>
                  <a:pt x="2134" y="999"/>
                </a:lnTo>
                <a:lnTo>
                  <a:pt x="2134" y="1001"/>
                </a:lnTo>
                <a:lnTo>
                  <a:pt x="2135" y="1003"/>
                </a:lnTo>
                <a:lnTo>
                  <a:pt x="2135" y="1004"/>
                </a:lnTo>
                <a:lnTo>
                  <a:pt x="2135" y="1006"/>
                </a:lnTo>
                <a:lnTo>
                  <a:pt x="2137" y="1012"/>
                </a:lnTo>
                <a:lnTo>
                  <a:pt x="2137" y="1014"/>
                </a:lnTo>
                <a:lnTo>
                  <a:pt x="2138" y="1016"/>
                </a:lnTo>
                <a:lnTo>
                  <a:pt x="2138" y="1017"/>
                </a:lnTo>
                <a:lnTo>
                  <a:pt x="2138" y="1019"/>
                </a:lnTo>
                <a:lnTo>
                  <a:pt x="2139" y="1019"/>
                </a:lnTo>
                <a:lnTo>
                  <a:pt x="2139" y="1020"/>
                </a:lnTo>
                <a:lnTo>
                  <a:pt x="2139" y="1021"/>
                </a:lnTo>
                <a:lnTo>
                  <a:pt x="2139" y="1023"/>
                </a:lnTo>
                <a:lnTo>
                  <a:pt x="2140" y="1026"/>
                </a:lnTo>
                <a:lnTo>
                  <a:pt x="2142" y="1027"/>
                </a:lnTo>
                <a:lnTo>
                  <a:pt x="2142" y="1029"/>
                </a:lnTo>
                <a:lnTo>
                  <a:pt x="2143" y="1032"/>
                </a:lnTo>
                <a:lnTo>
                  <a:pt x="2143" y="1033"/>
                </a:lnTo>
                <a:lnTo>
                  <a:pt x="2144" y="1034"/>
                </a:lnTo>
                <a:lnTo>
                  <a:pt x="2145" y="1039"/>
                </a:lnTo>
                <a:lnTo>
                  <a:pt x="2145" y="1040"/>
                </a:lnTo>
                <a:lnTo>
                  <a:pt x="2146" y="1042"/>
                </a:lnTo>
                <a:lnTo>
                  <a:pt x="2146" y="1043"/>
                </a:lnTo>
                <a:lnTo>
                  <a:pt x="2146" y="1044"/>
                </a:lnTo>
                <a:lnTo>
                  <a:pt x="2146" y="1045"/>
                </a:lnTo>
                <a:lnTo>
                  <a:pt x="2148" y="1050"/>
                </a:lnTo>
                <a:lnTo>
                  <a:pt x="2148" y="1051"/>
                </a:lnTo>
                <a:lnTo>
                  <a:pt x="2149" y="1053"/>
                </a:lnTo>
                <a:lnTo>
                  <a:pt x="2152" y="1062"/>
                </a:lnTo>
                <a:lnTo>
                  <a:pt x="2153" y="1064"/>
                </a:lnTo>
                <a:lnTo>
                  <a:pt x="2153" y="1066"/>
                </a:lnTo>
                <a:lnTo>
                  <a:pt x="2153" y="1067"/>
                </a:lnTo>
                <a:lnTo>
                  <a:pt x="2154" y="1070"/>
                </a:lnTo>
                <a:lnTo>
                  <a:pt x="2154" y="1071"/>
                </a:lnTo>
                <a:lnTo>
                  <a:pt x="2155" y="1072"/>
                </a:lnTo>
                <a:lnTo>
                  <a:pt x="2155" y="1074"/>
                </a:lnTo>
                <a:lnTo>
                  <a:pt x="2156" y="1076"/>
                </a:lnTo>
                <a:lnTo>
                  <a:pt x="2155" y="1076"/>
                </a:lnTo>
                <a:lnTo>
                  <a:pt x="2155" y="1077"/>
                </a:lnTo>
                <a:lnTo>
                  <a:pt x="2156" y="1079"/>
                </a:lnTo>
                <a:lnTo>
                  <a:pt x="2157" y="1081"/>
                </a:lnTo>
                <a:lnTo>
                  <a:pt x="2157" y="1082"/>
                </a:lnTo>
                <a:lnTo>
                  <a:pt x="2159" y="1089"/>
                </a:lnTo>
                <a:lnTo>
                  <a:pt x="2159" y="1091"/>
                </a:lnTo>
                <a:lnTo>
                  <a:pt x="2161" y="1091"/>
                </a:lnTo>
                <a:lnTo>
                  <a:pt x="2161" y="1092"/>
                </a:lnTo>
                <a:lnTo>
                  <a:pt x="2162" y="1096"/>
                </a:lnTo>
                <a:lnTo>
                  <a:pt x="2164" y="1104"/>
                </a:lnTo>
                <a:lnTo>
                  <a:pt x="2165" y="1106"/>
                </a:lnTo>
                <a:lnTo>
                  <a:pt x="2165" y="1107"/>
                </a:lnTo>
                <a:lnTo>
                  <a:pt x="2165" y="1109"/>
                </a:lnTo>
                <a:lnTo>
                  <a:pt x="2166" y="1111"/>
                </a:lnTo>
                <a:lnTo>
                  <a:pt x="2167" y="1115"/>
                </a:lnTo>
                <a:lnTo>
                  <a:pt x="2166" y="1115"/>
                </a:lnTo>
                <a:lnTo>
                  <a:pt x="2165" y="1118"/>
                </a:lnTo>
                <a:lnTo>
                  <a:pt x="2164" y="1127"/>
                </a:lnTo>
                <a:lnTo>
                  <a:pt x="2171" y="1129"/>
                </a:lnTo>
                <a:lnTo>
                  <a:pt x="2172" y="1129"/>
                </a:lnTo>
                <a:lnTo>
                  <a:pt x="2174" y="1138"/>
                </a:lnTo>
                <a:lnTo>
                  <a:pt x="2181" y="1164"/>
                </a:lnTo>
                <a:lnTo>
                  <a:pt x="2182" y="1165"/>
                </a:lnTo>
                <a:lnTo>
                  <a:pt x="2182" y="1166"/>
                </a:lnTo>
                <a:lnTo>
                  <a:pt x="2185" y="1179"/>
                </a:lnTo>
                <a:lnTo>
                  <a:pt x="2185" y="1180"/>
                </a:lnTo>
                <a:lnTo>
                  <a:pt x="2186" y="1180"/>
                </a:lnTo>
                <a:lnTo>
                  <a:pt x="2186" y="1183"/>
                </a:lnTo>
                <a:lnTo>
                  <a:pt x="2189" y="1189"/>
                </a:lnTo>
                <a:lnTo>
                  <a:pt x="2190" y="1192"/>
                </a:lnTo>
                <a:lnTo>
                  <a:pt x="2191" y="1196"/>
                </a:lnTo>
                <a:lnTo>
                  <a:pt x="2191" y="1197"/>
                </a:lnTo>
                <a:lnTo>
                  <a:pt x="2191" y="1199"/>
                </a:lnTo>
                <a:lnTo>
                  <a:pt x="2192" y="1200"/>
                </a:lnTo>
                <a:lnTo>
                  <a:pt x="2192" y="1201"/>
                </a:lnTo>
                <a:lnTo>
                  <a:pt x="2192" y="1202"/>
                </a:lnTo>
                <a:lnTo>
                  <a:pt x="2192" y="1205"/>
                </a:lnTo>
                <a:lnTo>
                  <a:pt x="2193" y="1211"/>
                </a:lnTo>
                <a:lnTo>
                  <a:pt x="2194" y="1212"/>
                </a:lnTo>
                <a:lnTo>
                  <a:pt x="2194" y="1214"/>
                </a:lnTo>
                <a:lnTo>
                  <a:pt x="2194" y="1216"/>
                </a:lnTo>
                <a:lnTo>
                  <a:pt x="2194" y="1217"/>
                </a:lnTo>
                <a:lnTo>
                  <a:pt x="2195" y="1218"/>
                </a:lnTo>
                <a:lnTo>
                  <a:pt x="2195" y="1219"/>
                </a:lnTo>
                <a:lnTo>
                  <a:pt x="2195" y="1220"/>
                </a:lnTo>
                <a:lnTo>
                  <a:pt x="2195" y="1221"/>
                </a:lnTo>
                <a:lnTo>
                  <a:pt x="2195" y="1224"/>
                </a:lnTo>
                <a:lnTo>
                  <a:pt x="2196" y="1227"/>
                </a:lnTo>
                <a:lnTo>
                  <a:pt x="2198" y="1230"/>
                </a:lnTo>
                <a:lnTo>
                  <a:pt x="2198" y="1233"/>
                </a:lnTo>
                <a:lnTo>
                  <a:pt x="2202" y="1256"/>
                </a:lnTo>
                <a:lnTo>
                  <a:pt x="2203" y="1266"/>
                </a:lnTo>
                <a:lnTo>
                  <a:pt x="2206" y="1282"/>
                </a:lnTo>
                <a:lnTo>
                  <a:pt x="2206" y="1283"/>
                </a:lnTo>
                <a:lnTo>
                  <a:pt x="2210" y="1298"/>
                </a:lnTo>
                <a:lnTo>
                  <a:pt x="2210" y="1300"/>
                </a:lnTo>
                <a:lnTo>
                  <a:pt x="2210" y="1301"/>
                </a:lnTo>
                <a:lnTo>
                  <a:pt x="2211" y="1303"/>
                </a:lnTo>
                <a:lnTo>
                  <a:pt x="2212" y="1314"/>
                </a:lnTo>
                <a:lnTo>
                  <a:pt x="2213" y="1317"/>
                </a:lnTo>
                <a:lnTo>
                  <a:pt x="2214" y="1319"/>
                </a:lnTo>
                <a:lnTo>
                  <a:pt x="2217" y="1322"/>
                </a:lnTo>
                <a:lnTo>
                  <a:pt x="2226" y="1341"/>
                </a:lnTo>
                <a:lnTo>
                  <a:pt x="2226" y="1342"/>
                </a:lnTo>
                <a:lnTo>
                  <a:pt x="2227" y="1345"/>
                </a:lnTo>
                <a:lnTo>
                  <a:pt x="2240" y="1372"/>
                </a:lnTo>
                <a:lnTo>
                  <a:pt x="2247" y="1390"/>
                </a:lnTo>
                <a:lnTo>
                  <a:pt x="2249" y="1395"/>
                </a:lnTo>
                <a:lnTo>
                  <a:pt x="2260" y="1423"/>
                </a:lnTo>
                <a:lnTo>
                  <a:pt x="2267" y="1441"/>
                </a:lnTo>
                <a:lnTo>
                  <a:pt x="2278" y="1466"/>
                </a:lnTo>
                <a:lnTo>
                  <a:pt x="2280" y="1473"/>
                </a:lnTo>
                <a:lnTo>
                  <a:pt x="2282" y="1474"/>
                </a:lnTo>
                <a:lnTo>
                  <a:pt x="2282" y="1475"/>
                </a:lnTo>
                <a:lnTo>
                  <a:pt x="2288" y="1476"/>
                </a:lnTo>
                <a:lnTo>
                  <a:pt x="2296" y="1476"/>
                </a:lnTo>
                <a:lnTo>
                  <a:pt x="2296" y="1479"/>
                </a:lnTo>
                <a:lnTo>
                  <a:pt x="2298" y="1480"/>
                </a:lnTo>
                <a:lnTo>
                  <a:pt x="2303" y="1480"/>
                </a:lnTo>
                <a:lnTo>
                  <a:pt x="2304" y="1480"/>
                </a:lnTo>
                <a:lnTo>
                  <a:pt x="2303" y="1484"/>
                </a:lnTo>
                <a:lnTo>
                  <a:pt x="2302" y="1487"/>
                </a:lnTo>
                <a:lnTo>
                  <a:pt x="2300" y="1487"/>
                </a:lnTo>
                <a:lnTo>
                  <a:pt x="2298" y="1487"/>
                </a:lnTo>
                <a:lnTo>
                  <a:pt x="2297" y="1487"/>
                </a:lnTo>
                <a:lnTo>
                  <a:pt x="2294" y="1487"/>
                </a:lnTo>
                <a:lnTo>
                  <a:pt x="2292" y="1487"/>
                </a:lnTo>
                <a:lnTo>
                  <a:pt x="2291" y="1486"/>
                </a:lnTo>
                <a:lnTo>
                  <a:pt x="2287" y="1486"/>
                </a:lnTo>
                <a:lnTo>
                  <a:pt x="2284" y="1485"/>
                </a:lnTo>
                <a:lnTo>
                  <a:pt x="2284" y="1487"/>
                </a:lnTo>
                <a:lnTo>
                  <a:pt x="2283" y="1487"/>
                </a:lnTo>
                <a:lnTo>
                  <a:pt x="2282" y="1497"/>
                </a:lnTo>
                <a:lnTo>
                  <a:pt x="2276" y="1534"/>
                </a:lnTo>
                <a:lnTo>
                  <a:pt x="2277" y="1534"/>
                </a:lnTo>
                <a:lnTo>
                  <a:pt x="2278" y="1534"/>
                </a:lnTo>
                <a:lnTo>
                  <a:pt x="2279" y="1534"/>
                </a:lnTo>
                <a:lnTo>
                  <a:pt x="2280" y="1534"/>
                </a:lnTo>
                <a:lnTo>
                  <a:pt x="2280" y="1535"/>
                </a:lnTo>
                <a:lnTo>
                  <a:pt x="2282" y="1535"/>
                </a:lnTo>
                <a:lnTo>
                  <a:pt x="2283" y="1535"/>
                </a:lnTo>
                <a:lnTo>
                  <a:pt x="2284" y="1535"/>
                </a:lnTo>
                <a:lnTo>
                  <a:pt x="2284" y="1536"/>
                </a:lnTo>
                <a:lnTo>
                  <a:pt x="2285" y="1536"/>
                </a:lnTo>
                <a:lnTo>
                  <a:pt x="2285" y="1538"/>
                </a:lnTo>
                <a:lnTo>
                  <a:pt x="2286" y="1538"/>
                </a:lnTo>
                <a:lnTo>
                  <a:pt x="2286" y="1539"/>
                </a:lnTo>
                <a:lnTo>
                  <a:pt x="2285" y="1539"/>
                </a:lnTo>
                <a:lnTo>
                  <a:pt x="2285" y="1540"/>
                </a:lnTo>
                <a:lnTo>
                  <a:pt x="2286" y="1540"/>
                </a:lnTo>
                <a:lnTo>
                  <a:pt x="2287" y="1540"/>
                </a:lnTo>
                <a:lnTo>
                  <a:pt x="2288" y="1540"/>
                </a:lnTo>
                <a:lnTo>
                  <a:pt x="2288" y="1539"/>
                </a:lnTo>
                <a:lnTo>
                  <a:pt x="2290" y="1539"/>
                </a:lnTo>
                <a:lnTo>
                  <a:pt x="2290" y="1538"/>
                </a:lnTo>
                <a:lnTo>
                  <a:pt x="2290" y="1536"/>
                </a:lnTo>
                <a:lnTo>
                  <a:pt x="2290" y="1535"/>
                </a:lnTo>
                <a:lnTo>
                  <a:pt x="2290" y="1534"/>
                </a:lnTo>
                <a:lnTo>
                  <a:pt x="2288" y="1530"/>
                </a:lnTo>
                <a:lnTo>
                  <a:pt x="2290" y="1526"/>
                </a:lnTo>
                <a:lnTo>
                  <a:pt x="2291" y="1526"/>
                </a:lnTo>
                <a:lnTo>
                  <a:pt x="2292" y="1526"/>
                </a:lnTo>
                <a:lnTo>
                  <a:pt x="2292" y="1527"/>
                </a:lnTo>
                <a:lnTo>
                  <a:pt x="2293" y="1529"/>
                </a:lnTo>
                <a:lnTo>
                  <a:pt x="2294" y="1529"/>
                </a:lnTo>
                <a:lnTo>
                  <a:pt x="2295" y="1529"/>
                </a:lnTo>
                <a:lnTo>
                  <a:pt x="2296" y="1529"/>
                </a:lnTo>
                <a:lnTo>
                  <a:pt x="2296" y="1527"/>
                </a:lnTo>
                <a:lnTo>
                  <a:pt x="2296" y="1526"/>
                </a:lnTo>
                <a:lnTo>
                  <a:pt x="2297" y="1526"/>
                </a:lnTo>
                <a:lnTo>
                  <a:pt x="2298" y="1525"/>
                </a:lnTo>
                <a:lnTo>
                  <a:pt x="2304" y="1522"/>
                </a:lnTo>
                <a:lnTo>
                  <a:pt x="2309" y="1518"/>
                </a:lnTo>
                <a:lnTo>
                  <a:pt x="2310" y="1517"/>
                </a:lnTo>
                <a:lnTo>
                  <a:pt x="2311" y="1517"/>
                </a:lnTo>
                <a:lnTo>
                  <a:pt x="2312" y="1517"/>
                </a:lnTo>
                <a:lnTo>
                  <a:pt x="2312" y="1518"/>
                </a:lnTo>
                <a:lnTo>
                  <a:pt x="2313" y="1518"/>
                </a:lnTo>
                <a:lnTo>
                  <a:pt x="2314" y="1518"/>
                </a:lnTo>
                <a:lnTo>
                  <a:pt x="2314" y="1520"/>
                </a:lnTo>
                <a:lnTo>
                  <a:pt x="2315" y="1520"/>
                </a:lnTo>
                <a:lnTo>
                  <a:pt x="2316" y="1520"/>
                </a:lnTo>
                <a:lnTo>
                  <a:pt x="2317" y="1520"/>
                </a:lnTo>
                <a:lnTo>
                  <a:pt x="2317" y="1521"/>
                </a:lnTo>
                <a:lnTo>
                  <a:pt x="2319" y="1521"/>
                </a:lnTo>
                <a:lnTo>
                  <a:pt x="2320" y="1521"/>
                </a:lnTo>
                <a:lnTo>
                  <a:pt x="2321" y="1522"/>
                </a:lnTo>
                <a:lnTo>
                  <a:pt x="2322" y="1522"/>
                </a:lnTo>
                <a:lnTo>
                  <a:pt x="2323" y="1522"/>
                </a:lnTo>
                <a:lnTo>
                  <a:pt x="2324" y="1522"/>
                </a:lnTo>
                <a:lnTo>
                  <a:pt x="2325" y="1522"/>
                </a:lnTo>
                <a:lnTo>
                  <a:pt x="2325" y="1521"/>
                </a:lnTo>
                <a:lnTo>
                  <a:pt x="2327" y="1520"/>
                </a:lnTo>
                <a:lnTo>
                  <a:pt x="2327" y="1518"/>
                </a:lnTo>
                <a:lnTo>
                  <a:pt x="2327" y="1517"/>
                </a:lnTo>
                <a:lnTo>
                  <a:pt x="2328" y="1517"/>
                </a:lnTo>
                <a:lnTo>
                  <a:pt x="2328" y="1516"/>
                </a:lnTo>
                <a:lnTo>
                  <a:pt x="2328" y="1515"/>
                </a:lnTo>
                <a:lnTo>
                  <a:pt x="2329" y="1515"/>
                </a:lnTo>
                <a:lnTo>
                  <a:pt x="2329" y="1514"/>
                </a:lnTo>
                <a:lnTo>
                  <a:pt x="2330" y="1514"/>
                </a:lnTo>
                <a:lnTo>
                  <a:pt x="2330" y="1513"/>
                </a:lnTo>
                <a:lnTo>
                  <a:pt x="2331" y="1513"/>
                </a:lnTo>
                <a:lnTo>
                  <a:pt x="2331" y="1512"/>
                </a:lnTo>
                <a:lnTo>
                  <a:pt x="2332" y="1512"/>
                </a:lnTo>
                <a:lnTo>
                  <a:pt x="2332" y="1511"/>
                </a:lnTo>
                <a:lnTo>
                  <a:pt x="2337" y="1507"/>
                </a:lnTo>
                <a:lnTo>
                  <a:pt x="2341" y="1503"/>
                </a:lnTo>
                <a:lnTo>
                  <a:pt x="2341" y="1502"/>
                </a:lnTo>
                <a:lnTo>
                  <a:pt x="2342" y="1502"/>
                </a:lnTo>
                <a:lnTo>
                  <a:pt x="2343" y="1502"/>
                </a:lnTo>
                <a:lnTo>
                  <a:pt x="2344" y="1503"/>
                </a:lnTo>
                <a:lnTo>
                  <a:pt x="2344" y="1504"/>
                </a:lnTo>
                <a:lnTo>
                  <a:pt x="2344" y="1505"/>
                </a:lnTo>
                <a:lnTo>
                  <a:pt x="2346" y="1505"/>
                </a:lnTo>
                <a:lnTo>
                  <a:pt x="2346" y="1506"/>
                </a:lnTo>
                <a:lnTo>
                  <a:pt x="2347" y="1506"/>
                </a:lnTo>
                <a:lnTo>
                  <a:pt x="2347" y="1507"/>
                </a:lnTo>
                <a:lnTo>
                  <a:pt x="2348" y="1507"/>
                </a:lnTo>
                <a:lnTo>
                  <a:pt x="2348" y="1508"/>
                </a:lnTo>
                <a:lnTo>
                  <a:pt x="2349" y="1508"/>
                </a:lnTo>
                <a:lnTo>
                  <a:pt x="2350" y="1508"/>
                </a:lnTo>
                <a:lnTo>
                  <a:pt x="2350" y="1510"/>
                </a:lnTo>
                <a:lnTo>
                  <a:pt x="2352" y="1512"/>
                </a:lnTo>
                <a:lnTo>
                  <a:pt x="2353" y="1520"/>
                </a:lnTo>
                <a:lnTo>
                  <a:pt x="2353" y="1521"/>
                </a:lnTo>
                <a:lnTo>
                  <a:pt x="2353" y="1522"/>
                </a:lnTo>
                <a:lnTo>
                  <a:pt x="2353" y="1523"/>
                </a:lnTo>
                <a:lnTo>
                  <a:pt x="2353" y="1524"/>
                </a:lnTo>
                <a:lnTo>
                  <a:pt x="2354" y="1524"/>
                </a:lnTo>
                <a:lnTo>
                  <a:pt x="2354" y="1525"/>
                </a:lnTo>
                <a:lnTo>
                  <a:pt x="2356" y="1525"/>
                </a:lnTo>
                <a:lnTo>
                  <a:pt x="2356" y="1526"/>
                </a:lnTo>
                <a:lnTo>
                  <a:pt x="2357" y="1526"/>
                </a:lnTo>
                <a:lnTo>
                  <a:pt x="2357" y="1527"/>
                </a:lnTo>
                <a:lnTo>
                  <a:pt x="2358" y="1529"/>
                </a:lnTo>
                <a:lnTo>
                  <a:pt x="2358" y="1530"/>
                </a:lnTo>
                <a:lnTo>
                  <a:pt x="2359" y="1530"/>
                </a:lnTo>
                <a:lnTo>
                  <a:pt x="2359" y="1531"/>
                </a:lnTo>
                <a:lnTo>
                  <a:pt x="2360" y="1531"/>
                </a:lnTo>
                <a:lnTo>
                  <a:pt x="2360" y="1532"/>
                </a:lnTo>
                <a:lnTo>
                  <a:pt x="2364" y="1526"/>
                </a:lnTo>
                <a:lnTo>
                  <a:pt x="2366" y="1523"/>
                </a:lnTo>
                <a:lnTo>
                  <a:pt x="2369" y="1520"/>
                </a:lnTo>
                <a:lnTo>
                  <a:pt x="2370" y="1516"/>
                </a:lnTo>
                <a:lnTo>
                  <a:pt x="2371" y="1515"/>
                </a:lnTo>
                <a:lnTo>
                  <a:pt x="2372" y="1514"/>
                </a:lnTo>
                <a:lnTo>
                  <a:pt x="2378" y="1516"/>
                </a:lnTo>
                <a:lnTo>
                  <a:pt x="2381" y="1518"/>
                </a:lnTo>
                <a:lnTo>
                  <a:pt x="2382" y="1520"/>
                </a:lnTo>
                <a:lnTo>
                  <a:pt x="2384" y="1521"/>
                </a:lnTo>
                <a:lnTo>
                  <a:pt x="2384" y="1520"/>
                </a:lnTo>
                <a:lnTo>
                  <a:pt x="2384" y="1518"/>
                </a:lnTo>
                <a:lnTo>
                  <a:pt x="2384" y="1517"/>
                </a:lnTo>
                <a:lnTo>
                  <a:pt x="2384" y="1516"/>
                </a:lnTo>
                <a:lnTo>
                  <a:pt x="2385" y="1516"/>
                </a:lnTo>
                <a:lnTo>
                  <a:pt x="2385" y="1515"/>
                </a:lnTo>
                <a:lnTo>
                  <a:pt x="2386" y="1515"/>
                </a:lnTo>
                <a:lnTo>
                  <a:pt x="2386" y="1514"/>
                </a:lnTo>
                <a:lnTo>
                  <a:pt x="2387" y="1514"/>
                </a:lnTo>
                <a:lnTo>
                  <a:pt x="2388" y="1514"/>
                </a:lnTo>
                <a:lnTo>
                  <a:pt x="2390" y="1514"/>
                </a:lnTo>
                <a:lnTo>
                  <a:pt x="2406" y="1516"/>
                </a:lnTo>
                <a:lnTo>
                  <a:pt x="2409" y="1501"/>
                </a:lnTo>
                <a:lnTo>
                  <a:pt x="2416" y="1506"/>
                </a:lnTo>
                <a:lnTo>
                  <a:pt x="2417" y="1507"/>
                </a:lnTo>
                <a:lnTo>
                  <a:pt x="2419" y="1514"/>
                </a:lnTo>
                <a:lnTo>
                  <a:pt x="2415" y="1517"/>
                </a:lnTo>
                <a:lnTo>
                  <a:pt x="2414" y="1517"/>
                </a:lnTo>
                <a:lnTo>
                  <a:pt x="2413" y="1527"/>
                </a:lnTo>
                <a:lnTo>
                  <a:pt x="2407" y="1526"/>
                </a:lnTo>
                <a:lnTo>
                  <a:pt x="2404" y="1525"/>
                </a:lnTo>
                <a:lnTo>
                  <a:pt x="2404" y="1533"/>
                </a:lnTo>
                <a:lnTo>
                  <a:pt x="2398" y="1548"/>
                </a:lnTo>
                <a:lnTo>
                  <a:pt x="2397" y="1550"/>
                </a:lnTo>
                <a:lnTo>
                  <a:pt x="2390" y="1549"/>
                </a:lnTo>
                <a:lnTo>
                  <a:pt x="2394" y="1569"/>
                </a:lnTo>
                <a:lnTo>
                  <a:pt x="2382" y="1578"/>
                </a:lnTo>
                <a:lnTo>
                  <a:pt x="2376" y="1584"/>
                </a:lnTo>
                <a:lnTo>
                  <a:pt x="2384" y="1589"/>
                </a:lnTo>
                <a:lnTo>
                  <a:pt x="2393" y="1595"/>
                </a:lnTo>
                <a:lnTo>
                  <a:pt x="2403" y="1594"/>
                </a:lnTo>
                <a:lnTo>
                  <a:pt x="2402" y="1604"/>
                </a:lnTo>
                <a:lnTo>
                  <a:pt x="2401" y="1610"/>
                </a:lnTo>
                <a:lnTo>
                  <a:pt x="2401" y="1612"/>
                </a:lnTo>
                <a:lnTo>
                  <a:pt x="2401" y="1613"/>
                </a:lnTo>
                <a:lnTo>
                  <a:pt x="2399" y="1622"/>
                </a:lnTo>
                <a:lnTo>
                  <a:pt x="2395" y="1653"/>
                </a:lnTo>
                <a:lnTo>
                  <a:pt x="2394" y="1663"/>
                </a:lnTo>
                <a:lnTo>
                  <a:pt x="2390" y="1663"/>
                </a:lnTo>
                <a:lnTo>
                  <a:pt x="2380" y="1662"/>
                </a:lnTo>
                <a:lnTo>
                  <a:pt x="2377" y="1661"/>
                </a:lnTo>
                <a:lnTo>
                  <a:pt x="2376" y="1661"/>
                </a:lnTo>
                <a:lnTo>
                  <a:pt x="2375" y="1662"/>
                </a:lnTo>
                <a:lnTo>
                  <a:pt x="2375" y="1663"/>
                </a:lnTo>
                <a:lnTo>
                  <a:pt x="2375" y="1671"/>
                </a:lnTo>
                <a:lnTo>
                  <a:pt x="2374" y="1674"/>
                </a:lnTo>
                <a:lnTo>
                  <a:pt x="2374" y="1681"/>
                </a:lnTo>
                <a:lnTo>
                  <a:pt x="2372" y="1684"/>
                </a:lnTo>
                <a:lnTo>
                  <a:pt x="2372" y="1686"/>
                </a:lnTo>
                <a:lnTo>
                  <a:pt x="2374" y="1686"/>
                </a:lnTo>
                <a:lnTo>
                  <a:pt x="2402" y="1690"/>
                </a:lnTo>
                <a:lnTo>
                  <a:pt x="2409" y="1691"/>
                </a:lnTo>
                <a:lnTo>
                  <a:pt x="2415" y="1692"/>
                </a:lnTo>
                <a:lnTo>
                  <a:pt x="2430" y="1694"/>
                </a:lnTo>
                <a:lnTo>
                  <a:pt x="2431" y="1696"/>
                </a:lnTo>
                <a:lnTo>
                  <a:pt x="2433" y="1698"/>
                </a:lnTo>
                <a:lnTo>
                  <a:pt x="2439" y="1702"/>
                </a:lnTo>
                <a:lnTo>
                  <a:pt x="2444" y="1708"/>
                </a:lnTo>
                <a:lnTo>
                  <a:pt x="2448" y="1710"/>
                </a:lnTo>
                <a:lnTo>
                  <a:pt x="2459" y="1723"/>
                </a:lnTo>
                <a:lnTo>
                  <a:pt x="2465" y="1728"/>
                </a:lnTo>
                <a:lnTo>
                  <a:pt x="2462" y="1765"/>
                </a:lnTo>
                <a:lnTo>
                  <a:pt x="2461" y="1779"/>
                </a:lnTo>
                <a:lnTo>
                  <a:pt x="2460" y="1792"/>
                </a:lnTo>
                <a:lnTo>
                  <a:pt x="2459" y="1799"/>
                </a:lnTo>
                <a:lnTo>
                  <a:pt x="2458" y="1807"/>
                </a:lnTo>
                <a:lnTo>
                  <a:pt x="2458" y="1809"/>
                </a:lnTo>
                <a:lnTo>
                  <a:pt x="2456" y="1818"/>
                </a:lnTo>
                <a:lnTo>
                  <a:pt x="2456" y="1822"/>
                </a:lnTo>
                <a:lnTo>
                  <a:pt x="2454" y="1822"/>
                </a:lnTo>
                <a:lnTo>
                  <a:pt x="2448" y="1821"/>
                </a:lnTo>
                <a:lnTo>
                  <a:pt x="2448" y="1822"/>
                </a:lnTo>
                <a:lnTo>
                  <a:pt x="2448" y="1828"/>
                </a:lnTo>
                <a:lnTo>
                  <a:pt x="2446" y="1834"/>
                </a:lnTo>
                <a:lnTo>
                  <a:pt x="2446" y="1839"/>
                </a:lnTo>
                <a:lnTo>
                  <a:pt x="2445" y="1849"/>
                </a:lnTo>
                <a:lnTo>
                  <a:pt x="2445" y="1853"/>
                </a:lnTo>
                <a:lnTo>
                  <a:pt x="2444" y="1858"/>
                </a:lnTo>
                <a:lnTo>
                  <a:pt x="2443" y="1868"/>
                </a:lnTo>
                <a:lnTo>
                  <a:pt x="2443" y="1870"/>
                </a:lnTo>
                <a:lnTo>
                  <a:pt x="2442" y="1883"/>
                </a:lnTo>
                <a:lnTo>
                  <a:pt x="2442" y="1885"/>
                </a:lnTo>
                <a:lnTo>
                  <a:pt x="2441" y="1887"/>
                </a:lnTo>
                <a:lnTo>
                  <a:pt x="2440" y="1888"/>
                </a:lnTo>
                <a:lnTo>
                  <a:pt x="2430" y="1896"/>
                </a:lnTo>
                <a:lnTo>
                  <a:pt x="2423" y="1907"/>
                </a:lnTo>
                <a:lnTo>
                  <a:pt x="2425" y="1964"/>
                </a:lnTo>
                <a:lnTo>
                  <a:pt x="2424" y="1966"/>
                </a:lnTo>
                <a:lnTo>
                  <a:pt x="2419" y="1974"/>
                </a:lnTo>
                <a:lnTo>
                  <a:pt x="2406" y="1976"/>
                </a:lnTo>
                <a:lnTo>
                  <a:pt x="2403" y="1975"/>
                </a:lnTo>
                <a:lnTo>
                  <a:pt x="2396" y="1971"/>
                </a:lnTo>
                <a:lnTo>
                  <a:pt x="2391" y="1966"/>
                </a:lnTo>
                <a:lnTo>
                  <a:pt x="2386" y="1958"/>
                </a:lnTo>
                <a:lnTo>
                  <a:pt x="2411" y="1878"/>
                </a:lnTo>
                <a:lnTo>
                  <a:pt x="2402" y="1859"/>
                </a:lnTo>
                <a:lnTo>
                  <a:pt x="2358" y="1864"/>
                </a:lnTo>
                <a:lnTo>
                  <a:pt x="2350" y="1858"/>
                </a:lnTo>
                <a:lnTo>
                  <a:pt x="2337" y="1825"/>
                </a:lnTo>
                <a:lnTo>
                  <a:pt x="2337" y="1822"/>
                </a:lnTo>
                <a:lnTo>
                  <a:pt x="2331" y="1808"/>
                </a:lnTo>
                <a:lnTo>
                  <a:pt x="2322" y="1801"/>
                </a:lnTo>
                <a:lnTo>
                  <a:pt x="2313" y="1811"/>
                </a:lnTo>
                <a:lnTo>
                  <a:pt x="2314" y="1838"/>
                </a:lnTo>
                <a:lnTo>
                  <a:pt x="2315" y="1844"/>
                </a:lnTo>
                <a:lnTo>
                  <a:pt x="2322" y="1854"/>
                </a:lnTo>
                <a:lnTo>
                  <a:pt x="2325" y="1859"/>
                </a:lnTo>
                <a:lnTo>
                  <a:pt x="2324" y="1921"/>
                </a:lnTo>
                <a:lnTo>
                  <a:pt x="2305" y="1928"/>
                </a:lnTo>
                <a:lnTo>
                  <a:pt x="2274" y="1925"/>
                </a:lnTo>
                <a:lnTo>
                  <a:pt x="2255" y="1916"/>
                </a:lnTo>
                <a:lnTo>
                  <a:pt x="2255" y="1911"/>
                </a:lnTo>
                <a:lnTo>
                  <a:pt x="2248" y="1923"/>
                </a:lnTo>
                <a:lnTo>
                  <a:pt x="2251" y="1929"/>
                </a:lnTo>
                <a:lnTo>
                  <a:pt x="2250" y="1936"/>
                </a:lnTo>
                <a:lnTo>
                  <a:pt x="2242" y="1938"/>
                </a:lnTo>
                <a:lnTo>
                  <a:pt x="2245" y="1948"/>
                </a:lnTo>
                <a:lnTo>
                  <a:pt x="2254" y="1966"/>
                </a:lnTo>
                <a:lnTo>
                  <a:pt x="2254" y="1968"/>
                </a:lnTo>
                <a:lnTo>
                  <a:pt x="2256" y="1971"/>
                </a:lnTo>
                <a:lnTo>
                  <a:pt x="2255" y="1979"/>
                </a:lnTo>
                <a:lnTo>
                  <a:pt x="2253" y="1990"/>
                </a:lnTo>
                <a:lnTo>
                  <a:pt x="2246" y="1998"/>
                </a:lnTo>
                <a:lnTo>
                  <a:pt x="2239" y="2004"/>
                </a:lnTo>
                <a:lnTo>
                  <a:pt x="2237" y="2010"/>
                </a:lnTo>
                <a:lnTo>
                  <a:pt x="2233" y="2022"/>
                </a:lnTo>
                <a:lnTo>
                  <a:pt x="2233" y="2023"/>
                </a:lnTo>
                <a:lnTo>
                  <a:pt x="2235" y="2025"/>
                </a:lnTo>
                <a:lnTo>
                  <a:pt x="2235" y="2027"/>
                </a:lnTo>
                <a:lnTo>
                  <a:pt x="2238" y="2035"/>
                </a:lnTo>
                <a:lnTo>
                  <a:pt x="2248" y="2053"/>
                </a:lnTo>
                <a:lnTo>
                  <a:pt x="2254" y="2063"/>
                </a:lnTo>
                <a:lnTo>
                  <a:pt x="2259" y="2072"/>
                </a:lnTo>
                <a:lnTo>
                  <a:pt x="2259" y="2073"/>
                </a:lnTo>
                <a:lnTo>
                  <a:pt x="2259" y="2076"/>
                </a:lnTo>
                <a:lnTo>
                  <a:pt x="2258" y="2078"/>
                </a:lnTo>
                <a:lnTo>
                  <a:pt x="2258" y="2079"/>
                </a:lnTo>
                <a:lnTo>
                  <a:pt x="2258" y="2080"/>
                </a:lnTo>
                <a:lnTo>
                  <a:pt x="2258" y="2081"/>
                </a:lnTo>
                <a:lnTo>
                  <a:pt x="2256" y="2083"/>
                </a:lnTo>
                <a:lnTo>
                  <a:pt x="2256" y="2085"/>
                </a:lnTo>
                <a:lnTo>
                  <a:pt x="2255" y="2086"/>
                </a:lnTo>
                <a:lnTo>
                  <a:pt x="2255" y="2088"/>
                </a:lnTo>
                <a:lnTo>
                  <a:pt x="2254" y="2091"/>
                </a:lnTo>
                <a:lnTo>
                  <a:pt x="2253" y="2096"/>
                </a:lnTo>
                <a:lnTo>
                  <a:pt x="2251" y="2098"/>
                </a:lnTo>
                <a:lnTo>
                  <a:pt x="2250" y="2098"/>
                </a:lnTo>
                <a:lnTo>
                  <a:pt x="2249" y="2099"/>
                </a:lnTo>
                <a:lnTo>
                  <a:pt x="2246" y="2099"/>
                </a:lnTo>
                <a:lnTo>
                  <a:pt x="2243" y="2099"/>
                </a:lnTo>
                <a:lnTo>
                  <a:pt x="2240" y="2100"/>
                </a:lnTo>
                <a:lnTo>
                  <a:pt x="2237" y="2101"/>
                </a:lnTo>
                <a:lnTo>
                  <a:pt x="2235" y="2103"/>
                </a:lnTo>
                <a:lnTo>
                  <a:pt x="2233" y="2101"/>
                </a:lnTo>
                <a:lnTo>
                  <a:pt x="2232" y="2101"/>
                </a:lnTo>
                <a:lnTo>
                  <a:pt x="2231" y="2101"/>
                </a:lnTo>
                <a:lnTo>
                  <a:pt x="2229" y="2103"/>
                </a:lnTo>
                <a:lnTo>
                  <a:pt x="2228" y="2104"/>
                </a:lnTo>
                <a:lnTo>
                  <a:pt x="2227" y="2104"/>
                </a:lnTo>
                <a:lnTo>
                  <a:pt x="2226" y="2104"/>
                </a:lnTo>
                <a:lnTo>
                  <a:pt x="2225" y="2104"/>
                </a:lnTo>
                <a:lnTo>
                  <a:pt x="2222" y="2104"/>
                </a:lnTo>
                <a:lnTo>
                  <a:pt x="2221" y="2104"/>
                </a:lnTo>
                <a:lnTo>
                  <a:pt x="2220" y="2105"/>
                </a:lnTo>
                <a:lnTo>
                  <a:pt x="2220" y="2106"/>
                </a:lnTo>
                <a:lnTo>
                  <a:pt x="2218" y="2107"/>
                </a:lnTo>
                <a:lnTo>
                  <a:pt x="2217" y="2108"/>
                </a:lnTo>
                <a:lnTo>
                  <a:pt x="2217" y="2110"/>
                </a:lnTo>
                <a:lnTo>
                  <a:pt x="2216" y="2112"/>
                </a:lnTo>
                <a:lnTo>
                  <a:pt x="2214" y="2113"/>
                </a:lnTo>
                <a:lnTo>
                  <a:pt x="2213" y="2113"/>
                </a:lnTo>
                <a:lnTo>
                  <a:pt x="2211" y="2115"/>
                </a:lnTo>
                <a:lnTo>
                  <a:pt x="2208" y="2117"/>
                </a:lnTo>
                <a:lnTo>
                  <a:pt x="2206" y="2118"/>
                </a:lnTo>
                <a:lnTo>
                  <a:pt x="2206" y="2119"/>
                </a:lnTo>
                <a:lnTo>
                  <a:pt x="2208" y="2120"/>
                </a:lnTo>
                <a:lnTo>
                  <a:pt x="2208" y="2122"/>
                </a:lnTo>
                <a:lnTo>
                  <a:pt x="2208" y="2123"/>
                </a:lnTo>
                <a:lnTo>
                  <a:pt x="2206" y="2123"/>
                </a:lnTo>
                <a:lnTo>
                  <a:pt x="2205" y="2124"/>
                </a:lnTo>
                <a:lnTo>
                  <a:pt x="2204" y="2124"/>
                </a:lnTo>
                <a:lnTo>
                  <a:pt x="2202" y="2127"/>
                </a:lnTo>
                <a:lnTo>
                  <a:pt x="2198" y="2128"/>
                </a:lnTo>
                <a:lnTo>
                  <a:pt x="2195" y="2128"/>
                </a:lnTo>
                <a:lnTo>
                  <a:pt x="2193" y="2129"/>
                </a:lnTo>
                <a:lnTo>
                  <a:pt x="2193" y="2130"/>
                </a:lnTo>
                <a:lnTo>
                  <a:pt x="2192" y="2132"/>
                </a:lnTo>
                <a:lnTo>
                  <a:pt x="2189" y="2135"/>
                </a:lnTo>
                <a:lnTo>
                  <a:pt x="2188" y="2136"/>
                </a:lnTo>
                <a:lnTo>
                  <a:pt x="2186" y="2137"/>
                </a:lnTo>
                <a:lnTo>
                  <a:pt x="2184" y="2141"/>
                </a:lnTo>
                <a:lnTo>
                  <a:pt x="2184" y="2142"/>
                </a:lnTo>
                <a:lnTo>
                  <a:pt x="2183" y="2142"/>
                </a:lnTo>
                <a:lnTo>
                  <a:pt x="2181" y="2143"/>
                </a:lnTo>
                <a:lnTo>
                  <a:pt x="2180" y="2143"/>
                </a:lnTo>
                <a:lnTo>
                  <a:pt x="2180" y="2144"/>
                </a:lnTo>
                <a:lnTo>
                  <a:pt x="2179" y="2145"/>
                </a:lnTo>
                <a:lnTo>
                  <a:pt x="2177" y="2146"/>
                </a:lnTo>
                <a:lnTo>
                  <a:pt x="2177" y="2147"/>
                </a:lnTo>
                <a:lnTo>
                  <a:pt x="2176" y="2147"/>
                </a:lnTo>
                <a:lnTo>
                  <a:pt x="2174" y="2147"/>
                </a:lnTo>
                <a:lnTo>
                  <a:pt x="2173" y="2147"/>
                </a:lnTo>
                <a:lnTo>
                  <a:pt x="2172" y="2149"/>
                </a:lnTo>
                <a:lnTo>
                  <a:pt x="2170" y="2149"/>
                </a:lnTo>
                <a:lnTo>
                  <a:pt x="2167" y="2149"/>
                </a:lnTo>
                <a:lnTo>
                  <a:pt x="2167" y="2147"/>
                </a:lnTo>
                <a:lnTo>
                  <a:pt x="2165" y="2147"/>
                </a:lnTo>
                <a:lnTo>
                  <a:pt x="2164" y="2147"/>
                </a:lnTo>
                <a:lnTo>
                  <a:pt x="2161" y="2146"/>
                </a:lnTo>
                <a:lnTo>
                  <a:pt x="2159" y="2146"/>
                </a:lnTo>
                <a:lnTo>
                  <a:pt x="2158" y="2147"/>
                </a:lnTo>
                <a:lnTo>
                  <a:pt x="2157" y="2147"/>
                </a:lnTo>
                <a:lnTo>
                  <a:pt x="2156" y="2149"/>
                </a:lnTo>
                <a:lnTo>
                  <a:pt x="2155" y="2149"/>
                </a:lnTo>
                <a:lnTo>
                  <a:pt x="2154" y="2149"/>
                </a:lnTo>
                <a:lnTo>
                  <a:pt x="2152" y="2149"/>
                </a:lnTo>
                <a:lnTo>
                  <a:pt x="2149" y="2150"/>
                </a:lnTo>
                <a:lnTo>
                  <a:pt x="2148" y="2150"/>
                </a:lnTo>
                <a:lnTo>
                  <a:pt x="2146" y="2151"/>
                </a:lnTo>
                <a:lnTo>
                  <a:pt x="2144" y="2152"/>
                </a:lnTo>
                <a:lnTo>
                  <a:pt x="2143" y="2152"/>
                </a:lnTo>
                <a:lnTo>
                  <a:pt x="2142" y="2153"/>
                </a:lnTo>
                <a:lnTo>
                  <a:pt x="2139" y="2152"/>
                </a:lnTo>
                <a:lnTo>
                  <a:pt x="2138" y="2153"/>
                </a:lnTo>
                <a:lnTo>
                  <a:pt x="2137" y="2153"/>
                </a:lnTo>
                <a:lnTo>
                  <a:pt x="2136" y="2153"/>
                </a:lnTo>
                <a:lnTo>
                  <a:pt x="2135" y="2154"/>
                </a:lnTo>
                <a:lnTo>
                  <a:pt x="2133" y="2155"/>
                </a:lnTo>
                <a:lnTo>
                  <a:pt x="2131" y="2156"/>
                </a:lnTo>
                <a:lnTo>
                  <a:pt x="2131" y="2157"/>
                </a:lnTo>
                <a:lnTo>
                  <a:pt x="2129" y="2159"/>
                </a:lnTo>
                <a:lnTo>
                  <a:pt x="2128" y="2159"/>
                </a:lnTo>
                <a:lnTo>
                  <a:pt x="2127" y="2160"/>
                </a:lnTo>
                <a:lnTo>
                  <a:pt x="2125" y="2162"/>
                </a:lnTo>
                <a:lnTo>
                  <a:pt x="2124" y="2162"/>
                </a:lnTo>
                <a:lnTo>
                  <a:pt x="2120" y="2161"/>
                </a:lnTo>
                <a:lnTo>
                  <a:pt x="2119" y="2161"/>
                </a:lnTo>
                <a:lnTo>
                  <a:pt x="2118" y="2161"/>
                </a:lnTo>
                <a:lnTo>
                  <a:pt x="2117" y="2162"/>
                </a:lnTo>
                <a:lnTo>
                  <a:pt x="2116" y="2163"/>
                </a:lnTo>
                <a:lnTo>
                  <a:pt x="2116" y="2164"/>
                </a:lnTo>
                <a:lnTo>
                  <a:pt x="2116" y="2166"/>
                </a:lnTo>
                <a:lnTo>
                  <a:pt x="2117" y="2166"/>
                </a:lnTo>
                <a:lnTo>
                  <a:pt x="2118" y="2169"/>
                </a:lnTo>
                <a:lnTo>
                  <a:pt x="2118" y="2170"/>
                </a:lnTo>
                <a:lnTo>
                  <a:pt x="2118" y="2172"/>
                </a:lnTo>
                <a:lnTo>
                  <a:pt x="2117" y="2173"/>
                </a:lnTo>
                <a:lnTo>
                  <a:pt x="2116" y="2174"/>
                </a:lnTo>
                <a:lnTo>
                  <a:pt x="2115" y="2174"/>
                </a:lnTo>
                <a:lnTo>
                  <a:pt x="2114" y="2175"/>
                </a:lnTo>
                <a:lnTo>
                  <a:pt x="2112" y="2177"/>
                </a:lnTo>
                <a:lnTo>
                  <a:pt x="2111" y="2178"/>
                </a:lnTo>
                <a:lnTo>
                  <a:pt x="2110" y="2178"/>
                </a:lnTo>
                <a:lnTo>
                  <a:pt x="2110" y="2179"/>
                </a:lnTo>
                <a:lnTo>
                  <a:pt x="2108" y="2181"/>
                </a:lnTo>
                <a:lnTo>
                  <a:pt x="2107" y="2182"/>
                </a:lnTo>
                <a:lnTo>
                  <a:pt x="2106" y="2183"/>
                </a:lnTo>
                <a:lnTo>
                  <a:pt x="2106" y="2184"/>
                </a:lnTo>
                <a:lnTo>
                  <a:pt x="2105" y="2186"/>
                </a:lnTo>
                <a:lnTo>
                  <a:pt x="2102" y="2189"/>
                </a:lnTo>
                <a:lnTo>
                  <a:pt x="2100" y="2192"/>
                </a:lnTo>
                <a:lnTo>
                  <a:pt x="2098" y="2197"/>
                </a:lnTo>
                <a:lnTo>
                  <a:pt x="2094" y="2202"/>
                </a:lnTo>
                <a:lnTo>
                  <a:pt x="2093" y="2204"/>
                </a:lnTo>
                <a:lnTo>
                  <a:pt x="2090" y="2211"/>
                </a:lnTo>
                <a:lnTo>
                  <a:pt x="2089" y="2214"/>
                </a:lnTo>
                <a:lnTo>
                  <a:pt x="2088" y="2215"/>
                </a:lnTo>
                <a:lnTo>
                  <a:pt x="2087" y="2218"/>
                </a:lnTo>
                <a:lnTo>
                  <a:pt x="2086" y="2218"/>
                </a:lnTo>
                <a:lnTo>
                  <a:pt x="2086" y="2219"/>
                </a:lnTo>
                <a:lnTo>
                  <a:pt x="2084" y="2219"/>
                </a:lnTo>
                <a:lnTo>
                  <a:pt x="2084" y="2220"/>
                </a:lnTo>
                <a:lnTo>
                  <a:pt x="2083" y="2221"/>
                </a:lnTo>
                <a:lnTo>
                  <a:pt x="2082" y="2224"/>
                </a:lnTo>
                <a:lnTo>
                  <a:pt x="2080" y="2227"/>
                </a:lnTo>
                <a:lnTo>
                  <a:pt x="2079" y="2228"/>
                </a:lnTo>
                <a:lnTo>
                  <a:pt x="2078" y="2229"/>
                </a:lnTo>
                <a:lnTo>
                  <a:pt x="2075" y="2230"/>
                </a:lnTo>
                <a:lnTo>
                  <a:pt x="2073" y="2231"/>
                </a:lnTo>
                <a:lnTo>
                  <a:pt x="2072" y="2233"/>
                </a:lnTo>
                <a:lnTo>
                  <a:pt x="2071" y="2233"/>
                </a:lnTo>
                <a:lnTo>
                  <a:pt x="2071" y="2234"/>
                </a:lnTo>
                <a:lnTo>
                  <a:pt x="2069" y="2235"/>
                </a:lnTo>
                <a:lnTo>
                  <a:pt x="2068" y="2235"/>
                </a:lnTo>
                <a:lnTo>
                  <a:pt x="2066" y="2235"/>
                </a:lnTo>
                <a:lnTo>
                  <a:pt x="2065" y="2235"/>
                </a:lnTo>
                <a:lnTo>
                  <a:pt x="2064" y="2236"/>
                </a:lnTo>
                <a:lnTo>
                  <a:pt x="2063" y="2236"/>
                </a:lnTo>
                <a:lnTo>
                  <a:pt x="2062" y="2236"/>
                </a:lnTo>
                <a:lnTo>
                  <a:pt x="2061" y="2236"/>
                </a:lnTo>
                <a:lnTo>
                  <a:pt x="2060" y="2236"/>
                </a:lnTo>
                <a:lnTo>
                  <a:pt x="2059" y="2237"/>
                </a:lnTo>
                <a:lnTo>
                  <a:pt x="2057" y="2237"/>
                </a:lnTo>
                <a:lnTo>
                  <a:pt x="2056" y="2238"/>
                </a:lnTo>
                <a:lnTo>
                  <a:pt x="2055" y="2238"/>
                </a:lnTo>
                <a:lnTo>
                  <a:pt x="2054" y="2238"/>
                </a:lnTo>
                <a:lnTo>
                  <a:pt x="2053" y="2239"/>
                </a:lnTo>
                <a:lnTo>
                  <a:pt x="2053" y="2240"/>
                </a:lnTo>
                <a:lnTo>
                  <a:pt x="2052" y="2240"/>
                </a:lnTo>
                <a:lnTo>
                  <a:pt x="2052" y="2239"/>
                </a:lnTo>
                <a:lnTo>
                  <a:pt x="2051" y="2239"/>
                </a:lnTo>
                <a:lnTo>
                  <a:pt x="2050" y="2238"/>
                </a:lnTo>
                <a:lnTo>
                  <a:pt x="2049" y="2237"/>
                </a:lnTo>
                <a:lnTo>
                  <a:pt x="2047" y="2237"/>
                </a:lnTo>
                <a:lnTo>
                  <a:pt x="2046" y="2238"/>
                </a:lnTo>
                <a:lnTo>
                  <a:pt x="2046" y="2239"/>
                </a:lnTo>
                <a:lnTo>
                  <a:pt x="2045" y="2239"/>
                </a:lnTo>
                <a:lnTo>
                  <a:pt x="2044" y="2239"/>
                </a:lnTo>
                <a:lnTo>
                  <a:pt x="2043" y="2239"/>
                </a:lnTo>
                <a:lnTo>
                  <a:pt x="2042" y="2238"/>
                </a:lnTo>
                <a:lnTo>
                  <a:pt x="2041" y="2238"/>
                </a:lnTo>
                <a:lnTo>
                  <a:pt x="2040" y="2238"/>
                </a:lnTo>
                <a:lnTo>
                  <a:pt x="2038" y="2239"/>
                </a:lnTo>
                <a:lnTo>
                  <a:pt x="2037" y="2239"/>
                </a:lnTo>
                <a:lnTo>
                  <a:pt x="2035" y="2239"/>
                </a:lnTo>
                <a:lnTo>
                  <a:pt x="2034" y="2239"/>
                </a:lnTo>
                <a:lnTo>
                  <a:pt x="2032" y="2239"/>
                </a:lnTo>
                <a:lnTo>
                  <a:pt x="2031" y="2239"/>
                </a:lnTo>
                <a:lnTo>
                  <a:pt x="2029" y="2240"/>
                </a:lnTo>
                <a:lnTo>
                  <a:pt x="2028" y="2239"/>
                </a:lnTo>
                <a:lnTo>
                  <a:pt x="2027" y="2239"/>
                </a:lnTo>
                <a:lnTo>
                  <a:pt x="2026" y="2240"/>
                </a:lnTo>
                <a:lnTo>
                  <a:pt x="2025" y="2240"/>
                </a:lnTo>
                <a:lnTo>
                  <a:pt x="2023" y="2241"/>
                </a:lnTo>
                <a:lnTo>
                  <a:pt x="2022" y="2255"/>
                </a:lnTo>
                <a:lnTo>
                  <a:pt x="2022" y="2256"/>
                </a:lnTo>
                <a:lnTo>
                  <a:pt x="2020" y="2257"/>
                </a:lnTo>
                <a:lnTo>
                  <a:pt x="2020" y="2264"/>
                </a:lnTo>
                <a:lnTo>
                  <a:pt x="2014" y="2307"/>
                </a:lnTo>
                <a:lnTo>
                  <a:pt x="2014" y="2310"/>
                </a:lnTo>
                <a:lnTo>
                  <a:pt x="2013" y="2311"/>
                </a:lnTo>
                <a:lnTo>
                  <a:pt x="2013" y="2314"/>
                </a:lnTo>
                <a:lnTo>
                  <a:pt x="2013" y="2317"/>
                </a:lnTo>
                <a:lnTo>
                  <a:pt x="2010" y="2328"/>
                </a:lnTo>
                <a:lnTo>
                  <a:pt x="2008" y="2345"/>
                </a:lnTo>
                <a:lnTo>
                  <a:pt x="2024" y="2347"/>
                </a:lnTo>
                <a:lnTo>
                  <a:pt x="2034" y="2349"/>
                </a:lnTo>
                <a:lnTo>
                  <a:pt x="2035" y="2349"/>
                </a:lnTo>
                <a:lnTo>
                  <a:pt x="2035" y="2350"/>
                </a:lnTo>
                <a:lnTo>
                  <a:pt x="2034" y="2359"/>
                </a:lnTo>
                <a:lnTo>
                  <a:pt x="2034" y="2362"/>
                </a:lnTo>
                <a:lnTo>
                  <a:pt x="2034" y="2363"/>
                </a:lnTo>
                <a:lnTo>
                  <a:pt x="2034" y="2364"/>
                </a:lnTo>
                <a:lnTo>
                  <a:pt x="2034" y="2365"/>
                </a:lnTo>
                <a:lnTo>
                  <a:pt x="2034" y="2366"/>
                </a:lnTo>
                <a:lnTo>
                  <a:pt x="2033" y="2373"/>
                </a:lnTo>
                <a:lnTo>
                  <a:pt x="2033" y="2378"/>
                </a:lnTo>
                <a:lnTo>
                  <a:pt x="2046" y="2379"/>
                </a:lnTo>
                <a:lnTo>
                  <a:pt x="2046" y="2382"/>
                </a:lnTo>
                <a:lnTo>
                  <a:pt x="2045" y="2390"/>
                </a:lnTo>
                <a:lnTo>
                  <a:pt x="2045" y="2391"/>
                </a:lnTo>
                <a:lnTo>
                  <a:pt x="2044" y="2392"/>
                </a:lnTo>
                <a:lnTo>
                  <a:pt x="2044" y="2400"/>
                </a:lnTo>
                <a:lnTo>
                  <a:pt x="2044" y="2401"/>
                </a:lnTo>
                <a:lnTo>
                  <a:pt x="2044" y="2402"/>
                </a:lnTo>
                <a:lnTo>
                  <a:pt x="2043" y="2412"/>
                </a:lnTo>
                <a:lnTo>
                  <a:pt x="2035" y="2412"/>
                </a:lnTo>
                <a:lnTo>
                  <a:pt x="2034" y="2419"/>
                </a:lnTo>
                <a:lnTo>
                  <a:pt x="2032" y="2437"/>
                </a:lnTo>
                <a:lnTo>
                  <a:pt x="2017" y="2436"/>
                </a:lnTo>
                <a:lnTo>
                  <a:pt x="2017" y="2453"/>
                </a:lnTo>
                <a:lnTo>
                  <a:pt x="2014" y="2477"/>
                </a:lnTo>
                <a:lnTo>
                  <a:pt x="2014" y="2478"/>
                </a:lnTo>
                <a:lnTo>
                  <a:pt x="2014" y="2479"/>
                </a:lnTo>
                <a:lnTo>
                  <a:pt x="1994" y="2477"/>
                </a:lnTo>
                <a:lnTo>
                  <a:pt x="1992" y="2477"/>
                </a:lnTo>
                <a:lnTo>
                  <a:pt x="1992" y="2476"/>
                </a:lnTo>
                <a:lnTo>
                  <a:pt x="1994" y="2475"/>
                </a:lnTo>
                <a:lnTo>
                  <a:pt x="1994" y="2474"/>
                </a:lnTo>
                <a:lnTo>
                  <a:pt x="1994" y="2472"/>
                </a:lnTo>
                <a:lnTo>
                  <a:pt x="1994" y="2470"/>
                </a:lnTo>
                <a:lnTo>
                  <a:pt x="1994" y="2464"/>
                </a:lnTo>
                <a:lnTo>
                  <a:pt x="1994" y="2461"/>
                </a:lnTo>
                <a:lnTo>
                  <a:pt x="1995" y="2460"/>
                </a:lnTo>
                <a:lnTo>
                  <a:pt x="1979" y="2458"/>
                </a:lnTo>
                <a:lnTo>
                  <a:pt x="1952" y="2456"/>
                </a:lnTo>
                <a:lnTo>
                  <a:pt x="1954" y="2444"/>
                </a:lnTo>
                <a:lnTo>
                  <a:pt x="1940" y="2443"/>
                </a:lnTo>
                <a:lnTo>
                  <a:pt x="1929" y="2442"/>
                </a:lnTo>
                <a:lnTo>
                  <a:pt x="1923" y="2442"/>
                </a:lnTo>
                <a:lnTo>
                  <a:pt x="1921" y="2442"/>
                </a:lnTo>
                <a:lnTo>
                  <a:pt x="1914" y="2441"/>
                </a:lnTo>
                <a:lnTo>
                  <a:pt x="1913" y="2441"/>
                </a:lnTo>
                <a:lnTo>
                  <a:pt x="1904" y="2440"/>
                </a:lnTo>
                <a:lnTo>
                  <a:pt x="1902" y="2440"/>
                </a:lnTo>
                <a:lnTo>
                  <a:pt x="1895" y="2439"/>
                </a:lnTo>
                <a:lnTo>
                  <a:pt x="1886" y="2439"/>
                </a:lnTo>
                <a:lnTo>
                  <a:pt x="1883" y="2438"/>
                </a:lnTo>
                <a:lnTo>
                  <a:pt x="1880" y="2438"/>
                </a:lnTo>
                <a:lnTo>
                  <a:pt x="1878" y="2438"/>
                </a:lnTo>
                <a:lnTo>
                  <a:pt x="1875" y="2438"/>
                </a:lnTo>
                <a:lnTo>
                  <a:pt x="1873" y="2438"/>
                </a:lnTo>
                <a:lnTo>
                  <a:pt x="1869" y="2437"/>
                </a:lnTo>
                <a:lnTo>
                  <a:pt x="1867" y="2437"/>
                </a:lnTo>
                <a:lnTo>
                  <a:pt x="1866" y="2437"/>
                </a:lnTo>
                <a:lnTo>
                  <a:pt x="1864" y="2437"/>
                </a:lnTo>
                <a:lnTo>
                  <a:pt x="1863" y="2437"/>
                </a:lnTo>
                <a:lnTo>
                  <a:pt x="1860" y="2436"/>
                </a:lnTo>
                <a:lnTo>
                  <a:pt x="1859" y="2436"/>
                </a:lnTo>
                <a:lnTo>
                  <a:pt x="1858" y="2436"/>
                </a:lnTo>
                <a:lnTo>
                  <a:pt x="1858" y="2434"/>
                </a:lnTo>
                <a:lnTo>
                  <a:pt x="1858" y="2433"/>
                </a:lnTo>
                <a:lnTo>
                  <a:pt x="1858" y="2431"/>
                </a:lnTo>
                <a:lnTo>
                  <a:pt x="1858" y="2430"/>
                </a:lnTo>
                <a:lnTo>
                  <a:pt x="1848" y="2425"/>
                </a:lnTo>
                <a:lnTo>
                  <a:pt x="1844" y="2424"/>
                </a:lnTo>
                <a:lnTo>
                  <a:pt x="1842" y="2423"/>
                </a:lnTo>
                <a:lnTo>
                  <a:pt x="1836" y="2420"/>
                </a:lnTo>
                <a:lnTo>
                  <a:pt x="1833" y="2419"/>
                </a:lnTo>
                <a:lnTo>
                  <a:pt x="1831" y="2417"/>
                </a:lnTo>
                <a:lnTo>
                  <a:pt x="1829" y="2416"/>
                </a:lnTo>
                <a:lnTo>
                  <a:pt x="1822" y="2414"/>
                </a:lnTo>
                <a:lnTo>
                  <a:pt x="1820" y="2413"/>
                </a:lnTo>
                <a:lnTo>
                  <a:pt x="1797" y="2402"/>
                </a:lnTo>
                <a:lnTo>
                  <a:pt x="1789" y="2397"/>
                </a:lnTo>
                <a:lnTo>
                  <a:pt x="1785" y="2396"/>
                </a:lnTo>
                <a:lnTo>
                  <a:pt x="1783" y="2395"/>
                </a:lnTo>
                <a:lnTo>
                  <a:pt x="1774" y="2391"/>
                </a:lnTo>
                <a:lnTo>
                  <a:pt x="1771" y="2388"/>
                </a:lnTo>
                <a:lnTo>
                  <a:pt x="1762" y="2385"/>
                </a:lnTo>
                <a:lnTo>
                  <a:pt x="1748" y="2378"/>
                </a:lnTo>
                <a:lnTo>
                  <a:pt x="1744" y="2376"/>
                </a:lnTo>
                <a:lnTo>
                  <a:pt x="1742" y="2375"/>
                </a:lnTo>
                <a:lnTo>
                  <a:pt x="1741" y="2375"/>
                </a:lnTo>
                <a:lnTo>
                  <a:pt x="1738" y="2374"/>
                </a:lnTo>
                <a:lnTo>
                  <a:pt x="1737" y="2373"/>
                </a:lnTo>
                <a:lnTo>
                  <a:pt x="1734" y="2372"/>
                </a:lnTo>
                <a:lnTo>
                  <a:pt x="1732" y="2370"/>
                </a:lnTo>
                <a:lnTo>
                  <a:pt x="1731" y="2370"/>
                </a:lnTo>
                <a:lnTo>
                  <a:pt x="1728" y="2368"/>
                </a:lnTo>
                <a:lnTo>
                  <a:pt x="1721" y="2366"/>
                </a:lnTo>
                <a:lnTo>
                  <a:pt x="1716" y="2363"/>
                </a:lnTo>
                <a:lnTo>
                  <a:pt x="1704" y="2357"/>
                </a:lnTo>
                <a:lnTo>
                  <a:pt x="1703" y="2356"/>
                </a:lnTo>
                <a:lnTo>
                  <a:pt x="1702" y="2355"/>
                </a:lnTo>
                <a:lnTo>
                  <a:pt x="1702" y="2354"/>
                </a:lnTo>
                <a:lnTo>
                  <a:pt x="1701" y="2353"/>
                </a:lnTo>
                <a:lnTo>
                  <a:pt x="1700" y="2351"/>
                </a:lnTo>
                <a:lnTo>
                  <a:pt x="1698" y="2348"/>
                </a:lnTo>
                <a:lnTo>
                  <a:pt x="1698" y="2347"/>
                </a:lnTo>
                <a:lnTo>
                  <a:pt x="1697" y="2346"/>
                </a:lnTo>
                <a:lnTo>
                  <a:pt x="1693" y="2341"/>
                </a:lnTo>
                <a:lnTo>
                  <a:pt x="1692" y="2339"/>
                </a:lnTo>
                <a:lnTo>
                  <a:pt x="1690" y="2338"/>
                </a:lnTo>
                <a:lnTo>
                  <a:pt x="1687" y="2332"/>
                </a:lnTo>
                <a:lnTo>
                  <a:pt x="1685" y="2331"/>
                </a:lnTo>
                <a:lnTo>
                  <a:pt x="1684" y="2330"/>
                </a:lnTo>
                <a:lnTo>
                  <a:pt x="1684" y="2329"/>
                </a:lnTo>
                <a:lnTo>
                  <a:pt x="1683" y="2328"/>
                </a:lnTo>
                <a:lnTo>
                  <a:pt x="1681" y="2326"/>
                </a:lnTo>
                <a:lnTo>
                  <a:pt x="1680" y="2326"/>
                </a:lnTo>
                <a:lnTo>
                  <a:pt x="1679" y="2323"/>
                </a:lnTo>
                <a:lnTo>
                  <a:pt x="1676" y="2325"/>
                </a:lnTo>
                <a:lnTo>
                  <a:pt x="1673" y="2326"/>
                </a:lnTo>
                <a:lnTo>
                  <a:pt x="1672" y="2326"/>
                </a:lnTo>
                <a:lnTo>
                  <a:pt x="1671" y="2326"/>
                </a:lnTo>
                <a:lnTo>
                  <a:pt x="1670" y="2326"/>
                </a:lnTo>
                <a:lnTo>
                  <a:pt x="1668" y="2327"/>
                </a:lnTo>
                <a:lnTo>
                  <a:pt x="1666" y="2326"/>
                </a:lnTo>
                <a:lnTo>
                  <a:pt x="1664" y="2327"/>
                </a:lnTo>
                <a:lnTo>
                  <a:pt x="1662" y="2328"/>
                </a:lnTo>
                <a:lnTo>
                  <a:pt x="1661" y="2328"/>
                </a:lnTo>
                <a:lnTo>
                  <a:pt x="1658" y="2328"/>
                </a:lnTo>
                <a:lnTo>
                  <a:pt x="1657" y="2328"/>
                </a:lnTo>
                <a:lnTo>
                  <a:pt x="1657" y="2327"/>
                </a:lnTo>
                <a:lnTo>
                  <a:pt x="1656" y="2327"/>
                </a:lnTo>
                <a:lnTo>
                  <a:pt x="1655" y="2325"/>
                </a:lnTo>
                <a:lnTo>
                  <a:pt x="1654" y="2322"/>
                </a:lnTo>
                <a:lnTo>
                  <a:pt x="1653" y="2320"/>
                </a:lnTo>
                <a:lnTo>
                  <a:pt x="1650" y="2317"/>
                </a:lnTo>
                <a:lnTo>
                  <a:pt x="1637" y="2308"/>
                </a:lnTo>
                <a:lnTo>
                  <a:pt x="1634" y="2305"/>
                </a:lnTo>
                <a:lnTo>
                  <a:pt x="1633" y="2305"/>
                </a:lnTo>
                <a:lnTo>
                  <a:pt x="1632" y="2303"/>
                </a:lnTo>
                <a:lnTo>
                  <a:pt x="1626" y="2300"/>
                </a:lnTo>
                <a:lnTo>
                  <a:pt x="1625" y="2299"/>
                </a:lnTo>
                <a:lnTo>
                  <a:pt x="1624" y="2298"/>
                </a:lnTo>
                <a:lnTo>
                  <a:pt x="1623" y="2298"/>
                </a:lnTo>
                <a:lnTo>
                  <a:pt x="1623" y="2296"/>
                </a:lnTo>
                <a:lnTo>
                  <a:pt x="1621" y="2295"/>
                </a:lnTo>
                <a:lnTo>
                  <a:pt x="1610" y="2288"/>
                </a:lnTo>
                <a:lnTo>
                  <a:pt x="1607" y="2285"/>
                </a:lnTo>
                <a:lnTo>
                  <a:pt x="1602" y="2282"/>
                </a:lnTo>
                <a:lnTo>
                  <a:pt x="1569" y="2256"/>
                </a:lnTo>
                <a:lnTo>
                  <a:pt x="1563" y="2252"/>
                </a:lnTo>
                <a:lnTo>
                  <a:pt x="1536" y="2249"/>
                </a:lnTo>
                <a:lnTo>
                  <a:pt x="1534" y="2249"/>
                </a:lnTo>
                <a:lnTo>
                  <a:pt x="1530" y="2248"/>
                </a:lnTo>
                <a:lnTo>
                  <a:pt x="1526" y="2247"/>
                </a:lnTo>
                <a:lnTo>
                  <a:pt x="1523" y="2247"/>
                </a:lnTo>
                <a:lnTo>
                  <a:pt x="1522" y="2247"/>
                </a:lnTo>
                <a:lnTo>
                  <a:pt x="1521" y="2247"/>
                </a:lnTo>
                <a:lnTo>
                  <a:pt x="1519" y="2247"/>
                </a:lnTo>
                <a:lnTo>
                  <a:pt x="1518" y="2247"/>
                </a:lnTo>
                <a:lnTo>
                  <a:pt x="1517" y="2246"/>
                </a:lnTo>
                <a:lnTo>
                  <a:pt x="1514" y="2246"/>
                </a:lnTo>
                <a:lnTo>
                  <a:pt x="1513" y="2246"/>
                </a:lnTo>
                <a:lnTo>
                  <a:pt x="1512" y="2246"/>
                </a:lnTo>
                <a:lnTo>
                  <a:pt x="1511" y="2246"/>
                </a:lnTo>
                <a:lnTo>
                  <a:pt x="1508" y="2246"/>
                </a:lnTo>
                <a:lnTo>
                  <a:pt x="1507" y="2245"/>
                </a:lnTo>
                <a:lnTo>
                  <a:pt x="1505" y="2245"/>
                </a:lnTo>
                <a:lnTo>
                  <a:pt x="1503" y="2245"/>
                </a:lnTo>
                <a:lnTo>
                  <a:pt x="1499" y="2245"/>
                </a:lnTo>
                <a:lnTo>
                  <a:pt x="1497" y="2245"/>
                </a:lnTo>
                <a:lnTo>
                  <a:pt x="1496" y="2244"/>
                </a:lnTo>
                <a:lnTo>
                  <a:pt x="1493" y="2244"/>
                </a:lnTo>
                <a:lnTo>
                  <a:pt x="1491" y="2244"/>
                </a:lnTo>
                <a:lnTo>
                  <a:pt x="1486" y="2243"/>
                </a:lnTo>
                <a:lnTo>
                  <a:pt x="1476" y="2241"/>
                </a:lnTo>
                <a:lnTo>
                  <a:pt x="1471" y="2239"/>
                </a:lnTo>
                <a:lnTo>
                  <a:pt x="1467" y="2236"/>
                </a:lnTo>
                <a:lnTo>
                  <a:pt x="1465" y="2235"/>
                </a:lnTo>
                <a:lnTo>
                  <a:pt x="1462" y="2234"/>
                </a:lnTo>
                <a:lnTo>
                  <a:pt x="1449" y="2226"/>
                </a:lnTo>
                <a:lnTo>
                  <a:pt x="1447" y="2224"/>
                </a:lnTo>
                <a:lnTo>
                  <a:pt x="1445" y="2223"/>
                </a:lnTo>
                <a:lnTo>
                  <a:pt x="1444" y="2223"/>
                </a:lnTo>
                <a:lnTo>
                  <a:pt x="1442" y="2221"/>
                </a:lnTo>
                <a:lnTo>
                  <a:pt x="1442" y="2220"/>
                </a:lnTo>
                <a:lnTo>
                  <a:pt x="1441" y="2219"/>
                </a:lnTo>
                <a:lnTo>
                  <a:pt x="1439" y="2219"/>
                </a:lnTo>
                <a:lnTo>
                  <a:pt x="1438" y="2218"/>
                </a:lnTo>
                <a:lnTo>
                  <a:pt x="1437" y="2217"/>
                </a:lnTo>
                <a:lnTo>
                  <a:pt x="1433" y="2215"/>
                </a:lnTo>
                <a:lnTo>
                  <a:pt x="1431" y="2214"/>
                </a:lnTo>
                <a:lnTo>
                  <a:pt x="1415" y="2203"/>
                </a:lnTo>
                <a:lnTo>
                  <a:pt x="1410" y="2200"/>
                </a:lnTo>
                <a:lnTo>
                  <a:pt x="1395" y="2191"/>
                </a:lnTo>
                <a:lnTo>
                  <a:pt x="1393" y="2189"/>
                </a:lnTo>
                <a:lnTo>
                  <a:pt x="1392" y="2188"/>
                </a:lnTo>
                <a:lnTo>
                  <a:pt x="1387" y="2186"/>
                </a:lnTo>
                <a:lnTo>
                  <a:pt x="1374" y="2177"/>
                </a:lnTo>
                <a:lnTo>
                  <a:pt x="1369" y="2173"/>
                </a:lnTo>
                <a:lnTo>
                  <a:pt x="1368" y="2173"/>
                </a:lnTo>
                <a:lnTo>
                  <a:pt x="1367" y="2172"/>
                </a:lnTo>
                <a:lnTo>
                  <a:pt x="1366" y="2172"/>
                </a:lnTo>
                <a:lnTo>
                  <a:pt x="1363" y="2169"/>
                </a:lnTo>
                <a:lnTo>
                  <a:pt x="1350" y="2161"/>
                </a:lnTo>
                <a:lnTo>
                  <a:pt x="1349" y="2161"/>
                </a:lnTo>
                <a:lnTo>
                  <a:pt x="1346" y="2157"/>
                </a:lnTo>
                <a:lnTo>
                  <a:pt x="1345" y="2157"/>
                </a:lnTo>
                <a:lnTo>
                  <a:pt x="1343" y="2156"/>
                </a:lnTo>
                <a:lnTo>
                  <a:pt x="1338" y="2153"/>
                </a:lnTo>
                <a:lnTo>
                  <a:pt x="1336" y="2152"/>
                </a:lnTo>
                <a:lnTo>
                  <a:pt x="1333" y="2151"/>
                </a:lnTo>
                <a:lnTo>
                  <a:pt x="1329" y="2147"/>
                </a:lnTo>
                <a:lnTo>
                  <a:pt x="1329" y="2146"/>
                </a:lnTo>
                <a:lnTo>
                  <a:pt x="1328" y="2146"/>
                </a:lnTo>
                <a:lnTo>
                  <a:pt x="1325" y="2144"/>
                </a:lnTo>
                <a:lnTo>
                  <a:pt x="1319" y="2141"/>
                </a:lnTo>
                <a:lnTo>
                  <a:pt x="1317" y="2140"/>
                </a:lnTo>
                <a:lnTo>
                  <a:pt x="1316" y="2138"/>
                </a:lnTo>
                <a:lnTo>
                  <a:pt x="1314" y="2137"/>
                </a:lnTo>
                <a:lnTo>
                  <a:pt x="1305" y="2133"/>
                </a:lnTo>
                <a:lnTo>
                  <a:pt x="1305" y="2132"/>
                </a:lnTo>
                <a:lnTo>
                  <a:pt x="1279" y="2115"/>
                </a:lnTo>
                <a:lnTo>
                  <a:pt x="1270" y="2109"/>
                </a:lnTo>
                <a:lnTo>
                  <a:pt x="1268" y="2109"/>
                </a:lnTo>
                <a:lnTo>
                  <a:pt x="1267" y="2109"/>
                </a:lnTo>
                <a:lnTo>
                  <a:pt x="1249" y="2104"/>
                </a:lnTo>
                <a:lnTo>
                  <a:pt x="1248" y="2103"/>
                </a:lnTo>
                <a:lnTo>
                  <a:pt x="1243" y="2100"/>
                </a:lnTo>
                <a:lnTo>
                  <a:pt x="1242" y="2100"/>
                </a:lnTo>
                <a:lnTo>
                  <a:pt x="1240" y="2100"/>
                </a:lnTo>
                <a:lnTo>
                  <a:pt x="1240" y="2099"/>
                </a:lnTo>
                <a:lnTo>
                  <a:pt x="1237" y="2098"/>
                </a:lnTo>
                <a:lnTo>
                  <a:pt x="1229" y="2096"/>
                </a:lnTo>
                <a:lnTo>
                  <a:pt x="1228" y="2096"/>
                </a:lnTo>
                <a:lnTo>
                  <a:pt x="1224" y="2094"/>
                </a:lnTo>
                <a:lnTo>
                  <a:pt x="1207" y="2090"/>
                </a:lnTo>
                <a:lnTo>
                  <a:pt x="1206" y="2090"/>
                </a:lnTo>
                <a:lnTo>
                  <a:pt x="1203" y="2090"/>
                </a:lnTo>
                <a:lnTo>
                  <a:pt x="1192" y="2089"/>
                </a:lnTo>
                <a:lnTo>
                  <a:pt x="1189" y="2088"/>
                </a:lnTo>
                <a:lnTo>
                  <a:pt x="1188" y="2088"/>
                </a:lnTo>
                <a:lnTo>
                  <a:pt x="1183" y="2087"/>
                </a:lnTo>
                <a:lnTo>
                  <a:pt x="1177" y="2087"/>
                </a:lnTo>
                <a:lnTo>
                  <a:pt x="1174" y="2087"/>
                </a:lnTo>
                <a:lnTo>
                  <a:pt x="1165" y="2086"/>
                </a:lnTo>
                <a:lnTo>
                  <a:pt x="1160" y="2085"/>
                </a:lnTo>
                <a:lnTo>
                  <a:pt x="1159" y="2085"/>
                </a:lnTo>
                <a:lnTo>
                  <a:pt x="1145" y="2083"/>
                </a:lnTo>
                <a:lnTo>
                  <a:pt x="1142" y="2082"/>
                </a:lnTo>
                <a:lnTo>
                  <a:pt x="1140" y="2082"/>
                </a:lnTo>
                <a:lnTo>
                  <a:pt x="1107" y="2078"/>
                </a:lnTo>
                <a:lnTo>
                  <a:pt x="1104" y="2078"/>
                </a:lnTo>
                <a:lnTo>
                  <a:pt x="1098" y="2077"/>
                </a:lnTo>
                <a:lnTo>
                  <a:pt x="1089" y="2076"/>
                </a:lnTo>
                <a:lnTo>
                  <a:pt x="1086" y="2076"/>
                </a:lnTo>
                <a:lnTo>
                  <a:pt x="1077" y="2075"/>
                </a:lnTo>
                <a:lnTo>
                  <a:pt x="1075" y="2073"/>
                </a:lnTo>
                <a:lnTo>
                  <a:pt x="1072" y="2073"/>
                </a:lnTo>
                <a:lnTo>
                  <a:pt x="1067" y="2072"/>
                </a:lnTo>
                <a:lnTo>
                  <a:pt x="1064" y="2072"/>
                </a:lnTo>
                <a:lnTo>
                  <a:pt x="1063" y="2072"/>
                </a:lnTo>
                <a:lnTo>
                  <a:pt x="1062" y="2072"/>
                </a:lnTo>
                <a:lnTo>
                  <a:pt x="1060" y="2071"/>
                </a:lnTo>
                <a:lnTo>
                  <a:pt x="1058" y="2071"/>
                </a:lnTo>
                <a:lnTo>
                  <a:pt x="1057" y="2071"/>
                </a:lnTo>
                <a:lnTo>
                  <a:pt x="1053" y="2071"/>
                </a:lnTo>
                <a:lnTo>
                  <a:pt x="1052" y="2071"/>
                </a:lnTo>
                <a:lnTo>
                  <a:pt x="1051" y="2071"/>
                </a:lnTo>
                <a:lnTo>
                  <a:pt x="1045" y="2070"/>
                </a:lnTo>
                <a:lnTo>
                  <a:pt x="1027" y="2068"/>
                </a:lnTo>
                <a:lnTo>
                  <a:pt x="1021" y="2067"/>
                </a:lnTo>
                <a:lnTo>
                  <a:pt x="1020" y="2067"/>
                </a:lnTo>
                <a:lnTo>
                  <a:pt x="1016" y="2066"/>
                </a:lnTo>
                <a:lnTo>
                  <a:pt x="1015" y="2066"/>
                </a:lnTo>
                <a:lnTo>
                  <a:pt x="1013" y="2066"/>
                </a:lnTo>
                <a:lnTo>
                  <a:pt x="1006" y="2064"/>
                </a:lnTo>
                <a:lnTo>
                  <a:pt x="1004" y="2064"/>
                </a:lnTo>
                <a:lnTo>
                  <a:pt x="1002" y="2063"/>
                </a:lnTo>
                <a:lnTo>
                  <a:pt x="997" y="2063"/>
                </a:lnTo>
                <a:lnTo>
                  <a:pt x="995" y="2063"/>
                </a:lnTo>
                <a:lnTo>
                  <a:pt x="993" y="2062"/>
                </a:lnTo>
                <a:lnTo>
                  <a:pt x="992" y="2062"/>
                </a:lnTo>
                <a:lnTo>
                  <a:pt x="990" y="2062"/>
                </a:lnTo>
                <a:lnTo>
                  <a:pt x="989" y="2062"/>
                </a:lnTo>
                <a:lnTo>
                  <a:pt x="986" y="2061"/>
                </a:lnTo>
                <a:lnTo>
                  <a:pt x="977" y="2060"/>
                </a:lnTo>
                <a:lnTo>
                  <a:pt x="976" y="2060"/>
                </a:lnTo>
                <a:lnTo>
                  <a:pt x="973" y="2060"/>
                </a:lnTo>
                <a:lnTo>
                  <a:pt x="969" y="2059"/>
                </a:lnTo>
                <a:lnTo>
                  <a:pt x="960" y="2058"/>
                </a:lnTo>
                <a:lnTo>
                  <a:pt x="957" y="2058"/>
                </a:lnTo>
                <a:lnTo>
                  <a:pt x="956" y="2057"/>
                </a:lnTo>
                <a:lnTo>
                  <a:pt x="950" y="2057"/>
                </a:lnTo>
                <a:lnTo>
                  <a:pt x="949" y="2055"/>
                </a:lnTo>
                <a:lnTo>
                  <a:pt x="947" y="2055"/>
                </a:lnTo>
                <a:lnTo>
                  <a:pt x="942" y="2054"/>
                </a:lnTo>
                <a:lnTo>
                  <a:pt x="940" y="2054"/>
                </a:lnTo>
                <a:lnTo>
                  <a:pt x="939" y="2054"/>
                </a:lnTo>
                <a:lnTo>
                  <a:pt x="933" y="2053"/>
                </a:lnTo>
                <a:lnTo>
                  <a:pt x="931" y="2053"/>
                </a:lnTo>
                <a:lnTo>
                  <a:pt x="927" y="2052"/>
                </a:lnTo>
                <a:lnTo>
                  <a:pt x="915" y="2050"/>
                </a:lnTo>
                <a:lnTo>
                  <a:pt x="911" y="2050"/>
                </a:lnTo>
                <a:lnTo>
                  <a:pt x="905" y="2049"/>
                </a:lnTo>
                <a:lnTo>
                  <a:pt x="900" y="2049"/>
                </a:lnTo>
                <a:lnTo>
                  <a:pt x="867" y="2045"/>
                </a:lnTo>
                <a:lnTo>
                  <a:pt x="868" y="2044"/>
                </a:lnTo>
                <a:lnTo>
                  <a:pt x="868" y="2043"/>
                </a:lnTo>
                <a:lnTo>
                  <a:pt x="867" y="2043"/>
                </a:lnTo>
                <a:lnTo>
                  <a:pt x="835" y="2039"/>
                </a:lnTo>
                <a:lnTo>
                  <a:pt x="832" y="2039"/>
                </a:lnTo>
                <a:lnTo>
                  <a:pt x="825" y="2038"/>
                </a:lnTo>
                <a:lnTo>
                  <a:pt x="812" y="2035"/>
                </a:lnTo>
                <a:lnTo>
                  <a:pt x="798" y="2033"/>
                </a:lnTo>
                <a:lnTo>
                  <a:pt x="789" y="2032"/>
                </a:lnTo>
                <a:lnTo>
                  <a:pt x="788" y="2031"/>
                </a:lnTo>
                <a:lnTo>
                  <a:pt x="783" y="2031"/>
                </a:lnTo>
                <a:lnTo>
                  <a:pt x="781" y="2030"/>
                </a:lnTo>
                <a:lnTo>
                  <a:pt x="778" y="2030"/>
                </a:lnTo>
                <a:lnTo>
                  <a:pt x="773" y="2028"/>
                </a:lnTo>
                <a:lnTo>
                  <a:pt x="765" y="2027"/>
                </a:lnTo>
                <a:lnTo>
                  <a:pt x="757" y="2026"/>
                </a:lnTo>
                <a:lnTo>
                  <a:pt x="747" y="2025"/>
                </a:lnTo>
                <a:lnTo>
                  <a:pt x="741" y="2024"/>
                </a:lnTo>
                <a:lnTo>
                  <a:pt x="739" y="2023"/>
                </a:lnTo>
                <a:lnTo>
                  <a:pt x="737" y="2023"/>
                </a:lnTo>
                <a:lnTo>
                  <a:pt x="723" y="2021"/>
                </a:lnTo>
                <a:lnTo>
                  <a:pt x="693" y="2016"/>
                </a:lnTo>
                <a:lnTo>
                  <a:pt x="684" y="2015"/>
                </a:lnTo>
                <a:lnTo>
                  <a:pt x="671" y="2013"/>
                </a:lnTo>
                <a:lnTo>
                  <a:pt x="667" y="2013"/>
                </a:lnTo>
                <a:lnTo>
                  <a:pt x="663" y="2012"/>
                </a:lnTo>
                <a:lnTo>
                  <a:pt x="658" y="2011"/>
                </a:lnTo>
                <a:lnTo>
                  <a:pt x="651" y="2011"/>
                </a:lnTo>
                <a:lnTo>
                  <a:pt x="649" y="2010"/>
                </a:lnTo>
                <a:lnTo>
                  <a:pt x="631" y="2007"/>
                </a:lnTo>
                <a:lnTo>
                  <a:pt x="619" y="2005"/>
                </a:lnTo>
                <a:lnTo>
                  <a:pt x="617" y="2005"/>
                </a:lnTo>
                <a:lnTo>
                  <a:pt x="615" y="2005"/>
                </a:lnTo>
                <a:lnTo>
                  <a:pt x="608" y="2004"/>
                </a:lnTo>
                <a:lnTo>
                  <a:pt x="603" y="2003"/>
                </a:lnTo>
                <a:lnTo>
                  <a:pt x="599" y="2002"/>
                </a:lnTo>
                <a:lnTo>
                  <a:pt x="586" y="1999"/>
                </a:lnTo>
                <a:lnTo>
                  <a:pt x="584" y="1999"/>
                </a:lnTo>
                <a:lnTo>
                  <a:pt x="577" y="1998"/>
                </a:lnTo>
                <a:lnTo>
                  <a:pt x="576" y="1998"/>
                </a:lnTo>
                <a:lnTo>
                  <a:pt x="574" y="1999"/>
                </a:lnTo>
                <a:lnTo>
                  <a:pt x="567" y="2005"/>
                </a:lnTo>
                <a:lnTo>
                  <a:pt x="566" y="2005"/>
                </a:lnTo>
                <a:lnTo>
                  <a:pt x="566" y="2006"/>
                </a:lnTo>
                <a:lnTo>
                  <a:pt x="565" y="2006"/>
                </a:lnTo>
                <a:lnTo>
                  <a:pt x="565" y="2007"/>
                </a:lnTo>
                <a:lnTo>
                  <a:pt x="564" y="2007"/>
                </a:lnTo>
                <a:lnTo>
                  <a:pt x="560" y="2011"/>
                </a:lnTo>
                <a:lnTo>
                  <a:pt x="545" y="2022"/>
                </a:lnTo>
                <a:lnTo>
                  <a:pt x="541" y="2025"/>
                </a:lnTo>
                <a:lnTo>
                  <a:pt x="540" y="2025"/>
                </a:lnTo>
                <a:lnTo>
                  <a:pt x="540" y="2026"/>
                </a:lnTo>
                <a:lnTo>
                  <a:pt x="539" y="2026"/>
                </a:lnTo>
                <a:lnTo>
                  <a:pt x="539" y="2027"/>
                </a:lnTo>
                <a:lnTo>
                  <a:pt x="538" y="2027"/>
                </a:lnTo>
                <a:lnTo>
                  <a:pt x="535" y="2030"/>
                </a:lnTo>
                <a:lnTo>
                  <a:pt x="530" y="2034"/>
                </a:lnTo>
                <a:lnTo>
                  <a:pt x="529" y="2035"/>
                </a:lnTo>
                <a:lnTo>
                  <a:pt x="528" y="2035"/>
                </a:lnTo>
                <a:lnTo>
                  <a:pt x="519" y="2043"/>
                </a:lnTo>
                <a:lnTo>
                  <a:pt x="509" y="2051"/>
                </a:lnTo>
                <a:lnTo>
                  <a:pt x="505" y="2053"/>
                </a:lnTo>
                <a:lnTo>
                  <a:pt x="503" y="2055"/>
                </a:lnTo>
                <a:lnTo>
                  <a:pt x="497" y="2060"/>
                </a:lnTo>
                <a:lnTo>
                  <a:pt x="495" y="2061"/>
                </a:lnTo>
                <a:lnTo>
                  <a:pt x="495" y="2062"/>
                </a:lnTo>
                <a:lnTo>
                  <a:pt x="494" y="2062"/>
                </a:lnTo>
                <a:lnTo>
                  <a:pt x="493" y="2062"/>
                </a:lnTo>
                <a:lnTo>
                  <a:pt x="493" y="2063"/>
                </a:lnTo>
                <a:lnTo>
                  <a:pt x="492" y="2064"/>
                </a:lnTo>
                <a:lnTo>
                  <a:pt x="491" y="2064"/>
                </a:lnTo>
                <a:lnTo>
                  <a:pt x="491" y="2066"/>
                </a:lnTo>
                <a:lnTo>
                  <a:pt x="490" y="2066"/>
                </a:lnTo>
                <a:lnTo>
                  <a:pt x="486" y="2068"/>
                </a:lnTo>
                <a:lnTo>
                  <a:pt x="484" y="2070"/>
                </a:lnTo>
                <a:lnTo>
                  <a:pt x="476" y="2077"/>
                </a:lnTo>
                <a:lnTo>
                  <a:pt x="472" y="2079"/>
                </a:lnTo>
                <a:lnTo>
                  <a:pt x="472" y="2080"/>
                </a:lnTo>
                <a:lnTo>
                  <a:pt x="470" y="2080"/>
                </a:lnTo>
                <a:lnTo>
                  <a:pt x="469" y="2081"/>
                </a:lnTo>
                <a:lnTo>
                  <a:pt x="468" y="2082"/>
                </a:lnTo>
                <a:lnTo>
                  <a:pt x="466" y="2085"/>
                </a:lnTo>
                <a:lnTo>
                  <a:pt x="463" y="2087"/>
                </a:lnTo>
                <a:lnTo>
                  <a:pt x="461" y="2087"/>
                </a:lnTo>
                <a:lnTo>
                  <a:pt x="454" y="2094"/>
                </a:lnTo>
                <a:lnTo>
                  <a:pt x="428" y="2114"/>
                </a:lnTo>
                <a:lnTo>
                  <a:pt x="421" y="2119"/>
                </a:lnTo>
                <a:lnTo>
                  <a:pt x="419" y="2120"/>
                </a:lnTo>
                <a:lnTo>
                  <a:pt x="417" y="2123"/>
                </a:lnTo>
                <a:lnTo>
                  <a:pt x="416" y="2124"/>
                </a:lnTo>
                <a:lnTo>
                  <a:pt x="411" y="2127"/>
                </a:lnTo>
                <a:lnTo>
                  <a:pt x="399" y="2136"/>
                </a:lnTo>
                <a:lnTo>
                  <a:pt x="395" y="2138"/>
                </a:lnTo>
                <a:lnTo>
                  <a:pt x="394" y="2140"/>
                </a:lnTo>
                <a:lnTo>
                  <a:pt x="392" y="2142"/>
                </a:lnTo>
                <a:lnTo>
                  <a:pt x="384" y="2147"/>
                </a:lnTo>
                <a:lnTo>
                  <a:pt x="377" y="2153"/>
                </a:lnTo>
                <a:lnTo>
                  <a:pt x="376" y="2154"/>
                </a:lnTo>
                <a:lnTo>
                  <a:pt x="375" y="2154"/>
                </a:lnTo>
                <a:lnTo>
                  <a:pt x="374" y="2156"/>
                </a:lnTo>
                <a:lnTo>
                  <a:pt x="373" y="2156"/>
                </a:lnTo>
                <a:lnTo>
                  <a:pt x="372" y="2157"/>
                </a:lnTo>
                <a:lnTo>
                  <a:pt x="371" y="2159"/>
                </a:lnTo>
                <a:lnTo>
                  <a:pt x="367" y="2161"/>
                </a:lnTo>
                <a:lnTo>
                  <a:pt x="366" y="2162"/>
                </a:lnTo>
                <a:lnTo>
                  <a:pt x="359" y="2166"/>
                </a:lnTo>
                <a:lnTo>
                  <a:pt x="356" y="2170"/>
                </a:lnTo>
                <a:lnTo>
                  <a:pt x="343" y="2180"/>
                </a:lnTo>
                <a:lnTo>
                  <a:pt x="338" y="2183"/>
                </a:lnTo>
                <a:lnTo>
                  <a:pt x="337" y="2184"/>
                </a:lnTo>
                <a:lnTo>
                  <a:pt x="319" y="2199"/>
                </a:lnTo>
                <a:lnTo>
                  <a:pt x="307" y="2208"/>
                </a:lnTo>
                <a:lnTo>
                  <a:pt x="262" y="2243"/>
                </a:lnTo>
                <a:lnTo>
                  <a:pt x="256" y="2247"/>
                </a:lnTo>
                <a:lnTo>
                  <a:pt x="246" y="2255"/>
                </a:lnTo>
                <a:lnTo>
                  <a:pt x="243" y="2257"/>
                </a:lnTo>
                <a:lnTo>
                  <a:pt x="229" y="2268"/>
                </a:lnTo>
                <a:lnTo>
                  <a:pt x="217" y="2278"/>
                </a:lnTo>
                <a:lnTo>
                  <a:pt x="190" y="2299"/>
                </a:lnTo>
                <a:lnTo>
                  <a:pt x="179" y="2308"/>
                </a:lnTo>
                <a:lnTo>
                  <a:pt x="177" y="2310"/>
                </a:lnTo>
                <a:lnTo>
                  <a:pt x="176" y="2310"/>
                </a:lnTo>
                <a:lnTo>
                  <a:pt x="176" y="2311"/>
                </a:lnTo>
                <a:lnTo>
                  <a:pt x="175" y="2311"/>
                </a:lnTo>
                <a:lnTo>
                  <a:pt x="169" y="2315"/>
                </a:lnTo>
                <a:lnTo>
                  <a:pt x="164" y="2321"/>
                </a:lnTo>
                <a:lnTo>
                  <a:pt x="153" y="2329"/>
                </a:lnTo>
                <a:lnTo>
                  <a:pt x="145" y="2335"/>
                </a:lnTo>
                <a:lnTo>
                  <a:pt x="144" y="2336"/>
                </a:lnTo>
                <a:lnTo>
                  <a:pt x="139" y="2340"/>
                </a:lnTo>
                <a:lnTo>
                  <a:pt x="136" y="2342"/>
                </a:lnTo>
                <a:lnTo>
                  <a:pt x="129" y="2348"/>
                </a:lnTo>
                <a:lnTo>
                  <a:pt x="124" y="2353"/>
                </a:lnTo>
                <a:lnTo>
                  <a:pt x="123" y="2353"/>
                </a:lnTo>
                <a:lnTo>
                  <a:pt x="121" y="2355"/>
                </a:lnTo>
                <a:lnTo>
                  <a:pt x="104" y="2356"/>
                </a:lnTo>
                <a:lnTo>
                  <a:pt x="70" y="2358"/>
                </a:lnTo>
                <a:lnTo>
                  <a:pt x="69" y="2357"/>
                </a:lnTo>
                <a:lnTo>
                  <a:pt x="66" y="2343"/>
                </a:lnTo>
                <a:lnTo>
                  <a:pt x="64" y="2332"/>
                </a:lnTo>
                <a:lnTo>
                  <a:pt x="63" y="2327"/>
                </a:lnTo>
                <a:lnTo>
                  <a:pt x="60" y="2317"/>
                </a:lnTo>
                <a:lnTo>
                  <a:pt x="60" y="2314"/>
                </a:lnTo>
                <a:lnTo>
                  <a:pt x="60" y="2313"/>
                </a:lnTo>
                <a:lnTo>
                  <a:pt x="59" y="2311"/>
                </a:lnTo>
                <a:lnTo>
                  <a:pt x="59" y="2310"/>
                </a:lnTo>
                <a:lnTo>
                  <a:pt x="59" y="2309"/>
                </a:lnTo>
                <a:lnTo>
                  <a:pt x="59" y="2308"/>
                </a:lnTo>
                <a:lnTo>
                  <a:pt x="55" y="2286"/>
                </a:lnTo>
                <a:lnTo>
                  <a:pt x="53" y="2282"/>
                </a:lnTo>
                <a:lnTo>
                  <a:pt x="53" y="2281"/>
                </a:lnTo>
                <a:lnTo>
                  <a:pt x="52" y="2275"/>
                </a:lnTo>
                <a:lnTo>
                  <a:pt x="51" y="2268"/>
                </a:lnTo>
                <a:lnTo>
                  <a:pt x="50" y="2266"/>
                </a:lnTo>
                <a:lnTo>
                  <a:pt x="46" y="2241"/>
                </a:lnTo>
                <a:lnTo>
                  <a:pt x="42" y="2226"/>
                </a:lnTo>
                <a:lnTo>
                  <a:pt x="41" y="2219"/>
                </a:lnTo>
                <a:lnTo>
                  <a:pt x="37" y="2194"/>
                </a:lnTo>
                <a:lnTo>
                  <a:pt x="33" y="2181"/>
                </a:lnTo>
                <a:lnTo>
                  <a:pt x="31" y="2167"/>
                </a:lnTo>
                <a:lnTo>
                  <a:pt x="29" y="2157"/>
                </a:lnTo>
                <a:lnTo>
                  <a:pt x="27" y="2147"/>
                </a:lnTo>
                <a:lnTo>
                  <a:pt x="18" y="2103"/>
                </a:lnTo>
                <a:lnTo>
                  <a:pt x="12" y="2080"/>
                </a:lnTo>
                <a:lnTo>
                  <a:pt x="9" y="2061"/>
                </a:lnTo>
                <a:lnTo>
                  <a:pt x="7" y="2058"/>
                </a:lnTo>
                <a:lnTo>
                  <a:pt x="7" y="2054"/>
                </a:lnTo>
                <a:lnTo>
                  <a:pt x="5" y="2045"/>
                </a:lnTo>
                <a:lnTo>
                  <a:pt x="5" y="2042"/>
                </a:lnTo>
                <a:lnTo>
                  <a:pt x="4" y="2040"/>
                </a:lnTo>
                <a:lnTo>
                  <a:pt x="1" y="2022"/>
                </a:lnTo>
                <a:lnTo>
                  <a:pt x="0" y="2015"/>
                </a:lnTo>
                <a:close/>
              </a:path>
            </a:pathLst>
          </a:custGeom>
          <a:noFill/>
          <a:ln w="12700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958300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CN" dirty="0"/>
              <a:t>Terms of use</a:t>
            </a:r>
            <a:endParaRPr lang="zh-CN" altLang="en-US" dirty="0"/>
          </a:p>
        </p:txBody>
      </p:sp>
      <p:sp>
        <p:nvSpPr>
          <p:cNvPr id="5" name="AutoShape 4"/>
          <p:cNvSpPr>
            <a:spLocks noChangeArrowheads="1"/>
          </p:cNvSpPr>
          <p:nvPr/>
        </p:nvSpPr>
        <p:spPr bwMode="gray">
          <a:xfrm>
            <a:off x="466743" y="1867078"/>
            <a:ext cx="8077182" cy="2861677"/>
          </a:xfrm>
          <a:prstGeom prst="roundRect">
            <a:avLst>
              <a:gd name="adj" fmla="val 10889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/>
            <a:endParaRPr lang="zh-CN" altLang="en-US" sz="1600" b="1" kern="0">
              <a:solidFill>
                <a:sysClr val="windowText" lastClr="000000"/>
              </a:solidFill>
            </a:endParaRPr>
          </a:p>
        </p:txBody>
      </p:sp>
      <p:sp>
        <p:nvSpPr>
          <p:cNvPr id="6" name="Text Box 14"/>
          <p:cNvSpPr txBox="1">
            <a:spLocks noChangeArrowheads="1"/>
          </p:cNvSpPr>
          <p:nvPr/>
        </p:nvSpPr>
        <p:spPr bwMode="gray">
          <a:xfrm>
            <a:off x="593648" y="1009954"/>
            <a:ext cx="7969326" cy="8309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1429" tIns="45714" rIns="91429" bIns="45714">
            <a:spAutoFit/>
          </a:bodyPr>
          <a:lstStyle/>
          <a:p>
            <a:pPr eaLnBrk="0" hangingPunct="0"/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We have released our work under the terms of </a:t>
            </a:r>
            <a:r>
              <a:rPr lang="en-US" altLang="zh-CN" sz="1600" dirty="0"/>
              <a:t>Creative Commons’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 license, that is 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Attribution-</a:t>
            </a:r>
            <a:r>
              <a:rPr lang="en-US" altLang="zh-CN" sz="1600" b="1" dirty="0" err="1">
                <a:solidFill>
                  <a:srgbClr val="FF0000"/>
                </a:solidFill>
                <a:ea typeface="宋体" pitchFamily="2" charset="-122"/>
              </a:rPr>
              <a:t>NoDerivatives</a:t>
            </a:r>
            <a:r>
              <a:rPr lang="en-US" altLang="zh-CN" sz="1600" b="1" dirty="0">
                <a:solidFill>
                  <a:srgbClr val="FF0000"/>
                </a:solidFill>
                <a:ea typeface="宋体" pitchFamily="2" charset="-122"/>
              </a:rPr>
              <a:t> 4.0 International (CC BY-ND 4.0)</a:t>
            </a:r>
            <a:r>
              <a:rPr lang="en-US" altLang="zh-CN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r>
              <a:rPr lang="zh-CN" altLang="en-US" sz="16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600" dirty="0"/>
              <a:t>And every template you download from </a:t>
            </a:r>
            <a:r>
              <a:rPr lang="en-US" altLang="zh-CN" sz="16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600" dirty="0"/>
              <a:t> is the intellectual property of and is owned by us</a:t>
            </a:r>
            <a:r>
              <a:rPr lang="en-US" altLang="zh-CN" sz="1600" dirty="0">
                <a:solidFill>
                  <a:srgbClr val="000000"/>
                </a:solidFill>
                <a:ea typeface="宋体" pitchFamily="2" charset="-122"/>
              </a:rPr>
              <a:t>. </a:t>
            </a:r>
            <a:endParaRPr lang="en-US" altLang="zh-CN" sz="1600" b="1" dirty="0">
              <a:solidFill>
                <a:srgbClr val="FF0000"/>
              </a:solidFill>
              <a:ea typeface="宋体" pitchFamily="2" charset="-122"/>
            </a:endParaRPr>
          </a:p>
        </p:txBody>
      </p:sp>
      <p:sp>
        <p:nvSpPr>
          <p:cNvPr id="7" name="Text Box 16"/>
          <p:cNvSpPr txBox="1">
            <a:spLocks noChangeArrowheads="1"/>
          </p:cNvSpPr>
          <p:nvPr/>
        </p:nvSpPr>
        <p:spPr bwMode="auto">
          <a:xfrm>
            <a:off x="1069464" y="2105732"/>
            <a:ext cx="7030928" cy="115158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Use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</a:t>
            </a:r>
            <a:r>
              <a:rPr lang="en-US" altLang="zh-CN" sz="1400" dirty="0"/>
              <a:t>make any necessary modification(s) to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our PowerPoint templates </a:t>
            </a:r>
            <a:r>
              <a:rPr lang="en-US" altLang="zh-CN" sz="1400" dirty="0"/>
              <a:t>to fit your purposes, personally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educationally, or even commercially.</a:t>
            </a:r>
          </a:p>
          <a:p>
            <a:pPr marL="117461" indent="-117461">
              <a:lnSpc>
                <a:spcPct val="114000"/>
              </a:lnSpc>
              <a:spcAft>
                <a:spcPts val="600"/>
              </a:spcAft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Share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— any page </a:t>
            </a:r>
            <a:r>
              <a:rPr lang="en-US" altLang="en-US" sz="1400" dirty="0">
                <a:cs typeface="Arial" panose="020B0604020202020204" pitchFamily="34" charset="0"/>
              </a:rPr>
              <a:t>links from our website </a:t>
            </a:r>
            <a:r>
              <a:rPr lang="en-US" altLang="zh-CN" sz="1400" dirty="0"/>
              <a:t>with your friends through Facebook, Twitter and </a:t>
            </a:r>
            <a:r>
              <a:rPr lang="en-US" altLang="zh-CN" sz="1400" dirty="0" err="1"/>
              <a:t>Pinterest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.</a:t>
            </a:r>
          </a:p>
        </p:txBody>
      </p:sp>
      <p:sp>
        <p:nvSpPr>
          <p:cNvPr id="8" name="圆角矩形 7"/>
          <p:cNvSpPr/>
          <p:nvPr/>
        </p:nvSpPr>
        <p:spPr>
          <a:xfrm>
            <a:off x="882393" y="1867078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>
              <a:defRPr/>
            </a:pPr>
            <a:r>
              <a:rPr lang="en-US" altLang="zh-CN" b="1" kern="0" dirty="0">
                <a:solidFill>
                  <a:sysClr val="windowText" lastClr="000000"/>
                </a:solidFill>
              </a:rPr>
              <a:t>You are free to:</a:t>
            </a:r>
            <a:endParaRPr lang="zh-CN" altLang="en-US" b="1" kern="0" dirty="0">
              <a:solidFill>
                <a:sysClr val="windowText" lastClr="000000"/>
              </a:solidFill>
              <a:latin typeface="Calibri" pitchFamily="34" charset="0"/>
              <a:ea typeface="微软雅黑" pitchFamily="34" charset="-122"/>
              <a:cs typeface="Calibri" pitchFamily="34" charset="0"/>
            </a:endParaRPr>
          </a:p>
        </p:txBody>
      </p:sp>
      <p:sp>
        <p:nvSpPr>
          <p:cNvPr id="9" name="圆角矩形 8"/>
          <p:cNvSpPr/>
          <p:nvPr/>
        </p:nvSpPr>
        <p:spPr>
          <a:xfrm>
            <a:off x="882393" y="3201547"/>
            <a:ext cx="3689608" cy="310913"/>
          </a:xfrm>
          <a:prstGeom prst="roundRect">
            <a:avLst>
              <a:gd name="adj" fmla="val 50000"/>
            </a:avLst>
          </a:prstGeom>
          <a:noFill/>
          <a:ln w="9525">
            <a:noFill/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defTabSz="913940"/>
            <a:r>
              <a:rPr lang="en-US" altLang="zh-CN" b="1" kern="0" dirty="0">
                <a:solidFill>
                  <a:sysClr val="windowText" lastClr="000000"/>
                </a:solidFill>
              </a:rPr>
              <a:t>You are not allowed to:</a:t>
            </a:r>
            <a:endParaRPr lang="zh-CN" altLang="en-US" b="1" kern="0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 Box 16"/>
          <p:cNvSpPr txBox="1">
            <a:spLocks noChangeArrowheads="1"/>
          </p:cNvSpPr>
          <p:nvPr/>
        </p:nvSpPr>
        <p:spPr bwMode="auto">
          <a:xfrm>
            <a:off x="1069464" y="3440200"/>
            <a:ext cx="7030928" cy="107464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Upload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 any of our PowerPoint templates, </a:t>
            </a: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modified or unmodified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, on a diskette, CD, your website or </a:t>
            </a:r>
            <a:r>
              <a:rPr lang="en-GB" altLang="en-US" sz="1400" dirty="0">
                <a:cs typeface="Arial" panose="020B0604020202020204" pitchFamily="34" charset="0"/>
              </a:rPr>
              <a:t>content share ones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like </a:t>
            </a:r>
            <a:r>
              <a:rPr lang="en-GB" altLang="en-US" sz="1400" dirty="0" err="1">
                <a:cs typeface="Arial" panose="020B0604020202020204" pitchFamily="34" charset="0"/>
              </a:rPr>
              <a:t>Slideshare</a:t>
            </a:r>
            <a:r>
              <a:rPr lang="en-GB" altLang="en-US" sz="1400" dirty="0">
                <a:cs typeface="Arial" panose="020B0604020202020204" pitchFamily="34" charset="0"/>
              </a:rPr>
              <a:t> , </a:t>
            </a:r>
            <a:r>
              <a:rPr lang="en-GB" altLang="en-US" sz="1400" dirty="0" err="1">
                <a:cs typeface="Arial" panose="020B0604020202020204" pitchFamily="34" charset="0"/>
              </a:rPr>
              <a:t>Scribd</a:t>
            </a:r>
            <a:r>
              <a:rPr lang="en-GB" altLang="en-US" sz="1400" dirty="0">
                <a:cs typeface="Arial" panose="020B0604020202020204" pitchFamily="34" charset="0"/>
              </a:rPr>
              <a:t>, YouTube, LinkedIn, and Google+ etc.</a:t>
            </a:r>
          </a:p>
          <a:p>
            <a:pPr marL="117461" indent="-117461">
              <a:lnSpc>
                <a:spcPct val="114000"/>
              </a:lnSpc>
              <a:buClr>
                <a:schemeClr val="accent1"/>
              </a:buClr>
              <a:buSzPct val="50000"/>
              <a:buFont typeface="Wingdings" pitchFamily="2" charset="2"/>
              <a:buChar char="l"/>
            </a:pPr>
            <a:r>
              <a:rPr lang="en-US" altLang="zh-CN" sz="1400" b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Offer</a:t>
            </a:r>
            <a:r>
              <a:rPr lang="en-US" altLang="zh-CN" sz="14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en-US" altLang="zh-CN" sz="1400" dirty="0">
                <a:latin typeface="Calibri" pitchFamily="34" charset="0"/>
                <a:cs typeface="Calibri" pitchFamily="34" charset="0"/>
              </a:rPr>
              <a:t>them for redistribution or resale in any form without prior written consent from </a:t>
            </a:r>
            <a:r>
              <a:rPr lang="en-US" altLang="zh-CN" sz="1400" u="sng" dirty="0">
                <a:solidFill>
                  <a:srgbClr val="0070C0"/>
                </a:solidFill>
                <a:latin typeface="Calibri" pitchFamily="34" charset="0"/>
                <a:cs typeface="Calibri" pitchFamily="34" charset="0"/>
                <a:hlinkClick r:id="rId3" action="ppaction://hlinkfile"/>
              </a:rPr>
              <a:t>yourfreetemplates.com</a:t>
            </a:r>
            <a:r>
              <a:rPr lang="en-US" altLang="zh-CN" sz="1400" dirty="0">
                <a:solidFill>
                  <a:srgbClr val="0070C0"/>
                </a:solidFill>
                <a:latin typeface="Calibri" pitchFamily="34" charset="0"/>
                <a:cs typeface="Calibri" pitchFamily="34" charset="0"/>
              </a:rPr>
              <a:t>.</a:t>
            </a:r>
            <a:endParaRPr lang="zh-CN" altLang="en-US" sz="1400" dirty="0">
              <a:solidFill>
                <a:srgbClr val="0070C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1" name="Text Box 16"/>
          <p:cNvSpPr txBox="1">
            <a:spLocks noChangeArrowheads="1"/>
          </p:cNvSpPr>
          <p:nvPr/>
        </p:nvSpPr>
        <p:spPr bwMode="auto">
          <a:xfrm>
            <a:off x="1069469" y="4472809"/>
            <a:ext cx="5778555" cy="30282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square" lIns="91429" tIns="45714" rIns="91429" bIns="45714">
            <a:spAutoFit/>
          </a:bodyPr>
          <a:lstStyle/>
          <a:p>
            <a:pPr>
              <a:lnSpc>
                <a:spcPct val="114000"/>
              </a:lnSpc>
              <a:buClr>
                <a:schemeClr val="accent1"/>
              </a:buClr>
              <a:buSzPct val="50000"/>
            </a:pP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For More details, please visit </a:t>
            </a:r>
            <a:r>
              <a:rPr lang="en-US" altLang="zh-CN" sz="1200" b="1" dirty="0">
                <a:hlinkClick r:id="rId4"/>
              </a:rPr>
              <a:t>http://yourfreetemplates.com/terms-of-use/</a:t>
            </a:r>
            <a:r>
              <a:rPr lang="en-US" altLang="zh-CN" sz="1200" b="1" dirty="0">
                <a:latin typeface="Calibri" pitchFamily="34" charset="0"/>
                <a:cs typeface="Calibri" pitchFamily="34" charset="0"/>
              </a:rPr>
              <a:t> </a:t>
            </a:r>
            <a:endParaRPr lang="zh-CN" altLang="en-US" sz="1200" b="1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2" name="圆角矩形 11"/>
          <p:cNvSpPr/>
          <p:nvPr/>
        </p:nvSpPr>
        <p:spPr>
          <a:xfrm>
            <a:off x="466748" y="987576"/>
            <a:ext cx="8077181" cy="788975"/>
          </a:xfrm>
          <a:prstGeom prst="roundRect">
            <a:avLst>
              <a:gd name="adj" fmla="val 34297"/>
            </a:avLst>
          </a:prstGeom>
          <a:noFill/>
          <a:ln w="9525">
            <a:solidFill>
              <a:schemeClr val="bg1">
                <a:lumMod val="50000"/>
              </a:schemeClr>
            </a:solidFill>
            <a:prstDash val="sysDash"/>
            <a:miter lim="800000"/>
            <a:headEnd/>
            <a:tailEnd/>
          </a:ln>
        </p:spPr>
        <p:txBody>
          <a:bodyPr wrap="none" lIns="91429" tIns="45714" rIns="91429" bIns="45714" anchor="ctr"/>
          <a:lstStyle/>
          <a:p>
            <a:pPr algn="ctr" defTabSz="913940">
              <a:defRPr/>
            </a:pPr>
            <a:endParaRPr lang="en-US" altLang="zh-CN" sz="1600" b="1" kern="0" dirty="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949767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EMap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lnDef>
      <a:spPr>
        <a:ln w="3175">
          <a:solidFill>
            <a:srgbClr val="C00000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4254</TotalTime>
  <Words>224</Words>
  <Application>Microsoft Office PowerPoint</Application>
  <PresentationFormat>On-screen Show (16:9)</PresentationFormat>
  <Paragraphs>18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等线</vt:lpstr>
      <vt:lpstr>宋体</vt:lpstr>
      <vt:lpstr>Arial</vt:lpstr>
      <vt:lpstr>Calibri</vt:lpstr>
      <vt:lpstr>Wingdings</vt:lpstr>
      <vt:lpstr>Office 主题​​</vt:lpstr>
      <vt:lpstr>Milford city, Connecticut State</vt:lpstr>
      <vt:lpstr>Athens-Clarke County unified government, Georgia State</vt:lpstr>
      <vt:lpstr>Augusta-Richmond County consolidated government, Georgia State</vt:lpstr>
      <vt:lpstr>Indianapolis city, Indiana State</vt:lpstr>
      <vt:lpstr>Greeley County unified government,  Kansas State</vt:lpstr>
      <vt:lpstr>Louisville/Jefferson County metro government, Kentucky State</vt:lpstr>
      <vt:lpstr>Butte-Silver Bow, Montana State</vt:lpstr>
      <vt:lpstr>Nashville-Davidson metropolitan government, Tennessee State</vt:lpstr>
      <vt:lpstr>Terms of use</vt:lpstr>
    </vt:vector>
  </TitlesOfParts>
  <Company>YourFreeTemplates.com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Editable PowerPoint Slides</dc:title>
  <dc:creator>YourFreeTemplates.com</dc:creator>
  <cp:lastModifiedBy>Ning Wang</cp:lastModifiedBy>
  <cp:revision>108</cp:revision>
  <dcterms:created xsi:type="dcterms:W3CDTF">2016-05-15T02:42:52Z</dcterms:created>
  <dcterms:modified xsi:type="dcterms:W3CDTF">2025-10-19T13:26:01Z</dcterms:modified>
</cp:coreProperties>
</file>