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87" r:id="rId4"/>
    <p:sldId id="259" r:id="rId5"/>
    <p:sldId id="288" r:id="rId6"/>
    <p:sldId id="289" r:id="rId7"/>
    <p:sldId id="262" r:id="rId8"/>
    <p:sldId id="263" r:id="rId9"/>
    <p:sldId id="290" r:id="rId10"/>
    <p:sldId id="291" r:id="rId11"/>
    <p:sldId id="277" r:id="rId12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  <a:srgbClr val="F5B90F"/>
    <a:srgbClr val="F79646"/>
    <a:srgbClr val="C3B996"/>
    <a:srgbClr val="0E15FE"/>
    <a:srgbClr val="D99694"/>
    <a:srgbClr val="00B0F0"/>
    <a:srgbClr val="0000FF"/>
    <a:srgbClr val="A6A6A6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 varScale="1">
        <p:scale>
          <a:sx n="127" d="100"/>
          <a:sy n="127" d="100"/>
        </p:scale>
        <p:origin x="1344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2025/11/25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724F-E55C-2B42-FAA0-800A98FC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Los Angeles County, California</a:t>
            </a:r>
            <a:endParaRPr lang="en-US" altLang="zh-CN" b="0" i="0" u="none" strike="noStrike" kern="100" baseline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55A5F46F-38AC-B9A4-9CA3-9E8C8357BADD}"/>
              </a:ext>
            </a:extLst>
          </p:cNvPr>
          <p:cNvSpPr>
            <a:spLocks noEditPoints="1"/>
          </p:cNvSpPr>
          <p:nvPr/>
        </p:nvSpPr>
        <p:spPr bwMode="auto">
          <a:xfrm>
            <a:off x="1763688" y="1131590"/>
            <a:ext cx="2036780" cy="3818806"/>
          </a:xfrm>
          <a:custGeom>
            <a:avLst/>
            <a:gdLst>
              <a:gd name="T0" fmla="*/ 530 w 1639"/>
              <a:gd name="T1" fmla="*/ 2070 h 3073"/>
              <a:gd name="T2" fmla="*/ 590 w 1639"/>
              <a:gd name="T3" fmla="*/ 2098 h 3073"/>
              <a:gd name="T4" fmla="*/ 679 w 1639"/>
              <a:gd name="T5" fmla="*/ 2139 h 3073"/>
              <a:gd name="T6" fmla="*/ 749 w 1639"/>
              <a:gd name="T7" fmla="*/ 2211 h 3073"/>
              <a:gd name="T8" fmla="*/ 803 w 1639"/>
              <a:gd name="T9" fmla="*/ 2276 h 3073"/>
              <a:gd name="T10" fmla="*/ 728 w 1639"/>
              <a:gd name="T11" fmla="*/ 2296 h 3073"/>
              <a:gd name="T12" fmla="*/ 605 w 1639"/>
              <a:gd name="T13" fmla="*/ 2283 h 3073"/>
              <a:gd name="T14" fmla="*/ 592 w 1639"/>
              <a:gd name="T15" fmla="*/ 2197 h 3073"/>
              <a:gd name="T16" fmla="*/ 564 w 1639"/>
              <a:gd name="T17" fmla="*/ 2139 h 3073"/>
              <a:gd name="T18" fmla="*/ 507 w 1639"/>
              <a:gd name="T19" fmla="*/ 2118 h 3073"/>
              <a:gd name="T20" fmla="*/ 461 w 1639"/>
              <a:gd name="T21" fmla="*/ 2096 h 3073"/>
              <a:gd name="T22" fmla="*/ 440 w 1639"/>
              <a:gd name="T23" fmla="*/ 2723 h 3073"/>
              <a:gd name="T24" fmla="*/ 498 w 1639"/>
              <a:gd name="T25" fmla="*/ 2790 h 3073"/>
              <a:gd name="T26" fmla="*/ 615 w 1639"/>
              <a:gd name="T27" fmla="*/ 2923 h 3073"/>
              <a:gd name="T28" fmla="*/ 686 w 1639"/>
              <a:gd name="T29" fmla="*/ 3040 h 3073"/>
              <a:gd name="T30" fmla="*/ 621 w 1639"/>
              <a:gd name="T31" fmla="*/ 3044 h 3073"/>
              <a:gd name="T32" fmla="*/ 552 w 1639"/>
              <a:gd name="T33" fmla="*/ 2980 h 3073"/>
              <a:gd name="T34" fmla="*/ 498 w 1639"/>
              <a:gd name="T35" fmla="*/ 2888 h 3073"/>
              <a:gd name="T36" fmla="*/ 443 w 1639"/>
              <a:gd name="T37" fmla="*/ 2756 h 3073"/>
              <a:gd name="T38" fmla="*/ 140 w 1639"/>
              <a:gd name="T39" fmla="*/ 1045 h 3073"/>
              <a:gd name="T40" fmla="*/ 258 w 1639"/>
              <a:gd name="T41" fmla="*/ 1004 h 3073"/>
              <a:gd name="T42" fmla="*/ 349 w 1639"/>
              <a:gd name="T43" fmla="*/ 969 h 3073"/>
              <a:gd name="T44" fmla="*/ 394 w 1639"/>
              <a:gd name="T45" fmla="*/ 893 h 3073"/>
              <a:gd name="T46" fmla="*/ 319 w 1639"/>
              <a:gd name="T47" fmla="*/ 645 h 3073"/>
              <a:gd name="T48" fmla="*/ 81 w 1639"/>
              <a:gd name="T49" fmla="*/ 8 h 3073"/>
              <a:gd name="T50" fmla="*/ 450 w 1639"/>
              <a:gd name="T51" fmla="*/ 7 h 3073"/>
              <a:gd name="T52" fmla="*/ 1034 w 1639"/>
              <a:gd name="T53" fmla="*/ 4 h 3073"/>
              <a:gd name="T54" fmla="*/ 1622 w 1639"/>
              <a:gd name="T55" fmla="*/ 571 h 3073"/>
              <a:gd name="T56" fmla="*/ 1599 w 1639"/>
              <a:gd name="T57" fmla="*/ 1008 h 3073"/>
              <a:gd name="T58" fmla="*/ 1564 w 1639"/>
              <a:gd name="T59" fmla="*/ 1119 h 3073"/>
              <a:gd name="T60" fmla="*/ 1545 w 1639"/>
              <a:gd name="T61" fmla="*/ 1175 h 3073"/>
              <a:gd name="T62" fmla="*/ 1525 w 1639"/>
              <a:gd name="T63" fmla="*/ 1232 h 3073"/>
              <a:gd name="T64" fmla="*/ 1456 w 1639"/>
              <a:gd name="T65" fmla="*/ 1268 h 3073"/>
              <a:gd name="T66" fmla="*/ 1380 w 1639"/>
              <a:gd name="T67" fmla="*/ 1341 h 3073"/>
              <a:gd name="T68" fmla="*/ 1287 w 1639"/>
              <a:gd name="T69" fmla="*/ 1343 h 3073"/>
              <a:gd name="T70" fmla="*/ 1235 w 1639"/>
              <a:gd name="T71" fmla="*/ 1343 h 3073"/>
              <a:gd name="T72" fmla="*/ 1222 w 1639"/>
              <a:gd name="T73" fmla="*/ 1395 h 3073"/>
              <a:gd name="T74" fmla="*/ 1200 w 1639"/>
              <a:gd name="T75" fmla="*/ 1430 h 3073"/>
              <a:gd name="T76" fmla="*/ 1140 w 1639"/>
              <a:gd name="T77" fmla="*/ 1470 h 3073"/>
              <a:gd name="T78" fmla="*/ 1118 w 1639"/>
              <a:gd name="T79" fmla="*/ 1495 h 3073"/>
              <a:gd name="T80" fmla="*/ 1101 w 1639"/>
              <a:gd name="T81" fmla="*/ 1542 h 3073"/>
              <a:gd name="T82" fmla="*/ 1076 w 1639"/>
              <a:gd name="T83" fmla="*/ 1619 h 3073"/>
              <a:gd name="T84" fmla="*/ 1015 w 1639"/>
              <a:gd name="T85" fmla="*/ 1631 h 3073"/>
              <a:gd name="T86" fmla="*/ 966 w 1639"/>
              <a:gd name="T87" fmla="*/ 1618 h 3073"/>
              <a:gd name="T88" fmla="*/ 958 w 1639"/>
              <a:gd name="T89" fmla="*/ 1667 h 3073"/>
              <a:gd name="T90" fmla="*/ 867 w 1639"/>
              <a:gd name="T91" fmla="*/ 1691 h 3073"/>
              <a:gd name="T92" fmla="*/ 842 w 1639"/>
              <a:gd name="T93" fmla="*/ 1705 h 3073"/>
              <a:gd name="T94" fmla="*/ 797 w 1639"/>
              <a:gd name="T95" fmla="*/ 1694 h 3073"/>
              <a:gd name="T96" fmla="*/ 737 w 1639"/>
              <a:gd name="T97" fmla="*/ 1660 h 3073"/>
              <a:gd name="T98" fmla="*/ 706 w 1639"/>
              <a:gd name="T99" fmla="*/ 1652 h 3073"/>
              <a:gd name="T100" fmla="*/ 674 w 1639"/>
              <a:gd name="T101" fmla="*/ 1653 h 3073"/>
              <a:gd name="T102" fmla="*/ 660 w 1639"/>
              <a:gd name="T103" fmla="*/ 1609 h 3073"/>
              <a:gd name="T104" fmla="*/ 695 w 1639"/>
              <a:gd name="T105" fmla="*/ 1558 h 3073"/>
              <a:gd name="T106" fmla="*/ 686 w 1639"/>
              <a:gd name="T107" fmla="*/ 1491 h 3073"/>
              <a:gd name="T108" fmla="*/ 668 w 1639"/>
              <a:gd name="T109" fmla="*/ 1426 h 3073"/>
              <a:gd name="T110" fmla="*/ 624 w 1639"/>
              <a:gd name="T111" fmla="*/ 1325 h 3073"/>
              <a:gd name="T112" fmla="*/ 571 w 1639"/>
              <a:gd name="T113" fmla="*/ 1251 h 3073"/>
              <a:gd name="T114" fmla="*/ 476 w 1639"/>
              <a:gd name="T115" fmla="*/ 1197 h 3073"/>
              <a:gd name="T116" fmla="*/ 392 w 1639"/>
              <a:gd name="T117" fmla="*/ 1203 h 3073"/>
              <a:gd name="T118" fmla="*/ 315 w 1639"/>
              <a:gd name="T119" fmla="*/ 1210 h 3073"/>
              <a:gd name="T120" fmla="*/ 199 w 1639"/>
              <a:gd name="T121" fmla="*/ 1230 h 3073"/>
              <a:gd name="T122" fmla="*/ 156 w 1639"/>
              <a:gd name="T123" fmla="*/ 1238 h 3073"/>
              <a:gd name="T124" fmla="*/ 52 w 1639"/>
              <a:gd name="T125" fmla="*/ 1197 h 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39" h="3073">
                <a:moveTo>
                  <a:pt x="429" y="2052"/>
                </a:moveTo>
                <a:lnTo>
                  <a:pt x="436" y="2053"/>
                </a:lnTo>
                <a:lnTo>
                  <a:pt x="453" y="2059"/>
                </a:lnTo>
                <a:lnTo>
                  <a:pt x="460" y="2057"/>
                </a:lnTo>
                <a:lnTo>
                  <a:pt x="472" y="2057"/>
                </a:lnTo>
                <a:lnTo>
                  <a:pt x="488" y="2058"/>
                </a:lnTo>
                <a:lnTo>
                  <a:pt x="505" y="2059"/>
                </a:lnTo>
                <a:lnTo>
                  <a:pt x="512" y="2055"/>
                </a:lnTo>
                <a:lnTo>
                  <a:pt x="518" y="2060"/>
                </a:lnTo>
                <a:lnTo>
                  <a:pt x="522" y="2067"/>
                </a:lnTo>
                <a:lnTo>
                  <a:pt x="526" y="2070"/>
                </a:lnTo>
                <a:lnTo>
                  <a:pt x="530" y="2070"/>
                </a:lnTo>
                <a:lnTo>
                  <a:pt x="532" y="2077"/>
                </a:lnTo>
                <a:lnTo>
                  <a:pt x="548" y="2087"/>
                </a:lnTo>
                <a:lnTo>
                  <a:pt x="557" y="2091"/>
                </a:lnTo>
                <a:lnTo>
                  <a:pt x="561" y="2096"/>
                </a:lnTo>
                <a:lnTo>
                  <a:pt x="562" y="2102"/>
                </a:lnTo>
                <a:lnTo>
                  <a:pt x="561" y="2105"/>
                </a:lnTo>
                <a:lnTo>
                  <a:pt x="565" y="2107"/>
                </a:lnTo>
                <a:lnTo>
                  <a:pt x="569" y="2106"/>
                </a:lnTo>
                <a:lnTo>
                  <a:pt x="575" y="2103"/>
                </a:lnTo>
                <a:lnTo>
                  <a:pt x="579" y="2100"/>
                </a:lnTo>
                <a:lnTo>
                  <a:pt x="584" y="2098"/>
                </a:lnTo>
                <a:lnTo>
                  <a:pt x="590" y="2098"/>
                </a:lnTo>
                <a:lnTo>
                  <a:pt x="595" y="2106"/>
                </a:lnTo>
                <a:lnTo>
                  <a:pt x="599" y="2106"/>
                </a:lnTo>
                <a:lnTo>
                  <a:pt x="618" y="2119"/>
                </a:lnTo>
                <a:lnTo>
                  <a:pt x="625" y="2122"/>
                </a:lnTo>
                <a:lnTo>
                  <a:pt x="629" y="2127"/>
                </a:lnTo>
                <a:lnTo>
                  <a:pt x="634" y="2127"/>
                </a:lnTo>
                <a:lnTo>
                  <a:pt x="641" y="2127"/>
                </a:lnTo>
                <a:lnTo>
                  <a:pt x="643" y="2130"/>
                </a:lnTo>
                <a:lnTo>
                  <a:pt x="650" y="2128"/>
                </a:lnTo>
                <a:lnTo>
                  <a:pt x="658" y="2129"/>
                </a:lnTo>
                <a:lnTo>
                  <a:pt x="676" y="2139"/>
                </a:lnTo>
                <a:lnTo>
                  <a:pt x="679" y="2139"/>
                </a:lnTo>
                <a:lnTo>
                  <a:pt x="694" y="2147"/>
                </a:lnTo>
                <a:lnTo>
                  <a:pt x="698" y="2144"/>
                </a:lnTo>
                <a:lnTo>
                  <a:pt x="710" y="2156"/>
                </a:lnTo>
                <a:lnTo>
                  <a:pt x="716" y="2154"/>
                </a:lnTo>
                <a:lnTo>
                  <a:pt x="725" y="2157"/>
                </a:lnTo>
                <a:lnTo>
                  <a:pt x="727" y="2160"/>
                </a:lnTo>
                <a:lnTo>
                  <a:pt x="729" y="2169"/>
                </a:lnTo>
                <a:lnTo>
                  <a:pt x="725" y="2177"/>
                </a:lnTo>
                <a:lnTo>
                  <a:pt x="728" y="2187"/>
                </a:lnTo>
                <a:lnTo>
                  <a:pt x="732" y="2188"/>
                </a:lnTo>
                <a:lnTo>
                  <a:pt x="740" y="2199"/>
                </a:lnTo>
                <a:lnTo>
                  <a:pt x="749" y="2211"/>
                </a:lnTo>
                <a:lnTo>
                  <a:pt x="772" y="2234"/>
                </a:lnTo>
                <a:lnTo>
                  <a:pt x="774" y="2237"/>
                </a:lnTo>
                <a:lnTo>
                  <a:pt x="777" y="2245"/>
                </a:lnTo>
                <a:lnTo>
                  <a:pt x="782" y="2248"/>
                </a:lnTo>
                <a:lnTo>
                  <a:pt x="785" y="2255"/>
                </a:lnTo>
                <a:lnTo>
                  <a:pt x="786" y="2255"/>
                </a:lnTo>
                <a:lnTo>
                  <a:pt x="791" y="2258"/>
                </a:lnTo>
                <a:lnTo>
                  <a:pt x="793" y="2260"/>
                </a:lnTo>
                <a:lnTo>
                  <a:pt x="801" y="2270"/>
                </a:lnTo>
                <a:lnTo>
                  <a:pt x="801" y="2268"/>
                </a:lnTo>
                <a:lnTo>
                  <a:pt x="802" y="2275"/>
                </a:lnTo>
                <a:lnTo>
                  <a:pt x="803" y="2276"/>
                </a:lnTo>
                <a:lnTo>
                  <a:pt x="804" y="2286"/>
                </a:lnTo>
                <a:lnTo>
                  <a:pt x="806" y="2291"/>
                </a:lnTo>
                <a:lnTo>
                  <a:pt x="806" y="2298"/>
                </a:lnTo>
                <a:lnTo>
                  <a:pt x="807" y="2307"/>
                </a:lnTo>
                <a:lnTo>
                  <a:pt x="806" y="2309"/>
                </a:lnTo>
                <a:lnTo>
                  <a:pt x="798" y="2312"/>
                </a:lnTo>
                <a:lnTo>
                  <a:pt x="793" y="2320"/>
                </a:lnTo>
                <a:lnTo>
                  <a:pt x="782" y="2323"/>
                </a:lnTo>
                <a:lnTo>
                  <a:pt x="759" y="2314"/>
                </a:lnTo>
                <a:lnTo>
                  <a:pt x="746" y="2302"/>
                </a:lnTo>
                <a:lnTo>
                  <a:pt x="737" y="2299"/>
                </a:lnTo>
                <a:lnTo>
                  <a:pt x="728" y="2296"/>
                </a:lnTo>
                <a:lnTo>
                  <a:pt x="720" y="2292"/>
                </a:lnTo>
                <a:lnTo>
                  <a:pt x="707" y="2290"/>
                </a:lnTo>
                <a:lnTo>
                  <a:pt x="697" y="2293"/>
                </a:lnTo>
                <a:lnTo>
                  <a:pt x="684" y="2291"/>
                </a:lnTo>
                <a:lnTo>
                  <a:pt x="676" y="2290"/>
                </a:lnTo>
                <a:lnTo>
                  <a:pt x="670" y="2292"/>
                </a:lnTo>
                <a:lnTo>
                  <a:pt x="657" y="2295"/>
                </a:lnTo>
                <a:lnTo>
                  <a:pt x="648" y="2293"/>
                </a:lnTo>
                <a:lnTo>
                  <a:pt x="641" y="2292"/>
                </a:lnTo>
                <a:lnTo>
                  <a:pt x="636" y="2294"/>
                </a:lnTo>
                <a:lnTo>
                  <a:pt x="616" y="2289"/>
                </a:lnTo>
                <a:lnTo>
                  <a:pt x="605" y="2283"/>
                </a:lnTo>
                <a:lnTo>
                  <a:pt x="594" y="2271"/>
                </a:lnTo>
                <a:lnTo>
                  <a:pt x="583" y="2255"/>
                </a:lnTo>
                <a:lnTo>
                  <a:pt x="577" y="2245"/>
                </a:lnTo>
                <a:lnTo>
                  <a:pt x="576" y="2236"/>
                </a:lnTo>
                <a:lnTo>
                  <a:pt x="575" y="2231"/>
                </a:lnTo>
                <a:lnTo>
                  <a:pt x="578" y="2223"/>
                </a:lnTo>
                <a:lnTo>
                  <a:pt x="583" y="2216"/>
                </a:lnTo>
                <a:lnTo>
                  <a:pt x="579" y="2211"/>
                </a:lnTo>
                <a:lnTo>
                  <a:pt x="585" y="2207"/>
                </a:lnTo>
                <a:lnTo>
                  <a:pt x="583" y="2200"/>
                </a:lnTo>
                <a:lnTo>
                  <a:pt x="589" y="2199"/>
                </a:lnTo>
                <a:lnTo>
                  <a:pt x="592" y="2197"/>
                </a:lnTo>
                <a:lnTo>
                  <a:pt x="591" y="2192"/>
                </a:lnTo>
                <a:lnTo>
                  <a:pt x="589" y="2191"/>
                </a:lnTo>
                <a:lnTo>
                  <a:pt x="585" y="2187"/>
                </a:lnTo>
                <a:lnTo>
                  <a:pt x="584" y="2176"/>
                </a:lnTo>
                <a:lnTo>
                  <a:pt x="579" y="2169"/>
                </a:lnTo>
                <a:lnTo>
                  <a:pt x="579" y="2163"/>
                </a:lnTo>
                <a:lnTo>
                  <a:pt x="577" y="2157"/>
                </a:lnTo>
                <a:lnTo>
                  <a:pt x="580" y="2152"/>
                </a:lnTo>
                <a:lnTo>
                  <a:pt x="577" y="2149"/>
                </a:lnTo>
                <a:lnTo>
                  <a:pt x="576" y="2141"/>
                </a:lnTo>
                <a:lnTo>
                  <a:pt x="567" y="2138"/>
                </a:lnTo>
                <a:lnTo>
                  <a:pt x="564" y="2139"/>
                </a:lnTo>
                <a:lnTo>
                  <a:pt x="556" y="2134"/>
                </a:lnTo>
                <a:lnTo>
                  <a:pt x="552" y="2130"/>
                </a:lnTo>
                <a:lnTo>
                  <a:pt x="546" y="2126"/>
                </a:lnTo>
                <a:lnTo>
                  <a:pt x="544" y="2129"/>
                </a:lnTo>
                <a:lnTo>
                  <a:pt x="543" y="2136"/>
                </a:lnTo>
                <a:lnTo>
                  <a:pt x="542" y="2137"/>
                </a:lnTo>
                <a:lnTo>
                  <a:pt x="541" y="2133"/>
                </a:lnTo>
                <a:lnTo>
                  <a:pt x="532" y="2125"/>
                </a:lnTo>
                <a:lnTo>
                  <a:pt x="519" y="2127"/>
                </a:lnTo>
                <a:lnTo>
                  <a:pt x="515" y="2125"/>
                </a:lnTo>
                <a:lnTo>
                  <a:pt x="514" y="2118"/>
                </a:lnTo>
                <a:lnTo>
                  <a:pt x="507" y="2118"/>
                </a:lnTo>
                <a:lnTo>
                  <a:pt x="504" y="2119"/>
                </a:lnTo>
                <a:lnTo>
                  <a:pt x="501" y="2117"/>
                </a:lnTo>
                <a:lnTo>
                  <a:pt x="495" y="2117"/>
                </a:lnTo>
                <a:lnTo>
                  <a:pt x="492" y="2120"/>
                </a:lnTo>
                <a:lnTo>
                  <a:pt x="487" y="2120"/>
                </a:lnTo>
                <a:lnTo>
                  <a:pt x="482" y="2119"/>
                </a:lnTo>
                <a:lnTo>
                  <a:pt x="478" y="2115"/>
                </a:lnTo>
                <a:lnTo>
                  <a:pt x="471" y="2112"/>
                </a:lnTo>
                <a:lnTo>
                  <a:pt x="466" y="2110"/>
                </a:lnTo>
                <a:lnTo>
                  <a:pt x="469" y="2105"/>
                </a:lnTo>
                <a:lnTo>
                  <a:pt x="465" y="2098"/>
                </a:lnTo>
                <a:lnTo>
                  <a:pt x="461" y="2096"/>
                </a:lnTo>
                <a:lnTo>
                  <a:pt x="453" y="2086"/>
                </a:lnTo>
                <a:lnTo>
                  <a:pt x="447" y="2078"/>
                </a:lnTo>
                <a:lnTo>
                  <a:pt x="444" y="2077"/>
                </a:lnTo>
                <a:lnTo>
                  <a:pt x="441" y="2072"/>
                </a:lnTo>
                <a:lnTo>
                  <a:pt x="443" y="2069"/>
                </a:lnTo>
                <a:lnTo>
                  <a:pt x="434" y="2066"/>
                </a:lnTo>
                <a:lnTo>
                  <a:pt x="430" y="2060"/>
                </a:lnTo>
                <a:lnTo>
                  <a:pt x="426" y="2052"/>
                </a:lnTo>
                <a:lnTo>
                  <a:pt x="429" y="2052"/>
                </a:lnTo>
                <a:close/>
                <a:moveTo>
                  <a:pt x="422" y="2725"/>
                </a:moveTo>
                <a:lnTo>
                  <a:pt x="436" y="2720"/>
                </a:lnTo>
                <a:lnTo>
                  <a:pt x="440" y="2723"/>
                </a:lnTo>
                <a:lnTo>
                  <a:pt x="443" y="2729"/>
                </a:lnTo>
                <a:lnTo>
                  <a:pt x="452" y="2727"/>
                </a:lnTo>
                <a:lnTo>
                  <a:pt x="460" y="2723"/>
                </a:lnTo>
                <a:lnTo>
                  <a:pt x="468" y="2729"/>
                </a:lnTo>
                <a:lnTo>
                  <a:pt x="475" y="2737"/>
                </a:lnTo>
                <a:lnTo>
                  <a:pt x="475" y="2744"/>
                </a:lnTo>
                <a:lnTo>
                  <a:pt x="479" y="2753"/>
                </a:lnTo>
                <a:lnTo>
                  <a:pt x="482" y="2765"/>
                </a:lnTo>
                <a:lnTo>
                  <a:pt x="487" y="2765"/>
                </a:lnTo>
                <a:lnTo>
                  <a:pt x="495" y="2770"/>
                </a:lnTo>
                <a:lnTo>
                  <a:pt x="497" y="2779"/>
                </a:lnTo>
                <a:lnTo>
                  <a:pt x="498" y="2790"/>
                </a:lnTo>
                <a:lnTo>
                  <a:pt x="507" y="2803"/>
                </a:lnTo>
                <a:lnTo>
                  <a:pt x="516" y="2809"/>
                </a:lnTo>
                <a:lnTo>
                  <a:pt x="518" y="2817"/>
                </a:lnTo>
                <a:lnTo>
                  <a:pt x="531" y="2828"/>
                </a:lnTo>
                <a:lnTo>
                  <a:pt x="537" y="2837"/>
                </a:lnTo>
                <a:lnTo>
                  <a:pt x="538" y="2844"/>
                </a:lnTo>
                <a:lnTo>
                  <a:pt x="562" y="2874"/>
                </a:lnTo>
                <a:lnTo>
                  <a:pt x="576" y="2889"/>
                </a:lnTo>
                <a:lnTo>
                  <a:pt x="582" y="2893"/>
                </a:lnTo>
                <a:lnTo>
                  <a:pt x="598" y="2901"/>
                </a:lnTo>
                <a:lnTo>
                  <a:pt x="607" y="2910"/>
                </a:lnTo>
                <a:lnTo>
                  <a:pt x="615" y="2923"/>
                </a:lnTo>
                <a:lnTo>
                  <a:pt x="658" y="2961"/>
                </a:lnTo>
                <a:lnTo>
                  <a:pt x="679" y="2979"/>
                </a:lnTo>
                <a:lnTo>
                  <a:pt x="691" y="2989"/>
                </a:lnTo>
                <a:lnTo>
                  <a:pt x="704" y="3003"/>
                </a:lnTo>
                <a:lnTo>
                  <a:pt x="721" y="3017"/>
                </a:lnTo>
                <a:lnTo>
                  <a:pt x="746" y="3044"/>
                </a:lnTo>
                <a:lnTo>
                  <a:pt x="736" y="3050"/>
                </a:lnTo>
                <a:lnTo>
                  <a:pt x="728" y="3044"/>
                </a:lnTo>
                <a:lnTo>
                  <a:pt x="715" y="3042"/>
                </a:lnTo>
                <a:lnTo>
                  <a:pt x="709" y="3038"/>
                </a:lnTo>
                <a:lnTo>
                  <a:pt x="698" y="3036"/>
                </a:lnTo>
                <a:lnTo>
                  <a:pt x="686" y="3040"/>
                </a:lnTo>
                <a:lnTo>
                  <a:pt x="680" y="3043"/>
                </a:lnTo>
                <a:lnTo>
                  <a:pt x="676" y="3055"/>
                </a:lnTo>
                <a:lnTo>
                  <a:pt x="667" y="3059"/>
                </a:lnTo>
                <a:lnTo>
                  <a:pt x="659" y="3062"/>
                </a:lnTo>
                <a:lnTo>
                  <a:pt x="653" y="3066"/>
                </a:lnTo>
                <a:lnTo>
                  <a:pt x="648" y="3073"/>
                </a:lnTo>
                <a:lnTo>
                  <a:pt x="644" y="3067"/>
                </a:lnTo>
                <a:lnTo>
                  <a:pt x="641" y="3058"/>
                </a:lnTo>
                <a:lnTo>
                  <a:pt x="638" y="3052"/>
                </a:lnTo>
                <a:lnTo>
                  <a:pt x="632" y="3050"/>
                </a:lnTo>
                <a:lnTo>
                  <a:pt x="623" y="3042"/>
                </a:lnTo>
                <a:lnTo>
                  <a:pt x="621" y="3044"/>
                </a:lnTo>
                <a:lnTo>
                  <a:pt x="618" y="3043"/>
                </a:lnTo>
                <a:lnTo>
                  <a:pt x="609" y="3033"/>
                </a:lnTo>
                <a:lnTo>
                  <a:pt x="602" y="3027"/>
                </a:lnTo>
                <a:lnTo>
                  <a:pt x="592" y="3023"/>
                </a:lnTo>
                <a:lnTo>
                  <a:pt x="590" y="3015"/>
                </a:lnTo>
                <a:lnTo>
                  <a:pt x="574" y="3010"/>
                </a:lnTo>
                <a:lnTo>
                  <a:pt x="567" y="3006"/>
                </a:lnTo>
                <a:lnTo>
                  <a:pt x="567" y="3001"/>
                </a:lnTo>
                <a:lnTo>
                  <a:pt x="561" y="2997"/>
                </a:lnTo>
                <a:lnTo>
                  <a:pt x="554" y="2995"/>
                </a:lnTo>
                <a:lnTo>
                  <a:pt x="555" y="2990"/>
                </a:lnTo>
                <a:lnTo>
                  <a:pt x="552" y="2980"/>
                </a:lnTo>
                <a:lnTo>
                  <a:pt x="544" y="2971"/>
                </a:lnTo>
                <a:lnTo>
                  <a:pt x="543" y="2965"/>
                </a:lnTo>
                <a:lnTo>
                  <a:pt x="545" y="2957"/>
                </a:lnTo>
                <a:lnTo>
                  <a:pt x="530" y="2946"/>
                </a:lnTo>
                <a:lnTo>
                  <a:pt x="523" y="2933"/>
                </a:lnTo>
                <a:lnTo>
                  <a:pt x="516" y="2916"/>
                </a:lnTo>
                <a:lnTo>
                  <a:pt x="508" y="2915"/>
                </a:lnTo>
                <a:lnTo>
                  <a:pt x="502" y="2907"/>
                </a:lnTo>
                <a:lnTo>
                  <a:pt x="504" y="2902"/>
                </a:lnTo>
                <a:lnTo>
                  <a:pt x="502" y="2898"/>
                </a:lnTo>
                <a:lnTo>
                  <a:pt x="495" y="2897"/>
                </a:lnTo>
                <a:lnTo>
                  <a:pt x="498" y="2888"/>
                </a:lnTo>
                <a:lnTo>
                  <a:pt x="496" y="2879"/>
                </a:lnTo>
                <a:lnTo>
                  <a:pt x="491" y="2874"/>
                </a:lnTo>
                <a:lnTo>
                  <a:pt x="490" y="2854"/>
                </a:lnTo>
                <a:lnTo>
                  <a:pt x="483" y="2847"/>
                </a:lnTo>
                <a:lnTo>
                  <a:pt x="480" y="2837"/>
                </a:lnTo>
                <a:lnTo>
                  <a:pt x="468" y="2827"/>
                </a:lnTo>
                <a:lnTo>
                  <a:pt x="459" y="2813"/>
                </a:lnTo>
                <a:lnTo>
                  <a:pt x="458" y="2801"/>
                </a:lnTo>
                <a:lnTo>
                  <a:pt x="458" y="2793"/>
                </a:lnTo>
                <a:lnTo>
                  <a:pt x="454" y="2789"/>
                </a:lnTo>
                <a:lnTo>
                  <a:pt x="447" y="2766"/>
                </a:lnTo>
                <a:lnTo>
                  <a:pt x="443" y="2756"/>
                </a:lnTo>
                <a:lnTo>
                  <a:pt x="438" y="2754"/>
                </a:lnTo>
                <a:lnTo>
                  <a:pt x="433" y="2749"/>
                </a:lnTo>
                <a:lnTo>
                  <a:pt x="426" y="2752"/>
                </a:lnTo>
                <a:lnTo>
                  <a:pt x="422" y="2751"/>
                </a:lnTo>
                <a:lnTo>
                  <a:pt x="422" y="2725"/>
                </a:lnTo>
                <a:close/>
                <a:moveTo>
                  <a:pt x="0" y="1189"/>
                </a:moveTo>
                <a:lnTo>
                  <a:pt x="4" y="1146"/>
                </a:lnTo>
                <a:lnTo>
                  <a:pt x="66" y="1101"/>
                </a:lnTo>
                <a:lnTo>
                  <a:pt x="85" y="1087"/>
                </a:lnTo>
                <a:lnTo>
                  <a:pt x="93" y="1080"/>
                </a:lnTo>
                <a:lnTo>
                  <a:pt x="112" y="1067"/>
                </a:lnTo>
                <a:lnTo>
                  <a:pt x="140" y="1045"/>
                </a:lnTo>
                <a:lnTo>
                  <a:pt x="149" y="1039"/>
                </a:lnTo>
                <a:lnTo>
                  <a:pt x="156" y="1033"/>
                </a:lnTo>
                <a:lnTo>
                  <a:pt x="164" y="1028"/>
                </a:lnTo>
                <a:lnTo>
                  <a:pt x="174" y="1020"/>
                </a:lnTo>
                <a:lnTo>
                  <a:pt x="195" y="1004"/>
                </a:lnTo>
                <a:lnTo>
                  <a:pt x="196" y="1004"/>
                </a:lnTo>
                <a:lnTo>
                  <a:pt x="198" y="1004"/>
                </a:lnTo>
                <a:lnTo>
                  <a:pt x="207" y="1004"/>
                </a:lnTo>
                <a:lnTo>
                  <a:pt x="216" y="1004"/>
                </a:lnTo>
                <a:lnTo>
                  <a:pt x="235" y="1004"/>
                </a:lnTo>
                <a:lnTo>
                  <a:pt x="239" y="1004"/>
                </a:lnTo>
                <a:lnTo>
                  <a:pt x="258" y="1004"/>
                </a:lnTo>
                <a:lnTo>
                  <a:pt x="272" y="1004"/>
                </a:lnTo>
                <a:lnTo>
                  <a:pt x="279" y="1004"/>
                </a:lnTo>
                <a:lnTo>
                  <a:pt x="288" y="1004"/>
                </a:lnTo>
                <a:lnTo>
                  <a:pt x="293" y="1003"/>
                </a:lnTo>
                <a:lnTo>
                  <a:pt x="304" y="1003"/>
                </a:lnTo>
                <a:lnTo>
                  <a:pt x="316" y="1003"/>
                </a:lnTo>
                <a:lnTo>
                  <a:pt x="339" y="1004"/>
                </a:lnTo>
                <a:lnTo>
                  <a:pt x="341" y="1004"/>
                </a:lnTo>
                <a:lnTo>
                  <a:pt x="349" y="1004"/>
                </a:lnTo>
                <a:lnTo>
                  <a:pt x="349" y="991"/>
                </a:lnTo>
                <a:lnTo>
                  <a:pt x="349" y="980"/>
                </a:lnTo>
                <a:lnTo>
                  <a:pt x="349" y="969"/>
                </a:lnTo>
                <a:lnTo>
                  <a:pt x="349" y="963"/>
                </a:lnTo>
                <a:lnTo>
                  <a:pt x="350" y="957"/>
                </a:lnTo>
                <a:lnTo>
                  <a:pt x="350" y="956"/>
                </a:lnTo>
                <a:lnTo>
                  <a:pt x="350" y="946"/>
                </a:lnTo>
                <a:lnTo>
                  <a:pt x="350" y="945"/>
                </a:lnTo>
                <a:lnTo>
                  <a:pt x="350" y="941"/>
                </a:lnTo>
                <a:lnTo>
                  <a:pt x="350" y="928"/>
                </a:lnTo>
                <a:lnTo>
                  <a:pt x="350" y="921"/>
                </a:lnTo>
                <a:lnTo>
                  <a:pt x="350" y="920"/>
                </a:lnTo>
                <a:lnTo>
                  <a:pt x="350" y="899"/>
                </a:lnTo>
                <a:lnTo>
                  <a:pt x="350" y="894"/>
                </a:lnTo>
                <a:lnTo>
                  <a:pt x="394" y="893"/>
                </a:lnTo>
                <a:lnTo>
                  <a:pt x="394" y="891"/>
                </a:lnTo>
                <a:lnTo>
                  <a:pt x="394" y="871"/>
                </a:lnTo>
                <a:lnTo>
                  <a:pt x="394" y="858"/>
                </a:lnTo>
                <a:lnTo>
                  <a:pt x="393" y="850"/>
                </a:lnTo>
                <a:lnTo>
                  <a:pt x="393" y="849"/>
                </a:lnTo>
                <a:lnTo>
                  <a:pt x="393" y="848"/>
                </a:lnTo>
                <a:lnTo>
                  <a:pt x="388" y="814"/>
                </a:lnTo>
                <a:lnTo>
                  <a:pt x="370" y="770"/>
                </a:lnTo>
                <a:lnTo>
                  <a:pt x="369" y="766"/>
                </a:lnTo>
                <a:lnTo>
                  <a:pt x="346" y="709"/>
                </a:lnTo>
                <a:lnTo>
                  <a:pt x="336" y="685"/>
                </a:lnTo>
                <a:lnTo>
                  <a:pt x="319" y="645"/>
                </a:lnTo>
                <a:lnTo>
                  <a:pt x="317" y="640"/>
                </a:lnTo>
                <a:lnTo>
                  <a:pt x="275" y="536"/>
                </a:lnTo>
                <a:lnTo>
                  <a:pt x="260" y="498"/>
                </a:lnTo>
                <a:lnTo>
                  <a:pt x="255" y="488"/>
                </a:lnTo>
                <a:lnTo>
                  <a:pt x="187" y="318"/>
                </a:lnTo>
                <a:lnTo>
                  <a:pt x="156" y="242"/>
                </a:lnTo>
                <a:lnTo>
                  <a:pt x="81" y="53"/>
                </a:lnTo>
                <a:lnTo>
                  <a:pt x="65" y="13"/>
                </a:lnTo>
                <a:lnTo>
                  <a:pt x="64" y="8"/>
                </a:lnTo>
                <a:lnTo>
                  <a:pt x="77" y="8"/>
                </a:lnTo>
                <a:lnTo>
                  <a:pt x="79" y="8"/>
                </a:lnTo>
                <a:lnTo>
                  <a:pt x="81" y="8"/>
                </a:lnTo>
                <a:lnTo>
                  <a:pt x="77" y="13"/>
                </a:lnTo>
                <a:lnTo>
                  <a:pt x="76" y="15"/>
                </a:lnTo>
                <a:lnTo>
                  <a:pt x="76" y="19"/>
                </a:lnTo>
                <a:lnTo>
                  <a:pt x="79" y="24"/>
                </a:lnTo>
                <a:lnTo>
                  <a:pt x="86" y="31"/>
                </a:lnTo>
                <a:lnTo>
                  <a:pt x="114" y="31"/>
                </a:lnTo>
                <a:lnTo>
                  <a:pt x="114" y="8"/>
                </a:lnTo>
                <a:lnTo>
                  <a:pt x="125" y="8"/>
                </a:lnTo>
                <a:lnTo>
                  <a:pt x="136" y="8"/>
                </a:lnTo>
                <a:lnTo>
                  <a:pt x="320" y="7"/>
                </a:lnTo>
                <a:lnTo>
                  <a:pt x="402" y="7"/>
                </a:lnTo>
                <a:lnTo>
                  <a:pt x="450" y="7"/>
                </a:lnTo>
                <a:lnTo>
                  <a:pt x="502" y="7"/>
                </a:lnTo>
                <a:lnTo>
                  <a:pt x="781" y="6"/>
                </a:lnTo>
                <a:lnTo>
                  <a:pt x="826" y="5"/>
                </a:lnTo>
                <a:lnTo>
                  <a:pt x="881" y="5"/>
                </a:lnTo>
                <a:lnTo>
                  <a:pt x="892" y="5"/>
                </a:lnTo>
                <a:lnTo>
                  <a:pt x="914" y="5"/>
                </a:lnTo>
                <a:lnTo>
                  <a:pt x="977" y="4"/>
                </a:lnTo>
                <a:lnTo>
                  <a:pt x="982" y="4"/>
                </a:lnTo>
                <a:lnTo>
                  <a:pt x="996" y="4"/>
                </a:lnTo>
                <a:lnTo>
                  <a:pt x="1016" y="4"/>
                </a:lnTo>
                <a:lnTo>
                  <a:pt x="1033" y="4"/>
                </a:lnTo>
                <a:lnTo>
                  <a:pt x="1034" y="4"/>
                </a:lnTo>
                <a:lnTo>
                  <a:pt x="1139" y="2"/>
                </a:lnTo>
                <a:lnTo>
                  <a:pt x="1163" y="2"/>
                </a:lnTo>
                <a:lnTo>
                  <a:pt x="1297" y="1"/>
                </a:lnTo>
                <a:lnTo>
                  <a:pt x="1477" y="0"/>
                </a:lnTo>
                <a:lnTo>
                  <a:pt x="1612" y="1"/>
                </a:lnTo>
                <a:lnTo>
                  <a:pt x="1612" y="137"/>
                </a:lnTo>
                <a:lnTo>
                  <a:pt x="1612" y="204"/>
                </a:lnTo>
                <a:lnTo>
                  <a:pt x="1612" y="407"/>
                </a:lnTo>
                <a:lnTo>
                  <a:pt x="1621" y="407"/>
                </a:lnTo>
                <a:lnTo>
                  <a:pt x="1621" y="499"/>
                </a:lnTo>
                <a:lnTo>
                  <a:pt x="1621" y="553"/>
                </a:lnTo>
                <a:lnTo>
                  <a:pt x="1622" y="571"/>
                </a:lnTo>
                <a:lnTo>
                  <a:pt x="1628" y="654"/>
                </a:lnTo>
                <a:lnTo>
                  <a:pt x="1630" y="690"/>
                </a:lnTo>
                <a:lnTo>
                  <a:pt x="1631" y="701"/>
                </a:lnTo>
                <a:lnTo>
                  <a:pt x="1632" y="709"/>
                </a:lnTo>
                <a:lnTo>
                  <a:pt x="1632" y="712"/>
                </a:lnTo>
                <a:lnTo>
                  <a:pt x="1633" y="742"/>
                </a:lnTo>
                <a:lnTo>
                  <a:pt x="1638" y="807"/>
                </a:lnTo>
                <a:lnTo>
                  <a:pt x="1638" y="809"/>
                </a:lnTo>
                <a:lnTo>
                  <a:pt x="1639" y="819"/>
                </a:lnTo>
                <a:lnTo>
                  <a:pt x="1613" y="943"/>
                </a:lnTo>
                <a:lnTo>
                  <a:pt x="1600" y="1005"/>
                </a:lnTo>
                <a:lnTo>
                  <a:pt x="1599" y="1008"/>
                </a:lnTo>
                <a:lnTo>
                  <a:pt x="1598" y="1013"/>
                </a:lnTo>
                <a:lnTo>
                  <a:pt x="1594" y="1022"/>
                </a:lnTo>
                <a:lnTo>
                  <a:pt x="1592" y="1031"/>
                </a:lnTo>
                <a:lnTo>
                  <a:pt x="1589" y="1043"/>
                </a:lnTo>
                <a:lnTo>
                  <a:pt x="1588" y="1050"/>
                </a:lnTo>
                <a:lnTo>
                  <a:pt x="1585" y="1058"/>
                </a:lnTo>
                <a:lnTo>
                  <a:pt x="1581" y="1070"/>
                </a:lnTo>
                <a:lnTo>
                  <a:pt x="1579" y="1075"/>
                </a:lnTo>
                <a:lnTo>
                  <a:pt x="1572" y="1097"/>
                </a:lnTo>
                <a:lnTo>
                  <a:pt x="1566" y="1115"/>
                </a:lnTo>
                <a:lnTo>
                  <a:pt x="1565" y="1117"/>
                </a:lnTo>
                <a:lnTo>
                  <a:pt x="1564" y="1119"/>
                </a:lnTo>
                <a:lnTo>
                  <a:pt x="1561" y="1130"/>
                </a:lnTo>
                <a:lnTo>
                  <a:pt x="1559" y="1133"/>
                </a:lnTo>
                <a:lnTo>
                  <a:pt x="1559" y="1135"/>
                </a:lnTo>
                <a:lnTo>
                  <a:pt x="1557" y="1139"/>
                </a:lnTo>
                <a:lnTo>
                  <a:pt x="1556" y="1141"/>
                </a:lnTo>
                <a:lnTo>
                  <a:pt x="1555" y="1144"/>
                </a:lnTo>
                <a:lnTo>
                  <a:pt x="1554" y="1147"/>
                </a:lnTo>
                <a:lnTo>
                  <a:pt x="1552" y="1152"/>
                </a:lnTo>
                <a:lnTo>
                  <a:pt x="1550" y="1158"/>
                </a:lnTo>
                <a:lnTo>
                  <a:pt x="1549" y="1163"/>
                </a:lnTo>
                <a:lnTo>
                  <a:pt x="1547" y="1169"/>
                </a:lnTo>
                <a:lnTo>
                  <a:pt x="1545" y="1175"/>
                </a:lnTo>
                <a:lnTo>
                  <a:pt x="1543" y="1181"/>
                </a:lnTo>
                <a:lnTo>
                  <a:pt x="1542" y="1187"/>
                </a:lnTo>
                <a:lnTo>
                  <a:pt x="1540" y="1191"/>
                </a:lnTo>
                <a:lnTo>
                  <a:pt x="1540" y="1192"/>
                </a:lnTo>
                <a:lnTo>
                  <a:pt x="1538" y="1198"/>
                </a:lnTo>
                <a:lnTo>
                  <a:pt x="1537" y="1203"/>
                </a:lnTo>
                <a:lnTo>
                  <a:pt x="1536" y="1209"/>
                </a:lnTo>
                <a:lnTo>
                  <a:pt x="1535" y="1214"/>
                </a:lnTo>
                <a:lnTo>
                  <a:pt x="1534" y="1222"/>
                </a:lnTo>
                <a:lnTo>
                  <a:pt x="1533" y="1227"/>
                </a:lnTo>
                <a:lnTo>
                  <a:pt x="1526" y="1232"/>
                </a:lnTo>
                <a:lnTo>
                  <a:pt x="1525" y="1232"/>
                </a:lnTo>
                <a:lnTo>
                  <a:pt x="1513" y="1230"/>
                </a:lnTo>
                <a:lnTo>
                  <a:pt x="1513" y="1229"/>
                </a:lnTo>
                <a:lnTo>
                  <a:pt x="1487" y="1224"/>
                </a:lnTo>
                <a:lnTo>
                  <a:pt x="1486" y="1224"/>
                </a:lnTo>
                <a:lnTo>
                  <a:pt x="1486" y="1231"/>
                </a:lnTo>
                <a:lnTo>
                  <a:pt x="1487" y="1239"/>
                </a:lnTo>
                <a:lnTo>
                  <a:pt x="1487" y="1243"/>
                </a:lnTo>
                <a:lnTo>
                  <a:pt x="1486" y="1253"/>
                </a:lnTo>
                <a:lnTo>
                  <a:pt x="1483" y="1253"/>
                </a:lnTo>
                <a:lnTo>
                  <a:pt x="1470" y="1253"/>
                </a:lnTo>
                <a:lnTo>
                  <a:pt x="1464" y="1253"/>
                </a:lnTo>
                <a:lnTo>
                  <a:pt x="1456" y="1268"/>
                </a:lnTo>
                <a:lnTo>
                  <a:pt x="1441" y="1297"/>
                </a:lnTo>
                <a:lnTo>
                  <a:pt x="1441" y="1308"/>
                </a:lnTo>
                <a:lnTo>
                  <a:pt x="1453" y="1308"/>
                </a:lnTo>
                <a:lnTo>
                  <a:pt x="1453" y="1324"/>
                </a:lnTo>
                <a:lnTo>
                  <a:pt x="1453" y="1331"/>
                </a:lnTo>
                <a:lnTo>
                  <a:pt x="1465" y="1340"/>
                </a:lnTo>
                <a:lnTo>
                  <a:pt x="1466" y="1342"/>
                </a:lnTo>
                <a:lnTo>
                  <a:pt x="1455" y="1342"/>
                </a:lnTo>
                <a:lnTo>
                  <a:pt x="1444" y="1342"/>
                </a:lnTo>
                <a:lnTo>
                  <a:pt x="1393" y="1341"/>
                </a:lnTo>
                <a:lnTo>
                  <a:pt x="1382" y="1341"/>
                </a:lnTo>
                <a:lnTo>
                  <a:pt x="1380" y="1341"/>
                </a:lnTo>
                <a:lnTo>
                  <a:pt x="1358" y="1343"/>
                </a:lnTo>
                <a:lnTo>
                  <a:pt x="1357" y="1343"/>
                </a:lnTo>
                <a:lnTo>
                  <a:pt x="1354" y="1343"/>
                </a:lnTo>
                <a:lnTo>
                  <a:pt x="1331" y="1343"/>
                </a:lnTo>
                <a:lnTo>
                  <a:pt x="1326" y="1343"/>
                </a:lnTo>
                <a:lnTo>
                  <a:pt x="1318" y="1343"/>
                </a:lnTo>
                <a:lnTo>
                  <a:pt x="1304" y="1343"/>
                </a:lnTo>
                <a:lnTo>
                  <a:pt x="1300" y="1341"/>
                </a:lnTo>
                <a:lnTo>
                  <a:pt x="1299" y="1341"/>
                </a:lnTo>
                <a:lnTo>
                  <a:pt x="1294" y="1340"/>
                </a:lnTo>
                <a:lnTo>
                  <a:pt x="1294" y="1343"/>
                </a:lnTo>
                <a:lnTo>
                  <a:pt x="1287" y="1343"/>
                </a:lnTo>
                <a:lnTo>
                  <a:pt x="1286" y="1343"/>
                </a:lnTo>
                <a:lnTo>
                  <a:pt x="1284" y="1343"/>
                </a:lnTo>
                <a:lnTo>
                  <a:pt x="1282" y="1343"/>
                </a:lnTo>
                <a:lnTo>
                  <a:pt x="1279" y="1343"/>
                </a:lnTo>
                <a:lnTo>
                  <a:pt x="1266" y="1343"/>
                </a:lnTo>
                <a:lnTo>
                  <a:pt x="1261" y="1343"/>
                </a:lnTo>
                <a:lnTo>
                  <a:pt x="1255" y="1343"/>
                </a:lnTo>
                <a:lnTo>
                  <a:pt x="1250" y="1343"/>
                </a:lnTo>
                <a:lnTo>
                  <a:pt x="1245" y="1343"/>
                </a:lnTo>
                <a:lnTo>
                  <a:pt x="1244" y="1343"/>
                </a:lnTo>
                <a:lnTo>
                  <a:pt x="1237" y="1343"/>
                </a:lnTo>
                <a:lnTo>
                  <a:pt x="1235" y="1343"/>
                </a:lnTo>
                <a:lnTo>
                  <a:pt x="1233" y="1343"/>
                </a:lnTo>
                <a:lnTo>
                  <a:pt x="1229" y="1343"/>
                </a:lnTo>
                <a:lnTo>
                  <a:pt x="1222" y="1343"/>
                </a:lnTo>
                <a:lnTo>
                  <a:pt x="1222" y="1352"/>
                </a:lnTo>
                <a:lnTo>
                  <a:pt x="1222" y="1356"/>
                </a:lnTo>
                <a:lnTo>
                  <a:pt x="1222" y="1357"/>
                </a:lnTo>
                <a:lnTo>
                  <a:pt x="1222" y="1364"/>
                </a:lnTo>
                <a:lnTo>
                  <a:pt x="1222" y="1369"/>
                </a:lnTo>
                <a:lnTo>
                  <a:pt x="1222" y="1375"/>
                </a:lnTo>
                <a:lnTo>
                  <a:pt x="1222" y="1386"/>
                </a:lnTo>
                <a:lnTo>
                  <a:pt x="1222" y="1392"/>
                </a:lnTo>
                <a:lnTo>
                  <a:pt x="1222" y="1395"/>
                </a:lnTo>
                <a:lnTo>
                  <a:pt x="1222" y="1397"/>
                </a:lnTo>
                <a:lnTo>
                  <a:pt x="1222" y="1403"/>
                </a:lnTo>
                <a:lnTo>
                  <a:pt x="1222" y="1408"/>
                </a:lnTo>
                <a:lnTo>
                  <a:pt x="1213" y="1408"/>
                </a:lnTo>
                <a:lnTo>
                  <a:pt x="1211" y="1408"/>
                </a:lnTo>
                <a:lnTo>
                  <a:pt x="1211" y="1419"/>
                </a:lnTo>
                <a:lnTo>
                  <a:pt x="1208" y="1419"/>
                </a:lnTo>
                <a:lnTo>
                  <a:pt x="1205" y="1419"/>
                </a:lnTo>
                <a:lnTo>
                  <a:pt x="1200" y="1419"/>
                </a:lnTo>
                <a:lnTo>
                  <a:pt x="1200" y="1424"/>
                </a:lnTo>
                <a:lnTo>
                  <a:pt x="1200" y="1428"/>
                </a:lnTo>
                <a:lnTo>
                  <a:pt x="1200" y="1430"/>
                </a:lnTo>
                <a:lnTo>
                  <a:pt x="1193" y="1430"/>
                </a:lnTo>
                <a:lnTo>
                  <a:pt x="1189" y="1430"/>
                </a:lnTo>
                <a:lnTo>
                  <a:pt x="1189" y="1439"/>
                </a:lnTo>
                <a:lnTo>
                  <a:pt x="1189" y="1441"/>
                </a:lnTo>
                <a:lnTo>
                  <a:pt x="1178" y="1441"/>
                </a:lnTo>
                <a:lnTo>
                  <a:pt x="1178" y="1452"/>
                </a:lnTo>
                <a:lnTo>
                  <a:pt x="1156" y="1452"/>
                </a:lnTo>
                <a:lnTo>
                  <a:pt x="1156" y="1464"/>
                </a:lnTo>
                <a:lnTo>
                  <a:pt x="1150" y="1464"/>
                </a:lnTo>
                <a:lnTo>
                  <a:pt x="1145" y="1464"/>
                </a:lnTo>
                <a:lnTo>
                  <a:pt x="1145" y="1470"/>
                </a:lnTo>
                <a:lnTo>
                  <a:pt x="1140" y="1470"/>
                </a:lnTo>
                <a:lnTo>
                  <a:pt x="1140" y="1476"/>
                </a:lnTo>
                <a:lnTo>
                  <a:pt x="1134" y="1476"/>
                </a:lnTo>
                <a:lnTo>
                  <a:pt x="1134" y="1476"/>
                </a:lnTo>
                <a:lnTo>
                  <a:pt x="1134" y="1483"/>
                </a:lnTo>
                <a:lnTo>
                  <a:pt x="1129" y="1483"/>
                </a:lnTo>
                <a:lnTo>
                  <a:pt x="1129" y="1488"/>
                </a:lnTo>
                <a:lnTo>
                  <a:pt x="1129" y="1488"/>
                </a:lnTo>
                <a:lnTo>
                  <a:pt x="1123" y="1488"/>
                </a:lnTo>
                <a:lnTo>
                  <a:pt x="1123" y="1494"/>
                </a:lnTo>
                <a:lnTo>
                  <a:pt x="1118" y="1494"/>
                </a:lnTo>
                <a:lnTo>
                  <a:pt x="1118" y="1494"/>
                </a:lnTo>
                <a:lnTo>
                  <a:pt x="1118" y="1495"/>
                </a:lnTo>
                <a:lnTo>
                  <a:pt x="1118" y="1505"/>
                </a:lnTo>
                <a:lnTo>
                  <a:pt x="1118" y="1511"/>
                </a:lnTo>
                <a:lnTo>
                  <a:pt x="1115" y="1513"/>
                </a:lnTo>
                <a:lnTo>
                  <a:pt x="1113" y="1516"/>
                </a:lnTo>
                <a:lnTo>
                  <a:pt x="1113" y="1528"/>
                </a:lnTo>
                <a:lnTo>
                  <a:pt x="1113" y="1533"/>
                </a:lnTo>
                <a:lnTo>
                  <a:pt x="1113" y="1535"/>
                </a:lnTo>
                <a:lnTo>
                  <a:pt x="1107" y="1537"/>
                </a:lnTo>
                <a:lnTo>
                  <a:pt x="1106" y="1538"/>
                </a:lnTo>
                <a:lnTo>
                  <a:pt x="1105" y="1539"/>
                </a:lnTo>
                <a:lnTo>
                  <a:pt x="1102" y="1541"/>
                </a:lnTo>
                <a:lnTo>
                  <a:pt x="1101" y="1542"/>
                </a:lnTo>
                <a:lnTo>
                  <a:pt x="1090" y="1555"/>
                </a:lnTo>
                <a:lnTo>
                  <a:pt x="1086" y="1560"/>
                </a:lnTo>
                <a:lnTo>
                  <a:pt x="1085" y="1560"/>
                </a:lnTo>
                <a:lnTo>
                  <a:pt x="1083" y="1569"/>
                </a:lnTo>
                <a:lnTo>
                  <a:pt x="1082" y="1572"/>
                </a:lnTo>
                <a:lnTo>
                  <a:pt x="1075" y="1585"/>
                </a:lnTo>
                <a:lnTo>
                  <a:pt x="1075" y="1586"/>
                </a:lnTo>
                <a:lnTo>
                  <a:pt x="1070" y="1597"/>
                </a:lnTo>
                <a:lnTo>
                  <a:pt x="1070" y="1603"/>
                </a:lnTo>
                <a:lnTo>
                  <a:pt x="1070" y="1604"/>
                </a:lnTo>
                <a:lnTo>
                  <a:pt x="1074" y="1613"/>
                </a:lnTo>
                <a:lnTo>
                  <a:pt x="1076" y="1619"/>
                </a:lnTo>
                <a:lnTo>
                  <a:pt x="1076" y="1626"/>
                </a:lnTo>
                <a:lnTo>
                  <a:pt x="1076" y="1628"/>
                </a:lnTo>
                <a:lnTo>
                  <a:pt x="1069" y="1633"/>
                </a:lnTo>
                <a:lnTo>
                  <a:pt x="1068" y="1633"/>
                </a:lnTo>
                <a:lnTo>
                  <a:pt x="1058" y="1639"/>
                </a:lnTo>
                <a:lnTo>
                  <a:pt x="1050" y="1645"/>
                </a:lnTo>
                <a:lnTo>
                  <a:pt x="1048" y="1646"/>
                </a:lnTo>
                <a:lnTo>
                  <a:pt x="1047" y="1648"/>
                </a:lnTo>
                <a:lnTo>
                  <a:pt x="1046" y="1651"/>
                </a:lnTo>
                <a:lnTo>
                  <a:pt x="1025" y="1635"/>
                </a:lnTo>
                <a:lnTo>
                  <a:pt x="1020" y="1633"/>
                </a:lnTo>
                <a:lnTo>
                  <a:pt x="1015" y="1631"/>
                </a:lnTo>
                <a:lnTo>
                  <a:pt x="1013" y="1631"/>
                </a:lnTo>
                <a:lnTo>
                  <a:pt x="1008" y="1628"/>
                </a:lnTo>
                <a:lnTo>
                  <a:pt x="1004" y="1626"/>
                </a:lnTo>
                <a:lnTo>
                  <a:pt x="1002" y="1625"/>
                </a:lnTo>
                <a:lnTo>
                  <a:pt x="995" y="1623"/>
                </a:lnTo>
                <a:lnTo>
                  <a:pt x="991" y="1622"/>
                </a:lnTo>
                <a:lnTo>
                  <a:pt x="982" y="1621"/>
                </a:lnTo>
                <a:lnTo>
                  <a:pt x="979" y="1620"/>
                </a:lnTo>
                <a:lnTo>
                  <a:pt x="977" y="1620"/>
                </a:lnTo>
                <a:lnTo>
                  <a:pt x="973" y="1619"/>
                </a:lnTo>
                <a:lnTo>
                  <a:pt x="971" y="1619"/>
                </a:lnTo>
                <a:lnTo>
                  <a:pt x="966" y="1618"/>
                </a:lnTo>
                <a:lnTo>
                  <a:pt x="964" y="1618"/>
                </a:lnTo>
                <a:lnTo>
                  <a:pt x="962" y="1621"/>
                </a:lnTo>
                <a:lnTo>
                  <a:pt x="965" y="1626"/>
                </a:lnTo>
                <a:lnTo>
                  <a:pt x="964" y="1627"/>
                </a:lnTo>
                <a:lnTo>
                  <a:pt x="962" y="1627"/>
                </a:lnTo>
                <a:lnTo>
                  <a:pt x="957" y="1631"/>
                </a:lnTo>
                <a:lnTo>
                  <a:pt x="952" y="1632"/>
                </a:lnTo>
                <a:lnTo>
                  <a:pt x="952" y="1636"/>
                </a:lnTo>
                <a:lnTo>
                  <a:pt x="954" y="1638"/>
                </a:lnTo>
                <a:lnTo>
                  <a:pt x="952" y="1641"/>
                </a:lnTo>
                <a:lnTo>
                  <a:pt x="959" y="1662"/>
                </a:lnTo>
                <a:lnTo>
                  <a:pt x="958" y="1667"/>
                </a:lnTo>
                <a:lnTo>
                  <a:pt x="945" y="1667"/>
                </a:lnTo>
                <a:lnTo>
                  <a:pt x="921" y="1647"/>
                </a:lnTo>
                <a:lnTo>
                  <a:pt x="901" y="1655"/>
                </a:lnTo>
                <a:lnTo>
                  <a:pt x="886" y="1650"/>
                </a:lnTo>
                <a:lnTo>
                  <a:pt x="885" y="1652"/>
                </a:lnTo>
                <a:lnTo>
                  <a:pt x="892" y="1672"/>
                </a:lnTo>
                <a:lnTo>
                  <a:pt x="891" y="1675"/>
                </a:lnTo>
                <a:lnTo>
                  <a:pt x="876" y="1680"/>
                </a:lnTo>
                <a:lnTo>
                  <a:pt x="875" y="1681"/>
                </a:lnTo>
                <a:lnTo>
                  <a:pt x="882" y="1691"/>
                </a:lnTo>
                <a:lnTo>
                  <a:pt x="880" y="1693"/>
                </a:lnTo>
                <a:lnTo>
                  <a:pt x="867" y="1691"/>
                </a:lnTo>
                <a:lnTo>
                  <a:pt x="862" y="1682"/>
                </a:lnTo>
                <a:lnTo>
                  <a:pt x="857" y="1681"/>
                </a:lnTo>
                <a:lnTo>
                  <a:pt x="854" y="1682"/>
                </a:lnTo>
                <a:lnTo>
                  <a:pt x="846" y="1687"/>
                </a:lnTo>
                <a:lnTo>
                  <a:pt x="848" y="1693"/>
                </a:lnTo>
                <a:lnTo>
                  <a:pt x="845" y="1693"/>
                </a:lnTo>
                <a:lnTo>
                  <a:pt x="840" y="1688"/>
                </a:lnTo>
                <a:lnTo>
                  <a:pt x="834" y="1692"/>
                </a:lnTo>
                <a:lnTo>
                  <a:pt x="836" y="1699"/>
                </a:lnTo>
                <a:lnTo>
                  <a:pt x="842" y="1703"/>
                </a:lnTo>
                <a:lnTo>
                  <a:pt x="842" y="1705"/>
                </a:lnTo>
                <a:lnTo>
                  <a:pt x="842" y="1705"/>
                </a:lnTo>
                <a:lnTo>
                  <a:pt x="835" y="1703"/>
                </a:lnTo>
                <a:lnTo>
                  <a:pt x="834" y="1703"/>
                </a:lnTo>
                <a:lnTo>
                  <a:pt x="832" y="1705"/>
                </a:lnTo>
                <a:lnTo>
                  <a:pt x="831" y="1705"/>
                </a:lnTo>
                <a:lnTo>
                  <a:pt x="829" y="1707"/>
                </a:lnTo>
                <a:lnTo>
                  <a:pt x="823" y="1708"/>
                </a:lnTo>
                <a:lnTo>
                  <a:pt x="821" y="1708"/>
                </a:lnTo>
                <a:lnTo>
                  <a:pt x="819" y="1704"/>
                </a:lnTo>
                <a:lnTo>
                  <a:pt x="818" y="1703"/>
                </a:lnTo>
                <a:lnTo>
                  <a:pt x="815" y="1702"/>
                </a:lnTo>
                <a:lnTo>
                  <a:pt x="799" y="1695"/>
                </a:lnTo>
                <a:lnTo>
                  <a:pt x="797" y="1694"/>
                </a:lnTo>
                <a:lnTo>
                  <a:pt x="796" y="1694"/>
                </a:lnTo>
                <a:lnTo>
                  <a:pt x="795" y="1693"/>
                </a:lnTo>
                <a:lnTo>
                  <a:pt x="793" y="1694"/>
                </a:lnTo>
                <a:lnTo>
                  <a:pt x="788" y="1690"/>
                </a:lnTo>
                <a:lnTo>
                  <a:pt x="787" y="1690"/>
                </a:lnTo>
                <a:lnTo>
                  <a:pt x="785" y="1689"/>
                </a:lnTo>
                <a:lnTo>
                  <a:pt x="783" y="1688"/>
                </a:lnTo>
                <a:lnTo>
                  <a:pt x="772" y="1682"/>
                </a:lnTo>
                <a:lnTo>
                  <a:pt x="760" y="1677"/>
                </a:lnTo>
                <a:lnTo>
                  <a:pt x="749" y="1675"/>
                </a:lnTo>
                <a:lnTo>
                  <a:pt x="745" y="1668"/>
                </a:lnTo>
                <a:lnTo>
                  <a:pt x="737" y="1660"/>
                </a:lnTo>
                <a:lnTo>
                  <a:pt x="733" y="1658"/>
                </a:lnTo>
                <a:lnTo>
                  <a:pt x="728" y="1658"/>
                </a:lnTo>
                <a:lnTo>
                  <a:pt x="727" y="1661"/>
                </a:lnTo>
                <a:lnTo>
                  <a:pt x="725" y="1661"/>
                </a:lnTo>
                <a:lnTo>
                  <a:pt x="725" y="1658"/>
                </a:lnTo>
                <a:lnTo>
                  <a:pt x="722" y="1657"/>
                </a:lnTo>
                <a:lnTo>
                  <a:pt x="721" y="1659"/>
                </a:lnTo>
                <a:lnTo>
                  <a:pt x="719" y="1658"/>
                </a:lnTo>
                <a:lnTo>
                  <a:pt x="719" y="1657"/>
                </a:lnTo>
                <a:lnTo>
                  <a:pt x="717" y="1655"/>
                </a:lnTo>
                <a:lnTo>
                  <a:pt x="710" y="1652"/>
                </a:lnTo>
                <a:lnTo>
                  <a:pt x="706" y="1652"/>
                </a:lnTo>
                <a:lnTo>
                  <a:pt x="700" y="1657"/>
                </a:lnTo>
                <a:lnTo>
                  <a:pt x="698" y="1657"/>
                </a:lnTo>
                <a:lnTo>
                  <a:pt x="696" y="1657"/>
                </a:lnTo>
                <a:lnTo>
                  <a:pt x="693" y="1659"/>
                </a:lnTo>
                <a:lnTo>
                  <a:pt x="691" y="1661"/>
                </a:lnTo>
                <a:lnTo>
                  <a:pt x="688" y="1661"/>
                </a:lnTo>
                <a:lnTo>
                  <a:pt x="686" y="1657"/>
                </a:lnTo>
                <a:lnTo>
                  <a:pt x="685" y="1657"/>
                </a:lnTo>
                <a:lnTo>
                  <a:pt x="684" y="1655"/>
                </a:lnTo>
                <a:lnTo>
                  <a:pt x="681" y="1653"/>
                </a:lnTo>
                <a:lnTo>
                  <a:pt x="674" y="1654"/>
                </a:lnTo>
                <a:lnTo>
                  <a:pt x="674" y="1653"/>
                </a:lnTo>
                <a:lnTo>
                  <a:pt x="674" y="1651"/>
                </a:lnTo>
                <a:lnTo>
                  <a:pt x="672" y="1648"/>
                </a:lnTo>
                <a:lnTo>
                  <a:pt x="671" y="1645"/>
                </a:lnTo>
                <a:lnTo>
                  <a:pt x="671" y="1644"/>
                </a:lnTo>
                <a:lnTo>
                  <a:pt x="672" y="1642"/>
                </a:lnTo>
                <a:lnTo>
                  <a:pt x="665" y="1621"/>
                </a:lnTo>
                <a:lnTo>
                  <a:pt x="660" y="1620"/>
                </a:lnTo>
                <a:lnTo>
                  <a:pt x="660" y="1616"/>
                </a:lnTo>
                <a:lnTo>
                  <a:pt x="658" y="1616"/>
                </a:lnTo>
                <a:lnTo>
                  <a:pt x="657" y="1614"/>
                </a:lnTo>
                <a:lnTo>
                  <a:pt x="660" y="1611"/>
                </a:lnTo>
                <a:lnTo>
                  <a:pt x="660" y="1609"/>
                </a:lnTo>
                <a:lnTo>
                  <a:pt x="657" y="1606"/>
                </a:lnTo>
                <a:lnTo>
                  <a:pt x="653" y="1607"/>
                </a:lnTo>
                <a:lnTo>
                  <a:pt x="652" y="1603"/>
                </a:lnTo>
                <a:lnTo>
                  <a:pt x="657" y="1598"/>
                </a:lnTo>
                <a:lnTo>
                  <a:pt x="658" y="1592"/>
                </a:lnTo>
                <a:lnTo>
                  <a:pt x="663" y="1587"/>
                </a:lnTo>
                <a:lnTo>
                  <a:pt x="665" y="1585"/>
                </a:lnTo>
                <a:lnTo>
                  <a:pt x="678" y="1577"/>
                </a:lnTo>
                <a:lnTo>
                  <a:pt x="678" y="1574"/>
                </a:lnTo>
                <a:lnTo>
                  <a:pt x="678" y="1569"/>
                </a:lnTo>
                <a:lnTo>
                  <a:pt x="681" y="1565"/>
                </a:lnTo>
                <a:lnTo>
                  <a:pt x="695" y="1558"/>
                </a:lnTo>
                <a:lnTo>
                  <a:pt x="698" y="1548"/>
                </a:lnTo>
                <a:lnTo>
                  <a:pt x="698" y="1541"/>
                </a:lnTo>
                <a:lnTo>
                  <a:pt x="699" y="1535"/>
                </a:lnTo>
                <a:lnTo>
                  <a:pt x="700" y="1534"/>
                </a:lnTo>
                <a:lnTo>
                  <a:pt x="700" y="1527"/>
                </a:lnTo>
                <a:lnTo>
                  <a:pt x="700" y="1521"/>
                </a:lnTo>
                <a:lnTo>
                  <a:pt x="699" y="1510"/>
                </a:lnTo>
                <a:lnTo>
                  <a:pt x="699" y="1505"/>
                </a:lnTo>
                <a:lnTo>
                  <a:pt x="698" y="1505"/>
                </a:lnTo>
                <a:lnTo>
                  <a:pt x="698" y="1505"/>
                </a:lnTo>
                <a:lnTo>
                  <a:pt x="687" y="1499"/>
                </a:lnTo>
                <a:lnTo>
                  <a:pt x="686" y="1491"/>
                </a:lnTo>
                <a:lnTo>
                  <a:pt x="686" y="1489"/>
                </a:lnTo>
                <a:lnTo>
                  <a:pt x="688" y="1488"/>
                </a:lnTo>
                <a:lnTo>
                  <a:pt x="688" y="1486"/>
                </a:lnTo>
                <a:lnTo>
                  <a:pt x="688" y="1480"/>
                </a:lnTo>
                <a:lnTo>
                  <a:pt x="685" y="1470"/>
                </a:lnTo>
                <a:lnTo>
                  <a:pt x="676" y="1447"/>
                </a:lnTo>
                <a:lnTo>
                  <a:pt x="675" y="1444"/>
                </a:lnTo>
                <a:lnTo>
                  <a:pt x="673" y="1438"/>
                </a:lnTo>
                <a:lnTo>
                  <a:pt x="673" y="1436"/>
                </a:lnTo>
                <a:lnTo>
                  <a:pt x="670" y="1430"/>
                </a:lnTo>
                <a:lnTo>
                  <a:pt x="669" y="1428"/>
                </a:lnTo>
                <a:lnTo>
                  <a:pt x="668" y="1426"/>
                </a:lnTo>
                <a:lnTo>
                  <a:pt x="666" y="1422"/>
                </a:lnTo>
                <a:lnTo>
                  <a:pt x="664" y="1416"/>
                </a:lnTo>
                <a:lnTo>
                  <a:pt x="663" y="1414"/>
                </a:lnTo>
                <a:lnTo>
                  <a:pt x="662" y="1412"/>
                </a:lnTo>
                <a:lnTo>
                  <a:pt x="661" y="1408"/>
                </a:lnTo>
                <a:lnTo>
                  <a:pt x="659" y="1404"/>
                </a:lnTo>
                <a:lnTo>
                  <a:pt x="651" y="1388"/>
                </a:lnTo>
                <a:lnTo>
                  <a:pt x="642" y="1367"/>
                </a:lnTo>
                <a:lnTo>
                  <a:pt x="636" y="1351"/>
                </a:lnTo>
                <a:lnTo>
                  <a:pt x="627" y="1333"/>
                </a:lnTo>
                <a:lnTo>
                  <a:pt x="627" y="1332"/>
                </a:lnTo>
                <a:lnTo>
                  <a:pt x="624" y="1325"/>
                </a:lnTo>
                <a:lnTo>
                  <a:pt x="623" y="1322"/>
                </a:lnTo>
                <a:lnTo>
                  <a:pt x="618" y="1316"/>
                </a:lnTo>
                <a:lnTo>
                  <a:pt x="608" y="1301"/>
                </a:lnTo>
                <a:lnTo>
                  <a:pt x="605" y="1297"/>
                </a:lnTo>
                <a:lnTo>
                  <a:pt x="602" y="1293"/>
                </a:lnTo>
                <a:lnTo>
                  <a:pt x="596" y="1284"/>
                </a:lnTo>
                <a:lnTo>
                  <a:pt x="591" y="1278"/>
                </a:lnTo>
                <a:lnTo>
                  <a:pt x="586" y="1270"/>
                </a:lnTo>
                <a:lnTo>
                  <a:pt x="584" y="1267"/>
                </a:lnTo>
                <a:lnTo>
                  <a:pt x="583" y="1266"/>
                </a:lnTo>
                <a:lnTo>
                  <a:pt x="578" y="1260"/>
                </a:lnTo>
                <a:lnTo>
                  <a:pt x="571" y="1251"/>
                </a:lnTo>
                <a:lnTo>
                  <a:pt x="558" y="1235"/>
                </a:lnTo>
                <a:lnTo>
                  <a:pt x="557" y="1234"/>
                </a:lnTo>
                <a:lnTo>
                  <a:pt x="550" y="1228"/>
                </a:lnTo>
                <a:lnTo>
                  <a:pt x="540" y="1221"/>
                </a:lnTo>
                <a:lnTo>
                  <a:pt x="536" y="1218"/>
                </a:lnTo>
                <a:lnTo>
                  <a:pt x="531" y="1213"/>
                </a:lnTo>
                <a:lnTo>
                  <a:pt x="516" y="1206"/>
                </a:lnTo>
                <a:lnTo>
                  <a:pt x="506" y="1200"/>
                </a:lnTo>
                <a:lnTo>
                  <a:pt x="497" y="1199"/>
                </a:lnTo>
                <a:lnTo>
                  <a:pt x="491" y="1202"/>
                </a:lnTo>
                <a:lnTo>
                  <a:pt x="478" y="1197"/>
                </a:lnTo>
                <a:lnTo>
                  <a:pt x="476" y="1197"/>
                </a:lnTo>
                <a:lnTo>
                  <a:pt x="471" y="1197"/>
                </a:lnTo>
                <a:lnTo>
                  <a:pt x="466" y="1199"/>
                </a:lnTo>
                <a:lnTo>
                  <a:pt x="461" y="1199"/>
                </a:lnTo>
                <a:lnTo>
                  <a:pt x="460" y="1199"/>
                </a:lnTo>
                <a:lnTo>
                  <a:pt x="456" y="1202"/>
                </a:lnTo>
                <a:lnTo>
                  <a:pt x="455" y="1201"/>
                </a:lnTo>
                <a:lnTo>
                  <a:pt x="444" y="1199"/>
                </a:lnTo>
                <a:lnTo>
                  <a:pt x="431" y="1200"/>
                </a:lnTo>
                <a:lnTo>
                  <a:pt x="423" y="1205"/>
                </a:lnTo>
                <a:lnTo>
                  <a:pt x="405" y="1202"/>
                </a:lnTo>
                <a:lnTo>
                  <a:pt x="401" y="1204"/>
                </a:lnTo>
                <a:lnTo>
                  <a:pt x="392" y="1203"/>
                </a:lnTo>
                <a:lnTo>
                  <a:pt x="390" y="1205"/>
                </a:lnTo>
                <a:lnTo>
                  <a:pt x="389" y="1205"/>
                </a:lnTo>
                <a:lnTo>
                  <a:pt x="375" y="1201"/>
                </a:lnTo>
                <a:lnTo>
                  <a:pt x="373" y="1203"/>
                </a:lnTo>
                <a:lnTo>
                  <a:pt x="355" y="1200"/>
                </a:lnTo>
                <a:lnTo>
                  <a:pt x="345" y="1201"/>
                </a:lnTo>
                <a:lnTo>
                  <a:pt x="340" y="1202"/>
                </a:lnTo>
                <a:lnTo>
                  <a:pt x="336" y="1205"/>
                </a:lnTo>
                <a:lnTo>
                  <a:pt x="334" y="1211"/>
                </a:lnTo>
                <a:lnTo>
                  <a:pt x="330" y="1213"/>
                </a:lnTo>
                <a:lnTo>
                  <a:pt x="321" y="1211"/>
                </a:lnTo>
                <a:lnTo>
                  <a:pt x="315" y="1210"/>
                </a:lnTo>
                <a:lnTo>
                  <a:pt x="301" y="1215"/>
                </a:lnTo>
                <a:lnTo>
                  <a:pt x="291" y="1212"/>
                </a:lnTo>
                <a:lnTo>
                  <a:pt x="285" y="1212"/>
                </a:lnTo>
                <a:lnTo>
                  <a:pt x="265" y="1210"/>
                </a:lnTo>
                <a:lnTo>
                  <a:pt x="255" y="1210"/>
                </a:lnTo>
                <a:lnTo>
                  <a:pt x="245" y="1213"/>
                </a:lnTo>
                <a:lnTo>
                  <a:pt x="243" y="1214"/>
                </a:lnTo>
                <a:lnTo>
                  <a:pt x="238" y="1221"/>
                </a:lnTo>
                <a:lnTo>
                  <a:pt x="223" y="1222"/>
                </a:lnTo>
                <a:lnTo>
                  <a:pt x="207" y="1225"/>
                </a:lnTo>
                <a:lnTo>
                  <a:pt x="201" y="1228"/>
                </a:lnTo>
                <a:lnTo>
                  <a:pt x="199" y="1230"/>
                </a:lnTo>
                <a:lnTo>
                  <a:pt x="195" y="1234"/>
                </a:lnTo>
                <a:lnTo>
                  <a:pt x="190" y="1245"/>
                </a:lnTo>
                <a:lnTo>
                  <a:pt x="190" y="1247"/>
                </a:lnTo>
                <a:lnTo>
                  <a:pt x="188" y="1249"/>
                </a:lnTo>
                <a:lnTo>
                  <a:pt x="183" y="1249"/>
                </a:lnTo>
                <a:lnTo>
                  <a:pt x="179" y="1251"/>
                </a:lnTo>
                <a:lnTo>
                  <a:pt x="176" y="1256"/>
                </a:lnTo>
                <a:lnTo>
                  <a:pt x="176" y="1259"/>
                </a:lnTo>
                <a:lnTo>
                  <a:pt x="174" y="1260"/>
                </a:lnTo>
                <a:lnTo>
                  <a:pt x="171" y="1257"/>
                </a:lnTo>
                <a:lnTo>
                  <a:pt x="167" y="1249"/>
                </a:lnTo>
                <a:lnTo>
                  <a:pt x="156" y="1238"/>
                </a:lnTo>
                <a:lnTo>
                  <a:pt x="156" y="1237"/>
                </a:lnTo>
                <a:lnTo>
                  <a:pt x="152" y="1235"/>
                </a:lnTo>
                <a:lnTo>
                  <a:pt x="147" y="1230"/>
                </a:lnTo>
                <a:lnTo>
                  <a:pt x="133" y="1218"/>
                </a:lnTo>
                <a:lnTo>
                  <a:pt x="129" y="1215"/>
                </a:lnTo>
                <a:lnTo>
                  <a:pt x="124" y="1212"/>
                </a:lnTo>
                <a:lnTo>
                  <a:pt x="113" y="1207"/>
                </a:lnTo>
                <a:lnTo>
                  <a:pt x="106" y="1206"/>
                </a:lnTo>
                <a:lnTo>
                  <a:pt x="104" y="1207"/>
                </a:lnTo>
                <a:lnTo>
                  <a:pt x="87" y="1202"/>
                </a:lnTo>
                <a:lnTo>
                  <a:pt x="62" y="1200"/>
                </a:lnTo>
                <a:lnTo>
                  <a:pt x="52" y="1197"/>
                </a:lnTo>
                <a:lnTo>
                  <a:pt x="48" y="1197"/>
                </a:lnTo>
                <a:lnTo>
                  <a:pt x="44" y="1196"/>
                </a:lnTo>
                <a:lnTo>
                  <a:pt x="37" y="1197"/>
                </a:lnTo>
                <a:lnTo>
                  <a:pt x="31" y="1193"/>
                </a:lnTo>
                <a:lnTo>
                  <a:pt x="27" y="1190"/>
                </a:lnTo>
                <a:lnTo>
                  <a:pt x="26" y="1190"/>
                </a:lnTo>
                <a:lnTo>
                  <a:pt x="19" y="1189"/>
                </a:lnTo>
                <a:lnTo>
                  <a:pt x="16" y="1190"/>
                </a:lnTo>
                <a:lnTo>
                  <a:pt x="11" y="1194"/>
                </a:lnTo>
                <a:lnTo>
                  <a:pt x="0" y="1190"/>
                </a:lnTo>
                <a:lnTo>
                  <a:pt x="0" y="1189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24C7D3FA-FF1A-E6BE-D91F-55FCF74267FC}"/>
              </a:ext>
            </a:extLst>
          </p:cNvPr>
          <p:cNvSpPr>
            <a:spLocks noEditPoints="1"/>
          </p:cNvSpPr>
          <p:nvPr/>
        </p:nvSpPr>
        <p:spPr bwMode="auto">
          <a:xfrm>
            <a:off x="5724128" y="1131590"/>
            <a:ext cx="2036780" cy="3818806"/>
          </a:xfrm>
          <a:custGeom>
            <a:avLst/>
            <a:gdLst>
              <a:gd name="T0" fmla="*/ 530 w 1639"/>
              <a:gd name="T1" fmla="*/ 2070 h 3073"/>
              <a:gd name="T2" fmla="*/ 590 w 1639"/>
              <a:gd name="T3" fmla="*/ 2098 h 3073"/>
              <a:gd name="T4" fmla="*/ 679 w 1639"/>
              <a:gd name="T5" fmla="*/ 2139 h 3073"/>
              <a:gd name="T6" fmla="*/ 749 w 1639"/>
              <a:gd name="T7" fmla="*/ 2211 h 3073"/>
              <a:gd name="T8" fmla="*/ 803 w 1639"/>
              <a:gd name="T9" fmla="*/ 2276 h 3073"/>
              <a:gd name="T10" fmla="*/ 728 w 1639"/>
              <a:gd name="T11" fmla="*/ 2296 h 3073"/>
              <a:gd name="T12" fmla="*/ 605 w 1639"/>
              <a:gd name="T13" fmla="*/ 2283 h 3073"/>
              <a:gd name="T14" fmla="*/ 592 w 1639"/>
              <a:gd name="T15" fmla="*/ 2197 h 3073"/>
              <a:gd name="T16" fmla="*/ 564 w 1639"/>
              <a:gd name="T17" fmla="*/ 2139 h 3073"/>
              <a:gd name="T18" fmla="*/ 507 w 1639"/>
              <a:gd name="T19" fmla="*/ 2118 h 3073"/>
              <a:gd name="T20" fmla="*/ 461 w 1639"/>
              <a:gd name="T21" fmla="*/ 2096 h 3073"/>
              <a:gd name="T22" fmla="*/ 440 w 1639"/>
              <a:gd name="T23" fmla="*/ 2723 h 3073"/>
              <a:gd name="T24" fmla="*/ 498 w 1639"/>
              <a:gd name="T25" fmla="*/ 2790 h 3073"/>
              <a:gd name="T26" fmla="*/ 615 w 1639"/>
              <a:gd name="T27" fmla="*/ 2923 h 3073"/>
              <a:gd name="T28" fmla="*/ 686 w 1639"/>
              <a:gd name="T29" fmla="*/ 3040 h 3073"/>
              <a:gd name="T30" fmla="*/ 621 w 1639"/>
              <a:gd name="T31" fmla="*/ 3044 h 3073"/>
              <a:gd name="T32" fmla="*/ 552 w 1639"/>
              <a:gd name="T33" fmla="*/ 2980 h 3073"/>
              <a:gd name="T34" fmla="*/ 498 w 1639"/>
              <a:gd name="T35" fmla="*/ 2888 h 3073"/>
              <a:gd name="T36" fmla="*/ 443 w 1639"/>
              <a:gd name="T37" fmla="*/ 2756 h 3073"/>
              <a:gd name="T38" fmla="*/ 140 w 1639"/>
              <a:gd name="T39" fmla="*/ 1045 h 3073"/>
              <a:gd name="T40" fmla="*/ 258 w 1639"/>
              <a:gd name="T41" fmla="*/ 1004 h 3073"/>
              <a:gd name="T42" fmla="*/ 349 w 1639"/>
              <a:gd name="T43" fmla="*/ 969 h 3073"/>
              <a:gd name="T44" fmla="*/ 394 w 1639"/>
              <a:gd name="T45" fmla="*/ 893 h 3073"/>
              <a:gd name="T46" fmla="*/ 319 w 1639"/>
              <a:gd name="T47" fmla="*/ 645 h 3073"/>
              <a:gd name="T48" fmla="*/ 81 w 1639"/>
              <a:gd name="T49" fmla="*/ 8 h 3073"/>
              <a:gd name="T50" fmla="*/ 450 w 1639"/>
              <a:gd name="T51" fmla="*/ 7 h 3073"/>
              <a:gd name="T52" fmla="*/ 1034 w 1639"/>
              <a:gd name="T53" fmla="*/ 4 h 3073"/>
              <a:gd name="T54" fmla="*/ 1622 w 1639"/>
              <a:gd name="T55" fmla="*/ 571 h 3073"/>
              <a:gd name="T56" fmla="*/ 1599 w 1639"/>
              <a:gd name="T57" fmla="*/ 1008 h 3073"/>
              <a:gd name="T58" fmla="*/ 1564 w 1639"/>
              <a:gd name="T59" fmla="*/ 1119 h 3073"/>
              <a:gd name="T60" fmla="*/ 1545 w 1639"/>
              <a:gd name="T61" fmla="*/ 1175 h 3073"/>
              <a:gd name="T62" fmla="*/ 1525 w 1639"/>
              <a:gd name="T63" fmla="*/ 1232 h 3073"/>
              <a:gd name="T64" fmla="*/ 1456 w 1639"/>
              <a:gd name="T65" fmla="*/ 1268 h 3073"/>
              <a:gd name="T66" fmla="*/ 1380 w 1639"/>
              <a:gd name="T67" fmla="*/ 1341 h 3073"/>
              <a:gd name="T68" fmla="*/ 1287 w 1639"/>
              <a:gd name="T69" fmla="*/ 1343 h 3073"/>
              <a:gd name="T70" fmla="*/ 1235 w 1639"/>
              <a:gd name="T71" fmla="*/ 1343 h 3073"/>
              <a:gd name="T72" fmla="*/ 1222 w 1639"/>
              <a:gd name="T73" fmla="*/ 1395 h 3073"/>
              <a:gd name="T74" fmla="*/ 1200 w 1639"/>
              <a:gd name="T75" fmla="*/ 1430 h 3073"/>
              <a:gd name="T76" fmla="*/ 1140 w 1639"/>
              <a:gd name="T77" fmla="*/ 1470 h 3073"/>
              <a:gd name="T78" fmla="*/ 1118 w 1639"/>
              <a:gd name="T79" fmla="*/ 1495 h 3073"/>
              <a:gd name="T80" fmla="*/ 1101 w 1639"/>
              <a:gd name="T81" fmla="*/ 1542 h 3073"/>
              <a:gd name="T82" fmla="*/ 1076 w 1639"/>
              <a:gd name="T83" fmla="*/ 1619 h 3073"/>
              <a:gd name="T84" fmla="*/ 1015 w 1639"/>
              <a:gd name="T85" fmla="*/ 1631 h 3073"/>
              <a:gd name="T86" fmla="*/ 966 w 1639"/>
              <a:gd name="T87" fmla="*/ 1618 h 3073"/>
              <a:gd name="T88" fmla="*/ 958 w 1639"/>
              <a:gd name="T89" fmla="*/ 1667 h 3073"/>
              <a:gd name="T90" fmla="*/ 867 w 1639"/>
              <a:gd name="T91" fmla="*/ 1691 h 3073"/>
              <a:gd name="T92" fmla="*/ 842 w 1639"/>
              <a:gd name="T93" fmla="*/ 1705 h 3073"/>
              <a:gd name="T94" fmla="*/ 797 w 1639"/>
              <a:gd name="T95" fmla="*/ 1694 h 3073"/>
              <a:gd name="T96" fmla="*/ 737 w 1639"/>
              <a:gd name="T97" fmla="*/ 1660 h 3073"/>
              <a:gd name="T98" fmla="*/ 706 w 1639"/>
              <a:gd name="T99" fmla="*/ 1652 h 3073"/>
              <a:gd name="T100" fmla="*/ 674 w 1639"/>
              <a:gd name="T101" fmla="*/ 1653 h 3073"/>
              <a:gd name="T102" fmla="*/ 660 w 1639"/>
              <a:gd name="T103" fmla="*/ 1609 h 3073"/>
              <a:gd name="T104" fmla="*/ 695 w 1639"/>
              <a:gd name="T105" fmla="*/ 1558 h 3073"/>
              <a:gd name="T106" fmla="*/ 686 w 1639"/>
              <a:gd name="T107" fmla="*/ 1491 h 3073"/>
              <a:gd name="T108" fmla="*/ 668 w 1639"/>
              <a:gd name="T109" fmla="*/ 1426 h 3073"/>
              <a:gd name="T110" fmla="*/ 624 w 1639"/>
              <a:gd name="T111" fmla="*/ 1325 h 3073"/>
              <a:gd name="T112" fmla="*/ 571 w 1639"/>
              <a:gd name="T113" fmla="*/ 1251 h 3073"/>
              <a:gd name="T114" fmla="*/ 476 w 1639"/>
              <a:gd name="T115" fmla="*/ 1197 h 3073"/>
              <a:gd name="T116" fmla="*/ 392 w 1639"/>
              <a:gd name="T117" fmla="*/ 1203 h 3073"/>
              <a:gd name="T118" fmla="*/ 315 w 1639"/>
              <a:gd name="T119" fmla="*/ 1210 h 3073"/>
              <a:gd name="T120" fmla="*/ 199 w 1639"/>
              <a:gd name="T121" fmla="*/ 1230 h 3073"/>
              <a:gd name="T122" fmla="*/ 156 w 1639"/>
              <a:gd name="T123" fmla="*/ 1238 h 3073"/>
              <a:gd name="T124" fmla="*/ 52 w 1639"/>
              <a:gd name="T125" fmla="*/ 1197 h 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39" h="3073">
                <a:moveTo>
                  <a:pt x="429" y="2052"/>
                </a:moveTo>
                <a:lnTo>
                  <a:pt x="436" y="2053"/>
                </a:lnTo>
                <a:lnTo>
                  <a:pt x="453" y="2059"/>
                </a:lnTo>
                <a:lnTo>
                  <a:pt x="460" y="2057"/>
                </a:lnTo>
                <a:lnTo>
                  <a:pt x="472" y="2057"/>
                </a:lnTo>
                <a:lnTo>
                  <a:pt x="488" y="2058"/>
                </a:lnTo>
                <a:lnTo>
                  <a:pt x="505" y="2059"/>
                </a:lnTo>
                <a:lnTo>
                  <a:pt x="512" y="2055"/>
                </a:lnTo>
                <a:lnTo>
                  <a:pt x="518" y="2060"/>
                </a:lnTo>
                <a:lnTo>
                  <a:pt x="522" y="2067"/>
                </a:lnTo>
                <a:lnTo>
                  <a:pt x="526" y="2070"/>
                </a:lnTo>
                <a:lnTo>
                  <a:pt x="530" y="2070"/>
                </a:lnTo>
                <a:lnTo>
                  <a:pt x="532" y="2077"/>
                </a:lnTo>
                <a:lnTo>
                  <a:pt x="548" y="2087"/>
                </a:lnTo>
                <a:lnTo>
                  <a:pt x="557" y="2091"/>
                </a:lnTo>
                <a:lnTo>
                  <a:pt x="561" y="2096"/>
                </a:lnTo>
                <a:lnTo>
                  <a:pt x="562" y="2102"/>
                </a:lnTo>
                <a:lnTo>
                  <a:pt x="561" y="2105"/>
                </a:lnTo>
                <a:lnTo>
                  <a:pt x="565" y="2107"/>
                </a:lnTo>
                <a:lnTo>
                  <a:pt x="569" y="2106"/>
                </a:lnTo>
                <a:lnTo>
                  <a:pt x="575" y="2103"/>
                </a:lnTo>
                <a:lnTo>
                  <a:pt x="579" y="2100"/>
                </a:lnTo>
                <a:lnTo>
                  <a:pt x="584" y="2098"/>
                </a:lnTo>
                <a:lnTo>
                  <a:pt x="590" y="2098"/>
                </a:lnTo>
                <a:lnTo>
                  <a:pt x="595" y="2106"/>
                </a:lnTo>
                <a:lnTo>
                  <a:pt x="599" y="2106"/>
                </a:lnTo>
                <a:lnTo>
                  <a:pt x="618" y="2119"/>
                </a:lnTo>
                <a:lnTo>
                  <a:pt x="625" y="2122"/>
                </a:lnTo>
                <a:lnTo>
                  <a:pt x="629" y="2127"/>
                </a:lnTo>
                <a:lnTo>
                  <a:pt x="634" y="2127"/>
                </a:lnTo>
                <a:lnTo>
                  <a:pt x="641" y="2127"/>
                </a:lnTo>
                <a:lnTo>
                  <a:pt x="643" y="2130"/>
                </a:lnTo>
                <a:lnTo>
                  <a:pt x="650" y="2128"/>
                </a:lnTo>
                <a:lnTo>
                  <a:pt x="658" y="2129"/>
                </a:lnTo>
                <a:lnTo>
                  <a:pt x="676" y="2139"/>
                </a:lnTo>
                <a:lnTo>
                  <a:pt x="679" y="2139"/>
                </a:lnTo>
                <a:lnTo>
                  <a:pt x="694" y="2147"/>
                </a:lnTo>
                <a:lnTo>
                  <a:pt x="698" y="2144"/>
                </a:lnTo>
                <a:lnTo>
                  <a:pt x="710" y="2156"/>
                </a:lnTo>
                <a:lnTo>
                  <a:pt x="716" y="2154"/>
                </a:lnTo>
                <a:lnTo>
                  <a:pt x="725" y="2157"/>
                </a:lnTo>
                <a:lnTo>
                  <a:pt x="727" y="2160"/>
                </a:lnTo>
                <a:lnTo>
                  <a:pt x="729" y="2169"/>
                </a:lnTo>
                <a:lnTo>
                  <a:pt x="725" y="2177"/>
                </a:lnTo>
                <a:lnTo>
                  <a:pt x="728" y="2187"/>
                </a:lnTo>
                <a:lnTo>
                  <a:pt x="732" y="2188"/>
                </a:lnTo>
                <a:lnTo>
                  <a:pt x="740" y="2199"/>
                </a:lnTo>
                <a:lnTo>
                  <a:pt x="749" y="2211"/>
                </a:lnTo>
                <a:lnTo>
                  <a:pt x="772" y="2234"/>
                </a:lnTo>
                <a:lnTo>
                  <a:pt x="774" y="2237"/>
                </a:lnTo>
                <a:lnTo>
                  <a:pt x="777" y="2245"/>
                </a:lnTo>
                <a:lnTo>
                  <a:pt x="782" y="2248"/>
                </a:lnTo>
                <a:lnTo>
                  <a:pt x="785" y="2255"/>
                </a:lnTo>
                <a:lnTo>
                  <a:pt x="786" y="2255"/>
                </a:lnTo>
                <a:lnTo>
                  <a:pt x="791" y="2258"/>
                </a:lnTo>
                <a:lnTo>
                  <a:pt x="793" y="2260"/>
                </a:lnTo>
                <a:lnTo>
                  <a:pt x="801" y="2270"/>
                </a:lnTo>
                <a:lnTo>
                  <a:pt x="801" y="2268"/>
                </a:lnTo>
                <a:lnTo>
                  <a:pt x="802" y="2275"/>
                </a:lnTo>
                <a:lnTo>
                  <a:pt x="803" y="2276"/>
                </a:lnTo>
                <a:lnTo>
                  <a:pt x="804" y="2286"/>
                </a:lnTo>
                <a:lnTo>
                  <a:pt x="806" y="2291"/>
                </a:lnTo>
                <a:lnTo>
                  <a:pt x="806" y="2298"/>
                </a:lnTo>
                <a:lnTo>
                  <a:pt x="807" y="2307"/>
                </a:lnTo>
                <a:lnTo>
                  <a:pt x="806" y="2309"/>
                </a:lnTo>
                <a:lnTo>
                  <a:pt x="798" y="2312"/>
                </a:lnTo>
                <a:lnTo>
                  <a:pt x="793" y="2320"/>
                </a:lnTo>
                <a:lnTo>
                  <a:pt x="782" y="2323"/>
                </a:lnTo>
                <a:lnTo>
                  <a:pt x="759" y="2314"/>
                </a:lnTo>
                <a:lnTo>
                  <a:pt x="746" y="2302"/>
                </a:lnTo>
                <a:lnTo>
                  <a:pt x="737" y="2299"/>
                </a:lnTo>
                <a:lnTo>
                  <a:pt x="728" y="2296"/>
                </a:lnTo>
                <a:lnTo>
                  <a:pt x="720" y="2292"/>
                </a:lnTo>
                <a:lnTo>
                  <a:pt x="707" y="2290"/>
                </a:lnTo>
                <a:lnTo>
                  <a:pt x="697" y="2293"/>
                </a:lnTo>
                <a:lnTo>
                  <a:pt x="684" y="2291"/>
                </a:lnTo>
                <a:lnTo>
                  <a:pt x="676" y="2290"/>
                </a:lnTo>
                <a:lnTo>
                  <a:pt x="670" y="2292"/>
                </a:lnTo>
                <a:lnTo>
                  <a:pt x="657" y="2295"/>
                </a:lnTo>
                <a:lnTo>
                  <a:pt x="648" y="2293"/>
                </a:lnTo>
                <a:lnTo>
                  <a:pt x="641" y="2292"/>
                </a:lnTo>
                <a:lnTo>
                  <a:pt x="636" y="2294"/>
                </a:lnTo>
                <a:lnTo>
                  <a:pt x="616" y="2289"/>
                </a:lnTo>
                <a:lnTo>
                  <a:pt x="605" y="2283"/>
                </a:lnTo>
                <a:lnTo>
                  <a:pt x="594" y="2271"/>
                </a:lnTo>
                <a:lnTo>
                  <a:pt x="583" y="2255"/>
                </a:lnTo>
                <a:lnTo>
                  <a:pt x="577" y="2245"/>
                </a:lnTo>
                <a:lnTo>
                  <a:pt x="576" y="2236"/>
                </a:lnTo>
                <a:lnTo>
                  <a:pt x="575" y="2231"/>
                </a:lnTo>
                <a:lnTo>
                  <a:pt x="578" y="2223"/>
                </a:lnTo>
                <a:lnTo>
                  <a:pt x="583" y="2216"/>
                </a:lnTo>
                <a:lnTo>
                  <a:pt x="579" y="2211"/>
                </a:lnTo>
                <a:lnTo>
                  <a:pt x="585" y="2207"/>
                </a:lnTo>
                <a:lnTo>
                  <a:pt x="583" y="2200"/>
                </a:lnTo>
                <a:lnTo>
                  <a:pt x="589" y="2199"/>
                </a:lnTo>
                <a:lnTo>
                  <a:pt x="592" y="2197"/>
                </a:lnTo>
                <a:lnTo>
                  <a:pt x="591" y="2192"/>
                </a:lnTo>
                <a:lnTo>
                  <a:pt x="589" y="2191"/>
                </a:lnTo>
                <a:lnTo>
                  <a:pt x="585" y="2187"/>
                </a:lnTo>
                <a:lnTo>
                  <a:pt x="584" y="2176"/>
                </a:lnTo>
                <a:lnTo>
                  <a:pt x="579" y="2169"/>
                </a:lnTo>
                <a:lnTo>
                  <a:pt x="579" y="2163"/>
                </a:lnTo>
                <a:lnTo>
                  <a:pt x="577" y="2157"/>
                </a:lnTo>
                <a:lnTo>
                  <a:pt x="580" y="2152"/>
                </a:lnTo>
                <a:lnTo>
                  <a:pt x="577" y="2149"/>
                </a:lnTo>
                <a:lnTo>
                  <a:pt x="576" y="2141"/>
                </a:lnTo>
                <a:lnTo>
                  <a:pt x="567" y="2138"/>
                </a:lnTo>
                <a:lnTo>
                  <a:pt x="564" y="2139"/>
                </a:lnTo>
                <a:lnTo>
                  <a:pt x="556" y="2134"/>
                </a:lnTo>
                <a:lnTo>
                  <a:pt x="552" y="2130"/>
                </a:lnTo>
                <a:lnTo>
                  <a:pt x="546" y="2126"/>
                </a:lnTo>
                <a:lnTo>
                  <a:pt x="544" y="2129"/>
                </a:lnTo>
                <a:lnTo>
                  <a:pt x="543" y="2136"/>
                </a:lnTo>
                <a:lnTo>
                  <a:pt x="542" y="2137"/>
                </a:lnTo>
                <a:lnTo>
                  <a:pt x="541" y="2133"/>
                </a:lnTo>
                <a:lnTo>
                  <a:pt x="532" y="2125"/>
                </a:lnTo>
                <a:lnTo>
                  <a:pt x="519" y="2127"/>
                </a:lnTo>
                <a:lnTo>
                  <a:pt x="515" y="2125"/>
                </a:lnTo>
                <a:lnTo>
                  <a:pt x="514" y="2118"/>
                </a:lnTo>
                <a:lnTo>
                  <a:pt x="507" y="2118"/>
                </a:lnTo>
                <a:lnTo>
                  <a:pt x="504" y="2119"/>
                </a:lnTo>
                <a:lnTo>
                  <a:pt x="501" y="2117"/>
                </a:lnTo>
                <a:lnTo>
                  <a:pt x="495" y="2117"/>
                </a:lnTo>
                <a:lnTo>
                  <a:pt x="492" y="2120"/>
                </a:lnTo>
                <a:lnTo>
                  <a:pt x="487" y="2120"/>
                </a:lnTo>
                <a:lnTo>
                  <a:pt x="482" y="2119"/>
                </a:lnTo>
                <a:lnTo>
                  <a:pt x="478" y="2115"/>
                </a:lnTo>
                <a:lnTo>
                  <a:pt x="471" y="2112"/>
                </a:lnTo>
                <a:lnTo>
                  <a:pt x="466" y="2110"/>
                </a:lnTo>
                <a:lnTo>
                  <a:pt x="469" y="2105"/>
                </a:lnTo>
                <a:lnTo>
                  <a:pt x="465" y="2098"/>
                </a:lnTo>
                <a:lnTo>
                  <a:pt x="461" y="2096"/>
                </a:lnTo>
                <a:lnTo>
                  <a:pt x="453" y="2086"/>
                </a:lnTo>
                <a:lnTo>
                  <a:pt x="447" y="2078"/>
                </a:lnTo>
                <a:lnTo>
                  <a:pt x="444" y="2077"/>
                </a:lnTo>
                <a:lnTo>
                  <a:pt x="441" y="2072"/>
                </a:lnTo>
                <a:lnTo>
                  <a:pt x="443" y="2069"/>
                </a:lnTo>
                <a:lnTo>
                  <a:pt x="434" y="2066"/>
                </a:lnTo>
                <a:lnTo>
                  <a:pt x="430" y="2060"/>
                </a:lnTo>
                <a:lnTo>
                  <a:pt x="426" y="2052"/>
                </a:lnTo>
                <a:lnTo>
                  <a:pt x="429" y="2052"/>
                </a:lnTo>
                <a:close/>
                <a:moveTo>
                  <a:pt x="422" y="2725"/>
                </a:moveTo>
                <a:lnTo>
                  <a:pt x="436" y="2720"/>
                </a:lnTo>
                <a:lnTo>
                  <a:pt x="440" y="2723"/>
                </a:lnTo>
                <a:lnTo>
                  <a:pt x="443" y="2729"/>
                </a:lnTo>
                <a:lnTo>
                  <a:pt x="452" y="2727"/>
                </a:lnTo>
                <a:lnTo>
                  <a:pt x="460" y="2723"/>
                </a:lnTo>
                <a:lnTo>
                  <a:pt x="468" y="2729"/>
                </a:lnTo>
                <a:lnTo>
                  <a:pt x="475" y="2737"/>
                </a:lnTo>
                <a:lnTo>
                  <a:pt x="475" y="2744"/>
                </a:lnTo>
                <a:lnTo>
                  <a:pt x="479" y="2753"/>
                </a:lnTo>
                <a:lnTo>
                  <a:pt x="482" y="2765"/>
                </a:lnTo>
                <a:lnTo>
                  <a:pt x="487" y="2765"/>
                </a:lnTo>
                <a:lnTo>
                  <a:pt x="495" y="2770"/>
                </a:lnTo>
                <a:lnTo>
                  <a:pt x="497" y="2779"/>
                </a:lnTo>
                <a:lnTo>
                  <a:pt x="498" y="2790"/>
                </a:lnTo>
                <a:lnTo>
                  <a:pt x="507" y="2803"/>
                </a:lnTo>
                <a:lnTo>
                  <a:pt x="516" y="2809"/>
                </a:lnTo>
                <a:lnTo>
                  <a:pt x="518" y="2817"/>
                </a:lnTo>
                <a:lnTo>
                  <a:pt x="531" y="2828"/>
                </a:lnTo>
                <a:lnTo>
                  <a:pt x="537" y="2837"/>
                </a:lnTo>
                <a:lnTo>
                  <a:pt x="538" y="2844"/>
                </a:lnTo>
                <a:lnTo>
                  <a:pt x="562" y="2874"/>
                </a:lnTo>
                <a:lnTo>
                  <a:pt x="576" y="2889"/>
                </a:lnTo>
                <a:lnTo>
                  <a:pt x="582" y="2893"/>
                </a:lnTo>
                <a:lnTo>
                  <a:pt x="598" y="2901"/>
                </a:lnTo>
                <a:lnTo>
                  <a:pt x="607" y="2910"/>
                </a:lnTo>
                <a:lnTo>
                  <a:pt x="615" y="2923"/>
                </a:lnTo>
                <a:lnTo>
                  <a:pt x="658" y="2961"/>
                </a:lnTo>
                <a:lnTo>
                  <a:pt x="679" y="2979"/>
                </a:lnTo>
                <a:lnTo>
                  <a:pt x="691" y="2989"/>
                </a:lnTo>
                <a:lnTo>
                  <a:pt x="704" y="3003"/>
                </a:lnTo>
                <a:lnTo>
                  <a:pt x="721" y="3017"/>
                </a:lnTo>
                <a:lnTo>
                  <a:pt x="746" y="3044"/>
                </a:lnTo>
                <a:lnTo>
                  <a:pt x="736" y="3050"/>
                </a:lnTo>
                <a:lnTo>
                  <a:pt x="728" y="3044"/>
                </a:lnTo>
                <a:lnTo>
                  <a:pt x="715" y="3042"/>
                </a:lnTo>
                <a:lnTo>
                  <a:pt x="709" y="3038"/>
                </a:lnTo>
                <a:lnTo>
                  <a:pt x="698" y="3036"/>
                </a:lnTo>
                <a:lnTo>
                  <a:pt x="686" y="3040"/>
                </a:lnTo>
                <a:lnTo>
                  <a:pt x="680" y="3043"/>
                </a:lnTo>
                <a:lnTo>
                  <a:pt x="676" y="3055"/>
                </a:lnTo>
                <a:lnTo>
                  <a:pt x="667" y="3059"/>
                </a:lnTo>
                <a:lnTo>
                  <a:pt x="659" y="3062"/>
                </a:lnTo>
                <a:lnTo>
                  <a:pt x="653" y="3066"/>
                </a:lnTo>
                <a:lnTo>
                  <a:pt x="648" y="3073"/>
                </a:lnTo>
                <a:lnTo>
                  <a:pt x="644" y="3067"/>
                </a:lnTo>
                <a:lnTo>
                  <a:pt x="641" y="3058"/>
                </a:lnTo>
                <a:lnTo>
                  <a:pt x="638" y="3052"/>
                </a:lnTo>
                <a:lnTo>
                  <a:pt x="632" y="3050"/>
                </a:lnTo>
                <a:lnTo>
                  <a:pt x="623" y="3042"/>
                </a:lnTo>
                <a:lnTo>
                  <a:pt x="621" y="3044"/>
                </a:lnTo>
                <a:lnTo>
                  <a:pt x="618" y="3043"/>
                </a:lnTo>
                <a:lnTo>
                  <a:pt x="609" y="3033"/>
                </a:lnTo>
                <a:lnTo>
                  <a:pt x="602" y="3027"/>
                </a:lnTo>
                <a:lnTo>
                  <a:pt x="592" y="3023"/>
                </a:lnTo>
                <a:lnTo>
                  <a:pt x="590" y="3015"/>
                </a:lnTo>
                <a:lnTo>
                  <a:pt x="574" y="3010"/>
                </a:lnTo>
                <a:lnTo>
                  <a:pt x="567" y="3006"/>
                </a:lnTo>
                <a:lnTo>
                  <a:pt x="567" y="3001"/>
                </a:lnTo>
                <a:lnTo>
                  <a:pt x="561" y="2997"/>
                </a:lnTo>
                <a:lnTo>
                  <a:pt x="554" y="2995"/>
                </a:lnTo>
                <a:lnTo>
                  <a:pt x="555" y="2990"/>
                </a:lnTo>
                <a:lnTo>
                  <a:pt x="552" y="2980"/>
                </a:lnTo>
                <a:lnTo>
                  <a:pt x="544" y="2971"/>
                </a:lnTo>
                <a:lnTo>
                  <a:pt x="543" y="2965"/>
                </a:lnTo>
                <a:lnTo>
                  <a:pt x="545" y="2957"/>
                </a:lnTo>
                <a:lnTo>
                  <a:pt x="530" y="2946"/>
                </a:lnTo>
                <a:lnTo>
                  <a:pt x="523" y="2933"/>
                </a:lnTo>
                <a:lnTo>
                  <a:pt x="516" y="2916"/>
                </a:lnTo>
                <a:lnTo>
                  <a:pt x="508" y="2915"/>
                </a:lnTo>
                <a:lnTo>
                  <a:pt x="502" y="2907"/>
                </a:lnTo>
                <a:lnTo>
                  <a:pt x="504" y="2902"/>
                </a:lnTo>
                <a:lnTo>
                  <a:pt x="502" y="2898"/>
                </a:lnTo>
                <a:lnTo>
                  <a:pt x="495" y="2897"/>
                </a:lnTo>
                <a:lnTo>
                  <a:pt x="498" y="2888"/>
                </a:lnTo>
                <a:lnTo>
                  <a:pt x="496" y="2879"/>
                </a:lnTo>
                <a:lnTo>
                  <a:pt x="491" y="2874"/>
                </a:lnTo>
                <a:lnTo>
                  <a:pt x="490" y="2854"/>
                </a:lnTo>
                <a:lnTo>
                  <a:pt x="483" y="2847"/>
                </a:lnTo>
                <a:lnTo>
                  <a:pt x="480" y="2837"/>
                </a:lnTo>
                <a:lnTo>
                  <a:pt x="468" y="2827"/>
                </a:lnTo>
                <a:lnTo>
                  <a:pt x="459" y="2813"/>
                </a:lnTo>
                <a:lnTo>
                  <a:pt x="458" y="2801"/>
                </a:lnTo>
                <a:lnTo>
                  <a:pt x="458" y="2793"/>
                </a:lnTo>
                <a:lnTo>
                  <a:pt x="454" y="2789"/>
                </a:lnTo>
                <a:lnTo>
                  <a:pt x="447" y="2766"/>
                </a:lnTo>
                <a:lnTo>
                  <a:pt x="443" y="2756"/>
                </a:lnTo>
                <a:lnTo>
                  <a:pt x="438" y="2754"/>
                </a:lnTo>
                <a:lnTo>
                  <a:pt x="433" y="2749"/>
                </a:lnTo>
                <a:lnTo>
                  <a:pt x="426" y="2752"/>
                </a:lnTo>
                <a:lnTo>
                  <a:pt x="422" y="2751"/>
                </a:lnTo>
                <a:lnTo>
                  <a:pt x="422" y="2725"/>
                </a:lnTo>
                <a:close/>
                <a:moveTo>
                  <a:pt x="0" y="1189"/>
                </a:moveTo>
                <a:lnTo>
                  <a:pt x="4" y="1146"/>
                </a:lnTo>
                <a:lnTo>
                  <a:pt x="66" y="1101"/>
                </a:lnTo>
                <a:lnTo>
                  <a:pt x="85" y="1087"/>
                </a:lnTo>
                <a:lnTo>
                  <a:pt x="93" y="1080"/>
                </a:lnTo>
                <a:lnTo>
                  <a:pt x="112" y="1067"/>
                </a:lnTo>
                <a:lnTo>
                  <a:pt x="140" y="1045"/>
                </a:lnTo>
                <a:lnTo>
                  <a:pt x="149" y="1039"/>
                </a:lnTo>
                <a:lnTo>
                  <a:pt x="156" y="1033"/>
                </a:lnTo>
                <a:lnTo>
                  <a:pt x="164" y="1028"/>
                </a:lnTo>
                <a:lnTo>
                  <a:pt x="174" y="1020"/>
                </a:lnTo>
                <a:lnTo>
                  <a:pt x="195" y="1004"/>
                </a:lnTo>
                <a:lnTo>
                  <a:pt x="196" y="1004"/>
                </a:lnTo>
                <a:lnTo>
                  <a:pt x="198" y="1004"/>
                </a:lnTo>
                <a:lnTo>
                  <a:pt x="207" y="1004"/>
                </a:lnTo>
                <a:lnTo>
                  <a:pt x="216" y="1004"/>
                </a:lnTo>
                <a:lnTo>
                  <a:pt x="235" y="1004"/>
                </a:lnTo>
                <a:lnTo>
                  <a:pt x="239" y="1004"/>
                </a:lnTo>
                <a:lnTo>
                  <a:pt x="258" y="1004"/>
                </a:lnTo>
                <a:lnTo>
                  <a:pt x="272" y="1004"/>
                </a:lnTo>
                <a:lnTo>
                  <a:pt x="279" y="1004"/>
                </a:lnTo>
                <a:lnTo>
                  <a:pt x="288" y="1004"/>
                </a:lnTo>
                <a:lnTo>
                  <a:pt x="293" y="1003"/>
                </a:lnTo>
                <a:lnTo>
                  <a:pt x="304" y="1003"/>
                </a:lnTo>
                <a:lnTo>
                  <a:pt x="316" y="1003"/>
                </a:lnTo>
                <a:lnTo>
                  <a:pt x="339" y="1004"/>
                </a:lnTo>
                <a:lnTo>
                  <a:pt x="341" y="1004"/>
                </a:lnTo>
                <a:lnTo>
                  <a:pt x="349" y="1004"/>
                </a:lnTo>
                <a:lnTo>
                  <a:pt x="349" y="991"/>
                </a:lnTo>
                <a:lnTo>
                  <a:pt x="349" y="980"/>
                </a:lnTo>
                <a:lnTo>
                  <a:pt x="349" y="969"/>
                </a:lnTo>
                <a:lnTo>
                  <a:pt x="349" y="963"/>
                </a:lnTo>
                <a:lnTo>
                  <a:pt x="350" y="957"/>
                </a:lnTo>
                <a:lnTo>
                  <a:pt x="350" y="956"/>
                </a:lnTo>
                <a:lnTo>
                  <a:pt x="350" y="946"/>
                </a:lnTo>
                <a:lnTo>
                  <a:pt x="350" y="945"/>
                </a:lnTo>
                <a:lnTo>
                  <a:pt x="350" y="941"/>
                </a:lnTo>
                <a:lnTo>
                  <a:pt x="350" y="928"/>
                </a:lnTo>
                <a:lnTo>
                  <a:pt x="350" y="921"/>
                </a:lnTo>
                <a:lnTo>
                  <a:pt x="350" y="920"/>
                </a:lnTo>
                <a:lnTo>
                  <a:pt x="350" y="899"/>
                </a:lnTo>
                <a:lnTo>
                  <a:pt x="350" y="894"/>
                </a:lnTo>
                <a:lnTo>
                  <a:pt x="394" y="893"/>
                </a:lnTo>
                <a:lnTo>
                  <a:pt x="394" y="891"/>
                </a:lnTo>
                <a:lnTo>
                  <a:pt x="394" y="871"/>
                </a:lnTo>
                <a:lnTo>
                  <a:pt x="394" y="858"/>
                </a:lnTo>
                <a:lnTo>
                  <a:pt x="393" y="850"/>
                </a:lnTo>
                <a:lnTo>
                  <a:pt x="393" y="849"/>
                </a:lnTo>
                <a:lnTo>
                  <a:pt x="393" y="848"/>
                </a:lnTo>
                <a:lnTo>
                  <a:pt x="388" y="814"/>
                </a:lnTo>
                <a:lnTo>
                  <a:pt x="370" y="770"/>
                </a:lnTo>
                <a:lnTo>
                  <a:pt x="369" y="766"/>
                </a:lnTo>
                <a:lnTo>
                  <a:pt x="346" y="709"/>
                </a:lnTo>
                <a:lnTo>
                  <a:pt x="336" y="685"/>
                </a:lnTo>
                <a:lnTo>
                  <a:pt x="319" y="645"/>
                </a:lnTo>
                <a:lnTo>
                  <a:pt x="317" y="640"/>
                </a:lnTo>
                <a:lnTo>
                  <a:pt x="275" y="536"/>
                </a:lnTo>
                <a:lnTo>
                  <a:pt x="260" y="498"/>
                </a:lnTo>
                <a:lnTo>
                  <a:pt x="255" y="488"/>
                </a:lnTo>
                <a:lnTo>
                  <a:pt x="187" y="318"/>
                </a:lnTo>
                <a:lnTo>
                  <a:pt x="156" y="242"/>
                </a:lnTo>
                <a:lnTo>
                  <a:pt x="81" y="53"/>
                </a:lnTo>
                <a:lnTo>
                  <a:pt x="65" y="13"/>
                </a:lnTo>
                <a:lnTo>
                  <a:pt x="64" y="8"/>
                </a:lnTo>
                <a:lnTo>
                  <a:pt x="77" y="8"/>
                </a:lnTo>
                <a:lnTo>
                  <a:pt x="79" y="8"/>
                </a:lnTo>
                <a:lnTo>
                  <a:pt x="81" y="8"/>
                </a:lnTo>
                <a:lnTo>
                  <a:pt x="77" y="13"/>
                </a:lnTo>
                <a:lnTo>
                  <a:pt x="76" y="15"/>
                </a:lnTo>
                <a:lnTo>
                  <a:pt x="76" y="19"/>
                </a:lnTo>
                <a:lnTo>
                  <a:pt x="79" y="24"/>
                </a:lnTo>
                <a:lnTo>
                  <a:pt x="86" y="31"/>
                </a:lnTo>
                <a:lnTo>
                  <a:pt x="114" y="31"/>
                </a:lnTo>
                <a:lnTo>
                  <a:pt x="114" y="8"/>
                </a:lnTo>
                <a:lnTo>
                  <a:pt x="125" y="8"/>
                </a:lnTo>
                <a:lnTo>
                  <a:pt x="136" y="8"/>
                </a:lnTo>
                <a:lnTo>
                  <a:pt x="320" y="7"/>
                </a:lnTo>
                <a:lnTo>
                  <a:pt x="402" y="7"/>
                </a:lnTo>
                <a:lnTo>
                  <a:pt x="450" y="7"/>
                </a:lnTo>
                <a:lnTo>
                  <a:pt x="502" y="7"/>
                </a:lnTo>
                <a:lnTo>
                  <a:pt x="781" y="6"/>
                </a:lnTo>
                <a:lnTo>
                  <a:pt x="826" y="5"/>
                </a:lnTo>
                <a:lnTo>
                  <a:pt x="881" y="5"/>
                </a:lnTo>
                <a:lnTo>
                  <a:pt x="892" y="5"/>
                </a:lnTo>
                <a:lnTo>
                  <a:pt x="914" y="5"/>
                </a:lnTo>
                <a:lnTo>
                  <a:pt x="977" y="4"/>
                </a:lnTo>
                <a:lnTo>
                  <a:pt x="982" y="4"/>
                </a:lnTo>
                <a:lnTo>
                  <a:pt x="996" y="4"/>
                </a:lnTo>
                <a:lnTo>
                  <a:pt x="1016" y="4"/>
                </a:lnTo>
                <a:lnTo>
                  <a:pt x="1033" y="4"/>
                </a:lnTo>
                <a:lnTo>
                  <a:pt x="1034" y="4"/>
                </a:lnTo>
                <a:lnTo>
                  <a:pt x="1139" y="2"/>
                </a:lnTo>
                <a:lnTo>
                  <a:pt x="1163" y="2"/>
                </a:lnTo>
                <a:lnTo>
                  <a:pt x="1297" y="1"/>
                </a:lnTo>
                <a:lnTo>
                  <a:pt x="1477" y="0"/>
                </a:lnTo>
                <a:lnTo>
                  <a:pt x="1612" y="1"/>
                </a:lnTo>
                <a:lnTo>
                  <a:pt x="1612" y="137"/>
                </a:lnTo>
                <a:lnTo>
                  <a:pt x="1612" y="204"/>
                </a:lnTo>
                <a:lnTo>
                  <a:pt x="1612" y="407"/>
                </a:lnTo>
                <a:lnTo>
                  <a:pt x="1621" y="407"/>
                </a:lnTo>
                <a:lnTo>
                  <a:pt x="1621" y="499"/>
                </a:lnTo>
                <a:lnTo>
                  <a:pt x="1621" y="553"/>
                </a:lnTo>
                <a:lnTo>
                  <a:pt x="1622" y="571"/>
                </a:lnTo>
                <a:lnTo>
                  <a:pt x="1628" y="654"/>
                </a:lnTo>
                <a:lnTo>
                  <a:pt x="1630" y="690"/>
                </a:lnTo>
                <a:lnTo>
                  <a:pt x="1631" y="701"/>
                </a:lnTo>
                <a:lnTo>
                  <a:pt x="1632" y="709"/>
                </a:lnTo>
                <a:lnTo>
                  <a:pt x="1632" y="712"/>
                </a:lnTo>
                <a:lnTo>
                  <a:pt x="1633" y="742"/>
                </a:lnTo>
                <a:lnTo>
                  <a:pt x="1638" y="807"/>
                </a:lnTo>
                <a:lnTo>
                  <a:pt x="1638" y="809"/>
                </a:lnTo>
                <a:lnTo>
                  <a:pt x="1639" y="819"/>
                </a:lnTo>
                <a:lnTo>
                  <a:pt x="1613" y="943"/>
                </a:lnTo>
                <a:lnTo>
                  <a:pt x="1600" y="1005"/>
                </a:lnTo>
                <a:lnTo>
                  <a:pt x="1599" y="1008"/>
                </a:lnTo>
                <a:lnTo>
                  <a:pt x="1598" y="1013"/>
                </a:lnTo>
                <a:lnTo>
                  <a:pt x="1594" y="1022"/>
                </a:lnTo>
                <a:lnTo>
                  <a:pt x="1592" y="1031"/>
                </a:lnTo>
                <a:lnTo>
                  <a:pt x="1589" y="1043"/>
                </a:lnTo>
                <a:lnTo>
                  <a:pt x="1588" y="1050"/>
                </a:lnTo>
                <a:lnTo>
                  <a:pt x="1585" y="1058"/>
                </a:lnTo>
                <a:lnTo>
                  <a:pt x="1581" y="1070"/>
                </a:lnTo>
                <a:lnTo>
                  <a:pt x="1579" y="1075"/>
                </a:lnTo>
                <a:lnTo>
                  <a:pt x="1572" y="1097"/>
                </a:lnTo>
                <a:lnTo>
                  <a:pt x="1566" y="1115"/>
                </a:lnTo>
                <a:lnTo>
                  <a:pt x="1565" y="1117"/>
                </a:lnTo>
                <a:lnTo>
                  <a:pt x="1564" y="1119"/>
                </a:lnTo>
                <a:lnTo>
                  <a:pt x="1561" y="1130"/>
                </a:lnTo>
                <a:lnTo>
                  <a:pt x="1559" y="1133"/>
                </a:lnTo>
                <a:lnTo>
                  <a:pt x="1559" y="1135"/>
                </a:lnTo>
                <a:lnTo>
                  <a:pt x="1557" y="1139"/>
                </a:lnTo>
                <a:lnTo>
                  <a:pt x="1556" y="1141"/>
                </a:lnTo>
                <a:lnTo>
                  <a:pt x="1555" y="1144"/>
                </a:lnTo>
                <a:lnTo>
                  <a:pt x="1554" y="1147"/>
                </a:lnTo>
                <a:lnTo>
                  <a:pt x="1552" y="1152"/>
                </a:lnTo>
                <a:lnTo>
                  <a:pt x="1550" y="1158"/>
                </a:lnTo>
                <a:lnTo>
                  <a:pt x="1549" y="1163"/>
                </a:lnTo>
                <a:lnTo>
                  <a:pt x="1547" y="1169"/>
                </a:lnTo>
                <a:lnTo>
                  <a:pt x="1545" y="1175"/>
                </a:lnTo>
                <a:lnTo>
                  <a:pt x="1543" y="1181"/>
                </a:lnTo>
                <a:lnTo>
                  <a:pt x="1542" y="1187"/>
                </a:lnTo>
                <a:lnTo>
                  <a:pt x="1540" y="1191"/>
                </a:lnTo>
                <a:lnTo>
                  <a:pt x="1540" y="1192"/>
                </a:lnTo>
                <a:lnTo>
                  <a:pt x="1538" y="1198"/>
                </a:lnTo>
                <a:lnTo>
                  <a:pt x="1537" y="1203"/>
                </a:lnTo>
                <a:lnTo>
                  <a:pt x="1536" y="1209"/>
                </a:lnTo>
                <a:lnTo>
                  <a:pt x="1535" y="1214"/>
                </a:lnTo>
                <a:lnTo>
                  <a:pt x="1534" y="1222"/>
                </a:lnTo>
                <a:lnTo>
                  <a:pt x="1533" y="1227"/>
                </a:lnTo>
                <a:lnTo>
                  <a:pt x="1526" y="1232"/>
                </a:lnTo>
                <a:lnTo>
                  <a:pt x="1525" y="1232"/>
                </a:lnTo>
                <a:lnTo>
                  <a:pt x="1513" y="1230"/>
                </a:lnTo>
                <a:lnTo>
                  <a:pt x="1513" y="1229"/>
                </a:lnTo>
                <a:lnTo>
                  <a:pt x="1487" y="1224"/>
                </a:lnTo>
                <a:lnTo>
                  <a:pt x="1486" y="1224"/>
                </a:lnTo>
                <a:lnTo>
                  <a:pt x="1486" y="1231"/>
                </a:lnTo>
                <a:lnTo>
                  <a:pt x="1487" y="1239"/>
                </a:lnTo>
                <a:lnTo>
                  <a:pt x="1487" y="1243"/>
                </a:lnTo>
                <a:lnTo>
                  <a:pt x="1486" y="1253"/>
                </a:lnTo>
                <a:lnTo>
                  <a:pt x="1483" y="1253"/>
                </a:lnTo>
                <a:lnTo>
                  <a:pt x="1470" y="1253"/>
                </a:lnTo>
                <a:lnTo>
                  <a:pt x="1464" y="1253"/>
                </a:lnTo>
                <a:lnTo>
                  <a:pt x="1456" y="1268"/>
                </a:lnTo>
                <a:lnTo>
                  <a:pt x="1441" y="1297"/>
                </a:lnTo>
                <a:lnTo>
                  <a:pt x="1441" y="1308"/>
                </a:lnTo>
                <a:lnTo>
                  <a:pt x="1453" y="1308"/>
                </a:lnTo>
                <a:lnTo>
                  <a:pt x="1453" y="1324"/>
                </a:lnTo>
                <a:lnTo>
                  <a:pt x="1453" y="1331"/>
                </a:lnTo>
                <a:lnTo>
                  <a:pt x="1465" y="1340"/>
                </a:lnTo>
                <a:lnTo>
                  <a:pt x="1466" y="1342"/>
                </a:lnTo>
                <a:lnTo>
                  <a:pt x="1455" y="1342"/>
                </a:lnTo>
                <a:lnTo>
                  <a:pt x="1444" y="1342"/>
                </a:lnTo>
                <a:lnTo>
                  <a:pt x="1393" y="1341"/>
                </a:lnTo>
                <a:lnTo>
                  <a:pt x="1382" y="1341"/>
                </a:lnTo>
                <a:lnTo>
                  <a:pt x="1380" y="1341"/>
                </a:lnTo>
                <a:lnTo>
                  <a:pt x="1358" y="1343"/>
                </a:lnTo>
                <a:lnTo>
                  <a:pt x="1357" y="1343"/>
                </a:lnTo>
                <a:lnTo>
                  <a:pt x="1354" y="1343"/>
                </a:lnTo>
                <a:lnTo>
                  <a:pt x="1331" y="1343"/>
                </a:lnTo>
                <a:lnTo>
                  <a:pt x="1326" y="1343"/>
                </a:lnTo>
                <a:lnTo>
                  <a:pt x="1318" y="1343"/>
                </a:lnTo>
                <a:lnTo>
                  <a:pt x="1304" y="1343"/>
                </a:lnTo>
                <a:lnTo>
                  <a:pt x="1300" y="1341"/>
                </a:lnTo>
                <a:lnTo>
                  <a:pt x="1299" y="1341"/>
                </a:lnTo>
                <a:lnTo>
                  <a:pt x="1294" y="1340"/>
                </a:lnTo>
                <a:lnTo>
                  <a:pt x="1294" y="1343"/>
                </a:lnTo>
                <a:lnTo>
                  <a:pt x="1287" y="1343"/>
                </a:lnTo>
                <a:lnTo>
                  <a:pt x="1286" y="1343"/>
                </a:lnTo>
                <a:lnTo>
                  <a:pt x="1284" y="1343"/>
                </a:lnTo>
                <a:lnTo>
                  <a:pt x="1282" y="1343"/>
                </a:lnTo>
                <a:lnTo>
                  <a:pt x="1279" y="1343"/>
                </a:lnTo>
                <a:lnTo>
                  <a:pt x="1266" y="1343"/>
                </a:lnTo>
                <a:lnTo>
                  <a:pt x="1261" y="1343"/>
                </a:lnTo>
                <a:lnTo>
                  <a:pt x="1255" y="1343"/>
                </a:lnTo>
                <a:lnTo>
                  <a:pt x="1250" y="1343"/>
                </a:lnTo>
                <a:lnTo>
                  <a:pt x="1245" y="1343"/>
                </a:lnTo>
                <a:lnTo>
                  <a:pt x="1244" y="1343"/>
                </a:lnTo>
                <a:lnTo>
                  <a:pt x="1237" y="1343"/>
                </a:lnTo>
                <a:lnTo>
                  <a:pt x="1235" y="1343"/>
                </a:lnTo>
                <a:lnTo>
                  <a:pt x="1233" y="1343"/>
                </a:lnTo>
                <a:lnTo>
                  <a:pt x="1229" y="1343"/>
                </a:lnTo>
                <a:lnTo>
                  <a:pt x="1222" y="1343"/>
                </a:lnTo>
                <a:lnTo>
                  <a:pt x="1222" y="1352"/>
                </a:lnTo>
                <a:lnTo>
                  <a:pt x="1222" y="1356"/>
                </a:lnTo>
                <a:lnTo>
                  <a:pt x="1222" y="1357"/>
                </a:lnTo>
                <a:lnTo>
                  <a:pt x="1222" y="1364"/>
                </a:lnTo>
                <a:lnTo>
                  <a:pt x="1222" y="1369"/>
                </a:lnTo>
                <a:lnTo>
                  <a:pt x="1222" y="1375"/>
                </a:lnTo>
                <a:lnTo>
                  <a:pt x="1222" y="1386"/>
                </a:lnTo>
                <a:lnTo>
                  <a:pt x="1222" y="1392"/>
                </a:lnTo>
                <a:lnTo>
                  <a:pt x="1222" y="1395"/>
                </a:lnTo>
                <a:lnTo>
                  <a:pt x="1222" y="1397"/>
                </a:lnTo>
                <a:lnTo>
                  <a:pt x="1222" y="1403"/>
                </a:lnTo>
                <a:lnTo>
                  <a:pt x="1222" y="1408"/>
                </a:lnTo>
                <a:lnTo>
                  <a:pt x="1213" y="1408"/>
                </a:lnTo>
                <a:lnTo>
                  <a:pt x="1211" y="1408"/>
                </a:lnTo>
                <a:lnTo>
                  <a:pt x="1211" y="1419"/>
                </a:lnTo>
                <a:lnTo>
                  <a:pt x="1208" y="1419"/>
                </a:lnTo>
                <a:lnTo>
                  <a:pt x="1205" y="1419"/>
                </a:lnTo>
                <a:lnTo>
                  <a:pt x="1200" y="1419"/>
                </a:lnTo>
                <a:lnTo>
                  <a:pt x="1200" y="1424"/>
                </a:lnTo>
                <a:lnTo>
                  <a:pt x="1200" y="1428"/>
                </a:lnTo>
                <a:lnTo>
                  <a:pt x="1200" y="1430"/>
                </a:lnTo>
                <a:lnTo>
                  <a:pt x="1193" y="1430"/>
                </a:lnTo>
                <a:lnTo>
                  <a:pt x="1189" y="1430"/>
                </a:lnTo>
                <a:lnTo>
                  <a:pt x="1189" y="1439"/>
                </a:lnTo>
                <a:lnTo>
                  <a:pt x="1189" y="1441"/>
                </a:lnTo>
                <a:lnTo>
                  <a:pt x="1178" y="1441"/>
                </a:lnTo>
                <a:lnTo>
                  <a:pt x="1178" y="1452"/>
                </a:lnTo>
                <a:lnTo>
                  <a:pt x="1156" y="1452"/>
                </a:lnTo>
                <a:lnTo>
                  <a:pt x="1156" y="1464"/>
                </a:lnTo>
                <a:lnTo>
                  <a:pt x="1150" y="1464"/>
                </a:lnTo>
                <a:lnTo>
                  <a:pt x="1145" y="1464"/>
                </a:lnTo>
                <a:lnTo>
                  <a:pt x="1145" y="1470"/>
                </a:lnTo>
                <a:lnTo>
                  <a:pt x="1140" y="1470"/>
                </a:lnTo>
                <a:lnTo>
                  <a:pt x="1140" y="1476"/>
                </a:lnTo>
                <a:lnTo>
                  <a:pt x="1134" y="1476"/>
                </a:lnTo>
                <a:lnTo>
                  <a:pt x="1134" y="1476"/>
                </a:lnTo>
                <a:lnTo>
                  <a:pt x="1134" y="1483"/>
                </a:lnTo>
                <a:lnTo>
                  <a:pt x="1129" y="1483"/>
                </a:lnTo>
                <a:lnTo>
                  <a:pt x="1129" y="1488"/>
                </a:lnTo>
                <a:lnTo>
                  <a:pt x="1129" y="1488"/>
                </a:lnTo>
                <a:lnTo>
                  <a:pt x="1123" y="1488"/>
                </a:lnTo>
                <a:lnTo>
                  <a:pt x="1123" y="1494"/>
                </a:lnTo>
                <a:lnTo>
                  <a:pt x="1118" y="1494"/>
                </a:lnTo>
                <a:lnTo>
                  <a:pt x="1118" y="1494"/>
                </a:lnTo>
                <a:lnTo>
                  <a:pt x="1118" y="1495"/>
                </a:lnTo>
                <a:lnTo>
                  <a:pt x="1118" y="1505"/>
                </a:lnTo>
                <a:lnTo>
                  <a:pt x="1118" y="1511"/>
                </a:lnTo>
                <a:lnTo>
                  <a:pt x="1115" y="1513"/>
                </a:lnTo>
                <a:lnTo>
                  <a:pt x="1113" y="1516"/>
                </a:lnTo>
                <a:lnTo>
                  <a:pt x="1113" y="1528"/>
                </a:lnTo>
                <a:lnTo>
                  <a:pt x="1113" y="1533"/>
                </a:lnTo>
                <a:lnTo>
                  <a:pt x="1113" y="1535"/>
                </a:lnTo>
                <a:lnTo>
                  <a:pt x="1107" y="1537"/>
                </a:lnTo>
                <a:lnTo>
                  <a:pt x="1106" y="1538"/>
                </a:lnTo>
                <a:lnTo>
                  <a:pt x="1105" y="1539"/>
                </a:lnTo>
                <a:lnTo>
                  <a:pt x="1102" y="1541"/>
                </a:lnTo>
                <a:lnTo>
                  <a:pt x="1101" y="1542"/>
                </a:lnTo>
                <a:lnTo>
                  <a:pt x="1090" y="1555"/>
                </a:lnTo>
                <a:lnTo>
                  <a:pt x="1086" y="1560"/>
                </a:lnTo>
                <a:lnTo>
                  <a:pt x="1085" y="1560"/>
                </a:lnTo>
                <a:lnTo>
                  <a:pt x="1083" y="1569"/>
                </a:lnTo>
                <a:lnTo>
                  <a:pt x="1082" y="1572"/>
                </a:lnTo>
                <a:lnTo>
                  <a:pt x="1075" y="1585"/>
                </a:lnTo>
                <a:lnTo>
                  <a:pt x="1075" y="1586"/>
                </a:lnTo>
                <a:lnTo>
                  <a:pt x="1070" y="1597"/>
                </a:lnTo>
                <a:lnTo>
                  <a:pt x="1070" y="1603"/>
                </a:lnTo>
                <a:lnTo>
                  <a:pt x="1070" y="1604"/>
                </a:lnTo>
                <a:lnTo>
                  <a:pt x="1074" y="1613"/>
                </a:lnTo>
                <a:lnTo>
                  <a:pt x="1076" y="1619"/>
                </a:lnTo>
                <a:lnTo>
                  <a:pt x="1076" y="1626"/>
                </a:lnTo>
                <a:lnTo>
                  <a:pt x="1076" y="1628"/>
                </a:lnTo>
                <a:lnTo>
                  <a:pt x="1069" y="1633"/>
                </a:lnTo>
                <a:lnTo>
                  <a:pt x="1068" y="1633"/>
                </a:lnTo>
                <a:lnTo>
                  <a:pt x="1058" y="1639"/>
                </a:lnTo>
                <a:lnTo>
                  <a:pt x="1050" y="1645"/>
                </a:lnTo>
                <a:lnTo>
                  <a:pt x="1048" y="1646"/>
                </a:lnTo>
                <a:lnTo>
                  <a:pt x="1047" y="1648"/>
                </a:lnTo>
                <a:lnTo>
                  <a:pt x="1046" y="1651"/>
                </a:lnTo>
                <a:lnTo>
                  <a:pt x="1025" y="1635"/>
                </a:lnTo>
                <a:lnTo>
                  <a:pt x="1020" y="1633"/>
                </a:lnTo>
                <a:lnTo>
                  <a:pt x="1015" y="1631"/>
                </a:lnTo>
                <a:lnTo>
                  <a:pt x="1013" y="1631"/>
                </a:lnTo>
                <a:lnTo>
                  <a:pt x="1008" y="1628"/>
                </a:lnTo>
                <a:lnTo>
                  <a:pt x="1004" y="1626"/>
                </a:lnTo>
                <a:lnTo>
                  <a:pt x="1002" y="1625"/>
                </a:lnTo>
                <a:lnTo>
                  <a:pt x="995" y="1623"/>
                </a:lnTo>
                <a:lnTo>
                  <a:pt x="991" y="1622"/>
                </a:lnTo>
                <a:lnTo>
                  <a:pt x="982" y="1621"/>
                </a:lnTo>
                <a:lnTo>
                  <a:pt x="979" y="1620"/>
                </a:lnTo>
                <a:lnTo>
                  <a:pt x="977" y="1620"/>
                </a:lnTo>
                <a:lnTo>
                  <a:pt x="973" y="1619"/>
                </a:lnTo>
                <a:lnTo>
                  <a:pt x="971" y="1619"/>
                </a:lnTo>
                <a:lnTo>
                  <a:pt x="966" y="1618"/>
                </a:lnTo>
                <a:lnTo>
                  <a:pt x="964" y="1618"/>
                </a:lnTo>
                <a:lnTo>
                  <a:pt x="962" y="1621"/>
                </a:lnTo>
                <a:lnTo>
                  <a:pt x="965" y="1626"/>
                </a:lnTo>
                <a:lnTo>
                  <a:pt x="964" y="1627"/>
                </a:lnTo>
                <a:lnTo>
                  <a:pt x="962" y="1627"/>
                </a:lnTo>
                <a:lnTo>
                  <a:pt x="957" y="1631"/>
                </a:lnTo>
                <a:lnTo>
                  <a:pt x="952" y="1632"/>
                </a:lnTo>
                <a:lnTo>
                  <a:pt x="952" y="1636"/>
                </a:lnTo>
                <a:lnTo>
                  <a:pt x="954" y="1638"/>
                </a:lnTo>
                <a:lnTo>
                  <a:pt x="952" y="1641"/>
                </a:lnTo>
                <a:lnTo>
                  <a:pt x="959" y="1662"/>
                </a:lnTo>
                <a:lnTo>
                  <a:pt x="958" y="1667"/>
                </a:lnTo>
                <a:lnTo>
                  <a:pt x="945" y="1667"/>
                </a:lnTo>
                <a:lnTo>
                  <a:pt x="921" y="1647"/>
                </a:lnTo>
                <a:lnTo>
                  <a:pt x="901" y="1655"/>
                </a:lnTo>
                <a:lnTo>
                  <a:pt x="886" y="1650"/>
                </a:lnTo>
                <a:lnTo>
                  <a:pt x="885" y="1652"/>
                </a:lnTo>
                <a:lnTo>
                  <a:pt x="892" y="1672"/>
                </a:lnTo>
                <a:lnTo>
                  <a:pt x="891" y="1675"/>
                </a:lnTo>
                <a:lnTo>
                  <a:pt x="876" y="1680"/>
                </a:lnTo>
                <a:lnTo>
                  <a:pt x="875" y="1681"/>
                </a:lnTo>
                <a:lnTo>
                  <a:pt x="882" y="1691"/>
                </a:lnTo>
                <a:lnTo>
                  <a:pt x="880" y="1693"/>
                </a:lnTo>
                <a:lnTo>
                  <a:pt x="867" y="1691"/>
                </a:lnTo>
                <a:lnTo>
                  <a:pt x="862" y="1682"/>
                </a:lnTo>
                <a:lnTo>
                  <a:pt x="857" y="1681"/>
                </a:lnTo>
                <a:lnTo>
                  <a:pt x="854" y="1682"/>
                </a:lnTo>
                <a:lnTo>
                  <a:pt x="846" y="1687"/>
                </a:lnTo>
                <a:lnTo>
                  <a:pt x="848" y="1693"/>
                </a:lnTo>
                <a:lnTo>
                  <a:pt x="845" y="1693"/>
                </a:lnTo>
                <a:lnTo>
                  <a:pt x="840" y="1688"/>
                </a:lnTo>
                <a:lnTo>
                  <a:pt x="834" y="1692"/>
                </a:lnTo>
                <a:lnTo>
                  <a:pt x="836" y="1699"/>
                </a:lnTo>
                <a:lnTo>
                  <a:pt x="842" y="1703"/>
                </a:lnTo>
                <a:lnTo>
                  <a:pt x="842" y="1705"/>
                </a:lnTo>
                <a:lnTo>
                  <a:pt x="842" y="1705"/>
                </a:lnTo>
                <a:lnTo>
                  <a:pt x="835" y="1703"/>
                </a:lnTo>
                <a:lnTo>
                  <a:pt x="834" y="1703"/>
                </a:lnTo>
                <a:lnTo>
                  <a:pt x="832" y="1705"/>
                </a:lnTo>
                <a:lnTo>
                  <a:pt x="831" y="1705"/>
                </a:lnTo>
                <a:lnTo>
                  <a:pt x="829" y="1707"/>
                </a:lnTo>
                <a:lnTo>
                  <a:pt x="823" y="1708"/>
                </a:lnTo>
                <a:lnTo>
                  <a:pt x="821" y="1708"/>
                </a:lnTo>
                <a:lnTo>
                  <a:pt x="819" y="1704"/>
                </a:lnTo>
                <a:lnTo>
                  <a:pt x="818" y="1703"/>
                </a:lnTo>
                <a:lnTo>
                  <a:pt x="815" y="1702"/>
                </a:lnTo>
                <a:lnTo>
                  <a:pt x="799" y="1695"/>
                </a:lnTo>
                <a:lnTo>
                  <a:pt x="797" y="1694"/>
                </a:lnTo>
                <a:lnTo>
                  <a:pt x="796" y="1694"/>
                </a:lnTo>
                <a:lnTo>
                  <a:pt x="795" y="1693"/>
                </a:lnTo>
                <a:lnTo>
                  <a:pt x="793" y="1694"/>
                </a:lnTo>
                <a:lnTo>
                  <a:pt x="788" y="1690"/>
                </a:lnTo>
                <a:lnTo>
                  <a:pt x="787" y="1690"/>
                </a:lnTo>
                <a:lnTo>
                  <a:pt x="785" y="1689"/>
                </a:lnTo>
                <a:lnTo>
                  <a:pt x="783" y="1688"/>
                </a:lnTo>
                <a:lnTo>
                  <a:pt x="772" y="1682"/>
                </a:lnTo>
                <a:lnTo>
                  <a:pt x="760" y="1677"/>
                </a:lnTo>
                <a:lnTo>
                  <a:pt x="749" y="1675"/>
                </a:lnTo>
                <a:lnTo>
                  <a:pt x="745" y="1668"/>
                </a:lnTo>
                <a:lnTo>
                  <a:pt x="737" y="1660"/>
                </a:lnTo>
                <a:lnTo>
                  <a:pt x="733" y="1658"/>
                </a:lnTo>
                <a:lnTo>
                  <a:pt x="728" y="1658"/>
                </a:lnTo>
                <a:lnTo>
                  <a:pt x="727" y="1661"/>
                </a:lnTo>
                <a:lnTo>
                  <a:pt x="725" y="1661"/>
                </a:lnTo>
                <a:lnTo>
                  <a:pt x="725" y="1658"/>
                </a:lnTo>
                <a:lnTo>
                  <a:pt x="722" y="1657"/>
                </a:lnTo>
                <a:lnTo>
                  <a:pt x="721" y="1659"/>
                </a:lnTo>
                <a:lnTo>
                  <a:pt x="719" y="1658"/>
                </a:lnTo>
                <a:lnTo>
                  <a:pt x="719" y="1657"/>
                </a:lnTo>
                <a:lnTo>
                  <a:pt x="717" y="1655"/>
                </a:lnTo>
                <a:lnTo>
                  <a:pt x="710" y="1652"/>
                </a:lnTo>
                <a:lnTo>
                  <a:pt x="706" y="1652"/>
                </a:lnTo>
                <a:lnTo>
                  <a:pt x="700" y="1657"/>
                </a:lnTo>
                <a:lnTo>
                  <a:pt x="698" y="1657"/>
                </a:lnTo>
                <a:lnTo>
                  <a:pt x="696" y="1657"/>
                </a:lnTo>
                <a:lnTo>
                  <a:pt x="693" y="1659"/>
                </a:lnTo>
                <a:lnTo>
                  <a:pt x="691" y="1661"/>
                </a:lnTo>
                <a:lnTo>
                  <a:pt x="688" y="1661"/>
                </a:lnTo>
                <a:lnTo>
                  <a:pt x="686" y="1657"/>
                </a:lnTo>
                <a:lnTo>
                  <a:pt x="685" y="1657"/>
                </a:lnTo>
                <a:lnTo>
                  <a:pt x="684" y="1655"/>
                </a:lnTo>
                <a:lnTo>
                  <a:pt x="681" y="1653"/>
                </a:lnTo>
                <a:lnTo>
                  <a:pt x="674" y="1654"/>
                </a:lnTo>
                <a:lnTo>
                  <a:pt x="674" y="1653"/>
                </a:lnTo>
                <a:lnTo>
                  <a:pt x="674" y="1651"/>
                </a:lnTo>
                <a:lnTo>
                  <a:pt x="672" y="1648"/>
                </a:lnTo>
                <a:lnTo>
                  <a:pt x="671" y="1645"/>
                </a:lnTo>
                <a:lnTo>
                  <a:pt x="671" y="1644"/>
                </a:lnTo>
                <a:lnTo>
                  <a:pt x="672" y="1642"/>
                </a:lnTo>
                <a:lnTo>
                  <a:pt x="665" y="1621"/>
                </a:lnTo>
                <a:lnTo>
                  <a:pt x="660" y="1620"/>
                </a:lnTo>
                <a:lnTo>
                  <a:pt x="660" y="1616"/>
                </a:lnTo>
                <a:lnTo>
                  <a:pt x="658" y="1616"/>
                </a:lnTo>
                <a:lnTo>
                  <a:pt x="657" y="1614"/>
                </a:lnTo>
                <a:lnTo>
                  <a:pt x="660" y="1611"/>
                </a:lnTo>
                <a:lnTo>
                  <a:pt x="660" y="1609"/>
                </a:lnTo>
                <a:lnTo>
                  <a:pt x="657" y="1606"/>
                </a:lnTo>
                <a:lnTo>
                  <a:pt x="653" y="1607"/>
                </a:lnTo>
                <a:lnTo>
                  <a:pt x="652" y="1603"/>
                </a:lnTo>
                <a:lnTo>
                  <a:pt x="657" y="1598"/>
                </a:lnTo>
                <a:lnTo>
                  <a:pt x="658" y="1592"/>
                </a:lnTo>
                <a:lnTo>
                  <a:pt x="663" y="1587"/>
                </a:lnTo>
                <a:lnTo>
                  <a:pt x="665" y="1585"/>
                </a:lnTo>
                <a:lnTo>
                  <a:pt x="678" y="1577"/>
                </a:lnTo>
                <a:lnTo>
                  <a:pt x="678" y="1574"/>
                </a:lnTo>
                <a:lnTo>
                  <a:pt x="678" y="1569"/>
                </a:lnTo>
                <a:lnTo>
                  <a:pt x="681" y="1565"/>
                </a:lnTo>
                <a:lnTo>
                  <a:pt x="695" y="1558"/>
                </a:lnTo>
                <a:lnTo>
                  <a:pt x="698" y="1548"/>
                </a:lnTo>
                <a:lnTo>
                  <a:pt x="698" y="1541"/>
                </a:lnTo>
                <a:lnTo>
                  <a:pt x="699" y="1535"/>
                </a:lnTo>
                <a:lnTo>
                  <a:pt x="700" y="1534"/>
                </a:lnTo>
                <a:lnTo>
                  <a:pt x="700" y="1527"/>
                </a:lnTo>
                <a:lnTo>
                  <a:pt x="700" y="1521"/>
                </a:lnTo>
                <a:lnTo>
                  <a:pt x="699" y="1510"/>
                </a:lnTo>
                <a:lnTo>
                  <a:pt x="699" y="1505"/>
                </a:lnTo>
                <a:lnTo>
                  <a:pt x="698" y="1505"/>
                </a:lnTo>
                <a:lnTo>
                  <a:pt x="698" y="1505"/>
                </a:lnTo>
                <a:lnTo>
                  <a:pt x="687" y="1499"/>
                </a:lnTo>
                <a:lnTo>
                  <a:pt x="686" y="1491"/>
                </a:lnTo>
                <a:lnTo>
                  <a:pt x="686" y="1489"/>
                </a:lnTo>
                <a:lnTo>
                  <a:pt x="688" y="1488"/>
                </a:lnTo>
                <a:lnTo>
                  <a:pt x="688" y="1486"/>
                </a:lnTo>
                <a:lnTo>
                  <a:pt x="688" y="1480"/>
                </a:lnTo>
                <a:lnTo>
                  <a:pt x="685" y="1470"/>
                </a:lnTo>
                <a:lnTo>
                  <a:pt x="676" y="1447"/>
                </a:lnTo>
                <a:lnTo>
                  <a:pt x="675" y="1444"/>
                </a:lnTo>
                <a:lnTo>
                  <a:pt x="673" y="1438"/>
                </a:lnTo>
                <a:lnTo>
                  <a:pt x="673" y="1436"/>
                </a:lnTo>
                <a:lnTo>
                  <a:pt x="670" y="1430"/>
                </a:lnTo>
                <a:lnTo>
                  <a:pt x="669" y="1428"/>
                </a:lnTo>
                <a:lnTo>
                  <a:pt x="668" y="1426"/>
                </a:lnTo>
                <a:lnTo>
                  <a:pt x="666" y="1422"/>
                </a:lnTo>
                <a:lnTo>
                  <a:pt x="664" y="1416"/>
                </a:lnTo>
                <a:lnTo>
                  <a:pt x="663" y="1414"/>
                </a:lnTo>
                <a:lnTo>
                  <a:pt x="662" y="1412"/>
                </a:lnTo>
                <a:lnTo>
                  <a:pt x="661" y="1408"/>
                </a:lnTo>
                <a:lnTo>
                  <a:pt x="659" y="1404"/>
                </a:lnTo>
                <a:lnTo>
                  <a:pt x="651" y="1388"/>
                </a:lnTo>
                <a:lnTo>
                  <a:pt x="642" y="1367"/>
                </a:lnTo>
                <a:lnTo>
                  <a:pt x="636" y="1351"/>
                </a:lnTo>
                <a:lnTo>
                  <a:pt x="627" y="1333"/>
                </a:lnTo>
                <a:lnTo>
                  <a:pt x="627" y="1332"/>
                </a:lnTo>
                <a:lnTo>
                  <a:pt x="624" y="1325"/>
                </a:lnTo>
                <a:lnTo>
                  <a:pt x="623" y="1322"/>
                </a:lnTo>
                <a:lnTo>
                  <a:pt x="618" y="1316"/>
                </a:lnTo>
                <a:lnTo>
                  <a:pt x="608" y="1301"/>
                </a:lnTo>
                <a:lnTo>
                  <a:pt x="605" y="1297"/>
                </a:lnTo>
                <a:lnTo>
                  <a:pt x="602" y="1293"/>
                </a:lnTo>
                <a:lnTo>
                  <a:pt x="596" y="1284"/>
                </a:lnTo>
                <a:lnTo>
                  <a:pt x="591" y="1278"/>
                </a:lnTo>
                <a:lnTo>
                  <a:pt x="586" y="1270"/>
                </a:lnTo>
                <a:lnTo>
                  <a:pt x="584" y="1267"/>
                </a:lnTo>
                <a:lnTo>
                  <a:pt x="583" y="1266"/>
                </a:lnTo>
                <a:lnTo>
                  <a:pt x="578" y="1260"/>
                </a:lnTo>
                <a:lnTo>
                  <a:pt x="571" y="1251"/>
                </a:lnTo>
                <a:lnTo>
                  <a:pt x="558" y="1235"/>
                </a:lnTo>
                <a:lnTo>
                  <a:pt x="557" y="1234"/>
                </a:lnTo>
                <a:lnTo>
                  <a:pt x="550" y="1228"/>
                </a:lnTo>
                <a:lnTo>
                  <a:pt x="540" y="1221"/>
                </a:lnTo>
                <a:lnTo>
                  <a:pt x="536" y="1218"/>
                </a:lnTo>
                <a:lnTo>
                  <a:pt x="531" y="1213"/>
                </a:lnTo>
                <a:lnTo>
                  <a:pt x="516" y="1206"/>
                </a:lnTo>
                <a:lnTo>
                  <a:pt x="506" y="1200"/>
                </a:lnTo>
                <a:lnTo>
                  <a:pt x="497" y="1199"/>
                </a:lnTo>
                <a:lnTo>
                  <a:pt x="491" y="1202"/>
                </a:lnTo>
                <a:lnTo>
                  <a:pt x="478" y="1197"/>
                </a:lnTo>
                <a:lnTo>
                  <a:pt x="476" y="1197"/>
                </a:lnTo>
                <a:lnTo>
                  <a:pt x="471" y="1197"/>
                </a:lnTo>
                <a:lnTo>
                  <a:pt x="466" y="1199"/>
                </a:lnTo>
                <a:lnTo>
                  <a:pt x="461" y="1199"/>
                </a:lnTo>
                <a:lnTo>
                  <a:pt x="460" y="1199"/>
                </a:lnTo>
                <a:lnTo>
                  <a:pt x="456" y="1202"/>
                </a:lnTo>
                <a:lnTo>
                  <a:pt x="455" y="1201"/>
                </a:lnTo>
                <a:lnTo>
                  <a:pt x="444" y="1199"/>
                </a:lnTo>
                <a:lnTo>
                  <a:pt x="431" y="1200"/>
                </a:lnTo>
                <a:lnTo>
                  <a:pt x="423" y="1205"/>
                </a:lnTo>
                <a:lnTo>
                  <a:pt x="405" y="1202"/>
                </a:lnTo>
                <a:lnTo>
                  <a:pt x="401" y="1204"/>
                </a:lnTo>
                <a:lnTo>
                  <a:pt x="392" y="1203"/>
                </a:lnTo>
                <a:lnTo>
                  <a:pt x="390" y="1205"/>
                </a:lnTo>
                <a:lnTo>
                  <a:pt x="389" y="1205"/>
                </a:lnTo>
                <a:lnTo>
                  <a:pt x="375" y="1201"/>
                </a:lnTo>
                <a:lnTo>
                  <a:pt x="373" y="1203"/>
                </a:lnTo>
                <a:lnTo>
                  <a:pt x="355" y="1200"/>
                </a:lnTo>
                <a:lnTo>
                  <a:pt x="345" y="1201"/>
                </a:lnTo>
                <a:lnTo>
                  <a:pt x="340" y="1202"/>
                </a:lnTo>
                <a:lnTo>
                  <a:pt x="336" y="1205"/>
                </a:lnTo>
                <a:lnTo>
                  <a:pt x="334" y="1211"/>
                </a:lnTo>
                <a:lnTo>
                  <a:pt x="330" y="1213"/>
                </a:lnTo>
                <a:lnTo>
                  <a:pt x="321" y="1211"/>
                </a:lnTo>
                <a:lnTo>
                  <a:pt x="315" y="1210"/>
                </a:lnTo>
                <a:lnTo>
                  <a:pt x="301" y="1215"/>
                </a:lnTo>
                <a:lnTo>
                  <a:pt x="291" y="1212"/>
                </a:lnTo>
                <a:lnTo>
                  <a:pt x="285" y="1212"/>
                </a:lnTo>
                <a:lnTo>
                  <a:pt x="265" y="1210"/>
                </a:lnTo>
                <a:lnTo>
                  <a:pt x="255" y="1210"/>
                </a:lnTo>
                <a:lnTo>
                  <a:pt x="245" y="1213"/>
                </a:lnTo>
                <a:lnTo>
                  <a:pt x="243" y="1214"/>
                </a:lnTo>
                <a:lnTo>
                  <a:pt x="238" y="1221"/>
                </a:lnTo>
                <a:lnTo>
                  <a:pt x="223" y="1222"/>
                </a:lnTo>
                <a:lnTo>
                  <a:pt x="207" y="1225"/>
                </a:lnTo>
                <a:lnTo>
                  <a:pt x="201" y="1228"/>
                </a:lnTo>
                <a:lnTo>
                  <a:pt x="199" y="1230"/>
                </a:lnTo>
                <a:lnTo>
                  <a:pt x="195" y="1234"/>
                </a:lnTo>
                <a:lnTo>
                  <a:pt x="190" y="1245"/>
                </a:lnTo>
                <a:lnTo>
                  <a:pt x="190" y="1247"/>
                </a:lnTo>
                <a:lnTo>
                  <a:pt x="188" y="1249"/>
                </a:lnTo>
                <a:lnTo>
                  <a:pt x="183" y="1249"/>
                </a:lnTo>
                <a:lnTo>
                  <a:pt x="179" y="1251"/>
                </a:lnTo>
                <a:lnTo>
                  <a:pt x="176" y="1256"/>
                </a:lnTo>
                <a:lnTo>
                  <a:pt x="176" y="1259"/>
                </a:lnTo>
                <a:lnTo>
                  <a:pt x="174" y="1260"/>
                </a:lnTo>
                <a:lnTo>
                  <a:pt x="171" y="1257"/>
                </a:lnTo>
                <a:lnTo>
                  <a:pt x="167" y="1249"/>
                </a:lnTo>
                <a:lnTo>
                  <a:pt x="156" y="1238"/>
                </a:lnTo>
                <a:lnTo>
                  <a:pt x="156" y="1237"/>
                </a:lnTo>
                <a:lnTo>
                  <a:pt x="152" y="1235"/>
                </a:lnTo>
                <a:lnTo>
                  <a:pt x="147" y="1230"/>
                </a:lnTo>
                <a:lnTo>
                  <a:pt x="133" y="1218"/>
                </a:lnTo>
                <a:lnTo>
                  <a:pt x="129" y="1215"/>
                </a:lnTo>
                <a:lnTo>
                  <a:pt x="124" y="1212"/>
                </a:lnTo>
                <a:lnTo>
                  <a:pt x="113" y="1207"/>
                </a:lnTo>
                <a:lnTo>
                  <a:pt x="106" y="1206"/>
                </a:lnTo>
                <a:lnTo>
                  <a:pt x="104" y="1207"/>
                </a:lnTo>
                <a:lnTo>
                  <a:pt x="87" y="1202"/>
                </a:lnTo>
                <a:lnTo>
                  <a:pt x="62" y="1200"/>
                </a:lnTo>
                <a:lnTo>
                  <a:pt x="52" y="1197"/>
                </a:lnTo>
                <a:lnTo>
                  <a:pt x="48" y="1197"/>
                </a:lnTo>
                <a:lnTo>
                  <a:pt x="44" y="1196"/>
                </a:lnTo>
                <a:lnTo>
                  <a:pt x="37" y="1197"/>
                </a:lnTo>
                <a:lnTo>
                  <a:pt x="31" y="1193"/>
                </a:lnTo>
                <a:lnTo>
                  <a:pt x="27" y="1190"/>
                </a:lnTo>
                <a:lnTo>
                  <a:pt x="26" y="1190"/>
                </a:lnTo>
                <a:lnTo>
                  <a:pt x="19" y="1189"/>
                </a:lnTo>
                <a:lnTo>
                  <a:pt x="16" y="1190"/>
                </a:lnTo>
                <a:lnTo>
                  <a:pt x="11" y="1194"/>
                </a:lnTo>
                <a:lnTo>
                  <a:pt x="0" y="1190"/>
                </a:lnTo>
                <a:lnTo>
                  <a:pt x="0" y="118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517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B16C-0488-5BB2-16A7-D6637EA9D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altLang="zh-CN" b="1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Kings County, New York</a:t>
            </a:r>
            <a:endParaRPr lang="en-US" altLang="zh-CN" b="0" i="0" u="none" strike="noStrike" kern="100" baseline="0" dirty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111" name="Freeform 108">
            <a:extLst>
              <a:ext uri="{FF2B5EF4-FFF2-40B4-BE49-F238E27FC236}">
                <a16:creationId xmlns:a16="http://schemas.microsoft.com/office/drawing/2014/main" id="{DE0CB513-9AE5-EFD8-C317-C24321503AFA}"/>
              </a:ext>
            </a:extLst>
          </p:cNvPr>
          <p:cNvSpPr>
            <a:spLocks/>
          </p:cNvSpPr>
          <p:nvPr/>
        </p:nvSpPr>
        <p:spPr bwMode="auto">
          <a:xfrm>
            <a:off x="1115616" y="1275606"/>
            <a:ext cx="3059883" cy="3276774"/>
          </a:xfrm>
          <a:custGeom>
            <a:avLst/>
            <a:gdLst>
              <a:gd name="T0" fmla="*/ 35 w 2483"/>
              <a:gd name="T1" fmla="*/ 1638 h 2659"/>
              <a:gd name="T2" fmla="*/ 103 w 2483"/>
              <a:gd name="T3" fmla="*/ 1504 h 2659"/>
              <a:gd name="T4" fmla="*/ 206 w 2483"/>
              <a:gd name="T5" fmla="*/ 1403 h 2659"/>
              <a:gd name="T6" fmla="*/ 406 w 2483"/>
              <a:gd name="T7" fmla="*/ 1213 h 2659"/>
              <a:gd name="T8" fmla="*/ 468 w 2483"/>
              <a:gd name="T9" fmla="*/ 1134 h 2659"/>
              <a:gd name="T10" fmla="*/ 358 w 2483"/>
              <a:gd name="T11" fmla="*/ 1171 h 2659"/>
              <a:gd name="T12" fmla="*/ 272 w 2483"/>
              <a:gd name="T13" fmla="*/ 1074 h 2659"/>
              <a:gd name="T14" fmla="*/ 272 w 2483"/>
              <a:gd name="T15" fmla="*/ 943 h 2659"/>
              <a:gd name="T16" fmla="*/ 441 w 2483"/>
              <a:gd name="T17" fmla="*/ 808 h 2659"/>
              <a:gd name="T18" fmla="*/ 475 w 2483"/>
              <a:gd name="T19" fmla="*/ 742 h 2659"/>
              <a:gd name="T20" fmla="*/ 519 w 2483"/>
              <a:gd name="T21" fmla="*/ 642 h 2659"/>
              <a:gd name="T22" fmla="*/ 561 w 2483"/>
              <a:gd name="T23" fmla="*/ 554 h 2659"/>
              <a:gd name="T24" fmla="*/ 656 w 2483"/>
              <a:gd name="T25" fmla="*/ 543 h 2659"/>
              <a:gd name="T26" fmla="*/ 787 w 2483"/>
              <a:gd name="T27" fmla="*/ 504 h 2659"/>
              <a:gd name="T28" fmla="*/ 864 w 2483"/>
              <a:gd name="T29" fmla="*/ 425 h 2659"/>
              <a:gd name="T30" fmla="*/ 895 w 2483"/>
              <a:gd name="T31" fmla="*/ 340 h 2659"/>
              <a:gd name="T32" fmla="*/ 953 w 2483"/>
              <a:gd name="T33" fmla="*/ 229 h 2659"/>
              <a:gd name="T34" fmla="*/ 945 w 2483"/>
              <a:gd name="T35" fmla="*/ 104 h 2659"/>
              <a:gd name="T36" fmla="*/ 1031 w 2483"/>
              <a:gd name="T37" fmla="*/ 0 h 2659"/>
              <a:gd name="T38" fmla="*/ 1214 w 2483"/>
              <a:gd name="T39" fmla="*/ 125 h 2659"/>
              <a:gd name="T40" fmla="*/ 1398 w 2483"/>
              <a:gd name="T41" fmla="*/ 307 h 2659"/>
              <a:gd name="T42" fmla="*/ 1439 w 2483"/>
              <a:gd name="T43" fmla="*/ 456 h 2659"/>
              <a:gd name="T44" fmla="*/ 1501 w 2483"/>
              <a:gd name="T45" fmla="*/ 533 h 2659"/>
              <a:gd name="T46" fmla="*/ 1550 w 2483"/>
              <a:gd name="T47" fmla="*/ 599 h 2659"/>
              <a:gd name="T48" fmla="*/ 1613 w 2483"/>
              <a:gd name="T49" fmla="*/ 673 h 2659"/>
              <a:gd name="T50" fmla="*/ 1662 w 2483"/>
              <a:gd name="T51" fmla="*/ 748 h 2659"/>
              <a:gd name="T52" fmla="*/ 1775 w 2483"/>
              <a:gd name="T53" fmla="*/ 883 h 2659"/>
              <a:gd name="T54" fmla="*/ 1996 w 2483"/>
              <a:gd name="T55" fmla="*/ 714 h 2659"/>
              <a:gd name="T56" fmla="*/ 2078 w 2483"/>
              <a:gd name="T57" fmla="*/ 830 h 2659"/>
              <a:gd name="T58" fmla="*/ 2122 w 2483"/>
              <a:gd name="T59" fmla="*/ 948 h 2659"/>
              <a:gd name="T60" fmla="*/ 2153 w 2483"/>
              <a:gd name="T61" fmla="*/ 1051 h 2659"/>
              <a:gd name="T62" fmla="*/ 2205 w 2483"/>
              <a:gd name="T63" fmla="*/ 1142 h 2659"/>
              <a:gd name="T64" fmla="*/ 2157 w 2483"/>
              <a:gd name="T65" fmla="*/ 1258 h 2659"/>
              <a:gd name="T66" fmla="*/ 2208 w 2483"/>
              <a:gd name="T67" fmla="*/ 1422 h 2659"/>
              <a:gd name="T68" fmla="*/ 2483 w 2483"/>
              <a:gd name="T69" fmla="*/ 1752 h 2659"/>
              <a:gd name="T70" fmla="*/ 2376 w 2483"/>
              <a:gd name="T71" fmla="*/ 2223 h 2659"/>
              <a:gd name="T72" fmla="*/ 2091 w 2483"/>
              <a:gd name="T73" fmla="*/ 2496 h 2659"/>
              <a:gd name="T74" fmla="*/ 1829 w 2483"/>
              <a:gd name="T75" fmla="*/ 2537 h 2659"/>
              <a:gd name="T76" fmla="*/ 1662 w 2483"/>
              <a:gd name="T77" fmla="*/ 2393 h 2659"/>
              <a:gd name="T78" fmla="*/ 1327 w 2483"/>
              <a:gd name="T79" fmla="*/ 2455 h 2659"/>
              <a:gd name="T80" fmla="*/ 1293 w 2483"/>
              <a:gd name="T81" fmla="*/ 2480 h 2659"/>
              <a:gd name="T82" fmla="*/ 1061 w 2483"/>
              <a:gd name="T83" fmla="*/ 2592 h 2659"/>
              <a:gd name="T84" fmla="*/ 472 w 2483"/>
              <a:gd name="T85" fmla="*/ 2657 h 2659"/>
              <a:gd name="T86" fmla="*/ 360 w 2483"/>
              <a:gd name="T87" fmla="*/ 2599 h 2659"/>
              <a:gd name="T88" fmla="*/ 448 w 2483"/>
              <a:gd name="T89" fmla="*/ 2484 h 2659"/>
              <a:gd name="T90" fmla="*/ 517 w 2483"/>
              <a:gd name="T91" fmla="*/ 2470 h 2659"/>
              <a:gd name="T92" fmla="*/ 541 w 2483"/>
              <a:gd name="T93" fmla="*/ 2371 h 2659"/>
              <a:gd name="T94" fmla="*/ 502 w 2483"/>
              <a:gd name="T95" fmla="*/ 2304 h 2659"/>
              <a:gd name="T96" fmla="*/ 404 w 2483"/>
              <a:gd name="T97" fmla="*/ 2214 h 2659"/>
              <a:gd name="T98" fmla="*/ 371 w 2483"/>
              <a:gd name="T99" fmla="*/ 2188 h 2659"/>
              <a:gd name="T100" fmla="*/ 332 w 2483"/>
              <a:gd name="T101" fmla="*/ 2169 h 2659"/>
              <a:gd name="T102" fmla="*/ 270 w 2483"/>
              <a:gd name="T103" fmla="*/ 2154 h 2659"/>
              <a:gd name="T104" fmla="*/ 115 w 2483"/>
              <a:gd name="T105" fmla="*/ 2106 h 2659"/>
              <a:gd name="T106" fmla="*/ 14 w 2483"/>
              <a:gd name="T107" fmla="*/ 1928 h 2659"/>
              <a:gd name="T108" fmla="*/ 0 w 2483"/>
              <a:gd name="T109" fmla="*/ 1787 h 2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483" h="2659">
                <a:moveTo>
                  <a:pt x="0" y="1781"/>
                </a:moveTo>
                <a:lnTo>
                  <a:pt x="0" y="1779"/>
                </a:lnTo>
                <a:lnTo>
                  <a:pt x="9" y="1742"/>
                </a:lnTo>
                <a:lnTo>
                  <a:pt x="28" y="1664"/>
                </a:lnTo>
                <a:lnTo>
                  <a:pt x="29" y="1660"/>
                </a:lnTo>
                <a:lnTo>
                  <a:pt x="35" y="1638"/>
                </a:lnTo>
                <a:lnTo>
                  <a:pt x="36" y="1635"/>
                </a:lnTo>
                <a:lnTo>
                  <a:pt x="43" y="1622"/>
                </a:lnTo>
                <a:lnTo>
                  <a:pt x="53" y="1598"/>
                </a:lnTo>
                <a:lnTo>
                  <a:pt x="57" y="1594"/>
                </a:lnTo>
                <a:lnTo>
                  <a:pt x="98" y="1505"/>
                </a:lnTo>
                <a:lnTo>
                  <a:pt x="103" y="1504"/>
                </a:lnTo>
                <a:lnTo>
                  <a:pt x="148" y="1496"/>
                </a:lnTo>
                <a:lnTo>
                  <a:pt x="167" y="1493"/>
                </a:lnTo>
                <a:lnTo>
                  <a:pt x="169" y="1492"/>
                </a:lnTo>
                <a:lnTo>
                  <a:pt x="198" y="1458"/>
                </a:lnTo>
                <a:lnTo>
                  <a:pt x="204" y="1451"/>
                </a:lnTo>
                <a:lnTo>
                  <a:pt x="206" y="1403"/>
                </a:lnTo>
                <a:lnTo>
                  <a:pt x="218" y="1392"/>
                </a:lnTo>
                <a:lnTo>
                  <a:pt x="232" y="1378"/>
                </a:lnTo>
                <a:lnTo>
                  <a:pt x="316" y="1300"/>
                </a:lnTo>
                <a:lnTo>
                  <a:pt x="373" y="1244"/>
                </a:lnTo>
                <a:lnTo>
                  <a:pt x="389" y="1228"/>
                </a:lnTo>
                <a:lnTo>
                  <a:pt x="406" y="1213"/>
                </a:lnTo>
                <a:lnTo>
                  <a:pt x="445" y="1228"/>
                </a:lnTo>
                <a:lnTo>
                  <a:pt x="446" y="1228"/>
                </a:lnTo>
                <a:lnTo>
                  <a:pt x="496" y="1192"/>
                </a:lnTo>
                <a:lnTo>
                  <a:pt x="474" y="1145"/>
                </a:lnTo>
                <a:lnTo>
                  <a:pt x="470" y="1136"/>
                </a:lnTo>
                <a:lnTo>
                  <a:pt x="468" y="1134"/>
                </a:lnTo>
                <a:lnTo>
                  <a:pt x="464" y="1133"/>
                </a:lnTo>
                <a:lnTo>
                  <a:pt x="424" y="1125"/>
                </a:lnTo>
                <a:lnTo>
                  <a:pt x="413" y="1123"/>
                </a:lnTo>
                <a:lnTo>
                  <a:pt x="379" y="1117"/>
                </a:lnTo>
                <a:lnTo>
                  <a:pt x="378" y="1120"/>
                </a:lnTo>
                <a:lnTo>
                  <a:pt x="358" y="1171"/>
                </a:lnTo>
                <a:lnTo>
                  <a:pt x="306" y="1178"/>
                </a:lnTo>
                <a:lnTo>
                  <a:pt x="300" y="1175"/>
                </a:lnTo>
                <a:lnTo>
                  <a:pt x="299" y="1174"/>
                </a:lnTo>
                <a:lnTo>
                  <a:pt x="284" y="1162"/>
                </a:lnTo>
                <a:lnTo>
                  <a:pt x="273" y="1082"/>
                </a:lnTo>
                <a:lnTo>
                  <a:pt x="272" y="1074"/>
                </a:lnTo>
                <a:lnTo>
                  <a:pt x="272" y="1070"/>
                </a:lnTo>
                <a:lnTo>
                  <a:pt x="272" y="1060"/>
                </a:lnTo>
                <a:lnTo>
                  <a:pt x="272" y="1059"/>
                </a:lnTo>
                <a:lnTo>
                  <a:pt x="272" y="1024"/>
                </a:lnTo>
                <a:lnTo>
                  <a:pt x="272" y="992"/>
                </a:lnTo>
                <a:lnTo>
                  <a:pt x="272" y="943"/>
                </a:lnTo>
                <a:lnTo>
                  <a:pt x="274" y="942"/>
                </a:lnTo>
                <a:lnTo>
                  <a:pt x="396" y="843"/>
                </a:lnTo>
                <a:lnTo>
                  <a:pt x="398" y="842"/>
                </a:lnTo>
                <a:lnTo>
                  <a:pt x="408" y="823"/>
                </a:lnTo>
                <a:lnTo>
                  <a:pt x="429" y="831"/>
                </a:lnTo>
                <a:lnTo>
                  <a:pt x="441" y="808"/>
                </a:lnTo>
                <a:lnTo>
                  <a:pt x="455" y="785"/>
                </a:lnTo>
                <a:lnTo>
                  <a:pt x="460" y="773"/>
                </a:lnTo>
                <a:lnTo>
                  <a:pt x="473" y="777"/>
                </a:lnTo>
                <a:lnTo>
                  <a:pt x="488" y="770"/>
                </a:lnTo>
                <a:lnTo>
                  <a:pt x="473" y="751"/>
                </a:lnTo>
                <a:lnTo>
                  <a:pt x="475" y="742"/>
                </a:lnTo>
                <a:lnTo>
                  <a:pt x="484" y="716"/>
                </a:lnTo>
                <a:lnTo>
                  <a:pt x="488" y="710"/>
                </a:lnTo>
                <a:lnTo>
                  <a:pt x="492" y="701"/>
                </a:lnTo>
                <a:lnTo>
                  <a:pt x="502" y="681"/>
                </a:lnTo>
                <a:lnTo>
                  <a:pt x="509" y="667"/>
                </a:lnTo>
                <a:lnTo>
                  <a:pt x="519" y="642"/>
                </a:lnTo>
                <a:lnTo>
                  <a:pt x="526" y="627"/>
                </a:lnTo>
                <a:lnTo>
                  <a:pt x="515" y="617"/>
                </a:lnTo>
                <a:lnTo>
                  <a:pt x="523" y="601"/>
                </a:lnTo>
                <a:lnTo>
                  <a:pt x="553" y="575"/>
                </a:lnTo>
                <a:lnTo>
                  <a:pt x="554" y="573"/>
                </a:lnTo>
                <a:lnTo>
                  <a:pt x="561" y="554"/>
                </a:lnTo>
                <a:lnTo>
                  <a:pt x="571" y="551"/>
                </a:lnTo>
                <a:lnTo>
                  <a:pt x="583" y="534"/>
                </a:lnTo>
                <a:lnTo>
                  <a:pt x="621" y="541"/>
                </a:lnTo>
                <a:lnTo>
                  <a:pt x="622" y="541"/>
                </a:lnTo>
                <a:lnTo>
                  <a:pt x="647" y="540"/>
                </a:lnTo>
                <a:lnTo>
                  <a:pt x="656" y="543"/>
                </a:lnTo>
                <a:lnTo>
                  <a:pt x="684" y="534"/>
                </a:lnTo>
                <a:lnTo>
                  <a:pt x="709" y="535"/>
                </a:lnTo>
                <a:lnTo>
                  <a:pt x="722" y="538"/>
                </a:lnTo>
                <a:lnTo>
                  <a:pt x="723" y="529"/>
                </a:lnTo>
                <a:lnTo>
                  <a:pt x="743" y="531"/>
                </a:lnTo>
                <a:lnTo>
                  <a:pt x="787" y="504"/>
                </a:lnTo>
                <a:lnTo>
                  <a:pt x="820" y="474"/>
                </a:lnTo>
                <a:lnTo>
                  <a:pt x="850" y="507"/>
                </a:lnTo>
                <a:lnTo>
                  <a:pt x="858" y="501"/>
                </a:lnTo>
                <a:lnTo>
                  <a:pt x="854" y="475"/>
                </a:lnTo>
                <a:lnTo>
                  <a:pt x="858" y="462"/>
                </a:lnTo>
                <a:lnTo>
                  <a:pt x="864" y="425"/>
                </a:lnTo>
                <a:lnTo>
                  <a:pt x="867" y="423"/>
                </a:lnTo>
                <a:lnTo>
                  <a:pt x="871" y="417"/>
                </a:lnTo>
                <a:lnTo>
                  <a:pt x="872" y="399"/>
                </a:lnTo>
                <a:lnTo>
                  <a:pt x="880" y="370"/>
                </a:lnTo>
                <a:lnTo>
                  <a:pt x="881" y="362"/>
                </a:lnTo>
                <a:lnTo>
                  <a:pt x="895" y="340"/>
                </a:lnTo>
                <a:lnTo>
                  <a:pt x="904" y="326"/>
                </a:lnTo>
                <a:lnTo>
                  <a:pt x="930" y="282"/>
                </a:lnTo>
                <a:lnTo>
                  <a:pt x="939" y="266"/>
                </a:lnTo>
                <a:lnTo>
                  <a:pt x="940" y="264"/>
                </a:lnTo>
                <a:lnTo>
                  <a:pt x="954" y="246"/>
                </a:lnTo>
                <a:lnTo>
                  <a:pt x="953" y="229"/>
                </a:lnTo>
                <a:lnTo>
                  <a:pt x="955" y="191"/>
                </a:lnTo>
                <a:lnTo>
                  <a:pt x="957" y="179"/>
                </a:lnTo>
                <a:lnTo>
                  <a:pt x="957" y="157"/>
                </a:lnTo>
                <a:lnTo>
                  <a:pt x="955" y="133"/>
                </a:lnTo>
                <a:lnTo>
                  <a:pt x="950" y="123"/>
                </a:lnTo>
                <a:lnTo>
                  <a:pt x="945" y="104"/>
                </a:lnTo>
                <a:lnTo>
                  <a:pt x="945" y="100"/>
                </a:lnTo>
                <a:lnTo>
                  <a:pt x="944" y="89"/>
                </a:lnTo>
                <a:lnTo>
                  <a:pt x="940" y="47"/>
                </a:lnTo>
                <a:lnTo>
                  <a:pt x="942" y="42"/>
                </a:lnTo>
                <a:lnTo>
                  <a:pt x="1007" y="5"/>
                </a:lnTo>
                <a:lnTo>
                  <a:pt x="1031" y="0"/>
                </a:lnTo>
                <a:lnTo>
                  <a:pt x="1059" y="3"/>
                </a:lnTo>
                <a:lnTo>
                  <a:pt x="1061" y="4"/>
                </a:lnTo>
                <a:lnTo>
                  <a:pt x="1126" y="31"/>
                </a:lnTo>
                <a:lnTo>
                  <a:pt x="1184" y="59"/>
                </a:lnTo>
                <a:lnTo>
                  <a:pt x="1206" y="98"/>
                </a:lnTo>
                <a:lnTo>
                  <a:pt x="1214" y="125"/>
                </a:lnTo>
                <a:lnTo>
                  <a:pt x="1240" y="153"/>
                </a:lnTo>
                <a:lnTo>
                  <a:pt x="1308" y="173"/>
                </a:lnTo>
                <a:lnTo>
                  <a:pt x="1341" y="186"/>
                </a:lnTo>
                <a:lnTo>
                  <a:pt x="1355" y="205"/>
                </a:lnTo>
                <a:lnTo>
                  <a:pt x="1363" y="224"/>
                </a:lnTo>
                <a:lnTo>
                  <a:pt x="1398" y="307"/>
                </a:lnTo>
                <a:lnTo>
                  <a:pt x="1397" y="330"/>
                </a:lnTo>
                <a:lnTo>
                  <a:pt x="1415" y="363"/>
                </a:lnTo>
                <a:lnTo>
                  <a:pt x="1396" y="376"/>
                </a:lnTo>
                <a:lnTo>
                  <a:pt x="1399" y="401"/>
                </a:lnTo>
                <a:lnTo>
                  <a:pt x="1421" y="420"/>
                </a:lnTo>
                <a:lnTo>
                  <a:pt x="1439" y="456"/>
                </a:lnTo>
                <a:lnTo>
                  <a:pt x="1425" y="474"/>
                </a:lnTo>
                <a:lnTo>
                  <a:pt x="1448" y="492"/>
                </a:lnTo>
                <a:lnTo>
                  <a:pt x="1457" y="499"/>
                </a:lnTo>
                <a:lnTo>
                  <a:pt x="1475" y="513"/>
                </a:lnTo>
                <a:lnTo>
                  <a:pt x="1492" y="526"/>
                </a:lnTo>
                <a:lnTo>
                  <a:pt x="1501" y="533"/>
                </a:lnTo>
                <a:lnTo>
                  <a:pt x="1510" y="540"/>
                </a:lnTo>
                <a:lnTo>
                  <a:pt x="1519" y="547"/>
                </a:lnTo>
                <a:lnTo>
                  <a:pt x="1528" y="555"/>
                </a:lnTo>
                <a:lnTo>
                  <a:pt x="1545" y="568"/>
                </a:lnTo>
                <a:lnTo>
                  <a:pt x="1533" y="585"/>
                </a:lnTo>
                <a:lnTo>
                  <a:pt x="1550" y="599"/>
                </a:lnTo>
                <a:lnTo>
                  <a:pt x="1559" y="606"/>
                </a:lnTo>
                <a:lnTo>
                  <a:pt x="1545" y="623"/>
                </a:lnTo>
                <a:lnTo>
                  <a:pt x="1554" y="630"/>
                </a:lnTo>
                <a:lnTo>
                  <a:pt x="1582" y="650"/>
                </a:lnTo>
                <a:lnTo>
                  <a:pt x="1591" y="657"/>
                </a:lnTo>
                <a:lnTo>
                  <a:pt x="1613" y="673"/>
                </a:lnTo>
                <a:lnTo>
                  <a:pt x="1636" y="690"/>
                </a:lnTo>
                <a:lnTo>
                  <a:pt x="1628" y="700"/>
                </a:lnTo>
                <a:lnTo>
                  <a:pt x="1617" y="715"/>
                </a:lnTo>
                <a:lnTo>
                  <a:pt x="1626" y="722"/>
                </a:lnTo>
                <a:lnTo>
                  <a:pt x="1635" y="728"/>
                </a:lnTo>
                <a:lnTo>
                  <a:pt x="1662" y="748"/>
                </a:lnTo>
                <a:lnTo>
                  <a:pt x="1671" y="757"/>
                </a:lnTo>
                <a:lnTo>
                  <a:pt x="1664" y="767"/>
                </a:lnTo>
                <a:lnTo>
                  <a:pt x="1672" y="814"/>
                </a:lnTo>
                <a:lnTo>
                  <a:pt x="1727" y="900"/>
                </a:lnTo>
                <a:lnTo>
                  <a:pt x="1755" y="853"/>
                </a:lnTo>
                <a:lnTo>
                  <a:pt x="1775" y="883"/>
                </a:lnTo>
                <a:lnTo>
                  <a:pt x="1803" y="858"/>
                </a:lnTo>
                <a:lnTo>
                  <a:pt x="1810" y="870"/>
                </a:lnTo>
                <a:lnTo>
                  <a:pt x="1870" y="832"/>
                </a:lnTo>
                <a:lnTo>
                  <a:pt x="1879" y="814"/>
                </a:lnTo>
                <a:lnTo>
                  <a:pt x="1931" y="760"/>
                </a:lnTo>
                <a:lnTo>
                  <a:pt x="1996" y="714"/>
                </a:lnTo>
                <a:lnTo>
                  <a:pt x="2056" y="699"/>
                </a:lnTo>
                <a:lnTo>
                  <a:pt x="2058" y="707"/>
                </a:lnTo>
                <a:lnTo>
                  <a:pt x="2059" y="719"/>
                </a:lnTo>
                <a:lnTo>
                  <a:pt x="2066" y="761"/>
                </a:lnTo>
                <a:lnTo>
                  <a:pt x="2076" y="815"/>
                </a:lnTo>
                <a:lnTo>
                  <a:pt x="2078" y="830"/>
                </a:lnTo>
                <a:lnTo>
                  <a:pt x="2084" y="855"/>
                </a:lnTo>
                <a:lnTo>
                  <a:pt x="2087" y="887"/>
                </a:lnTo>
                <a:lnTo>
                  <a:pt x="2091" y="907"/>
                </a:lnTo>
                <a:lnTo>
                  <a:pt x="2113" y="900"/>
                </a:lnTo>
                <a:lnTo>
                  <a:pt x="2117" y="919"/>
                </a:lnTo>
                <a:lnTo>
                  <a:pt x="2122" y="948"/>
                </a:lnTo>
                <a:lnTo>
                  <a:pt x="2138" y="970"/>
                </a:lnTo>
                <a:lnTo>
                  <a:pt x="2142" y="991"/>
                </a:lnTo>
                <a:lnTo>
                  <a:pt x="2146" y="1016"/>
                </a:lnTo>
                <a:lnTo>
                  <a:pt x="2149" y="1026"/>
                </a:lnTo>
                <a:lnTo>
                  <a:pt x="2149" y="1032"/>
                </a:lnTo>
                <a:lnTo>
                  <a:pt x="2153" y="1051"/>
                </a:lnTo>
                <a:lnTo>
                  <a:pt x="2157" y="1075"/>
                </a:lnTo>
                <a:lnTo>
                  <a:pt x="2169" y="1073"/>
                </a:lnTo>
                <a:lnTo>
                  <a:pt x="2179" y="1070"/>
                </a:lnTo>
                <a:lnTo>
                  <a:pt x="2195" y="1090"/>
                </a:lnTo>
                <a:lnTo>
                  <a:pt x="2199" y="1117"/>
                </a:lnTo>
                <a:lnTo>
                  <a:pt x="2205" y="1142"/>
                </a:lnTo>
                <a:lnTo>
                  <a:pt x="2209" y="1166"/>
                </a:lnTo>
                <a:lnTo>
                  <a:pt x="2214" y="1192"/>
                </a:lnTo>
                <a:lnTo>
                  <a:pt x="2181" y="1197"/>
                </a:lnTo>
                <a:lnTo>
                  <a:pt x="2186" y="1225"/>
                </a:lnTo>
                <a:lnTo>
                  <a:pt x="2190" y="1251"/>
                </a:lnTo>
                <a:lnTo>
                  <a:pt x="2157" y="1258"/>
                </a:lnTo>
                <a:lnTo>
                  <a:pt x="2125" y="1279"/>
                </a:lnTo>
                <a:lnTo>
                  <a:pt x="2154" y="1333"/>
                </a:lnTo>
                <a:lnTo>
                  <a:pt x="2156" y="1336"/>
                </a:lnTo>
                <a:lnTo>
                  <a:pt x="2165" y="1345"/>
                </a:lnTo>
                <a:lnTo>
                  <a:pt x="2204" y="1411"/>
                </a:lnTo>
                <a:lnTo>
                  <a:pt x="2208" y="1422"/>
                </a:lnTo>
                <a:lnTo>
                  <a:pt x="2222" y="1519"/>
                </a:lnTo>
                <a:lnTo>
                  <a:pt x="2222" y="1526"/>
                </a:lnTo>
                <a:lnTo>
                  <a:pt x="2301" y="1512"/>
                </a:lnTo>
                <a:lnTo>
                  <a:pt x="2428" y="1680"/>
                </a:lnTo>
                <a:lnTo>
                  <a:pt x="2445" y="1707"/>
                </a:lnTo>
                <a:lnTo>
                  <a:pt x="2483" y="1752"/>
                </a:lnTo>
                <a:lnTo>
                  <a:pt x="2479" y="1776"/>
                </a:lnTo>
                <a:lnTo>
                  <a:pt x="2472" y="1970"/>
                </a:lnTo>
                <a:lnTo>
                  <a:pt x="2468" y="2053"/>
                </a:lnTo>
                <a:lnTo>
                  <a:pt x="2466" y="2083"/>
                </a:lnTo>
                <a:lnTo>
                  <a:pt x="2449" y="2108"/>
                </a:lnTo>
                <a:lnTo>
                  <a:pt x="2376" y="2223"/>
                </a:lnTo>
                <a:lnTo>
                  <a:pt x="2347" y="2262"/>
                </a:lnTo>
                <a:lnTo>
                  <a:pt x="2320" y="2304"/>
                </a:lnTo>
                <a:lnTo>
                  <a:pt x="2283" y="2375"/>
                </a:lnTo>
                <a:lnTo>
                  <a:pt x="2222" y="2417"/>
                </a:lnTo>
                <a:lnTo>
                  <a:pt x="2169" y="2450"/>
                </a:lnTo>
                <a:lnTo>
                  <a:pt x="2091" y="2496"/>
                </a:lnTo>
                <a:lnTo>
                  <a:pt x="2073" y="2508"/>
                </a:lnTo>
                <a:lnTo>
                  <a:pt x="2052" y="2522"/>
                </a:lnTo>
                <a:lnTo>
                  <a:pt x="2026" y="2534"/>
                </a:lnTo>
                <a:lnTo>
                  <a:pt x="1933" y="2596"/>
                </a:lnTo>
                <a:lnTo>
                  <a:pt x="1882" y="2529"/>
                </a:lnTo>
                <a:lnTo>
                  <a:pt x="1829" y="2537"/>
                </a:lnTo>
                <a:lnTo>
                  <a:pt x="1756" y="2549"/>
                </a:lnTo>
                <a:lnTo>
                  <a:pt x="1739" y="2543"/>
                </a:lnTo>
                <a:lnTo>
                  <a:pt x="1727" y="2459"/>
                </a:lnTo>
                <a:lnTo>
                  <a:pt x="1701" y="2393"/>
                </a:lnTo>
                <a:lnTo>
                  <a:pt x="1681" y="2384"/>
                </a:lnTo>
                <a:lnTo>
                  <a:pt x="1662" y="2393"/>
                </a:lnTo>
                <a:lnTo>
                  <a:pt x="1611" y="2395"/>
                </a:lnTo>
                <a:lnTo>
                  <a:pt x="1550" y="2418"/>
                </a:lnTo>
                <a:lnTo>
                  <a:pt x="1528" y="2466"/>
                </a:lnTo>
                <a:lnTo>
                  <a:pt x="1498" y="2480"/>
                </a:lnTo>
                <a:lnTo>
                  <a:pt x="1415" y="2456"/>
                </a:lnTo>
                <a:lnTo>
                  <a:pt x="1327" y="2455"/>
                </a:lnTo>
                <a:lnTo>
                  <a:pt x="1316" y="2462"/>
                </a:lnTo>
                <a:lnTo>
                  <a:pt x="1309" y="2466"/>
                </a:lnTo>
                <a:lnTo>
                  <a:pt x="1308" y="2466"/>
                </a:lnTo>
                <a:lnTo>
                  <a:pt x="1307" y="2467"/>
                </a:lnTo>
                <a:lnTo>
                  <a:pt x="1292" y="2476"/>
                </a:lnTo>
                <a:lnTo>
                  <a:pt x="1293" y="2480"/>
                </a:lnTo>
                <a:lnTo>
                  <a:pt x="1313" y="2564"/>
                </a:lnTo>
                <a:lnTo>
                  <a:pt x="1306" y="2579"/>
                </a:lnTo>
                <a:lnTo>
                  <a:pt x="1178" y="2580"/>
                </a:lnTo>
                <a:lnTo>
                  <a:pt x="1155" y="2581"/>
                </a:lnTo>
                <a:lnTo>
                  <a:pt x="1135" y="2581"/>
                </a:lnTo>
                <a:lnTo>
                  <a:pt x="1061" y="2592"/>
                </a:lnTo>
                <a:lnTo>
                  <a:pt x="979" y="2604"/>
                </a:lnTo>
                <a:lnTo>
                  <a:pt x="897" y="2616"/>
                </a:lnTo>
                <a:lnTo>
                  <a:pt x="884" y="2618"/>
                </a:lnTo>
                <a:lnTo>
                  <a:pt x="604" y="2659"/>
                </a:lnTo>
                <a:lnTo>
                  <a:pt x="472" y="2659"/>
                </a:lnTo>
                <a:lnTo>
                  <a:pt x="472" y="2657"/>
                </a:lnTo>
                <a:lnTo>
                  <a:pt x="463" y="2635"/>
                </a:lnTo>
                <a:lnTo>
                  <a:pt x="462" y="2633"/>
                </a:lnTo>
                <a:lnTo>
                  <a:pt x="448" y="2629"/>
                </a:lnTo>
                <a:lnTo>
                  <a:pt x="393" y="2609"/>
                </a:lnTo>
                <a:lnTo>
                  <a:pt x="390" y="2609"/>
                </a:lnTo>
                <a:lnTo>
                  <a:pt x="360" y="2599"/>
                </a:lnTo>
                <a:lnTo>
                  <a:pt x="353" y="2577"/>
                </a:lnTo>
                <a:lnTo>
                  <a:pt x="343" y="2544"/>
                </a:lnTo>
                <a:lnTo>
                  <a:pt x="353" y="2526"/>
                </a:lnTo>
                <a:lnTo>
                  <a:pt x="367" y="2502"/>
                </a:lnTo>
                <a:lnTo>
                  <a:pt x="424" y="2480"/>
                </a:lnTo>
                <a:lnTo>
                  <a:pt x="448" y="2484"/>
                </a:lnTo>
                <a:lnTo>
                  <a:pt x="488" y="2492"/>
                </a:lnTo>
                <a:lnTo>
                  <a:pt x="488" y="2492"/>
                </a:lnTo>
                <a:lnTo>
                  <a:pt x="497" y="2489"/>
                </a:lnTo>
                <a:lnTo>
                  <a:pt x="516" y="2483"/>
                </a:lnTo>
                <a:lnTo>
                  <a:pt x="517" y="2482"/>
                </a:lnTo>
                <a:lnTo>
                  <a:pt x="517" y="2470"/>
                </a:lnTo>
                <a:lnTo>
                  <a:pt x="517" y="2465"/>
                </a:lnTo>
                <a:lnTo>
                  <a:pt x="503" y="2440"/>
                </a:lnTo>
                <a:lnTo>
                  <a:pt x="514" y="2425"/>
                </a:lnTo>
                <a:lnTo>
                  <a:pt x="535" y="2395"/>
                </a:lnTo>
                <a:lnTo>
                  <a:pt x="544" y="2382"/>
                </a:lnTo>
                <a:lnTo>
                  <a:pt x="541" y="2371"/>
                </a:lnTo>
                <a:lnTo>
                  <a:pt x="540" y="2366"/>
                </a:lnTo>
                <a:lnTo>
                  <a:pt x="531" y="2332"/>
                </a:lnTo>
                <a:lnTo>
                  <a:pt x="531" y="2331"/>
                </a:lnTo>
                <a:lnTo>
                  <a:pt x="524" y="2325"/>
                </a:lnTo>
                <a:lnTo>
                  <a:pt x="505" y="2306"/>
                </a:lnTo>
                <a:lnTo>
                  <a:pt x="502" y="2304"/>
                </a:lnTo>
                <a:lnTo>
                  <a:pt x="480" y="2281"/>
                </a:lnTo>
                <a:lnTo>
                  <a:pt x="449" y="2250"/>
                </a:lnTo>
                <a:lnTo>
                  <a:pt x="442" y="2244"/>
                </a:lnTo>
                <a:lnTo>
                  <a:pt x="430" y="2234"/>
                </a:lnTo>
                <a:lnTo>
                  <a:pt x="406" y="2215"/>
                </a:lnTo>
                <a:lnTo>
                  <a:pt x="404" y="2214"/>
                </a:lnTo>
                <a:lnTo>
                  <a:pt x="389" y="2203"/>
                </a:lnTo>
                <a:lnTo>
                  <a:pt x="388" y="2201"/>
                </a:lnTo>
                <a:lnTo>
                  <a:pt x="386" y="2200"/>
                </a:lnTo>
                <a:lnTo>
                  <a:pt x="386" y="2200"/>
                </a:lnTo>
                <a:lnTo>
                  <a:pt x="376" y="2192"/>
                </a:lnTo>
                <a:lnTo>
                  <a:pt x="371" y="2188"/>
                </a:lnTo>
                <a:lnTo>
                  <a:pt x="365" y="2184"/>
                </a:lnTo>
                <a:lnTo>
                  <a:pt x="363" y="2183"/>
                </a:lnTo>
                <a:lnTo>
                  <a:pt x="359" y="2181"/>
                </a:lnTo>
                <a:lnTo>
                  <a:pt x="359" y="2181"/>
                </a:lnTo>
                <a:lnTo>
                  <a:pt x="343" y="2173"/>
                </a:lnTo>
                <a:lnTo>
                  <a:pt x="332" y="2169"/>
                </a:lnTo>
                <a:lnTo>
                  <a:pt x="321" y="2164"/>
                </a:lnTo>
                <a:lnTo>
                  <a:pt x="320" y="2163"/>
                </a:lnTo>
                <a:lnTo>
                  <a:pt x="313" y="2159"/>
                </a:lnTo>
                <a:lnTo>
                  <a:pt x="285" y="2158"/>
                </a:lnTo>
                <a:lnTo>
                  <a:pt x="276" y="2157"/>
                </a:lnTo>
                <a:lnTo>
                  <a:pt x="270" y="2154"/>
                </a:lnTo>
                <a:lnTo>
                  <a:pt x="268" y="2152"/>
                </a:lnTo>
                <a:lnTo>
                  <a:pt x="266" y="2150"/>
                </a:lnTo>
                <a:lnTo>
                  <a:pt x="257" y="2144"/>
                </a:lnTo>
                <a:lnTo>
                  <a:pt x="129" y="2116"/>
                </a:lnTo>
                <a:lnTo>
                  <a:pt x="122" y="2115"/>
                </a:lnTo>
                <a:lnTo>
                  <a:pt x="115" y="2106"/>
                </a:lnTo>
                <a:lnTo>
                  <a:pt x="76" y="2048"/>
                </a:lnTo>
                <a:lnTo>
                  <a:pt x="67" y="2036"/>
                </a:lnTo>
                <a:lnTo>
                  <a:pt x="35" y="1988"/>
                </a:lnTo>
                <a:lnTo>
                  <a:pt x="18" y="1963"/>
                </a:lnTo>
                <a:lnTo>
                  <a:pt x="16" y="1950"/>
                </a:lnTo>
                <a:lnTo>
                  <a:pt x="14" y="1928"/>
                </a:lnTo>
                <a:lnTo>
                  <a:pt x="14" y="1919"/>
                </a:lnTo>
                <a:lnTo>
                  <a:pt x="11" y="1901"/>
                </a:lnTo>
                <a:lnTo>
                  <a:pt x="11" y="1897"/>
                </a:lnTo>
                <a:lnTo>
                  <a:pt x="8" y="1871"/>
                </a:lnTo>
                <a:lnTo>
                  <a:pt x="6" y="1844"/>
                </a:lnTo>
                <a:lnTo>
                  <a:pt x="0" y="1787"/>
                </a:lnTo>
                <a:lnTo>
                  <a:pt x="0" y="1786"/>
                </a:lnTo>
                <a:lnTo>
                  <a:pt x="0" y="1781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108">
            <a:extLst>
              <a:ext uri="{FF2B5EF4-FFF2-40B4-BE49-F238E27FC236}">
                <a16:creationId xmlns:a16="http://schemas.microsoft.com/office/drawing/2014/main" id="{B979005B-806E-2D21-266C-AA8F610B60DE}"/>
              </a:ext>
            </a:extLst>
          </p:cNvPr>
          <p:cNvSpPr>
            <a:spLocks/>
          </p:cNvSpPr>
          <p:nvPr/>
        </p:nvSpPr>
        <p:spPr bwMode="auto">
          <a:xfrm>
            <a:off x="5220072" y="1275606"/>
            <a:ext cx="3059883" cy="3276774"/>
          </a:xfrm>
          <a:custGeom>
            <a:avLst/>
            <a:gdLst>
              <a:gd name="T0" fmla="*/ 35 w 2483"/>
              <a:gd name="T1" fmla="*/ 1638 h 2659"/>
              <a:gd name="T2" fmla="*/ 103 w 2483"/>
              <a:gd name="T3" fmla="*/ 1504 h 2659"/>
              <a:gd name="T4" fmla="*/ 206 w 2483"/>
              <a:gd name="T5" fmla="*/ 1403 h 2659"/>
              <a:gd name="T6" fmla="*/ 406 w 2483"/>
              <a:gd name="T7" fmla="*/ 1213 h 2659"/>
              <a:gd name="T8" fmla="*/ 468 w 2483"/>
              <a:gd name="T9" fmla="*/ 1134 h 2659"/>
              <a:gd name="T10" fmla="*/ 358 w 2483"/>
              <a:gd name="T11" fmla="*/ 1171 h 2659"/>
              <a:gd name="T12" fmla="*/ 272 w 2483"/>
              <a:gd name="T13" fmla="*/ 1074 h 2659"/>
              <a:gd name="T14" fmla="*/ 272 w 2483"/>
              <a:gd name="T15" fmla="*/ 943 h 2659"/>
              <a:gd name="T16" fmla="*/ 441 w 2483"/>
              <a:gd name="T17" fmla="*/ 808 h 2659"/>
              <a:gd name="T18" fmla="*/ 475 w 2483"/>
              <a:gd name="T19" fmla="*/ 742 h 2659"/>
              <a:gd name="T20" fmla="*/ 519 w 2483"/>
              <a:gd name="T21" fmla="*/ 642 h 2659"/>
              <a:gd name="T22" fmla="*/ 561 w 2483"/>
              <a:gd name="T23" fmla="*/ 554 h 2659"/>
              <a:gd name="T24" fmla="*/ 656 w 2483"/>
              <a:gd name="T25" fmla="*/ 543 h 2659"/>
              <a:gd name="T26" fmla="*/ 787 w 2483"/>
              <a:gd name="T27" fmla="*/ 504 h 2659"/>
              <a:gd name="T28" fmla="*/ 864 w 2483"/>
              <a:gd name="T29" fmla="*/ 425 h 2659"/>
              <a:gd name="T30" fmla="*/ 895 w 2483"/>
              <a:gd name="T31" fmla="*/ 340 h 2659"/>
              <a:gd name="T32" fmla="*/ 953 w 2483"/>
              <a:gd name="T33" fmla="*/ 229 h 2659"/>
              <a:gd name="T34" fmla="*/ 945 w 2483"/>
              <a:gd name="T35" fmla="*/ 104 h 2659"/>
              <a:gd name="T36" fmla="*/ 1031 w 2483"/>
              <a:gd name="T37" fmla="*/ 0 h 2659"/>
              <a:gd name="T38" fmla="*/ 1214 w 2483"/>
              <a:gd name="T39" fmla="*/ 125 h 2659"/>
              <a:gd name="T40" fmla="*/ 1398 w 2483"/>
              <a:gd name="T41" fmla="*/ 307 h 2659"/>
              <a:gd name="T42" fmla="*/ 1439 w 2483"/>
              <a:gd name="T43" fmla="*/ 456 h 2659"/>
              <a:gd name="T44" fmla="*/ 1501 w 2483"/>
              <a:gd name="T45" fmla="*/ 533 h 2659"/>
              <a:gd name="T46" fmla="*/ 1550 w 2483"/>
              <a:gd name="T47" fmla="*/ 599 h 2659"/>
              <a:gd name="T48" fmla="*/ 1613 w 2483"/>
              <a:gd name="T49" fmla="*/ 673 h 2659"/>
              <a:gd name="T50" fmla="*/ 1662 w 2483"/>
              <a:gd name="T51" fmla="*/ 748 h 2659"/>
              <a:gd name="T52" fmla="*/ 1775 w 2483"/>
              <a:gd name="T53" fmla="*/ 883 h 2659"/>
              <a:gd name="T54" fmla="*/ 1996 w 2483"/>
              <a:gd name="T55" fmla="*/ 714 h 2659"/>
              <a:gd name="T56" fmla="*/ 2078 w 2483"/>
              <a:gd name="T57" fmla="*/ 830 h 2659"/>
              <a:gd name="T58" fmla="*/ 2122 w 2483"/>
              <a:gd name="T59" fmla="*/ 948 h 2659"/>
              <a:gd name="T60" fmla="*/ 2153 w 2483"/>
              <a:gd name="T61" fmla="*/ 1051 h 2659"/>
              <a:gd name="T62" fmla="*/ 2205 w 2483"/>
              <a:gd name="T63" fmla="*/ 1142 h 2659"/>
              <a:gd name="T64" fmla="*/ 2157 w 2483"/>
              <a:gd name="T65" fmla="*/ 1258 h 2659"/>
              <a:gd name="T66" fmla="*/ 2208 w 2483"/>
              <a:gd name="T67" fmla="*/ 1422 h 2659"/>
              <a:gd name="T68" fmla="*/ 2483 w 2483"/>
              <a:gd name="T69" fmla="*/ 1752 h 2659"/>
              <a:gd name="T70" fmla="*/ 2376 w 2483"/>
              <a:gd name="T71" fmla="*/ 2223 h 2659"/>
              <a:gd name="T72" fmla="*/ 2091 w 2483"/>
              <a:gd name="T73" fmla="*/ 2496 h 2659"/>
              <a:gd name="T74" fmla="*/ 1829 w 2483"/>
              <a:gd name="T75" fmla="*/ 2537 h 2659"/>
              <a:gd name="T76" fmla="*/ 1662 w 2483"/>
              <a:gd name="T77" fmla="*/ 2393 h 2659"/>
              <a:gd name="T78" fmla="*/ 1327 w 2483"/>
              <a:gd name="T79" fmla="*/ 2455 h 2659"/>
              <a:gd name="T80" fmla="*/ 1293 w 2483"/>
              <a:gd name="T81" fmla="*/ 2480 h 2659"/>
              <a:gd name="T82" fmla="*/ 1061 w 2483"/>
              <a:gd name="T83" fmla="*/ 2592 h 2659"/>
              <a:gd name="T84" fmla="*/ 472 w 2483"/>
              <a:gd name="T85" fmla="*/ 2657 h 2659"/>
              <a:gd name="T86" fmla="*/ 360 w 2483"/>
              <a:gd name="T87" fmla="*/ 2599 h 2659"/>
              <a:gd name="T88" fmla="*/ 448 w 2483"/>
              <a:gd name="T89" fmla="*/ 2484 h 2659"/>
              <a:gd name="T90" fmla="*/ 517 w 2483"/>
              <a:gd name="T91" fmla="*/ 2470 h 2659"/>
              <a:gd name="T92" fmla="*/ 541 w 2483"/>
              <a:gd name="T93" fmla="*/ 2371 h 2659"/>
              <a:gd name="T94" fmla="*/ 502 w 2483"/>
              <a:gd name="T95" fmla="*/ 2304 h 2659"/>
              <a:gd name="T96" fmla="*/ 404 w 2483"/>
              <a:gd name="T97" fmla="*/ 2214 h 2659"/>
              <a:gd name="T98" fmla="*/ 371 w 2483"/>
              <a:gd name="T99" fmla="*/ 2188 h 2659"/>
              <a:gd name="T100" fmla="*/ 332 w 2483"/>
              <a:gd name="T101" fmla="*/ 2169 h 2659"/>
              <a:gd name="T102" fmla="*/ 270 w 2483"/>
              <a:gd name="T103" fmla="*/ 2154 h 2659"/>
              <a:gd name="T104" fmla="*/ 115 w 2483"/>
              <a:gd name="T105" fmla="*/ 2106 h 2659"/>
              <a:gd name="T106" fmla="*/ 14 w 2483"/>
              <a:gd name="T107" fmla="*/ 1928 h 2659"/>
              <a:gd name="T108" fmla="*/ 0 w 2483"/>
              <a:gd name="T109" fmla="*/ 1787 h 2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483" h="2659">
                <a:moveTo>
                  <a:pt x="0" y="1781"/>
                </a:moveTo>
                <a:lnTo>
                  <a:pt x="0" y="1779"/>
                </a:lnTo>
                <a:lnTo>
                  <a:pt x="9" y="1742"/>
                </a:lnTo>
                <a:lnTo>
                  <a:pt x="28" y="1664"/>
                </a:lnTo>
                <a:lnTo>
                  <a:pt x="29" y="1660"/>
                </a:lnTo>
                <a:lnTo>
                  <a:pt x="35" y="1638"/>
                </a:lnTo>
                <a:lnTo>
                  <a:pt x="36" y="1635"/>
                </a:lnTo>
                <a:lnTo>
                  <a:pt x="43" y="1622"/>
                </a:lnTo>
                <a:lnTo>
                  <a:pt x="53" y="1598"/>
                </a:lnTo>
                <a:lnTo>
                  <a:pt x="57" y="1594"/>
                </a:lnTo>
                <a:lnTo>
                  <a:pt x="98" y="1505"/>
                </a:lnTo>
                <a:lnTo>
                  <a:pt x="103" y="1504"/>
                </a:lnTo>
                <a:lnTo>
                  <a:pt x="148" y="1496"/>
                </a:lnTo>
                <a:lnTo>
                  <a:pt x="167" y="1493"/>
                </a:lnTo>
                <a:lnTo>
                  <a:pt x="169" y="1492"/>
                </a:lnTo>
                <a:lnTo>
                  <a:pt x="198" y="1458"/>
                </a:lnTo>
                <a:lnTo>
                  <a:pt x="204" y="1451"/>
                </a:lnTo>
                <a:lnTo>
                  <a:pt x="206" y="1403"/>
                </a:lnTo>
                <a:lnTo>
                  <a:pt x="218" y="1392"/>
                </a:lnTo>
                <a:lnTo>
                  <a:pt x="232" y="1378"/>
                </a:lnTo>
                <a:lnTo>
                  <a:pt x="316" y="1300"/>
                </a:lnTo>
                <a:lnTo>
                  <a:pt x="373" y="1244"/>
                </a:lnTo>
                <a:lnTo>
                  <a:pt x="389" y="1228"/>
                </a:lnTo>
                <a:lnTo>
                  <a:pt x="406" y="1213"/>
                </a:lnTo>
                <a:lnTo>
                  <a:pt x="445" y="1228"/>
                </a:lnTo>
                <a:lnTo>
                  <a:pt x="446" y="1228"/>
                </a:lnTo>
                <a:lnTo>
                  <a:pt x="496" y="1192"/>
                </a:lnTo>
                <a:lnTo>
                  <a:pt x="474" y="1145"/>
                </a:lnTo>
                <a:lnTo>
                  <a:pt x="470" y="1136"/>
                </a:lnTo>
                <a:lnTo>
                  <a:pt x="468" y="1134"/>
                </a:lnTo>
                <a:lnTo>
                  <a:pt x="464" y="1133"/>
                </a:lnTo>
                <a:lnTo>
                  <a:pt x="424" y="1125"/>
                </a:lnTo>
                <a:lnTo>
                  <a:pt x="413" y="1123"/>
                </a:lnTo>
                <a:lnTo>
                  <a:pt x="379" y="1117"/>
                </a:lnTo>
                <a:lnTo>
                  <a:pt x="378" y="1120"/>
                </a:lnTo>
                <a:lnTo>
                  <a:pt x="358" y="1171"/>
                </a:lnTo>
                <a:lnTo>
                  <a:pt x="306" y="1178"/>
                </a:lnTo>
                <a:lnTo>
                  <a:pt x="300" y="1175"/>
                </a:lnTo>
                <a:lnTo>
                  <a:pt x="299" y="1174"/>
                </a:lnTo>
                <a:lnTo>
                  <a:pt x="284" y="1162"/>
                </a:lnTo>
                <a:lnTo>
                  <a:pt x="273" y="1082"/>
                </a:lnTo>
                <a:lnTo>
                  <a:pt x="272" y="1074"/>
                </a:lnTo>
                <a:lnTo>
                  <a:pt x="272" y="1070"/>
                </a:lnTo>
                <a:lnTo>
                  <a:pt x="272" y="1060"/>
                </a:lnTo>
                <a:lnTo>
                  <a:pt x="272" y="1059"/>
                </a:lnTo>
                <a:lnTo>
                  <a:pt x="272" y="1024"/>
                </a:lnTo>
                <a:lnTo>
                  <a:pt x="272" y="992"/>
                </a:lnTo>
                <a:lnTo>
                  <a:pt x="272" y="943"/>
                </a:lnTo>
                <a:lnTo>
                  <a:pt x="274" y="942"/>
                </a:lnTo>
                <a:lnTo>
                  <a:pt x="396" y="843"/>
                </a:lnTo>
                <a:lnTo>
                  <a:pt x="398" y="842"/>
                </a:lnTo>
                <a:lnTo>
                  <a:pt x="408" y="823"/>
                </a:lnTo>
                <a:lnTo>
                  <a:pt x="429" y="831"/>
                </a:lnTo>
                <a:lnTo>
                  <a:pt x="441" y="808"/>
                </a:lnTo>
                <a:lnTo>
                  <a:pt x="455" y="785"/>
                </a:lnTo>
                <a:lnTo>
                  <a:pt x="460" y="773"/>
                </a:lnTo>
                <a:lnTo>
                  <a:pt x="473" y="777"/>
                </a:lnTo>
                <a:lnTo>
                  <a:pt x="488" y="770"/>
                </a:lnTo>
                <a:lnTo>
                  <a:pt x="473" y="751"/>
                </a:lnTo>
                <a:lnTo>
                  <a:pt x="475" y="742"/>
                </a:lnTo>
                <a:lnTo>
                  <a:pt x="484" y="716"/>
                </a:lnTo>
                <a:lnTo>
                  <a:pt x="488" y="710"/>
                </a:lnTo>
                <a:lnTo>
                  <a:pt x="492" y="701"/>
                </a:lnTo>
                <a:lnTo>
                  <a:pt x="502" y="681"/>
                </a:lnTo>
                <a:lnTo>
                  <a:pt x="509" y="667"/>
                </a:lnTo>
                <a:lnTo>
                  <a:pt x="519" y="642"/>
                </a:lnTo>
                <a:lnTo>
                  <a:pt x="526" y="627"/>
                </a:lnTo>
                <a:lnTo>
                  <a:pt x="515" y="617"/>
                </a:lnTo>
                <a:lnTo>
                  <a:pt x="523" y="601"/>
                </a:lnTo>
                <a:lnTo>
                  <a:pt x="553" y="575"/>
                </a:lnTo>
                <a:lnTo>
                  <a:pt x="554" y="573"/>
                </a:lnTo>
                <a:lnTo>
                  <a:pt x="561" y="554"/>
                </a:lnTo>
                <a:lnTo>
                  <a:pt x="571" y="551"/>
                </a:lnTo>
                <a:lnTo>
                  <a:pt x="583" y="534"/>
                </a:lnTo>
                <a:lnTo>
                  <a:pt x="621" y="541"/>
                </a:lnTo>
                <a:lnTo>
                  <a:pt x="622" y="541"/>
                </a:lnTo>
                <a:lnTo>
                  <a:pt x="647" y="540"/>
                </a:lnTo>
                <a:lnTo>
                  <a:pt x="656" y="543"/>
                </a:lnTo>
                <a:lnTo>
                  <a:pt x="684" y="534"/>
                </a:lnTo>
                <a:lnTo>
                  <a:pt x="709" y="535"/>
                </a:lnTo>
                <a:lnTo>
                  <a:pt x="722" y="538"/>
                </a:lnTo>
                <a:lnTo>
                  <a:pt x="723" y="529"/>
                </a:lnTo>
                <a:lnTo>
                  <a:pt x="743" y="531"/>
                </a:lnTo>
                <a:lnTo>
                  <a:pt x="787" y="504"/>
                </a:lnTo>
                <a:lnTo>
                  <a:pt x="820" y="474"/>
                </a:lnTo>
                <a:lnTo>
                  <a:pt x="850" y="507"/>
                </a:lnTo>
                <a:lnTo>
                  <a:pt x="858" y="501"/>
                </a:lnTo>
                <a:lnTo>
                  <a:pt x="854" y="475"/>
                </a:lnTo>
                <a:lnTo>
                  <a:pt x="858" y="462"/>
                </a:lnTo>
                <a:lnTo>
                  <a:pt x="864" y="425"/>
                </a:lnTo>
                <a:lnTo>
                  <a:pt x="867" y="423"/>
                </a:lnTo>
                <a:lnTo>
                  <a:pt x="871" y="417"/>
                </a:lnTo>
                <a:lnTo>
                  <a:pt x="872" y="399"/>
                </a:lnTo>
                <a:lnTo>
                  <a:pt x="880" y="370"/>
                </a:lnTo>
                <a:lnTo>
                  <a:pt x="881" y="362"/>
                </a:lnTo>
                <a:lnTo>
                  <a:pt x="895" y="340"/>
                </a:lnTo>
                <a:lnTo>
                  <a:pt x="904" y="326"/>
                </a:lnTo>
                <a:lnTo>
                  <a:pt x="930" y="282"/>
                </a:lnTo>
                <a:lnTo>
                  <a:pt x="939" y="266"/>
                </a:lnTo>
                <a:lnTo>
                  <a:pt x="940" y="264"/>
                </a:lnTo>
                <a:lnTo>
                  <a:pt x="954" y="246"/>
                </a:lnTo>
                <a:lnTo>
                  <a:pt x="953" y="229"/>
                </a:lnTo>
                <a:lnTo>
                  <a:pt x="955" y="191"/>
                </a:lnTo>
                <a:lnTo>
                  <a:pt x="957" y="179"/>
                </a:lnTo>
                <a:lnTo>
                  <a:pt x="957" y="157"/>
                </a:lnTo>
                <a:lnTo>
                  <a:pt x="955" y="133"/>
                </a:lnTo>
                <a:lnTo>
                  <a:pt x="950" y="123"/>
                </a:lnTo>
                <a:lnTo>
                  <a:pt x="945" y="104"/>
                </a:lnTo>
                <a:lnTo>
                  <a:pt x="945" y="100"/>
                </a:lnTo>
                <a:lnTo>
                  <a:pt x="944" y="89"/>
                </a:lnTo>
                <a:lnTo>
                  <a:pt x="940" y="47"/>
                </a:lnTo>
                <a:lnTo>
                  <a:pt x="942" y="42"/>
                </a:lnTo>
                <a:lnTo>
                  <a:pt x="1007" y="5"/>
                </a:lnTo>
                <a:lnTo>
                  <a:pt x="1031" y="0"/>
                </a:lnTo>
                <a:lnTo>
                  <a:pt x="1059" y="3"/>
                </a:lnTo>
                <a:lnTo>
                  <a:pt x="1061" y="4"/>
                </a:lnTo>
                <a:lnTo>
                  <a:pt x="1126" y="31"/>
                </a:lnTo>
                <a:lnTo>
                  <a:pt x="1184" y="59"/>
                </a:lnTo>
                <a:lnTo>
                  <a:pt x="1206" y="98"/>
                </a:lnTo>
                <a:lnTo>
                  <a:pt x="1214" y="125"/>
                </a:lnTo>
                <a:lnTo>
                  <a:pt x="1240" y="153"/>
                </a:lnTo>
                <a:lnTo>
                  <a:pt x="1308" y="173"/>
                </a:lnTo>
                <a:lnTo>
                  <a:pt x="1341" y="186"/>
                </a:lnTo>
                <a:lnTo>
                  <a:pt x="1355" y="205"/>
                </a:lnTo>
                <a:lnTo>
                  <a:pt x="1363" y="224"/>
                </a:lnTo>
                <a:lnTo>
                  <a:pt x="1398" y="307"/>
                </a:lnTo>
                <a:lnTo>
                  <a:pt x="1397" y="330"/>
                </a:lnTo>
                <a:lnTo>
                  <a:pt x="1415" y="363"/>
                </a:lnTo>
                <a:lnTo>
                  <a:pt x="1396" y="376"/>
                </a:lnTo>
                <a:lnTo>
                  <a:pt x="1399" y="401"/>
                </a:lnTo>
                <a:lnTo>
                  <a:pt x="1421" y="420"/>
                </a:lnTo>
                <a:lnTo>
                  <a:pt x="1439" y="456"/>
                </a:lnTo>
                <a:lnTo>
                  <a:pt x="1425" y="474"/>
                </a:lnTo>
                <a:lnTo>
                  <a:pt x="1448" y="492"/>
                </a:lnTo>
                <a:lnTo>
                  <a:pt x="1457" y="499"/>
                </a:lnTo>
                <a:lnTo>
                  <a:pt x="1475" y="513"/>
                </a:lnTo>
                <a:lnTo>
                  <a:pt x="1492" y="526"/>
                </a:lnTo>
                <a:lnTo>
                  <a:pt x="1501" y="533"/>
                </a:lnTo>
                <a:lnTo>
                  <a:pt x="1510" y="540"/>
                </a:lnTo>
                <a:lnTo>
                  <a:pt x="1519" y="547"/>
                </a:lnTo>
                <a:lnTo>
                  <a:pt x="1528" y="555"/>
                </a:lnTo>
                <a:lnTo>
                  <a:pt x="1545" y="568"/>
                </a:lnTo>
                <a:lnTo>
                  <a:pt x="1533" y="585"/>
                </a:lnTo>
                <a:lnTo>
                  <a:pt x="1550" y="599"/>
                </a:lnTo>
                <a:lnTo>
                  <a:pt x="1559" y="606"/>
                </a:lnTo>
                <a:lnTo>
                  <a:pt x="1545" y="623"/>
                </a:lnTo>
                <a:lnTo>
                  <a:pt x="1554" y="630"/>
                </a:lnTo>
                <a:lnTo>
                  <a:pt x="1582" y="650"/>
                </a:lnTo>
                <a:lnTo>
                  <a:pt x="1591" y="657"/>
                </a:lnTo>
                <a:lnTo>
                  <a:pt x="1613" y="673"/>
                </a:lnTo>
                <a:lnTo>
                  <a:pt x="1636" y="690"/>
                </a:lnTo>
                <a:lnTo>
                  <a:pt x="1628" y="700"/>
                </a:lnTo>
                <a:lnTo>
                  <a:pt x="1617" y="715"/>
                </a:lnTo>
                <a:lnTo>
                  <a:pt x="1626" y="722"/>
                </a:lnTo>
                <a:lnTo>
                  <a:pt x="1635" y="728"/>
                </a:lnTo>
                <a:lnTo>
                  <a:pt x="1662" y="748"/>
                </a:lnTo>
                <a:lnTo>
                  <a:pt x="1671" y="757"/>
                </a:lnTo>
                <a:lnTo>
                  <a:pt x="1664" y="767"/>
                </a:lnTo>
                <a:lnTo>
                  <a:pt x="1672" y="814"/>
                </a:lnTo>
                <a:lnTo>
                  <a:pt x="1727" y="900"/>
                </a:lnTo>
                <a:lnTo>
                  <a:pt x="1755" y="853"/>
                </a:lnTo>
                <a:lnTo>
                  <a:pt x="1775" y="883"/>
                </a:lnTo>
                <a:lnTo>
                  <a:pt x="1803" y="858"/>
                </a:lnTo>
                <a:lnTo>
                  <a:pt x="1810" y="870"/>
                </a:lnTo>
                <a:lnTo>
                  <a:pt x="1870" y="832"/>
                </a:lnTo>
                <a:lnTo>
                  <a:pt x="1879" y="814"/>
                </a:lnTo>
                <a:lnTo>
                  <a:pt x="1931" y="760"/>
                </a:lnTo>
                <a:lnTo>
                  <a:pt x="1996" y="714"/>
                </a:lnTo>
                <a:lnTo>
                  <a:pt x="2056" y="699"/>
                </a:lnTo>
                <a:lnTo>
                  <a:pt x="2058" y="707"/>
                </a:lnTo>
                <a:lnTo>
                  <a:pt x="2059" y="719"/>
                </a:lnTo>
                <a:lnTo>
                  <a:pt x="2066" y="761"/>
                </a:lnTo>
                <a:lnTo>
                  <a:pt x="2076" y="815"/>
                </a:lnTo>
                <a:lnTo>
                  <a:pt x="2078" y="830"/>
                </a:lnTo>
                <a:lnTo>
                  <a:pt x="2084" y="855"/>
                </a:lnTo>
                <a:lnTo>
                  <a:pt x="2087" y="887"/>
                </a:lnTo>
                <a:lnTo>
                  <a:pt x="2091" y="907"/>
                </a:lnTo>
                <a:lnTo>
                  <a:pt x="2113" y="900"/>
                </a:lnTo>
                <a:lnTo>
                  <a:pt x="2117" y="919"/>
                </a:lnTo>
                <a:lnTo>
                  <a:pt x="2122" y="948"/>
                </a:lnTo>
                <a:lnTo>
                  <a:pt x="2138" y="970"/>
                </a:lnTo>
                <a:lnTo>
                  <a:pt x="2142" y="991"/>
                </a:lnTo>
                <a:lnTo>
                  <a:pt x="2146" y="1016"/>
                </a:lnTo>
                <a:lnTo>
                  <a:pt x="2149" y="1026"/>
                </a:lnTo>
                <a:lnTo>
                  <a:pt x="2149" y="1032"/>
                </a:lnTo>
                <a:lnTo>
                  <a:pt x="2153" y="1051"/>
                </a:lnTo>
                <a:lnTo>
                  <a:pt x="2157" y="1075"/>
                </a:lnTo>
                <a:lnTo>
                  <a:pt x="2169" y="1073"/>
                </a:lnTo>
                <a:lnTo>
                  <a:pt x="2179" y="1070"/>
                </a:lnTo>
                <a:lnTo>
                  <a:pt x="2195" y="1090"/>
                </a:lnTo>
                <a:lnTo>
                  <a:pt x="2199" y="1117"/>
                </a:lnTo>
                <a:lnTo>
                  <a:pt x="2205" y="1142"/>
                </a:lnTo>
                <a:lnTo>
                  <a:pt x="2209" y="1166"/>
                </a:lnTo>
                <a:lnTo>
                  <a:pt x="2214" y="1192"/>
                </a:lnTo>
                <a:lnTo>
                  <a:pt x="2181" y="1197"/>
                </a:lnTo>
                <a:lnTo>
                  <a:pt x="2186" y="1225"/>
                </a:lnTo>
                <a:lnTo>
                  <a:pt x="2190" y="1251"/>
                </a:lnTo>
                <a:lnTo>
                  <a:pt x="2157" y="1258"/>
                </a:lnTo>
                <a:lnTo>
                  <a:pt x="2125" y="1279"/>
                </a:lnTo>
                <a:lnTo>
                  <a:pt x="2154" y="1333"/>
                </a:lnTo>
                <a:lnTo>
                  <a:pt x="2156" y="1336"/>
                </a:lnTo>
                <a:lnTo>
                  <a:pt x="2165" y="1345"/>
                </a:lnTo>
                <a:lnTo>
                  <a:pt x="2204" y="1411"/>
                </a:lnTo>
                <a:lnTo>
                  <a:pt x="2208" y="1422"/>
                </a:lnTo>
                <a:lnTo>
                  <a:pt x="2222" y="1519"/>
                </a:lnTo>
                <a:lnTo>
                  <a:pt x="2222" y="1526"/>
                </a:lnTo>
                <a:lnTo>
                  <a:pt x="2301" y="1512"/>
                </a:lnTo>
                <a:lnTo>
                  <a:pt x="2428" y="1680"/>
                </a:lnTo>
                <a:lnTo>
                  <a:pt x="2445" y="1707"/>
                </a:lnTo>
                <a:lnTo>
                  <a:pt x="2483" y="1752"/>
                </a:lnTo>
                <a:lnTo>
                  <a:pt x="2479" y="1776"/>
                </a:lnTo>
                <a:lnTo>
                  <a:pt x="2472" y="1970"/>
                </a:lnTo>
                <a:lnTo>
                  <a:pt x="2468" y="2053"/>
                </a:lnTo>
                <a:lnTo>
                  <a:pt x="2466" y="2083"/>
                </a:lnTo>
                <a:lnTo>
                  <a:pt x="2449" y="2108"/>
                </a:lnTo>
                <a:lnTo>
                  <a:pt x="2376" y="2223"/>
                </a:lnTo>
                <a:lnTo>
                  <a:pt x="2347" y="2262"/>
                </a:lnTo>
                <a:lnTo>
                  <a:pt x="2320" y="2304"/>
                </a:lnTo>
                <a:lnTo>
                  <a:pt x="2283" y="2375"/>
                </a:lnTo>
                <a:lnTo>
                  <a:pt x="2222" y="2417"/>
                </a:lnTo>
                <a:lnTo>
                  <a:pt x="2169" y="2450"/>
                </a:lnTo>
                <a:lnTo>
                  <a:pt x="2091" y="2496"/>
                </a:lnTo>
                <a:lnTo>
                  <a:pt x="2073" y="2508"/>
                </a:lnTo>
                <a:lnTo>
                  <a:pt x="2052" y="2522"/>
                </a:lnTo>
                <a:lnTo>
                  <a:pt x="2026" y="2534"/>
                </a:lnTo>
                <a:lnTo>
                  <a:pt x="1933" y="2596"/>
                </a:lnTo>
                <a:lnTo>
                  <a:pt x="1882" y="2529"/>
                </a:lnTo>
                <a:lnTo>
                  <a:pt x="1829" y="2537"/>
                </a:lnTo>
                <a:lnTo>
                  <a:pt x="1756" y="2549"/>
                </a:lnTo>
                <a:lnTo>
                  <a:pt x="1739" y="2543"/>
                </a:lnTo>
                <a:lnTo>
                  <a:pt x="1727" y="2459"/>
                </a:lnTo>
                <a:lnTo>
                  <a:pt x="1701" y="2393"/>
                </a:lnTo>
                <a:lnTo>
                  <a:pt x="1681" y="2384"/>
                </a:lnTo>
                <a:lnTo>
                  <a:pt x="1662" y="2393"/>
                </a:lnTo>
                <a:lnTo>
                  <a:pt x="1611" y="2395"/>
                </a:lnTo>
                <a:lnTo>
                  <a:pt x="1550" y="2418"/>
                </a:lnTo>
                <a:lnTo>
                  <a:pt x="1528" y="2466"/>
                </a:lnTo>
                <a:lnTo>
                  <a:pt x="1498" y="2480"/>
                </a:lnTo>
                <a:lnTo>
                  <a:pt x="1415" y="2456"/>
                </a:lnTo>
                <a:lnTo>
                  <a:pt x="1327" y="2455"/>
                </a:lnTo>
                <a:lnTo>
                  <a:pt x="1316" y="2462"/>
                </a:lnTo>
                <a:lnTo>
                  <a:pt x="1309" y="2466"/>
                </a:lnTo>
                <a:lnTo>
                  <a:pt x="1308" y="2466"/>
                </a:lnTo>
                <a:lnTo>
                  <a:pt x="1307" y="2467"/>
                </a:lnTo>
                <a:lnTo>
                  <a:pt x="1292" y="2476"/>
                </a:lnTo>
                <a:lnTo>
                  <a:pt x="1293" y="2480"/>
                </a:lnTo>
                <a:lnTo>
                  <a:pt x="1313" y="2564"/>
                </a:lnTo>
                <a:lnTo>
                  <a:pt x="1306" y="2579"/>
                </a:lnTo>
                <a:lnTo>
                  <a:pt x="1178" y="2580"/>
                </a:lnTo>
                <a:lnTo>
                  <a:pt x="1155" y="2581"/>
                </a:lnTo>
                <a:lnTo>
                  <a:pt x="1135" y="2581"/>
                </a:lnTo>
                <a:lnTo>
                  <a:pt x="1061" y="2592"/>
                </a:lnTo>
                <a:lnTo>
                  <a:pt x="979" y="2604"/>
                </a:lnTo>
                <a:lnTo>
                  <a:pt x="897" y="2616"/>
                </a:lnTo>
                <a:lnTo>
                  <a:pt x="884" y="2618"/>
                </a:lnTo>
                <a:lnTo>
                  <a:pt x="604" y="2659"/>
                </a:lnTo>
                <a:lnTo>
                  <a:pt x="472" y="2659"/>
                </a:lnTo>
                <a:lnTo>
                  <a:pt x="472" y="2657"/>
                </a:lnTo>
                <a:lnTo>
                  <a:pt x="463" y="2635"/>
                </a:lnTo>
                <a:lnTo>
                  <a:pt x="462" y="2633"/>
                </a:lnTo>
                <a:lnTo>
                  <a:pt x="448" y="2629"/>
                </a:lnTo>
                <a:lnTo>
                  <a:pt x="393" y="2609"/>
                </a:lnTo>
                <a:lnTo>
                  <a:pt x="390" y="2609"/>
                </a:lnTo>
                <a:lnTo>
                  <a:pt x="360" y="2599"/>
                </a:lnTo>
                <a:lnTo>
                  <a:pt x="353" y="2577"/>
                </a:lnTo>
                <a:lnTo>
                  <a:pt x="343" y="2544"/>
                </a:lnTo>
                <a:lnTo>
                  <a:pt x="353" y="2526"/>
                </a:lnTo>
                <a:lnTo>
                  <a:pt x="367" y="2502"/>
                </a:lnTo>
                <a:lnTo>
                  <a:pt x="424" y="2480"/>
                </a:lnTo>
                <a:lnTo>
                  <a:pt x="448" y="2484"/>
                </a:lnTo>
                <a:lnTo>
                  <a:pt x="488" y="2492"/>
                </a:lnTo>
                <a:lnTo>
                  <a:pt x="488" y="2492"/>
                </a:lnTo>
                <a:lnTo>
                  <a:pt x="497" y="2489"/>
                </a:lnTo>
                <a:lnTo>
                  <a:pt x="516" y="2483"/>
                </a:lnTo>
                <a:lnTo>
                  <a:pt x="517" y="2482"/>
                </a:lnTo>
                <a:lnTo>
                  <a:pt x="517" y="2470"/>
                </a:lnTo>
                <a:lnTo>
                  <a:pt x="517" y="2465"/>
                </a:lnTo>
                <a:lnTo>
                  <a:pt x="503" y="2440"/>
                </a:lnTo>
                <a:lnTo>
                  <a:pt x="514" y="2425"/>
                </a:lnTo>
                <a:lnTo>
                  <a:pt x="535" y="2395"/>
                </a:lnTo>
                <a:lnTo>
                  <a:pt x="544" y="2382"/>
                </a:lnTo>
                <a:lnTo>
                  <a:pt x="541" y="2371"/>
                </a:lnTo>
                <a:lnTo>
                  <a:pt x="540" y="2366"/>
                </a:lnTo>
                <a:lnTo>
                  <a:pt x="531" y="2332"/>
                </a:lnTo>
                <a:lnTo>
                  <a:pt x="531" y="2331"/>
                </a:lnTo>
                <a:lnTo>
                  <a:pt x="524" y="2325"/>
                </a:lnTo>
                <a:lnTo>
                  <a:pt x="505" y="2306"/>
                </a:lnTo>
                <a:lnTo>
                  <a:pt x="502" y="2304"/>
                </a:lnTo>
                <a:lnTo>
                  <a:pt x="480" y="2281"/>
                </a:lnTo>
                <a:lnTo>
                  <a:pt x="449" y="2250"/>
                </a:lnTo>
                <a:lnTo>
                  <a:pt x="442" y="2244"/>
                </a:lnTo>
                <a:lnTo>
                  <a:pt x="430" y="2234"/>
                </a:lnTo>
                <a:lnTo>
                  <a:pt x="406" y="2215"/>
                </a:lnTo>
                <a:lnTo>
                  <a:pt x="404" y="2214"/>
                </a:lnTo>
                <a:lnTo>
                  <a:pt x="389" y="2203"/>
                </a:lnTo>
                <a:lnTo>
                  <a:pt x="388" y="2201"/>
                </a:lnTo>
                <a:lnTo>
                  <a:pt x="386" y="2200"/>
                </a:lnTo>
                <a:lnTo>
                  <a:pt x="386" y="2200"/>
                </a:lnTo>
                <a:lnTo>
                  <a:pt x="376" y="2192"/>
                </a:lnTo>
                <a:lnTo>
                  <a:pt x="371" y="2188"/>
                </a:lnTo>
                <a:lnTo>
                  <a:pt x="365" y="2184"/>
                </a:lnTo>
                <a:lnTo>
                  <a:pt x="363" y="2183"/>
                </a:lnTo>
                <a:lnTo>
                  <a:pt x="359" y="2181"/>
                </a:lnTo>
                <a:lnTo>
                  <a:pt x="359" y="2181"/>
                </a:lnTo>
                <a:lnTo>
                  <a:pt x="343" y="2173"/>
                </a:lnTo>
                <a:lnTo>
                  <a:pt x="332" y="2169"/>
                </a:lnTo>
                <a:lnTo>
                  <a:pt x="321" y="2164"/>
                </a:lnTo>
                <a:lnTo>
                  <a:pt x="320" y="2163"/>
                </a:lnTo>
                <a:lnTo>
                  <a:pt x="313" y="2159"/>
                </a:lnTo>
                <a:lnTo>
                  <a:pt x="285" y="2158"/>
                </a:lnTo>
                <a:lnTo>
                  <a:pt x="276" y="2157"/>
                </a:lnTo>
                <a:lnTo>
                  <a:pt x="270" y="2154"/>
                </a:lnTo>
                <a:lnTo>
                  <a:pt x="268" y="2152"/>
                </a:lnTo>
                <a:lnTo>
                  <a:pt x="266" y="2150"/>
                </a:lnTo>
                <a:lnTo>
                  <a:pt x="257" y="2144"/>
                </a:lnTo>
                <a:lnTo>
                  <a:pt x="129" y="2116"/>
                </a:lnTo>
                <a:lnTo>
                  <a:pt x="122" y="2115"/>
                </a:lnTo>
                <a:lnTo>
                  <a:pt x="115" y="2106"/>
                </a:lnTo>
                <a:lnTo>
                  <a:pt x="76" y="2048"/>
                </a:lnTo>
                <a:lnTo>
                  <a:pt x="67" y="2036"/>
                </a:lnTo>
                <a:lnTo>
                  <a:pt x="35" y="1988"/>
                </a:lnTo>
                <a:lnTo>
                  <a:pt x="18" y="1963"/>
                </a:lnTo>
                <a:lnTo>
                  <a:pt x="16" y="1950"/>
                </a:lnTo>
                <a:lnTo>
                  <a:pt x="14" y="1928"/>
                </a:lnTo>
                <a:lnTo>
                  <a:pt x="14" y="1919"/>
                </a:lnTo>
                <a:lnTo>
                  <a:pt x="11" y="1901"/>
                </a:lnTo>
                <a:lnTo>
                  <a:pt x="11" y="1897"/>
                </a:lnTo>
                <a:lnTo>
                  <a:pt x="8" y="1871"/>
                </a:lnTo>
                <a:lnTo>
                  <a:pt x="6" y="1844"/>
                </a:lnTo>
                <a:lnTo>
                  <a:pt x="0" y="1787"/>
                </a:lnTo>
                <a:lnTo>
                  <a:pt x="0" y="1786"/>
                </a:lnTo>
                <a:lnTo>
                  <a:pt x="0" y="178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3229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E84E-A601-5BB2-7CEB-EC9B913BA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altLang="zh-CN" b="1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Cook County, Illinois</a:t>
            </a:r>
            <a:endParaRPr lang="en-US" altLang="zh-CN" b="0" i="0" u="none" strike="noStrike" kern="100" baseline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2DFCA072-E430-5AB3-C3BD-E60601C002C2}"/>
              </a:ext>
            </a:extLst>
          </p:cNvPr>
          <p:cNvSpPr>
            <a:spLocks/>
          </p:cNvSpPr>
          <p:nvPr/>
        </p:nvSpPr>
        <p:spPr bwMode="auto">
          <a:xfrm>
            <a:off x="1187624" y="1347614"/>
            <a:ext cx="2678170" cy="3328492"/>
          </a:xfrm>
          <a:custGeom>
            <a:avLst/>
            <a:gdLst>
              <a:gd name="T0" fmla="*/ 73 w 2125"/>
              <a:gd name="T1" fmla="*/ 268 h 2641"/>
              <a:gd name="T2" fmla="*/ 184 w 2125"/>
              <a:gd name="T3" fmla="*/ 0 h 2641"/>
              <a:gd name="T4" fmla="*/ 493 w 2125"/>
              <a:gd name="T5" fmla="*/ 1 h 2641"/>
              <a:gd name="T6" fmla="*/ 676 w 2125"/>
              <a:gd name="T7" fmla="*/ 2 h 2641"/>
              <a:gd name="T8" fmla="*/ 846 w 2125"/>
              <a:gd name="T9" fmla="*/ 3 h 2641"/>
              <a:gd name="T10" fmla="*/ 941 w 2125"/>
              <a:gd name="T11" fmla="*/ 5 h 2641"/>
              <a:gd name="T12" fmla="*/ 1067 w 2125"/>
              <a:gd name="T13" fmla="*/ 5 h 2641"/>
              <a:gd name="T14" fmla="*/ 1236 w 2125"/>
              <a:gd name="T15" fmla="*/ 7 h 2641"/>
              <a:gd name="T16" fmla="*/ 1412 w 2125"/>
              <a:gd name="T17" fmla="*/ 8 h 2641"/>
              <a:gd name="T18" fmla="*/ 1531 w 2125"/>
              <a:gd name="T19" fmla="*/ 153 h 2641"/>
              <a:gd name="T20" fmla="*/ 1636 w 2125"/>
              <a:gd name="T21" fmla="*/ 272 h 2641"/>
              <a:gd name="T22" fmla="*/ 1703 w 2125"/>
              <a:gd name="T23" fmla="*/ 397 h 2641"/>
              <a:gd name="T24" fmla="*/ 1725 w 2125"/>
              <a:gd name="T25" fmla="*/ 531 h 2641"/>
              <a:gd name="T26" fmla="*/ 1748 w 2125"/>
              <a:gd name="T27" fmla="*/ 611 h 2641"/>
              <a:gd name="T28" fmla="*/ 1756 w 2125"/>
              <a:gd name="T29" fmla="*/ 653 h 2641"/>
              <a:gd name="T30" fmla="*/ 1814 w 2125"/>
              <a:gd name="T31" fmla="*/ 732 h 2641"/>
              <a:gd name="T32" fmla="*/ 1816 w 2125"/>
              <a:gd name="T33" fmla="*/ 841 h 2641"/>
              <a:gd name="T34" fmla="*/ 1837 w 2125"/>
              <a:gd name="T35" fmla="*/ 942 h 2641"/>
              <a:gd name="T36" fmla="*/ 1840 w 2125"/>
              <a:gd name="T37" fmla="*/ 972 h 2641"/>
              <a:gd name="T38" fmla="*/ 1866 w 2125"/>
              <a:gd name="T39" fmla="*/ 1008 h 2641"/>
              <a:gd name="T40" fmla="*/ 1874 w 2125"/>
              <a:gd name="T41" fmla="*/ 1020 h 2641"/>
              <a:gd name="T42" fmla="*/ 1860 w 2125"/>
              <a:gd name="T43" fmla="*/ 1088 h 2641"/>
              <a:gd name="T44" fmla="*/ 1881 w 2125"/>
              <a:gd name="T45" fmla="*/ 1199 h 2641"/>
              <a:gd name="T46" fmla="*/ 1954 w 2125"/>
              <a:gd name="T47" fmla="*/ 1346 h 2641"/>
              <a:gd name="T48" fmla="*/ 1971 w 2125"/>
              <a:gd name="T49" fmla="*/ 1410 h 2641"/>
              <a:gd name="T50" fmla="*/ 2005 w 2125"/>
              <a:gd name="T51" fmla="*/ 1472 h 2641"/>
              <a:gd name="T52" fmla="*/ 2039 w 2125"/>
              <a:gd name="T53" fmla="*/ 1522 h 2641"/>
              <a:gd name="T54" fmla="*/ 2122 w 2125"/>
              <a:gd name="T55" fmla="*/ 1688 h 2641"/>
              <a:gd name="T56" fmla="*/ 2123 w 2125"/>
              <a:gd name="T57" fmla="*/ 1969 h 2641"/>
              <a:gd name="T58" fmla="*/ 2122 w 2125"/>
              <a:gd name="T59" fmla="*/ 2097 h 2641"/>
              <a:gd name="T60" fmla="*/ 2121 w 2125"/>
              <a:gd name="T61" fmla="*/ 2228 h 2641"/>
              <a:gd name="T62" fmla="*/ 2121 w 2125"/>
              <a:gd name="T63" fmla="*/ 2416 h 2641"/>
              <a:gd name="T64" fmla="*/ 2120 w 2125"/>
              <a:gd name="T65" fmla="*/ 2638 h 2641"/>
              <a:gd name="T66" fmla="*/ 1888 w 2125"/>
              <a:gd name="T67" fmla="*/ 2640 h 2641"/>
              <a:gd name="T68" fmla="*/ 1754 w 2125"/>
              <a:gd name="T69" fmla="*/ 2641 h 2641"/>
              <a:gd name="T70" fmla="*/ 1597 w 2125"/>
              <a:gd name="T71" fmla="*/ 2641 h 2641"/>
              <a:gd name="T72" fmla="*/ 1462 w 2125"/>
              <a:gd name="T73" fmla="*/ 2641 h 2641"/>
              <a:gd name="T74" fmla="*/ 1361 w 2125"/>
              <a:gd name="T75" fmla="*/ 2501 h 2641"/>
              <a:gd name="T76" fmla="*/ 1353 w 2125"/>
              <a:gd name="T77" fmla="*/ 2299 h 2641"/>
              <a:gd name="T78" fmla="*/ 1170 w 2125"/>
              <a:gd name="T79" fmla="*/ 2303 h 2641"/>
              <a:gd name="T80" fmla="*/ 1015 w 2125"/>
              <a:gd name="T81" fmla="*/ 2184 h 2641"/>
              <a:gd name="T82" fmla="*/ 1012 w 2125"/>
              <a:gd name="T83" fmla="*/ 2013 h 2641"/>
              <a:gd name="T84" fmla="*/ 760 w 2125"/>
              <a:gd name="T85" fmla="*/ 1979 h 2641"/>
              <a:gd name="T86" fmla="*/ 676 w 2125"/>
              <a:gd name="T87" fmla="*/ 1896 h 2641"/>
              <a:gd name="T88" fmla="*/ 699 w 2125"/>
              <a:gd name="T89" fmla="*/ 1812 h 2641"/>
              <a:gd name="T90" fmla="*/ 795 w 2125"/>
              <a:gd name="T91" fmla="*/ 1810 h 2641"/>
              <a:gd name="T92" fmla="*/ 891 w 2125"/>
              <a:gd name="T93" fmla="*/ 1780 h 2641"/>
              <a:gd name="T94" fmla="*/ 945 w 2125"/>
              <a:gd name="T95" fmla="*/ 1725 h 2641"/>
              <a:gd name="T96" fmla="*/ 1003 w 2125"/>
              <a:gd name="T97" fmla="*/ 1671 h 2641"/>
              <a:gd name="T98" fmla="*/ 997 w 2125"/>
              <a:gd name="T99" fmla="*/ 1446 h 2641"/>
              <a:gd name="T100" fmla="*/ 991 w 2125"/>
              <a:gd name="T101" fmla="*/ 1271 h 2641"/>
              <a:gd name="T102" fmla="*/ 986 w 2125"/>
              <a:gd name="T103" fmla="*/ 1108 h 2641"/>
              <a:gd name="T104" fmla="*/ 987 w 2125"/>
              <a:gd name="T105" fmla="*/ 930 h 2641"/>
              <a:gd name="T106" fmla="*/ 987 w 2125"/>
              <a:gd name="T107" fmla="*/ 779 h 2641"/>
              <a:gd name="T108" fmla="*/ 843 w 2125"/>
              <a:gd name="T109" fmla="*/ 625 h 2641"/>
              <a:gd name="T110" fmla="*/ 690 w 2125"/>
              <a:gd name="T111" fmla="*/ 627 h 2641"/>
              <a:gd name="T112" fmla="*/ 557 w 2125"/>
              <a:gd name="T113" fmla="*/ 633 h 2641"/>
              <a:gd name="T114" fmla="*/ 406 w 2125"/>
              <a:gd name="T115" fmla="*/ 640 h 2641"/>
              <a:gd name="T116" fmla="*/ 258 w 2125"/>
              <a:gd name="T117" fmla="*/ 646 h 2641"/>
              <a:gd name="T118" fmla="*/ 90 w 2125"/>
              <a:gd name="T119" fmla="*/ 648 h 2641"/>
              <a:gd name="T120" fmla="*/ 2 w 2125"/>
              <a:gd name="T121" fmla="*/ 578 h 2641"/>
              <a:gd name="T122" fmla="*/ 1 w 2125"/>
              <a:gd name="T123" fmla="*/ 418 h 2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125" h="2641">
                <a:moveTo>
                  <a:pt x="0" y="339"/>
                </a:moveTo>
                <a:lnTo>
                  <a:pt x="2" y="339"/>
                </a:lnTo>
                <a:lnTo>
                  <a:pt x="15" y="339"/>
                </a:lnTo>
                <a:lnTo>
                  <a:pt x="23" y="339"/>
                </a:lnTo>
                <a:lnTo>
                  <a:pt x="28" y="338"/>
                </a:lnTo>
                <a:lnTo>
                  <a:pt x="58" y="338"/>
                </a:lnTo>
                <a:lnTo>
                  <a:pt x="59" y="338"/>
                </a:lnTo>
                <a:lnTo>
                  <a:pt x="73" y="338"/>
                </a:lnTo>
                <a:lnTo>
                  <a:pt x="73" y="321"/>
                </a:lnTo>
                <a:lnTo>
                  <a:pt x="73" y="311"/>
                </a:lnTo>
                <a:lnTo>
                  <a:pt x="73" y="268"/>
                </a:lnTo>
                <a:lnTo>
                  <a:pt x="73" y="240"/>
                </a:lnTo>
                <a:lnTo>
                  <a:pt x="73" y="238"/>
                </a:lnTo>
                <a:lnTo>
                  <a:pt x="73" y="185"/>
                </a:lnTo>
                <a:lnTo>
                  <a:pt x="73" y="176"/>
                </a:lnTo>
                <a:lnTo>
                  <a:pt x="73" y="156"/>
                </a:lnTo>
                <a:lnTo>
                  <a:pt x="73" y="99"/>
                </a:lnTo>
                <a:lnTo>
                  <a:pt x="73" y="85"/>
                </a:lnTo>
                <a:lnTo>
                  <a:pt x="73" y="69"/>
                </a:lnTo>
                <a:lnTo>
                  <a:pt x="72" y="0"/>
                </a:lnTo>
                <a:lnTo>
                  <a:pt x="150" y="0"/>
                </a:lnTo>
                <a:lnTo>
                  <a:pt x="184" y="0"/>
                </a:lnTo>
                <a:lnTo>
                  <a:pt x="254" y="0"/>
                </a:lnTo>
                <a:lnTo>
                  <a:pt x="311" y="0"/>
                </a:lnTo>
                <a:lnTo>
                  <a:pt x="324" y="0"/>
                </a:lnTo>
                <a:lnTo>
                  <a:pt x="345" y="0"/>
                </a:lnTo>
                <a:lnTo>
                  <a:pt x="367" y="0"/>
                </a:lnTo>
                <a:lnTo>
                  <a:pt x="389" y="0"/>
                </a:lnTo>
                <a:lnTo>
                  <a:pt x="408" y="0"/>
                </a:lnTo>
                <a:lnTo>
                  <a:pt x="436" y="1"/>
                </a:lnTo>
                <a:lnTo>
                  <a:pt x="448" y="1"/>
                </a:lnTo>
                <a:lnTo>
                  <a:pt x="464" y="1"/>
                </a:lnTo>
                <a:lnTo>
                  <a:pt x="493" y="1"/>
                </a:lnTo>
                <a:lnTo>
                  <a:pt x="520" y="2"/>
                </a:lnTo>
                <a:lnTo>
                  <a:pt x="523" y="2"/>
                </a:lnTo>
                <a:lnTo>
                  <a:pt x="524" y="2"/>
                </a:lnTo>
                <a:lnTo>
                  <a:pt x="537" y="2"/>
                </a:lnTo>
                <a:lnTo>
                  <a:pt x="577" y="2"/>
                </a:lnTo>
                <a:lnTo>
                  <a:pt x="581" y="2"/>
                </a:lnTo>
                <a:lnTo>
                  <a:pt x="646" y="2"/>
                </a:lnTo>
                <a:lnTo>
                  <a:pt x="647" y="2"/>
                </a:lnTo>
                <a:lnTo>
                  <a:pt x="660" y="2"/>
                </a:lnTo>
                <a:lnTo>
                  <a:pt x="675" y="2"/>
                </a:lnTo>
                <a:lnTo>
                  <a:pt x="676" y="2"/>
                </a:lnTo>
                <a:lnTo>
                  <a:pt x="690" y="2"/>
                </a:lnTo>
                <a:lnTo>
                  <a:pt x="692" y="2"/>
                </a:lnTo>
                <a:lnTo>
                  <a:pt x="709" y="3"/>
                </a:lnTo>
                <a:lnTo>
                  <a:pt x="715" y="3"/>
                </a:lnTo>
                <a:lnTo>
                  <a:pt x="726" y="3"/>
                </a:lnTo>
                <a:lnTo>
                  <a:pt x="730" y="3"/>
                </a:lnTo>
                <a:lnTo>
                  <a:pt x="745" y="3"/>
                </a:lnTo>
                <a:lnTo>
                  <a:pt x="800" y="3"/>
                </a:lnTo>
                <a:lnTo>
                  <a:pt x="810" y="3"/>
                </a:lnTo>
                <a:lnTo>
                  <a:pt x="815" y="3"/>
                </a:lnTo>
                <a:lnTo>
                  <a:pt x="846" y="3"/>
                </a:lnTo>
                <a:lnTo>
                  <a:pt x="854" y="3"/>
                </a:lnTo>
                <a:lnTo>
                  <a:pt x="858" y="3"/>
                </a:lnTo>
                <a:lnTo>
                  <a:pt x="867" y="3"/>
                </a:lnTo>
                <a:lnTo>
                  <a:pt x="876" y="3"/>
                </a:lnTo>
                <a:lnTo>
                  <a:pt x="882" y="3"/>
                </a:lnTo>
                <a:lnTo>
                  <a:pt x="886" y="3"/>
                </a:lnTo>
                <a:lnTo>
                  <a:pt x="896" y="4"/>
                </a:lnTo>
                <a:lnTo>
                  <a:pt x="906" y="5"/>
                </a:lnTo>
                <a:lnTo>
                  <a:pt x="919" y="5"/>
                </a:lnTo>
                <a:lnTo>
                  <a:pt x="939" y="5"/>
                </a:lnTo>
                <a:lnTo>
                  <a:pt x="941" y="5"/>
                </a:lnTo>
                <a:lnTo>
                  <a:pt x="945" y="5"/>
                </a:lnTo>
                <a:lnTo>
                  <a:pt x="946" y="5"/>
                </a:lnTo>
                <a:lnTo>
                  <a:pt x="947" y="5"/>
                </a:lnTo>
                <a:lnTo>
                  <a:pt x="978" y="5"/>
                </a:lnTo>
                <a:lnTo>
                  <a:pt x="981" y="5"/>
                </a:lnTo>
                <a:lnTo>
                  <a:pt x="1002" y="5"/>
                </a:lnTo>
                <a:lnTo>
                  <a:pt x="1012" y="5"/>
                </a:lnTo>
                <a:lnTo>
                  <a:pt x="1013" y="5"/>
                </a:lnTo>
                <a:lnTo>
                  <a:pt x="1016" y="5"/>
                </a:lnTo>
                <a:lnTo>
                  <a:pt x="1053" y="5"/>
                </a:lnTo>
                <a:lnTo>
                  <a:pt x="1067" y="5"/>
                </a:lnTo>
                <a:lnTo>
                  <a:pt x="1082" y="6"/>
                </a:lnTo>
                <a:lnTo>
                  <a:pt x="1092" y="6"/>
                </a:lnTo>
                <a:lnTo>
                  <a:pt x="1114" y="6"/>
                </a:lnTo>
                <a:lnTo>
                  <a:pt x="1126" y="6"/>
                </a:lnTo>
                <a:lnTo>
                  <a:pt x="1128" y="6"/>
                </a:lnTo>
                <a:lnTo>
                  <a:pt x="1139" y="6"/>
                </a:lnTo>
                <a:lnTo>
                  <a:pt x="1153" y="6"/>
                </a:lnTo>
                <a:lnTo>
                  <a:pt x="1193" y="6"/>
                </a:lnTo>
                <a:lnTo>
                  <a:pt x="1213" y="6"/>
                </a:lnTo>
                <a:lnTo>
                  <a:pt x="1230" y="6"/>
                </a:lnTo>
                <a:lnTo>
                  <a:pt x="1236" y="7"/>
                </a:lnTo>
                <a:lnTo>
                  <a:pt x="1251" y="7"/>
                </a:lnTo>
                <a:lnTo>
                  <a:pt x="1262" y="7"/>
                </a:lnTo>
                <a:lnTo>
                  <a:pt x="1272" y="7"/>
                </a:lnTo>
                <a:lnTo>
                  <a:pt x="1306" y="7"/>
                </a:lnTo>
                <a:lnTo>
                  <a:pt x="1337" y="7"/>
                </a:lnTo>
                <a:lnTo>
                  <a:pt x="1344" y="7"/>
                </a:lnTo>
                <a:lnTo>
                  <a:pt x="1350" y="7"/>
                </a:lnTo>
                <a:lnTo>
                  <a:pt x="1362" y="8"/>
                </a:lnTo>
                <a:lnTo>
                  <a:pt x="1392" y="8"/>
                </a:lnTo>
                <a:lnTo>
                  <a:pt x="1397" y="8"/>
                </a:lnTo>
                <a:lnTo>
                  <a:pt x="1412" y="8"/>
                </a:lnTo>
                <a:lnTo>
                  <a:pt x="1414" y="8"/>
                </a:lnTo>
                <a:lnTo>
                  <a:pt x="1450" y="8"/>
                </a:lnTo>
                <a:lnTo>
                  <a:pt x="1462" y="32"/>
                </a:lnTo>
                <a:lnTo>
                  <a:pt x="1476" y="56"/>
                </a:lnTo>
                <a:lnTo>
                  <a:pt x="1477" y="59"/>
                </a:lnTo>
                <a:lnTo>
                  <a:pt x="1500" y="101"/>
                </a:lnTo>
                <a:lnTo>
                  <a:pt x="1500" y="102"/>
                </a:lnTo>
                <a:lnTo>
                  <a:pt x="1502" y="104"/>
                </a:lnTo>
                <a:lnTo>
                  <a:pt x="1516" y="130"/>
                </a:lnTo>
                <a:lnTo>
                  <a:pt x="1528" y="144"/>
                </a:lnTo>
                <a:lnTo>
                  <a:pt x="1531" y="153"/>
                </a:lnTo>
                <a:lnTo>
                  <a:pt x="1549" y="181"/>
                </a:lnTo>
                <a:lnTo>
                  <a:pt x="1570" y="207"/>
                </a:lnTo>
                <a:lnTo>
                  <a:pt x="1571" y="208"/>
                </a:lnTo>
                <a:lnTo>
                  <a:pt x="1585" y="224"/>
                </a:lnTo>
                <a:lnTo>
                  <a:pt x="1588" y="229"/>
                </a:lnTo>
                <a:lnTo>
                  <a:pt x="1600" y="240"/>
                </a:lnTo>
                <a:lnTo>
                  <a:pt x="1612" y="250"/>
                </a:lnTo>
                <a:lnTo>
                  <a:pt x="1613" y="251"/>
                </a:lnTo>
                <a:lnTo>
                  <a:pt x="1615" y="253"/>
                </a:lnTo>
                <a:lnTo>
                  <a:pt x="1621" y="258"/>
                </a:lnTo>
                <a:lnTo>
                  <a:pt x="1636" y="272"/>
                </a:lnTo>
                <a:lnTo>
                  <a:pt x="1646" y="277"/>
                </a:lnTo>
                <a:lnTo>
                  <a:pt x="1661" y="287"/>
                </a:lnTo>
                <a:lnTo>
                  <a:pt x="1672" y="294"/>
                </a:lnTo>
                <a:lnTo>
                  <a:pt x="1671" y="305"/>
                </a:lnTo>
                <a:lnTo>
                  <a:pt x="1677" y="321"/>
                </a:lnTo>
                <a:lnTo>
                  <a:pt x="1696" y="359"/>
                </a:lnTo>
                <a:lnTo>
                  <a:pt x="1702" y="372"/>
                </a:lnTo>
                <a:lnTo>
                  <a:pt x="1703" y="385"/>
                </a:lnTo>
                <a:lnTo>
                  <a:pt x="1705" y="393"/>
                </a:lnTo>
                <a:lnTo>
                  <a:pt x="1703" y="395"/>
                </a:lnTo>
                <a:lnTo>
                  <a:pt x="1703" y="397"/>
                </a:lnTo>
                <a:lnTo>
                  <a:pt x="1701" y="401"/>
                </a:lnTo>
                <a:lnTo>
                  <a:pt x="1696" y="412"/>
                </a:lnTo>
                <a:lnTo>
                  <a:pt x="1700" y="422"/>
                </a:lnTo>
                <a:lnTo>
                  <a:pt x="1703" y="432"/>
                </a:lnTo>
                <a:lnTo>
                  <a:pt x="1704" y="439"/>
                </a:lnTo>
                <a:lnTo>
                  <a:pt x="1707" y="467"/>
                </a:lnTo>
                <a:lnTo>
                  <a:pt x="1708" y="485"/>
                </a:lnTo>
                <a:lnTo>
                  <a:pt x="1717" y="508"/>
                </a:lnTo>
                <a:lnTo>
                  <a:pt x="1718" y="510"/>
                </a:lnTo>
                <a:lnTo>
                  <a:pt x="1722" y="523"/>
                </a:lnTo>
                <a:lnTo>
                  <a:pt x="1725" y="531"/>
                </a:lnTo>
                <a:lnTo>
                  <a:pt x="1728" y="539"/>
                </a:lnTo>
                <a:lnTo>
                  <a:pt x="1731" y="548"/>
                </a:lnTo>
                <a:lnTo>
                  <a:pt x="1732" y="550"/>
                </a:lnTo>
                <a:lnTo>
                  <a:pt x="1739" y="567"/>
                </a:lnTo>
                <a:lnTo>
                  <a:pt x="1742" y="571"/>
                </a:lnTo>
                <a:lnTo>
                  <a:pt x="1744" y="582"/>
                </a:lnTo>
                <a:lnTo>
                  <a:pt x="1744" y="583"/>
                </a:lnTo>
                <a:lnTo>
                  <a:pt x="1745" y="590"/>
                </a:lnTo>
                <a:lnTo>
                  <a:pt x="1746" y="597"/>
                </a:lnTo>
                <a:lnTo>
                  <a:pt x="1747" y="605"/>
                </a:lnTo>
                <a:lnTo>
                  <a:pt x="1748" y="611"/>
                </a:lnTo>
                <a:lnTo>
                  <a:pt x="1749" y="621"/>
                </a:lnTo>
                <a:lnTo>
                  <a:pt x="1750" y="623"/>
                </a:lnTo>
                <a:lnTo>
                  <a:pt x="1750" y="625"/>
                </a:lnTo>
                <a:lnTo>
                  <a:pt x="1750" y="627"/>
                </a:lnTo>
                <a:lnTo>
                  <a:pt x="1751" y="633"/>
                </a:lnTo>
                <a:lnTo>
                  <a:pt x="1751" y="635"/>
                </a:lnTo>
                <a:lnTo>
                  <a:pt x="1751" y="636"/>
                </a:lnTo>
                <a:lnTo>
                  <a:pt x="1752" y="640"/>
                </a:lnTo>
                <a:lnTo>
                  <a:pt x="1752" y="641"/>
                </a:lnTo>
                <a:lnTo>
                  <a:pt x="1753" y="644"/>
                </a:lnTo>
                <a:lnTo>
                  <a:pt x="1756" y="653"/>
                </a:lnTo>
                <a:lnTo>
                  <a:pt x="1757" y="658"/>
                </a:lnTo>
                <a:lnTo>
                  <a:pt x="1757" y="660"/>
                </a:lnTo>
                <a:lnTo>
                  <a:pt x="1762" y="677"/>
                </a:lnTo>
                <a:lnTo>
                  <a:pt x="1764" y="681"/>
                </a:lnTo>
                <a:lnTo>
                  <a:pt x="1766" y="686"/>
                </a:lnTo>
                <a:lnTo>
                  <a:pt x="1776" y="708"/>
                </a:lnTo>
                <a:lnTo>
                  <a:pt x="1778" y="710"/>
                </a:lnTo>
                <a:lnTo>
                  <a:pt x="1780" y="714"/>
                </a:lnTo>
                <a:lnTo>
                  <a:pt x="1781" y="715"/>
                </a:lnTo>
                <a:lnTo>
                  <a:pt x="1794" y="729"/>
                </a:lnTo>
                <a:lnTo>
                  <a:pt x="1814" y="732"/>
                </a:lnTo>
                <a:lnTo>
                  <a:pt x="1816" y="739"/>
                </a:lnTo>
                <a:lnTo>
                  <a:pt x="1804" y="747"/>
                </a:lnTo>
                <a:lnTo>
                  <a:pt x="1799" y="743"/>
                </a:lnTo>
                <a:lnTo>
                  <a:pt x="1788" y="746"/>
                </a:lnTo>
                <a:lnTo>
                  <a:pt x="1790" y="772"/>
                </a:lnTo>
                <a:lnTo>
                  <a:pt x="1790" y="777"/>
                </a:lnTo>
                <a:lnTo>
                  <a:pt x="1800" y="796"/>
                </a:lnTo>
                <a:lnTo>
                  <a:pt x="1800" y="797"/>
                </a:lnTo>
                <a:lnTo>
                  <a:pt x="1810" y="817"/>
                </a:lnTo>
                <a:lnTo>
                  <a:pt x="1811" y="821"/>
                </a:lnTo>
                <a:lnTo>
                  <a:pt x="1816" y="841"/>
                </a:lnTo>
                <a:lnTo>
                  <a:pt x="1816" y="842"/>
                </a:lnTo>
                <a:lnTo>
                  <a:pt x="1818" y="856"/>
                </a:lnTo>
                <a:lnTo>
                  <a:pt x="1818" y="857"/>
                </a:lnTo>
                <a:lnTo>
                  <a:pt x="1823" y="882"/>
                </a:lnTo>
                <a:lnTo>
                  <a:pt x="1828" y="911"/>
                </a:lnTo>
                <a:lnTo>
                  <a:pt x="1828" y="912"/>
                </a:lnTo>
                <a:lnTo>
                  <a:pt x="1829" y="919"/>
                </a:lnTo>
                <a:lnTo>
                  <a:pt x="1845" y="932"/>
                </a:lnTo>
                <a:lnTo>
                  <a:pt x="1848" y="934"/>
                </a:lnTo>
                <a:lnTo>
                  <a:pt x="1838" y="941"/>
                </a:lnTo>
                <a:lnTo>
                  <a:pt x="1837" y="942"/>
                </a:lnTo>
                <a:lnTo>
                  <a:pt x="1836" y="942"/>
                </a:lnTo>
                <a:lnTo>
                  <a:pt x="1834" y="944"/>
                </a:lnTo>
                <a:lnTo>
                  <a:pt x="1834" y="947"/>
                </a:lnTo>
                <a:lnTo>
                  <a:pt x="1835" y="953"/>
                </a:lnTo>
                <a:lnTo>
                  <a:pt x="1836" y="957"/>
                </a:lnTo>
                <a:lnTo>
                  <a:pt x="1836" y="958"/>
                </a:lnTo>
                <a:lnTo>
                  <a:pt x="1837" y="961"/>
                </a:lnTo>
                <a:lnTo>
                  <a:pt x="1838" y="967"/>
                </a:lnTo>
                <a:lnTo>
                  <a:pt x="1838" y="968"/>
                </a:lnTo>
                <a:lnTo>
                  <a:pt x="1839" y="970"/>
                </a:lnTo>
                <a:lnTo>
                  <a:pt x="1840" y="972"/>
                </a:lnTo>
                <a:lnTo>
                  <a:pt x="1840" y="976"/>
                </a:lnTo>
                <a:lnTo>
                  <a:pt x="1841" y="976"/>
                </a:lnTo>
                <a:lnTo>
                  <a:pt x="1842" y="977"/>
                </a:lnTo>
                <a:lnTo>
                  <a:pt x="1846" y="978"/>
                </a:lnTo>
                <a:lnTo>
                  <a:pt x="1850" y="979"/>
                </a:lnTo>
                <a:lnTo>
                  <a:pt x="1852" y="983"/>
                </a:lnTo>
                <a:lnTo>
                  <a:pt x="1855" y="989"/>
                </a:lnTo>
                <a:lnTo>
                  <a:pt x="1860" y="996"/>
                </a:lnTo>
                <a:lnTo>
                  <a:pt x="1862" y="1000"/>
                </a:lnTo>
                <a:lnTo>
                  <a:pt x="1866" y="1009"/>
                </a:lnTo>
                <a:lnTo>
                  <a:pt x="1866" y="1008"/>
                </a:lnTo>
                <a:lnTo>
                  <a:pt x="1873" y="1008"/>
                </a:lnTo>
                <a:lnTo>
                  <a:pt x="1877" y="999"/>
                </a:lnTo>
                <a:lnTo>
                  <a:pt x="1878" y="998"/>
                </a:lnTo>
                <a:lnTo>
                  <a:pt x="1900" y="998"/>
                </a:lnTo>
                <a:lnTo>
                  <a:pt x="1900" y="1010"/>
                </a:lnTo>
                <a:lnTo>
                  <a:pt x="1879" y="1010"/>
                </a:lnTo>
                <a:lnTo>
                  <a:pt x="1879" y="1011"/>
                </a:lnTo>
                <a:lnTo>
                  <a:pt x="1879" y="1015"/>
                </a:lnTo>
                <a:lnTo>
                  <a:pt x="1879" y="1024"/>
                </a:lnTo>
                <a:lnTo>
                  <a:pt x="1875" y="1025"/>
                </a:lnTo>
                <a:lnTo>
                  <a:pt x="1874" y="1020"/>
                </a:lnTo>
                <a:lnTo>
                  <a:pt x="1869" y="1020"/>
                </a:lnTo>
                <a:lnTo>
                  <a:pt x="1867" y="1020"/>
                </a:lnTo>
                <a:lnTo>
                  <a:pt x="1867" y="1030"/>
                </a:lnTo>
                <a:lnTo>
                  <a:pt x="1867" y="1031"/>
                </a:lnTo>
                <a:lnTo>
                  <a:pt x="1870" y="1031"/>
                </a:lnTo>
                <a:lnTo>
                  <a:pt x="1870" y="1040"/>
                </a:lnTo>
                <a:lnTo>
                  <a:pt x="1869" y="1044"/>
                </a:lnTo>
                <a:lnTo>
                  <a:pt x="1869" y="1048"/>
                </a:lnTo>
                <a:lnTo>
                  <a:pt x="1860" y="1053"/>
                </a:lnTo>
                <a:lnTo>
                  <a:pt x="1860" y="1058"/>
                </a:lnTo>
                <a:lnTo>
                  <a:pt x="1860" y="1088"/>
                </a:lnTo>
                <a:lnTo>
                  <a:pt x="1860" y="1092"/>
                </a:lnTo>
                <a:lnTo>
                  <a:pt x="1860" y="1104"/>
                </a:lnTo>
                <a:lnTo>
                  <a:pt x="1864" y="1105"/>
                </a:lnTo>
                <a:lnTo>
                  <a:pt x="1867" y="1106"/>
                </a:lnTo>
                <a:lnTo>
                  <a:pt x="1890" y="1113"/>
                </a:lnTo>
                <a:lnTo>
                  <a:pt x="1888" y="1165"/>
                </a:lnTo>
                <a:lnTo>
                  <a:pt x="1885" y="1166"/>
                </a:lnTo>
                <a:lnTo>
                  <a:pt x="1876" y="1170"/>
                </a:lnTo>
                <a:lnTo>
                  <a:pt x="1877" y="1178"/>
                </a:lnTo>
                <a:lnTo>
                  <a:pt x="1880" y="1196"/>
                </a:lnTo>
                <a:lnTo>
                  <a:pt x="1881" y="1199"/>
                </a:lnTo>
                <a:lnTo>
                  <a:pt x="1884" y="1208"/>
                </a:lnTo>
                <a:lnTo>
                  <a:pt x="1888" y="1221"/>
                </a:lnTo>
                <a:lnTo>
                  <a:pt x="1889" y="1222"/>
                </a:lnTo>
                <a:lnTo>
                  <a:pt x="1900" y="1249"/>
                </a:lnTo>
                <a:lnTo>
                  <a:pt x="1900" y="1252"/>
                </a:lnTo>
                <a:lnTo>
                  <a:pt x="1905" y="1267"/>
                </a:lnTo>
                <a:lnTo>
                  <a:pt x="1909" y="1272"/>
                </a:lnTo>
                <a:lnTo>
                  <a:pt x="1929" y="1305"/>
                </a:lnTo>
                <a:lnTo>
                  <a:pt x="1942" y="1327"/>
                </a:lnTo>
                <a:lnTo>
                  <a:pt x="1945" y="1331"/>
                </a:lnTo>
                <a:lnTo>
                  <a:pt x="1954" y="1346"/>
                </a:lnTo>
                <a:lnTo>
                  <a:pt x="1959" y="1354"/>
                </a:lnTo>
                <a:lnTo>
                  <a:pt x="1959" y="1355"/>
                </a:lnTo>
                <a:lnTo>
                  <a:pt x="1960" y="1360"/>
                </a:lnTo>
                <a:lnTo>
                  <a:pt x="1962" y="1368"/>
                </a:lnTo>
                <a:lnTo>
                  <a:pt x="1964" y="1375"/>
                </a:lnTo>
                <a:lnTo>
                  <a:pt x="1973" y="1382"/>
                </a:lnTo>
                <a:lnTo>
                  <a:pt x="1976" y="1384"/>
                </a:lnTo>
                <a:lnTo>
                  <a:pt x="1975" y="1389"/>
                </a:lnTo>
                <a:lnTo>
                  <a:pt x="1975" y="1390"/>
                </a:lnTo>
                <a:lnTo>
                  <a:pt x="1966" y="1395"/>
                </a:lnTo>
                <a:lnTo>
                  <a:pt x="1971" y="1410"/>
                </a:lnTo>
                <a:lnTo>
                  <a:pt x="1972" y="1415"/>
                </a:lnTo>
                <a:lnTo>
                  <a:pt x="1972" y="1416"/>
                </a:lnTo>
                <a:lnTo>
                  <a:pt x="1975" y="1424"/>
                </a:lnTo>
                <a:lnTo>
                  <a:pt x="1981" y="1437"/>
                </a:lnTo>
                <a:lnTo>
                  <a:pt x="1986" y="1443"/>
                </a:lnTo>
                <a:lnTo>
                  <a:pt x="1986" y="1444"/>
                </a:lnTo>
                <a:lnTo>
                  <a:pt x="1986" y="1446"/>
                </a:lnTo>
                <a:lnTo>
                  <a:pt x="1985" y="1449"/>
                </a:lnTo>
                <a:lnTo>
                  <a:pt x="1985" y="1450"/>
                </a:lnTo>
                <a:lnTo>
                  <a:pt x="2003" y="1470"/>
                </a:lnTo>
                <a:lnTo>
                  <a:pt x="2005" y="1472"/>
                </a:lnTo>
                <a:lnTo>
                  <a:pt x="2012" y="1481"/>
                </a:lnTo>
                <a:lnTo>
                  <a:pt x="2020" y="1492"/>
                </a:lnTo>
                <a:lnTo>
                  <a:pt x="2020" y="1500"/>
                </a:lnTo>
                <a:lnTo>
                  <a:pt x="2020" y="1503"/>
                </a:lnTo>
                <a:lnTo>
                  <a:pt x="2022" y="1505"/>
                </a:lnTo>
                <a:lnTo>
                  <a:pt x="2023" y="1506"/>
                </a:lnTo>
                <a:lnTo>
                  <a:pt x="2028" y="1511"/>
                </a:lnTo>
                <a:lnTo>
                  <a:pt x="2029" y="1513"/>
                </a:lnTo>
                <a:lnTo>
                  <a:pt x="2033" y="1517"/>
                </a:lnTo>
                <a:lnTo>
                  <a:pt x="2035" y="1519"/>
                </a:lnTo>
                <a:lnTo>
                  <a:pt x="2039" y="1522"/>
                </a:lnTo>
                <a:lnTo>
                  <a:pt x="2051" y="1527"/>
                </a:lnTo>
                <a:lnTo>
                  <a:pt x="2057" y="1530"/>
                </a:lnTo>
                <a:lnTo>
                  <a:pt x="2068" y="1525"/>
                </a:lnTo>
                <a:lnTo>
                  <a:pt x="2078" y="1535"/>
                </a:lnTo>
                <a:lnTo>
                  <a:pt x="2067" y="1545"/>
                </a:lnTo>
                <a:lnTo>
                  <a:pt x="2070" y="1555"/>
                </a:lnTo>
                <a:lnTo>
                  <a:pt x="2105" y="1571"/>
                </a:lnTo>
                <a:lnTo>
                  <a:pt x="2110" y="1629"/>
                </a:lnTo>
                <a:lnTo>
                  <a:pt x="2110" y="1630"/>
                </a:lnTo>
                <a:lnTo>
                  <a:pt x="2124" y="1665"/>
                </a:lnTo>
                <a:lnTo>
                  <a:pt x="2122" y="1688"/>
                </a:lnTo>
                <a:lnTo>
                  <a:pt x="2111" y="1696"/>
                </a:lnTo>
                <a:lnTo>
                  <a:pt x="2118" y="1708"/>
                </a:lnTo>
                <a:lnTo>
                  <a:pt x="2114" y="1714"/>
                </a:lnTo>
                <a:lnTo>
                  <a:pt x="2125" y="1724"/>
                </a:lnTo>
                <a:lnTo>
                  <a:pt x="2124" y="1745"/>
                </a:lnTo>
                <a:lnTo>
                  <a:pt x="2124" y="1753"/>
                </a:lnTo>
                <a:lnTo>
                  <a:pt x="2124" y="1759"/>
                </a:lnTo>
                <a:lnTo>
                  <a:pt x="2124" y="1787"/>
                </a:lnTo>
                <a:lnTo>
                  <a:pt x="2123" y="1872"/>
                </a:lnTo>
                <a:lnTo>
                  <a:pt x="2123" y="1947"/>
                </a:lnTo>
                <a:lnTo>
                  <a:pt x="2123" y="1969"/>
                </a:lnTo>
                <a:lnTo>
                  <a:pt x="2122" y="1989"/>
                </a:lnTo>
                <a:lnTo>
                  <a:pt x="2122" y="2004"/>
                </a:lnTo>
                <a:lnTo>
                  <a:pt x="2122" y="2014"/>
                </a:lnTo>
                <a:lnTo>
                  <a:pt x="2122" y="2024"/>
                </a:lnTo>
                <a:lnTo>
                  <a:pt x="2122" y="2041"/>
                </a:lnTo>
                <a:lnTo>
                  <a:pt x="2122" y="2052"/>
                </a:lnTo>
                <a:lnTo>
                  <a:pt x="2122" y="2054"/>
                </a:lnTo>
                <a:lnTo>
                  <a:pt x="2122" y="2067"/>
                </a:lnTo>
                <a:lnTo>
                  <a:pt x="2122" y="2080"/>
                </a:lnTo>
                <a:lnTo>
                  <a:pt x="2122" y="2087"/>
                </a:lnTo>
                <a:lnTo>
                  <a:pt x="2122" y="2097"/>
                </a:lnTo>
                <a:lnTo>
                  <a:pt x="2122" y="2104"/>
                </a:lnTo>
                <a:lnTo>
                  <a:pt x="2122" y="2111"/>
                </a:lnTo>
                <a:lnTo>
                  <a:pt x="2122" y="2137"/>
                </a:lnTo>
                <a:lnTo>
                  <a:pt x="2122" y="2138"/>
                </a:lnTo>
                <a:lnTo>
                  <a:pt x="2122" y="2162"/>
                </a:lnTo>
                <a:lnTo>
                  <a:pt x="2122" y="2171"/>
                </a:lnTo>
                <a:lnTo>
                  <a:pt x="2121" y="2188"/>
                </a:lnTo>
                <a:lnTo>
                  <a:pt x="2121" y="2196"/>
                </a:lnTo>
                <a:lnTo>
                  <a:pt x="2121" y="2212"/>
                </a:lnTo>
                <a:lnTo>
                  <a:pt x="2121" y="2223"/>
                </a:lnTo>
                <a:lnTo>
                  <a:pt x="2121" y="2228"/>
                </a:lnTo>
                <a:lnTo>
                  <a:pt x="2121" y="2255"/>
                </a:lnTo>
                <a:lnTo>
                  <a:pt x="2122" y="2281"/>
                </a:lnTo>
                <a:lnTo>
                  <a:pt x="2122" y="2298"/>
                </a:lnTo>
                <a:lnTo>
                  <a:pt x="2122" y="2304"/>
                </a:lnTo>
                <a:lnTo>
                  <a:pt x="2122" y="2307"/>
                </a:lnTo>
                <a:lnTo>
                  <a:pt x="2121" y="2332"/>
                </a:lnTo>
                <a:lnTo>
                  <a:pt x="2121" y="2336"/>
                </a:lnTo>
                <a:lnTo>
                  <a:pt x="2121" y="2338"/>
                </a:lnTo>
                <a:lnTo>
                  <a:pt x="2121" y="2341"/>
                </a:lnTo>
                <a:lnTo>
                  <a:pt x="2121" y="2342"/>
                </a:lnTo>
                <a:lnTo>
                  <a:pt x="2121" y="2416"/>
                </a:lnTo>
                <a:lnTo>
                  <a:pt x="2121" y="2429"/>
                </a:lnTo>
                <a:lnTo>
                  <a:pt x="2121" y="2438"/>
                </a:lnTo>
                <a:lnTo>
                  <a:pt x="2121" y="2457"/>
                </a:lnTo>
                <a:lnTo>
                  <a:pt x="2121" y="2491"/>
                </a:lnTo>
                <a:lnTo>
                  <a:pt x="2121" y="2529"/>
                </a:lnTo>
                <a:lnTo>
                  <a:pt x="2121" y="2545"/>
                </a:lnTo>
                <a:lnTo>
                  <a:pt x="2121" y="2590"/>
                </a:lnTo>
                <a:lnTo>
                  <a:pt x="2121" y="2604"/>
                </a:lnTo>
                <a:lnTo>
                  <a:pt x="2121" y="2619"/>
                </a:lnTo>
                <a:lnTo>
                  <a:pt x="2120" y="2633"/>
                </a:lnTo>
                <a:lnTo>
                  <a:pt x="2120" y="2638"/>
                </a:lnTo>
                <a:lnTo>
                  <a:pt x="2034" y="2639"/>
                </a:lnTo>
                <a:lnTo>
                  <a:pt x="2028" y="2639"/>
                </a:lnTo>
                <a:lnTo>
                  <a:pt x="1984" y="2640"/>
                </a:lnTo>
                <a:lnTo>
                  <a:pt x="1982" y="2640"/>
                </a:lnTo>
                <a:lnTo>
                  <a:pt x="1972" y="2640"/>
                </a:lnTo>
                <a:lnTo>
                  <a:pt x="1971" y="2640"/>
                </a:lnTo>
                <a:lnTo>
                  <a:pt x="1945" y="2640"/>
                </a:lnTo>
                <a:lnTo>
                  <a:pt x="1932" y="2640"/>
                </a:lnTo>
                <a:lnTo>
                  <a:pt x="1902" y="2640"/>
                </a:lnTo>
                <a:lnTo>
                  <a:pt x="1900" y="2640"/>
                </a:lnTo>
                <a:lnTo>
                  <a:pt x="1888" y="2640"/>
                </a:lnTo>
                <a:lnTo>
                  <a:pt x="1884" y="2640"/>
                </a:lnTo>
                <a:lnTo>
                  <a:pt x="1881" y="2640"/>
                </a:lnTo>
                <a:lnTo>
                  <a:pt x="1861" y="2640"/>
                </a:lnTo>
                <a:lnTo>
                  <a:pt x="1852" y="2640"/>
                </a:lnTo>
                <a:lnTo>
                  <a:pt x="1849" y="2640"/>
                </a:lnTo>
                <a:lnTo>
                  <a:pt x="1819" y="2640"/>
                </a:lnTo>
                <a:lnTo>
                  <a:pt x="1816" y="2640"/>
                </a:lnTo>
                <a:lnTo>
                  <a:pt x="1795" y="2641"/>
                </a:lnTo>
                <a:lnTo>
                  <a:pt x="1778" y="2641"/>
                </a:lnTo>
                <a:lnTo>
                  <a:pt x="1768" y="2641"/>
                </a:lnTo>
                <a:lnTo>
                  <a:pt x="1754" y="2641"/>
                </a:lnTo>
                <a:lnTo>
                  <a:pt x="1752" y="2641"/>
                </a:lnTo>
                <a:lnTo>
                  <a:pt x="1731" y="2641"/>
                </a:lnTo>
                <a:lnTo>
                  <a:pt x="1702" y="2641"/>
                </a:lnTo>
                <a:lnTo>
                  <a:pt x="1694" y="2641"/>
                </a:lnTo>
                <a:lnTo>
                  <a:pt x="1688" y="2641"/>
                </a:lnTo>
                <a:lnTo>
                  <a:pt x="1677" y="2641"/>
                </a:lnTo>
                <a:lnTo>
                  <a:pt x="1624" y="2641"/>
                </a:lnTo>
                <a:lnTo>
                  <a:pt x="1619" y="2641"/>
                </a:lnTo>
                <a:lnTo>
                  <a:pt x="1616" y="2641"/>
                </a:lnTo>
                <a:lnTo>
                  <a:pt x="1611" y="2641"/>
                </a:lnTo>
                <a:lnTo>
                  <a:pt x="1597" y="2641"/>
                </a:lnTo>
                <a:lnTo>
                  <a:pt x="1591" y="2641"/>
                </a:lnTo>
                <a:lnTo>
                  <a:pt x="1583" y="2641"/>
                </a:lnTo>
                <a:lnTo>
                  <a:pt x="1571" y="2641"/>
                </a:lnTo>
                <a:lnTo>
                  <a:pt x="1567" y="2641"/>
                </a:lnTo>
                <a:lnTo>
                  <a:pt x="1555" y="2641"/>
                </a:lnTo>
                <a:lnTo>
                  <a:pt x="1528" y="2641"/>
                </a:lnTo>
                <a:lnTo>
                  <a:pt x="1507" y="2641"/>
                </a:lnTo>
                <a:lnTo>
                  <a:pt x="1498" y="2641"/>
                </a:lnTo>
                <a:lnTo>
                  <a:pt x="1482" y="2641"/>
                </a:lnTo>
                <a:lnTo>
                  <a:pt x="1480" y="2641"/>
                </a:lnTo>
                <a:lnTo>
                  <a:pt x="1462" y="2641"/>
                </a:lnTo>
                <a:lnTo>
                  <a:pt x="1416" y="2641"/>
                </a:lnTo>
                <a:lnTo>
                  <a:pt x="1388" y="2640"/>
                </a:lnTo>
                <a:lnTo>
                  <a:pt x="1380" y="2640"/>
                </a:lnTo>
                <a:lnTo>
                  <a:pt x="1373" y="2640"/>
                </a:lnTo>
                <a:lnTo>
                  <a:pt x="1369" y="2640"/>
                </a:lnTo>
                <a:lnTo>
                  <a:pt x="1361" y="2640"/>
                </a:lnTo>
                <a:lnTo>
                  <a:pt x="1361" y="2578"/>
                </a:lnTo>
                <a:lnTo>
                  <a:pt x="1361" y="2556"/>
                </a:lnTo>
                <a:lnTo>
                  <a:pt x="1361" y="2555"/>
                </a:lnTo>
                <a:lnTo>
                  <a:pt x="1361" y="2528"/>
                </a:lnTo>
                <a:lnTo>
                  <a:pt x="1361" y="2501"/>
                </a:lnTo>
                <a:lnTo>
                  <a:pt x="1361" y="2500"/>
                </a:lnTo>
                <a:lnTo>
                  <a:pt x="1360" y="2485"/>
                </a:lnTo>
                <a:lnTo>
                  <a:pt x="1360" y="2481"/>
                </a:lnTo>
                <a:lnTo>
                  <a:pt x="1360" y="2473"/>
                </a:lnTo>
                <a:lnTo>
                  <a:pt x="1360" y="2444"/>
                </a:lnTo>
                <a:lnTo>
                  <a:pt x="1360" y="2417"/>
                </a:lnTo>
                <a:lnTo>
                  <a:pt x="1360" y="2388"/>
                </a:lnTo>
                <a:lnTo>
                  <a:pt x="1360" y="2372"/>
                </a:lnTo>
                <a:lnTo>
                  <a:pt x="1355" y="2378"/>
                </a:lnTo>
                <a:lnTo>
                  <a:pt x="1354" y="2356"/>
                </a:lnTo>
                <a:lnTo>
                  <a:pt x="1353" y="2299"/>
                </a:lnTo>
                <a:lnTo>
                  <a:pt x="1297" y="2301"/>
                </a:lnTo>
                <a:lnTo>
                  <a:pt x="1283" y="2301"/>
                </a:lnTo>
                <a:lnTo>
                  <a:pt x="1281" y="2301"/>
                </a:lnTo>
                <a:lnTo>
                  <a:pt x="1259" y="2301"/>
                </a:lnTo>
                <a:lnTo>
                  <a:pt x="1241" y="2302"/>
                </a:lnTo>
                <a:lnTo>
                  <a:pt x="1212" y="2302"/>
                </a:lnTo>
                <a:lnTo>
                  <a:pt x="1193" y="2303"/>
                </a:lnTo>
                <a:lnTo>
                  <a:pt x="1185" y="2303"/>
                </a:lnTo>
                <a:lnTo>
                  <a:pt x="1179" y="2303"/>
                </a:lnTo>
                <a:lnTo>
                  <a:pt x="1177" y="2303"/>
                </a:lnTo>
                <a:lnTo>
                  <a:pt x="1170" y="2303"/>
                </a:lnTo>
                <a:lnTo>
                  <a:pt x="1157" y="2304"/>
                </a:lnTo>
                <a:lnTo>
                  <a:pt x="1157" y="2304"/>
                </a:lnTo>
                <a:lnTo>
                  <a:pt x="1129" y="2304"/>
                </a:lnTo>
                <a:lnTo>
                  <a:pt x="1073" y="2305"/>
                </a:lnTo>
                <a:lnTo>
                  <a:pt x="1038" y="2307"/>
                </a:lnTo>
                <a:lnTo>
                  <a:pt x="1031" y="2306"/>
                </a:lnTo>
                <a:lnTo>
                  <a:pt x="1018" y="2307"/>
                </a:lnTo>
                <a:lnTo>
                  <a:pt x="1018" y="2294"/>
                </a:lnTo>
                <a:lnTo>
                  <a:pt x="1018" y="2291"/>
                </a:lnTo>
                <a:lnTo>
                  <a:pt x="1016" y="2226"/>
                </a:lnTo>
                <a:lnTo>
                  <a:pt x="1015" y="2184"/>
                </a:lnTo>
                <a:lnTo>
                  <a:pt x="1015" y="2176"/>
                </a:lnTo>
                <a:lnTo>
                  <a:pt x="1015" y="2168"/>
                </a:lnTo>
                <a:lnTo>
                  <a:pt x="1014" y="2153"/>
                </a:lnTo>
                <a:lnTo>
                  <a:pt x="1015" y="2148"/>
                </a:lnTo>
                <a:lnTo>
                  <a:pt x="1014" y="2140"/>
                </a:lnTo>
                <a:lnTo>
                  <a:pt x="1013" y="2111"/>
                </a:lnTo>
                <a:lnTo>
                  <a:pt x="1013" y="2083"/>
                </a:lnTo>
                <a:lnTo>
                  <a:pt x="1013" y="2066"/>
                </a:lnTo>
                <a:lnTo>
                  <a:pt x="1012" y="2031"/>
                </a:lnTo>
                <a:lnTo>
                  <a:pt x="1012" y="2027"/>
                </a:lnTo>
                <a:lnTo>
                  <a:pt x="1012" y="2013"/>
                </a:lnTo>
                <a:lnTo>
                  <a:pt x="1011" y="1999"/>
                </a:lnTo>
                <a:lnTo>
                  <a:pt x="1011" y="1986"/>
                </a:lnTo>
                <a:lnTo>
                  <a:pt x="1011" y="1971"/>
                </a:lnTo>
                <a:lnTo>
                  <a:pt x="982" y="1972"/>
                </a:lnTo>
                <a:lnTo>
                  <a:pt x="954" y="1973"/>
                </a:lnTo>
                <a:lnTo>
                  <a:pt x="927" y="1973"/>
                </a:lnTo>
                <a:lnTo>
                  <a:pt x="899" y="1974"/>
                </a:lnTo>
                <a:lnTo>
                  <a:pt x="875" y="1975"/>
                </a:lnTo>
                <a:lnTo>
                  <a:pt x="865" y="1976"/>
                </a:lnTo>
                <a:lnTo>
                  <a:pt x="816" y="1977"/>
                </a:lnTo>
                <a:lnTo>
                  <a:pt x="760" y="1979"/>
                </a:lnTo>
                <a:lnTo>
                  <a:pt x="750" y="1979"/>
                </a:lnTo>
                <a:lnTo>
                  <a:pt x="742" y="1979"/>
                </a:lnTo>
                <a:lnTo>
                  <a:pt x="738" y="1979"/>
                </a:lnTo>
                <a:lnTo>
                  <a:pt x="704" y="1980"/>
                </a:lnTo>
                <a:lnTo>
                  <a:pt x="678" y="1981"/>
                </a:lnTo>
                <a:lnTo>
                  <a:pt x="678" y="1953"/>
                </a:lnTo>
                <a:lnTo>
                  <a:pt x="677" y="1943"/>
                </a:lnTo>
                <a:lnTo>
                  <a:pt x="677" y="1928"/>
                </a:lnTo>
                <a:lnTo>
                  <a:pt x="677" y="1925"/>
                </a:lnTo>
                <a:lnTo>
                  <a:pt x="677" y="1924"/>
                </a:lnTo>
                <a:lnTo>
                  <a:pt x="676" y="1896"/>
                </a:lnTo>
                <a:lnTo>
                  <a:pt x="676" y="1890"/>
                </a:lnTo>
                <a:lnTo>
                  <a:pt x="676" y="1880"/>
                </a:lnTo>
                <a:lnTo>
                  <a:pt x="676" y="1876"/>
                </a:lnTo>
                <a:lnTo>
                  <a:pt x="676" y="1872"/>
                </a:lnTo>
                <a:lnTo>
                  <a:pt x="676" y="1871"/>
                </a:lnTo>
                <a:lnTo>
                  <a:pt x="676" y="1870"/>
                </a:lnTo>
                <a:lnTo>
                  <a:pt x="675" y="1862"/>
                </a:lnTo>
                <a:lnTo>
                  <a:pt x="675" y="1854"/>
                </a:lnTo>
                <a:lnTo>
                  <a:pt x="675" y="1816"/>
                </a:lnTo>
                <a:lnTo>
                  <a:pt x="674" y="1813"/>
                </a:lnTo>
                <a:lnTo>
                  <a:pt x="699" y="1812"/>
                </a:lnTo>
                <a:lnTo>
                  <a:pt x="718" y="1812"/>
                </a:lnTo>
                <a:lnTo>
                  <a:pt x="720" y="1812"/>
                </a:lnTo>
                <a:lnTo>
                  <a:pt x="722" y="1811"/>
                </a:lnTo>
                <a:lnTo>
                  <a:pt x="726" y="1812"/>
                </a:lnTo>
                <a:lnTo>
                  <a:pt x="743" y="1811"/>
                </a:lnTo>
                <a:lnTo>
                  <a:pt x="745" y="1811"/>
                </a:lnTo>
                <a:lnTo>
                  <a:pt x="750" y="1811"/>
                </a:lnTo>
                <a:lnTo>
                  <a:pt x="755" y="1811"/>
                </a:lnTo>
                <a:lnTo>
                  <a:pt x="760" y="1811"/>
                </a:lnTo>
                <a:lnTo>
                  <a:pt x="787" y="1810"/>
                </a:lnTo>
                <a:lnTo>
                  <a:pt x="795" y="1810"/>
                </a:lnTo>
                <a:lnTo>
                  <a:pt x="809" y="1809"/>
                </a:lnTo>
                <a:lnTo>
                  <a:pt x="810" y="1807"/>
                </a:lnTo>
                <a:lnTo>
                  <a:pt x="812" y="1805"/>
                </a:lnTo>
                <a:lnTo>
                  <a:pt x="816" y="1804"/>
                </a:lnTo>
                <a:lnTo>
                  <a:pt x="817" y="1804"/>
                </a:lnTo>
                <a:lnTo>
                  <a:pt x="828" y="1807"/>
                </a:lnTo>
                <a:lnTo>
                  <a:pt x="839" y="1804"/>
                </a:lnTo>
                <a:lnTo>
                  <a:pt x="853" y="1807"/>
                </a:lnTo>
                <a:lnTo>
                  <a:pt x="877" y="1790"/>
                </a:lnTo>
                <a:lnTo>
                  <a:pt x="886" y="1782"/>
                </a:lnTo>
                <a:lnTo>
                  <a:pt x="891" y="1780"/>
                </a:lnTo>
                <a:lnTo>
                  <a:pt x="907" y="1775"/>
                </a:lnTo>
                <a:lnTo>
                  <a:pt x="916" y="1766"/>
                </a:lnTo>
                <a:lnTo>
                  <a:pt x="924" y="1759"/>
                </a:lnTo>
                <a:lnTo>
                  <a:pt x="923" y="1757"/>
                </a:lnTo>
                <a:lnTo>
                  <a:pt x="924" y="1754"/>
                </a:lnTo>
                <a:lnTo>
                  <a:pt x="924" y="1745"/>
                </a:lnTo>
                <a:lnTo>
                  <a:pt x="927" y="1742"/>
                </a:lnTo>
                <a:lnTo>
                  <a:pt x="928" y="1742"/>
                </a:lnTo>
                <a:lnTo>
                  <a:pt x="940" y="1735"/>
                </a:lnTo>
                <a:lnTo>
                  <a:pt x="943" y="1729"/>
                </a:lnTo>
                <a:lnTo>
                  <a:pt x="945" y="1725"/>
                </a:lnTo>
                <a:lnTo>
                  <a:pt x="946" y="1723"/>
                </a:lnTo>
                <a:lnTo>
                  <a:pt x="949" y="1721"/>
                </a:lnTo>
                <a:lnTo>
                  <a:pt x="954" y="1719"/>
                </a:lnTo>
                <a:lnTo>
                  <a:pt x="958" y="1717"/>
                </a:lnTo>
                <a:lnTo>
                  <a:pt x="962" y="1713"/>
                </a:lnTo>
                <a:lnTo>
                  <a:pt x="967" y="1706"/>
                </a:lnTo>
                <a:lnTo>
                  <a:pt x="974" y="1705"/>
                </a:lnTo>
                <a:lnTo>
                  <a:pt x="984" y="1693"/>
                </a:lnTo>
                <a:lnTo>
                  <a:pt x="996" y="1694"/>
                </a:lnTo>
                <a:lnTo>
                  <a:pt x="1004" y="1692"/>
                </a:lnTo>
                <a:lnTo>
                  <a:pt x="1003" y="1671"/>
                </a:lnTo>
                <a:lnTo>
                  <a:pt x="1003" y="1670"/>
                </a:lnTo>
                <a:lnTo>
                  <a:pt x="1003" y="1664"/>
                </a:lnTo>
                <a:lnTo>
                  <a:pt x="1002" y="1656"/>
                </a:lnTo>
                <a:lnTo>
                  <a:pt x="1002" y="1635"/>
                </a:lnTo>
                <a:lnTo>
                  <a:pt x="1001" y="1608"/>
                </a:lnTo>
                <a:lnTo>
                  <a:pt x="1001" y="1580"/>
                </a:lnTo>
                <a:lnTo>
                  <a:pt x="1000" y="1537"/>
                </a:lnTo>
                <a:lnTo>
                  <a:pt x="1000" y="1537"/>
                </a:lnTo>
                <a:lnTo>
                  <a:pt x="999" y="1497"/>
                </a:lnTo>
                <a:lnTo>
                  <a:pt x="998" y="1480"/>
                </a:lnTo>
                <a:lnTo>
                  <a:pt x="997" y="1446"/>
                </a:lnTo>
                <a:lnTo>
                  <a:pt x="997" y="1441"/>
                </a:lnTo>
                <a:lnTo>
                  <a:pt x="996" y="1428"/>
                </a:lnTo>
                <a:lnTo>
                  <a:pt x="996" y="1411"/>
                </a:lnTo>
                <a:lnTo>
                  <a:pt x="994" y="1355"/>
                </a:lnTo>
                <a:lnTo>
                  <a:pt x="994" y="1349"/>
                </a:lnTo>
                <a:lnTo>
                  <a:pt x="994" y="1348"/>
                </a:lnTo>
                <a:lnTo>
                  <a:pt x="994" y="1339"/>
                </a:lnTo>
                <a:lnTo>
                  <a:pt x="992" y="1301"/>
                </a:lnTo>
                <a:lnTo>
                  <a:pt x="992" y="1298"/>
                </a:lnTo>
                <a:lnTo>
                  <a:pt x="991" y="1272"/>
                </a:lnTo>
                <a:lnTo>
                  <a:pt x="991" y="1271"/>
                </a:lnTo>
                <a:lnTo>
                  <a:pt x="991" y="1269"/>
                </a:lnTo>
                <a:lnTo>
                  <a:pt x="990" y="1242"/>
                </a:lnTo>
                <a:lnTo>
                  <a:pt x="988" y="1213"/>
                </a:lnTo>
                <a:lnTo>
                  <a:pt x="989" y="1187"/>
                </a:lnTo>
                <a:lnTo>
                  <a:pt x="989" y="1162"/>
                </a:lnTo>
                <a:lnTo>
                  <a:pt x="988" y="1144"/>
                </a:lnTo>
                <a:lnTo>
                  <a:pt x="987" y="1132"/>
                </a:lnTo>
                <a:lnTo>
                  <a:pt x="987" y="1131"/>
                </a:lnTo>
                <a:lnTo>
                  <a:pt x="987" y="1130"/>
                </a:lnTo>
                <a:lnTo>
                  <a:pt x="986" y="1110"/>
                </a:lnTo>
                <a:lnTo>
                  <a:pt x="986" y="1108"/>
                </a:lnTo>
                <a:lnTo>
                  <a:pt x="986" y="1102"/>
                </a:lnTo>
                <a:lnTo>
                  <a:pt x="986" y="1088"/>
                </a:lnTo>
                <a:lnTo>
                  <a:pt x="986" y="1076"/>
                </a:lnTo>
                <a:lnTo>
                  <a:pt x="986" y="1073"/>
                </a:lnTo>
                <a:lnTo>
                  <a:pt x="986" y="1051"/>
                </a:lnTo>
                <a:lnTo>
                  <a:pt x="986" y="1050"/>
                </a:lnTo>
                <a:lnTo>
                  <a:pt x="986" y="1024"/>
                </a:lnTo>
                <a:lnTo>
                  <a:pt x="986" y="995"/>
                </a:lnTo>
                <a:lnTo>
                  <a:pt x="986" y="985"/>
                </a:lnTo>
                <a:lnTo>
                  <a:pt x="986" y="958"/>
                </a:lnTo>
                <a:lnTo>
                  <a:pt x="987" y="930"/>
                </a:lnTo>
                <a:lnTo>
                  <a:pt x="987" y="917"/>
                </a:lnTo>
                <a:lnTo>
                  <a:pt x="987" y="901"/>
                </a:lnTo>
                <a:lnTo>
                  <a:pt x="987" y="891"/>
                </a:lnTo>
                <a:lnTo>
                  <a:pt x="987" y="887"/>
                </a:lnTo>
                <a:lnTo>
                  <a:pt x="987" y="863"/>
                </a:lnTo>
                <a:lnTo>
                  <a:pt x="987" y="846"/>
                </a:lnTo>
                <a:lnTo>
                  <a:pt x="987" y="824"/>
                </a:lnTo>
                <a:lnTo>
                  <a:pt x="987" y="817"/>
                </a:lnTo>
                <a:lnTo>
                  <a:pt x="987" y="805"/>
                </a:lnTo>
                <a:lnTo>
                  <a:pt x="987" y="786"/>
                </a:lnTo>
                <a:lnTo>
                  <a:pt x="987" y="779"/>
                </a:lnTo>
                <a:lnTo>
                  <a:pt x="987" y="759"/>
                </a:lnTo>
                <a:lnTo>
                  <a:pt x="987" y="706"/>
                </a:lnTo>
                <a:lnTo>
                  <a:pt x="986" y="622"/>
                </a:lnTo>
                <a:lnTo>
                  <a:pt x="933" y="622"/>
                </a:lnTo>
                <a:lnTo>
                  <a:pt x="930" y="623"/>
                </a:lnTo>
                <a:lnTo>
                  <a:pt x="909" y="623"/>
                </a:lnTo>
                <a:lnTo>
                  <a:pt x="893" y="623"/>
                </a:lnTo>
                <a:lnTo>
                  <a:pt x="875" y="624"/>
                </a:lnTo>
                <a:lnTo>
                  <a:pt x="874" y="624"/>
                </a:lnTo>
                <a:lnTo>
                  <a:pt x="847" y="624"/>
                </a:lnTo>
                <a:lnTo>
                  <a:pt x="843" y="625"/>
                </a:lnTo>
                <a:lnTo>
                  <a:pt x="825" y="625"/>
                </a:lnTo>
                <a:lnTo>
                  <a:pt x="819" y="625"/>
                </a:lnTo>
                <a:lnTo>
                  <a:pt x="816" y="625"/>
                </a:lnTo>
                <a:lnTo>
                  <a:pt x="776" y="626"/>
                </a:lnTo>
                <a:lnTo>
                  <a:pt x="771" y="626"/>
                </a:lnTo>
                <a:lnTo>
                  <a:pt x="765" y="626"/>
                </a:lnTo>
                <a:lnTo>
                  <a:pt x="762" y="626"/>
                </a:lnTo>
                <a:lnTo>
                  <a:pt x="749" y="626"/>
                </a:lnTo>
                <a:lnTo>
                  <a:pt x="710" y="627"/>
                </a:lnTo>
                <a:lnTo>
                  <a:pt x="690" y="627"/>
                </a:lnTo>
                <a:lnTo>
                  <a:pt x="690" y="627"/>
                </a:lnTo>
                <a:lnTo>
                  <a:pt x="667" y="627"/>
                </a:lnTo>
                <a:lnTo>
                  <a:pt x="642" y="628"/>
                </a:lnTo>
                <a:lnTo>
                  <a:pt x="639" y="628"/>
                </a:lnTo>
                <a:lnTo>
                  <a:pt x="625" y="629"/>
                </a:lnTo>
                <a:lnTo>
                  <a:pt x="618" y="629"/>
                </a:lnTo>
                <a:lnTo>
                  <a:pt x="611" y="629"/>
                </a:lnTo>
                <a:lnTo>
                  <a:pt x="597" y="630"/>
                </a:lnTo>
                <a:lnTo>
                  <a:pt x="595" y="630"/>
                </a:lnTo>
                <a:lnTo>
                  <a:pt x="582" y="631"/>
                </a:lnTo>
                <a:lnTo>
                  <a:pt x="558" y="633"/>
                </a:lnTo>
                <a:lnTo>
                  <a:pt x="557" y="633"/>
                </a:lnTo>
                <a:lnTo>
                  <a:pt x="527" y="634"/>
                </a:lnTo>
                <a:lnTo>
                  <a:pt x="498" y="635"/>
                </a:lnTo>
                <a:lnTo>
                  <a:pt x="498" y="635"/>
                </a:lnTo>
                <a:lnTo>
                  <a:pt x="468" y="636"/>
                </a:lnTo>
                <a:lnTo>
                  <a:pt x="450" y="637"/>
                </a:lnTo>
                <a:lnTo>
                  <a:pt x="442" y="638"/>
                </a:lnTo>
                <a:lnTo>
                  <a:pt x="429" y="639"/>
                </a:lnTo>
                <a:lnTo>
                  <a:pt x="424" y="639"/>
                </a:lnTo>
                <a:lnTo>
                  <a:pt x="421" y="639"/>
                </a:lnTo>
                <a:lnTo>
                  <a:pt x="414" y="639"/>
                </a:lnTo>
                <a:lnTo>
                  <a:pt x="406" y="640"/>
                </a:lnTo>
                <a:lnTo>
                  <a:pt x="392" y="641"/>
                </a:lnTo>
                <a:lnTo>
                  <a:pt x="390" y="641"/>
                </a:lnTo>
                <a:lnTo>
                  <a:pt x="386" y="641"/>
                </a:lnTo>
                <a:lnTo>
                  <a:pt x="342" y="643"/>
                </a:lnTo>
                <a:lnTo>
                  <a:pt x="341" y="644"/>
                </a:lnTo>
                <a:lnTo>
                  <a:pt x="335" y="644"/>
                </a:lnTo>
                <a:lnTo>
                  <a:pt x="329" y="644"/>
                </a:lnTo>
                <a:lnTo>
                  <a:pt x="299" y="645"/>
                </a:lnTo>
                <a:lnTo>
                  <a:pt x="298" y="645"/>
                </a:lnTo>
                <a:lnTo>
                  <a:pt x="272" y="646"/>
                </a:lnTo>
                <a:lnTo>
                  <a:pt x="258" y="646"/>
                </a:lnTo>
                <a:lnTo>
                  <a:pt x="230" y="646"/>
                </a:lnTo>
                <a:lnTo>
                  <a:pt x="228" y="646"/>
                </a:lnTo>
                <a:lnTo>
                  <a:pt x="223" y="646"/>
                </a:lnTo>
                <a:lnTo>
                  <a:pt x="215" y="646"/>
                </a:lnTo>
                <a:lnTo>
                  <a:pt x="162" y="646"/>
                </a:lnTo>
                <a:lnTo>
                  <a:pt x="151" y="647"/>
                </a:lnTo>
                <a:lnTo>
                  <a:pt x="129" y="647"/>
                </a:lnTo>
                <a:lnTo>
                  <a:pt x="102" y="648"/>
                </a:lnTo>
                <a:lnTo>
                  <a:pt x="101" y="649"/>
                </a:lnTo>
                <a:lnTo>
                  <a:pt x="92" y="649"/>
                </a:lnTo>
                <a:lnTo>
                  <a:pt x="90" y="648"/>
                </a:lnTo>
                <a:lnTo>
                  <a:pt x="84" y="648"/>
                </a:lnTo>
                <a:lnTo>
                  <a:pt x="77" y="649"/>
                </a:lnTo>
                <a:lnTo>
                  <a:pt x="77" y="648"/>
                </a:lnTo>
                <a:lnTo>
                  <a:pt x="75" y="648"/>
                </a:lnTo>
                <a:lnTo>
                  <a:pt x="73" y="649"/>
                </a:lnTo>
                <a:lnTo>
                  <a:pt x="36" y="649"/>
                </a:lnTo>
                <a:lnTo>
                  <a:pt x="30" y="650"/>
                </a:lnTo>
                <a:lnTo>
                  <a:pt x="24" y="650"/>
                </a:lnTo>
                <a:lnTo>
                  <a:pt x="2" y="650"/>
                </a:lnTo>
                <a:lnTo>
                  <a:pt x="2" y="622"/>
                </a:lnTo>
                <a:lnTo>
                  <a:pt x="2" y="578"/>
                </a:lnTo>
                <a:lnTo>
                  <a:pt x="1" y="563"/>
                </a:lnTo>
                <a:lnTo>
                  <a:pt x="1" y="551"/>
                </a:lnTo>
                <a:lnTo>
                  <a:pt x="1" y="543"/>
                </a:lnTo>
                <a:lnTo>
                  <a:pt x="0" y="538"/>
                </a:lnTo>
                <a:lnTo>
                  <a:pt x="1" y="510"/>
                </a:lnTo>
                <a:lnTo>
                  <a:pt x="1" y="495"/>
                </a:lnTo>
                <a:lnTo>
                  <a:pt x="1" y="485"/>
                </a:lnTo>
                <a:lnTo>
                  <a:pt x="1" y="467"/>
                </a:lnTo>
                <a:lnTo>
                  <a:pt x="0" y="456"/>
                </a:lnTo>
                <a:lnTo>
                  <a:pt x="1" y="424"/>
                </a:lnTo>
                <a:lnTo>
                  <a:pt x="1" y="418"/>
                </a:lnTo>
                <a:lnTo>
                  <a:pt x="0" y="403"/>
                </a:lnTo>
                <a:lnTo>
                  <a:pt x="0" y="385"/>
                </a:lnTo>
                <a:lnTo>
                  <a:pt x="0" y="378"/>
                </a:lnTo>
                <a:lnTo>
                  <a:pt x="0" y="370"/>
                </a:lnTo>
                <a:lnTo>
                  <a:pt x="0" y="369"/>
                </a:lnTo>
                <a:lnTo>
                  <a:pt x="0" y="339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4F94C47B-A295-CE33-2D2E-BE3AD5A09F0D}"/>
              </a:ext>
            </a:extLst>
          </p:cNvPr>
          <p:cNvSpPr>
            <a:spLocks/>
          </p:cNvSpPr>
          <p:nvPr/>
        </p:nvSpPr>
        <p:spPr bwMode="auto">
          <a:xfrm>
            <a:off x="5436096" y="1347614"/>
            <a:ext cx="2678170" cy="3328492"/>
          </a:xfrm>
          <a:custGeom>
            <a:avLst/>
            <a:gdLst>
              <a:gd name="T0" fmla="*/ 73 w 2125"/>
              <a:gd name="T1" fmla="*/ 268 h 2641"/>
              <a:gd name="T2" fmla="*/ 184 w 2125"/>
              <a:gd name="T3" fmla="*/ 0 h 2641"/>
              <a:gd name="T4" fmla="*/ 493 w 2125"/>
              <a:gd name="T5" fmla="*/ 1 h 2641"/>
              <a:gd name="T6" fmla="*/ 676 w 2125"/>
              <a:gd name="T7" fmla="*/ 2 h 2641"/>
              <a:gd name="T8" fmla="*/ 846 w 2125"/>
              <a:gd name="T9" fmla="*/ 3 h 2641"/>
              <a:gd name="T10" fmla="*/ 941 w 2125"/>
              <a:gd name="T11" fmla="*/ 5 h 2641"/>
              <a:gd name="T12" fmla="*/ 1067 w 2125"/>
              <a:gd name="T13" fmla="*/ 5 h 2641"/>
              <a:gd name="T14" fmla="*/ 1236 w 2125"/>
              <a:gd name="T15" fmla="*/ 7 h 2641"/>
              <a:gd name="T16" fmla="*/ 1412 w 2125"/>
              <a:gd name="T17" fmla="*/ 8 h 2641"/>
              <a:gd name="T18" fmla="*/ 1531 w 2125"/>
              <a:gd name="T19" fmla="*/ 153 h 2641"/>
              <a:gd name="T20" fmla="*/ 1636 w 2125"/>
              <a:gd name="T21" fmla="*/ 272 h 2641"/>
              <a:gd name="T22" fmla="*/ 1703 w 2125"/>
              <a:gd name="T23" fmla="*/ 397 h 2641"/>
              <a:gd name="T24" fmla="*/ 1725 w 2125"/>
              <a:gd name="T25" fmla="*/ 531 h 2641"/>
              <a:gd name="T26" fmla="*/ 1748 w 2125"/>
              <a:gd name="T27" fmla="*/ 611 h 2641"/>
              <a:gd name="T28" fmla="*/ 1756 w 2125"/>
              <a:gd name="T29" fmla="*/ 653 h 2641"/>
              <a:gd name="T30" fmla="*/ 1814 w 2125"/>
              <a:gd name="T31" fmla="*/ 732 h 2641"/>
              <a:gd name="T32" fmla="*/ 1816 w 2125"/>
              <a:gd name="T33" fmla="*/ 841 h 2641"/>
              <a:gd name="T34" fmla="*/ 1837 w 2125"/>
              <a:gd name="T35" fmla="*/ 942 h 2641"/>
              <a:gd name="T36" fmla="*/ 1840 w 2125"/>
              <a:gd name="T37" fmla="*/ 972 h 2641"/>
              <a:gd name="T38" fmla="*/ 1866 w 2125"/>
              <a:gd name="T39" fmla="*/ 1008 h 2641"/>
              <a:gd name="T40" fmla="*/ 1874 w 2125"/>
              <a:gd name="T41" fmla="*/ 1020 h 2641"/>
              <a:gd name="T42" fmla="*/ 1860 w 2125"/>
              <a:gd name="T43" fmla="*/ 1088 h 2641"/>
              <a:gd name="T44" fmla="*/ 1881 w 2125"/>
              <a:gd name="T45" fmla="*/ 1199 h 2641"/>
              <a:gd name="T46" fmla="*/ 1954 w 2125"/>
              <a:gd name="T47" fmla="*/ 1346 h 2641"/>
              <a:gd name="T48" fmla="*/ 1971 w 2125"/>
              <a:gd name="T49" fmla="*/ 1410 h 2641"/>
              <a:gd name="T50" fmla="*/ 2005 w 2125"/>
              <a:gd name="T51" fmla="*/ 1472 h 2641"/>
              <a:gd name="T52" fmla="*/ 2039 w 2125"/>
              <a:gd name="T53" fmla="*/ 1522 h 2641"/>
              <a:gd name="T54" fmla="*/ 2122 w 2125"/>
              <a:gd name="T55" fmla="*/ 1688 h 2641"/>
              <a:gd name="T56" fmla="*/ 2123 w 2125"/>
              <a:gd name="T57" fmla="*/ 1969 h 2641"/>
              <a:gd name="T58" fmla="*/ 2122 w 2125"/>
              <a:gd name="T59" fmla="*/ 2097 h 2641"/>
              <a:gd name="T60" fmla="*/ 2121 w 2125"/>
              <a:gd name="T61" fmla="*/ 2228 h 2641"/>
              <a:gd name="T62" fmla="*/ 2121 w 2125"/>
              <a:gd name="T63" fmla="*/ 2416 h 2641"/>
              <a:gd name="T64" fmla="*/ 2120 w 2125"/>
              <a:gd name="T65" fmla="*/ 2638 h 2641"/>
              <a:gd name="T66" fmla="*/ 1888 w 2125"/>
              <a:gd name="T67" fmla="*/ 2640 h 2641"/>
              <a:gd name="T68" fmla="*/ 1754 w 2125"/>
              <a:gd name="T69" fmla="*/ 2641 h 2641"/>
              <a:gd name="T70" fmla="*/ 1597 w 2125"/>
              <a:gd name="T71" fmla="*/ 2641 h 2641"/>
              <a:gd name="T72" fmla="*/ 1462 w 2125"/>
              <a:gd name="T73" fmla="*/ 2641 h 2641"/>
              <a:gd name="T74" fmla="*/ 1361 w 2125"/>
              <a:gd name="T75" fmla="*/ 2501 h 2641"/>
              <a:gd name="T76" fmla="*/ 1353 w 2125"/>
              <a:gd name="T77" fmla="*/ 2299 h 2641"/>
              <a:gd name="T78" fmla="*/ 1170 w 2125"/>
              <a:gd name="T79" fmla="*/ 2303 h 2641"/>
              <a:gd name="T80" fmla="*/ 1015 w 2125"/>
              <a:gd name="T81" fmla="*/ 2184 h 2641"/>
              <a:gd name="T82" fmla="*/ 1012 w 2125"/>
              <a:gd name="T83" fmla="*/ 2013 h 2641"/>
              <a:gd name="T84" fmla="*/ 760 w 2125"/>
              <a:gd name="T85" fmla="*/ 1979 h 2641"/>
              <a:gd name="T86" fmla="*/ 676 w 2125"/>
              <a:gd name="T87" fmla="*/ 1896 h 2641"/>
              <a:gd name="T88" fmla="*/ 699 w 2125"/>
              <a:gd name="T89" fmla="*/ 1812 h 2641"/>
              <a:gd name="T90" fmla="*/ 795 w 2125"/>
              <a:gd name="T91" fmla="*/ 1810 h 2641"/>
              <a:gd name="T92" fmla="*/ 891 w 2125"/>
              <a:gd name="T93" fmla="*/ 1780 h 2641"/>
              <a:gd name="T94" fmla="*/ 945 w 2125"/>
              <a:gd name="T95" fmla="*/ 1725 h 2641"/>
              <a:gd name="T96" fmla="*/ 1003 w 2125"/>
              <a:gd name="T97" fmla="*/ 1671 h 2641"/>
              <a:gd name="T98" fmla="*/ 997 w 2125"/>
              <a:gd name="T99" fmla="*/ 1446 h 2641"/>
              <a:gd name="T100" fmla="*/ 991 w 2125"/>
              <a:gd name="T101" fmla="*/ 1271 h 2641"/>
              <a:gd name="T102" fmla="*/ 986 w 2125"/>
              <a:gd name="T103" fmla="*/ 1108 h 2641"/>
              <a:gd name="T104" fmla="*/ 987 w 2125"/>
              <a:gd name="T105" fmla="*/ 930 h 2641"/>
              <a:gd name="T106" fmla="*/ 987 w 2125"/>
              <a:gd name="T107" fmla="*/ 779 h 2641"/>
              <a:gd name="T108" fmla="*/ 843 w 2125"/>
              <a:gd name="T109" fmla="*/ 625 h 2641"/>
              <a:gd name="T110" fmla="*/ 690 w 2125"/>
              <a:gd name="T111" fmla="*/ 627 h 2641"/>
              <a:gd name="T112" fmla="*/ 557 w 2125"/>
              <a:gd name="T113" fmla="*/ 633 h 2641"/>
              <a:gd name="T114" fmla="*/ 406 w 2125"/>
              <a:gd name="T115" fmla="*/ 640 h 2641"/>
              <a:gd name="T116" fmla="*/ 258 w 2125"/>
              <a:gd name="T117" fmla="*/ 646 h 2641"/>
              <a:gd name="T118" fmla="*/ 90 w 2125"/>
              <a:gd name="T119" fmla="*/ 648 h 2641"/>
              <a:gd name="T120" fmla="*/ 2 w 2125"/>
              <a:gd name="T121" fmla="*/ 578 h 2641"/>
              <a:gd name="T122" fmla="*/ 1 w 2125"/>
              <a:gd name="T123" fmla="*/ 418 h 2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125" h="2641">
                <a:moveTo>
                  <a:pt x="0" y="339"/>
                </a:moveTo>
                <a:lnTo>
                  <a:pt x="2" y="339"/>
                </a:lnTo>
                <a:lnTo>
                  <a:pt x="15" y="339"/>
                </a:lnTo>
                <a:lnTo>
                  <a:pt x="23" y="339"/>
                </a:lnTo>
                <a:lnTo>
                  <a:pt x="28" y="338"/>
                </a:lnTo>
                <a:lnTo>
                  <a:pt x="58" y="338"/>
                </a:lnTo>
                <a:lnTo>
                  <a:pt x="59" y="338"/>
                </a:lnTo>
                <a:lnTo>
                  <a:pt x="73" y="338"/>
                </a:lnTo>
                <a:lnTo>
                  <a:pt x="73" y="321"/>
                </a:lnTo>
                <a:lnTo>
                  <a:pt x="73" y="311"/>
                </a:lnTo>
                <a:lnTo>
                  <a:pt x="73" y="268"/>
                </a:lnTo>
                <a:lnTo>
                  <a:pt x="73" y="240"/>
                </a:lnTo>
                <a:lnTo>
                  <a:pt x="73" y="238"/>
                </a:lnTo>
                <a:lnTo>
                  <a:pt x="73" y="185"/>
                </a:lnTo>
                <a:lnTo>
                  <a:pt x="73" y="176"/>
                </a:lnTo>
                <a:lnTo>
                  <a:pt x="73" y="156"/>
                </a:lnTo>
                <a:lnTo>
                  <a:pt x="73" y="99"/>
                </a:lnTo>
                <a:lnTo>
                  <a:pt x="73" y="85"/>
                </a:lnTo>
                <a:lnTo>
                  <a:pt x="73" y="69"/>
                </a:lnTo>
                <a:lnTo>
                  <a:pt x="72" y="0"/>
                </a:lnTo>
                <a:lnTo>
                  <a:pt x="150" y="0"/>
                </a:lnTo>
                <a:lnTo>
                  <a:pt x="184" y="0"/>
                </a:lnTo>
                <a:lnTo>
                  <a:pt x="254" y="0"/>
                </a:lnTo>
                <a:lnTo>
                  <a:pt x="311" y="0"/>
                </a:lnTo>
                <a:lnTo>
                  <a:pt x="324" y="0"/>
                </a:lnTo>
                <a:lnTo>
                  <a:pt x="345" y="0"/>
                </a:lnTo>
                <a:lnTo>
                  <a:pt x="367" y="0"/>
                </a:lnTo>
                <a:lnTo>
                  <a:pt x="389" y="0"/>
                </a:lnTo>
                <a:lnTo>
                  <a:pt x="408" y="0"/>
                </a:lnTo>
                <a:lnTo>
                  <a:pt x="436" y="1"/>
                </a:lnTo>
                <a:lnTo>
                  <a:pt x="448" y="1"/>
                </a:lnTo>
                <a:lnTo>
                  <a:pt x="464" y="1"/>
                </a:lnTo>
                <a:lnTo>
                  <a:pt x="493" y="1"/>
                </a:lnTo>
                <a:lnTo>
                  <a:pt x="520" y="2"/>
                </a:lnTo>
                <a:lnTo>
                  <a:pt x="523" y="2"/>
                </a:lnTo>
                <a:lnTo>
                  <a:pt x="524" y="2"/>
                </a:lnTo>
                <a:lnTo>
                  <a:pt x="537" y="2"/>
                </a:lnTo>
                <a:lnTo>
                  <a:pt x="577" y="2"/>
                </a:lnTo>
                <a:lnTo>
                  <a:pt x="581" y="2"/>
                </a:lnTo>
                <a:lnTo>
                  <a:pt x="646" y="2"/>
                </a:lnTo>
                <a:lnTo>
                  <a:pt x="647" y="2"/>
                </a:lnTo>
                <a:lnTo>
                  <a:pt x="660" y="2"/>
                </a:lnTo>
                <a:lnTo>
                  <a:pt x="675" y="2"/>
                </a:lnTo>
                <a:lnTo>
                  <a:pt x="676" y="2"/>
                </a:lnTo>
                <a:lnTo>
                  <a:pt x="690" y="2"/>
                </a:lnTo>
                <a:lnTo>
                  <a:pt x="692" y="2"/>
                </a:lnTo>
                <a:lnTo>
                  <a:pt x="709" y="3"/>
                </a:lnTo>
                <a:lnTo>
                  <a:pt x="715" y="3"/>
                </a:lnTo>
                <a:lnTo>
                  <a:pt x="726" y="3"/>
                </a:lnTo>
                <a:lnTo>
                  <a:pt x="730" y="3"/>
                </a:lnTo>
                <a:lnTo>
                  <a:pt x="745" y="3"/>
                </a:lnTo>
                <a:lnTo>
                  <a:pt x="800" y="3"/>
                </a:lnTo>
                <a:lnTo>
                  <a:pt x="810" y="3"/>
                </a:lnTo>
                <a:lnTo>
                  <a:pt x="815" y="3"/>
                </a:lnTo>
                <a:lnTo>
                  <a:pt x="846" y="3"/>
                </a:lnTo>
                <a:lnTo>
                  <a:pt x="854" y="3"/>
                </a:lnTo>
                <a:lnTo>
                  <a:pt x="858" y="3"/>
                </a:lnTo>
                <a:lnTo>
                  <a:pt x="867" y="3"/>
                </a:lnTo>
                <a:lnTo>
                  <a:pt x="876" y="3"/>
                </a:lnTo>
                <a:lnTo>
                  <a:pt x="882" y="3"/>
                </a:lnTo>
                <a:lnTo>
                  <a:pt x="886" y="3"/>
                </a:lnTo>
                <a:lnTo>
                  <a:pt x="896" y="4"/>
                </a:lnTo>
                <a:lnTo>
                  <a:pt x="906" y="5"/>
                </a:lnTo>
                <a:lnTo>
                  <a:pt x="919" y="5"/>
                </a:lnTo>
                <a:lnTo>
                  <a:pt x="939" y="5"/>
                </a:lnTo>
                <a:lnTo>
                  <a:pt x="941" y="5"/>
                </a:lnTo>
                <a:lnTo>
                  <a:pt x="945" y="5"/>
                </a:lnTo>
                <a:lnTo>
                  <a:pt x="946" y="5"/>
                </a:lnTo>
                <a:lnTo>
                  <a:pt x="947" y="5"/>
                </a:lnTo>
                <a:lnTo>
                  <a:pt x="978" y="5"/>
                </a:lnTo>
                <a:lnTo>
                  <a:pt x="981" y="5"/>
                </a:lnTo>
                <a:lnTo>
                  <a:pt x="1002" y="5"/>
                </a:lnTo>
                <a:lnTo>
                  <a:pt x="1012" y="5"/>
                </a:lnTo>
                <a:lnTo>
                  <a:pt x="1013" y="5"/>
                </a:lnTo>
                <a:lnTo>
                  <a:pt x="1016" y="5"/>
                </a:lnTo>
                <a:lnTo>
                  <a:pt x="1053" y="5"/>
                </a:lnTo>
                <a:lnTo>
                  <a:pt x="1067" y="5"/>
                </a:lnTo>
                <a:lnTo>
                  <a:pt x="1082" y="6"/>
                </a:lnTo>
                <a:lnTo>
                  <a:pt x="1092" y="6"/>
                </a:lnTo>
                <a:lnTo>
                  <a:pt x="1114" y="6"/>
                </a:lnTo>
                <a:lnTo>
                  <a:pt x="1126" y="6"/>
                </a:lnTo>
                <a:lnTo>
                  <a:pt x="1128" y="6"/>
                </a:lnTo>
                <a:lnTo>
                  <a:pt x="1139" y="6"/>
                </a:lnTo>
                <a:lnTo>
                  <a:pt x="1153" y="6"/>
                </a:lnTo>
                <a:lnTo>
                  <a:pt x="1193" y="6"/>
                </a:lnTo>
                <a:lnTo>
                  <a:pt x="1213" y="6"/>
                </a:lnTo>
                <a:lnTo>
                  <a:pt x="1230" y="6"/>
                </a:lnTo>
                <a:lnTo>
                  <a:pt x="1236" y="7"/>
                </a:lnTo>
                <a:lnTo>
                  <a:pt x="1251" y="7"/>
                </a:lnTo>
                <a:lnTo>
                  <a:pt x="1262" y="7"/>
                </a:lnTo>
                <a:lnTo>
                  <a:pt x="1272" y="7"/>
                </a:lnTo>
                <a:lnTo>
                  <a:pt x="1306" y="7"/>
                </a:lnTo>
                <a:lnTo>
                  <a:pt x="1337" y="7"/>
                </a:lnTo>
                <a:lnTo>
                  <a:pt x="1344" y="7"/>
                </a:lnTo>
                <a:lnTo>
                  <a:pt x="1350" y="7"/>
                </a:lnTo>
                <a:lnTo>
                  <a:pt x="1362" y="8"/>
                </a:lnTo>
                <a:lnTo>
                  <a:pt x="1392" y="8"/>
                </a:lnTo>
                <a:lnTo>
                  <a:pt x="1397" y="8"/>
                </a:lnTo>
                <a:lnTo>
                  <a:pt x="1412" y="8"/>
                </a:lnTo>
                <a:lnTo>
                  <a:pt x="1414" y="8"/>
                </a:lnTo>
                <a:lnTo>
                  <a:pt x="1450" y="8"/>
                </a:lnTo>
                <a:lnTo>
                  <a:pt x="1462" y="32"/>
                </a:lnTo>
                <a:lnTo>
                  <a:pt x="1476" y="56"/>
                </a:lnTo>
                <a:lnTo>
                  <a:pt x="1477" y="59"/>
                </a:lnTo>
                <a:lnTo>
                  <a:pt x="1500" y="101"/>
                </a:lnTo>
                <a:lnTo>
                  <a:pt x="1500" y="102"/>
                </a:lnTo>
                <a:lnTo>
                  <a:pt x="1502" y="104"/>
                </a:lnTo>
                <a:lnTo>
                  <a:pt x="1516" y="130"/>
                </a:lnTo>
                <a:lnTo>
                  <a:pt x="1528" y="144"/>
                </a:lnTo>
                <a:lnTo>
                  <a:pt x="1531" y="153"/>
                </a:lnTo>
                <a:lnTo>
                  <a:pt x="1549" y="181"/>
                </a:lnTo>
                <a:lnTo>
                  <a:pt x="1570" y="207"/>
                </a:lnTo>
                <a:lnTo>
                  <a:pt x="1571" y="208"/>
                </a:lnTo>
                <a:lnTo>
                  <a:pt x="1585" y="224"/>
                </a:lnTo>
                <a:lnTo>
                  <a:pt x="1588" y="229"/>
                </a:lnTo>
                <a:lnTo>
                  <a:pt x="1600" y="240"/>
                </a:lnTo>
                <a:lnTo>
                  <a:pt x="1612" y="250"/>
                </a:lnTo>
                <a:lnTo>
                  <a:pt x="1613" y="251"/>
                </a:lnTo>
                <a:lnTo>
                  <a:pt x="1615" y="253"/>
                </a:lnTo>
                <a:lnTo>
                  <a:pt x="1621" y="258"/>
                </a:lnTo>
                <a:lnTo>
                  <a:pt x="1636" y="272"/>
                </a:lnTo>
                <a:lnTo>
                  <a:pt x="1646" y="277"/>
                </a:lnTo>
                <a:lnTo>
                  <a:pt x="1661" y="287"/>
                </a:lnTo>
                <a:lnTo>
                  <a:pt x="1672" y="294"/>
                </a:lnTo>
                <a:lnTo>
                  <a:pt x="1671" y="305"/>
                </a:lnTo>
                <a:lnTo>
                  <a:pt x="1677" y="321"/>
                </a:lnTo>
                <a:lnTo>
                  <a:pt x="1696" y="359"/>
                </a:lnTo>
                <a:lnTo>
                  <a:pt x="1702" y="372"/>
                </a:lnTo>
                <a:lnTo>
                  <a:pt x="1703" y="385"/>
                </a:lnTo>
                <a:lnTo>
                  <a:pt x="1705" y="393"/>
                </a:lnTo>
                <a:lnTo>
                  <a:pt x="1703" y="395"/>
                </a:lnTo>
                <a:lnTo>
                  <a:pt x="1703" y="397"/>
                </a:lnTo>
                <a:lnTo>
                  <a:pt x="1701" y="401"/>
                </a:lnTo>
                <a:lnTo>
                  <a:pt x="1696" y="412"/>
                </a:lnTo>
                <a:lnTo>
                  <a:pt x="1700" y="422"/>
                </a:lnTo>
                <a:lnTo>
                  <a:pt x="1703" y="432"/>
                </a:lnTo>
                <a:lnTo>
                  <a:pt x="1704" y="439"/>
                </a:lnTo>
                <a:lnTo>
                  <a:pt x="1707" y="467"/>
                </a:lnTo>
                <a:lnTo>
                  <a:pt x="1708" y="485"/>
                </a:lnTo>
                <a:lnTo>
                  <a:pt x="1717" y="508"/>
                </a:lnTo>
                <a:lnTo>
                  <a:pt x="1718" y="510"/>
                </a:lnTo>
                <a:lnTo>
                  <a:pt x="1722" y="523"/>
                </a:lnTo>
                <a:lnTo>
                  <a:pt x="1725" y="531"/>
                </a:lnTo>
                <a:lnTo>
                  <a:pt x="1728" y="539"/>
                </a:lnTo>
                <a:lnTo>
                  <a:pt x="1731" y="548"/>
                </a:lnTo>
                <a:lnTo>
                  <a:pt x="1732" y="550"/>
                </a:lnTo>
                <a:lnTo>
                  <a:pt x="1739" y="567"/>
                </a:lnTo>
                <a:lnTo>
                  <a:pt x="1742" y="571"/>
                </a:lnTo>
                <a:lnTo>
                  <a:pt x="1744" y="582"/>
                </a:lnTo>
                <a:lnTo>
                  <a:pt x="1744" y="583"/>
                </a:lnTo>
                <a:lnTo>
                  <a:pt x="1745" y="590"/>
                </a:lnTo>
                <a:lnTo>
                  <a:pt x="1746" y="597"/>
                </a:lnTo>
                <a:lnTo>
                  <a:pt x="1747" y="605"/>
                </a:lnTo>
                <a:lnTo>
                  <a:pt x="1748" y="611"/>
                </a:lnTo>
                <a:lnTo>
                  <a:pt x="1749" y="621"/>
                </a:lnTo>
                <a:lnTo>
                  <a:pt x="1750" y="623"/>
                </a:lnTo>
                <a:lnTo>
                  <a:pt x="1750" y="625"/>
                </a:lnTo>
                <a:lnTo>
                  <a:pt x="1750" y="627"/>
                </a:lnTo>
                <a:lnTo>
                  <a:pt x="1751" y="633"/>
                </a:lnTo>
                <a:lnTo>
                  <a:pt x="1751" y="635"/>
                </a:lnTo>
                <a:lnTo>
                  <a:pt x="1751" y="636"/>
                </a:lnTo>
                <a:lnTo>
                  <a:pt x="1752" y="640"/>
                </a:lnTo>
                <a:lnTo>
                  <a:pt x="1752" y="641"/>
                </a:lnTo>
                <a:lnTo>
                  <a:pt x="1753" y="644"/>
                </a:lnTo>
                <a:lnTo>
                  <a:pt x="1756" y="653"/>
                </a:lnTo>
                <a:lnTo>
                  <a:pt x="1757" y="658"/>
                </a:lnTo>
                <a:lnTo>
                  <a:pt x="1757" y="660"/>
                </a:lnTo>
                <a:lnTo>
                  <a:pt x="1762" y="677"/>
                </a:lnTo>
                <a:lnTo>
                  <a:pt x="1764" y="681"/>
                </a:lnTo>
                <a:lnTo>
                  <a:pt x="1766" y="686"/>
                </a:lnTo>
                <a:lnTo>
                  <a:pt x="1776" y="708"/>
                </a:lnTo>
                <a:lnTo>
                  <a:pt x="1778" y="710"/>
                </a:lnTo>
                <a:lnTo>
                  <a:pt x="1780" y="714"/>
                </a:lnTo>
                <a:lnTo>
                  <a:pt x="1781" y="715"/>
                </a:lnTo>
                <a:lnTo>
                  <a:pt x="1794" y="729"/>
                </a:lnTo>
                <a:lnTo>
                  <a:pt x="1814" y="732"/>
                </a:lnTo>
                <a:lnTo>
                  <a:pt x="1816" y="739"/>
                </a:lnTo>
                <a:lnTo>
                  <a:pt x="1804" y="747"/>
                </a:lnTo>
                <a:lnTo>
                  <a:pt x="1799" y="743"/>
                </a:lnTo>
                <a:lnTo>
                  <a:pt x="1788" y="746"/>
                </a:lnTo>
                <a:lnTo>
                  <a:pt x="1790" y="772"/>
                </a:lnTo>
                <a:lnTo>
                  <a:pt x="1790" y="777"/>
                </a:lnTo>
                <a:lnTo>
                  <a:pt x="1800" y="796"/>
                </a:lnTo>
                <a:lnTo>
                  <a:pt x="1800" y="797"/>
                </a:lnTo>
                <a:lnTo>
                  <a:pt x="1810" y="817"/>
                </a:lnTo>
                <a:lnTo>
                  <a:pt x="1811" y="821"/>
                </a:lnTo>
                <a:lnTo>
                  <a:pt x="1816" y="841"/>
                </a:lnTo>
                <a:lnTo>
                  <a:pt x="1816" y="842"/>
                </a:lnTo>
                <a:lnTo>
                  <a:pt x="1818" y="856"/>
                </a:lnTo>
                <a:lnTo>
                  <a:pt x="1818" y="857"/>
                </a:lnTo>
                <a:lnTo>
                  <a:pt x="1823" y="882"/>
                </a:lnTo>
                <a:lnTo>
                  <a:pt x="1828" y="911"/>
                </a:lnTo>
                <a:lnTo>
                  <a:pt x="1828" y="912"/>
                </a:lnTo>
                <a:lnTo>
                  <a:pt x="1829" y="919"/>
                </a:lnTo>
                <a:lnTo>
                  <a:pt x="1845" y="932"/>
                </a:lnTo>
                <a:lnTo>
                  <a:pt x="1848" y="934"/>
                </a:lnTo>
                <a:lnTo>
                  <a:pt x="1838" y="941"/>
                </a:lnTo>
                <a:lnTo>
                  <a:pt x="1837" y="942"/>
                </a:lnTo>
                <a:lnTo>
                  <a:pt x="1836" y="942"/>
                </a:lnTo>
                <a:lnTo>
                  <a:pt x="1834" y="944"/>
                </a:lnTo>
                <a:lnTo>
                  <a:pt x="1834" y="947"/>
                </a:lnTo>
                <a:lnTo>
                  <a:pt x="1835" y="953"/>
                </a:lnTo>
                <a:lnTo>
                  <a:pt x="1836" y="957"/>
                </a:lnTo>
                <a:lnTo>
                  <a:pt x="1836" y="958"/>
                </a:lnTo>
                <a:lnTo>
                  <a:pt x="1837" y="961"/>
                </a:lnTo>
                <a:lnTo>
                  <a:pt x="1838" y="967"/>
                </a:lnTo>
                <a:lnTo>
                  <a:pt x="1838" y="968"/>
                </a:lnTo>
                <a:lnTo>
                  <a:pt x="1839" y="970"/>
                </a:lnTo>
                <a:lnTo>
                  <a:pt x="1840" y="972"/>
                </a:lnTo>
                <a:lnTo>
                  <a:pt x="1840" y="976"/>
                </a:lnTo>
                <a:lnTo>
                  <a:pt x="1841" y="976"/>
                </a:lnTo>
                <a:lnTo>
                  <a:pt x="1842" y="977"/>
                </a:lnTo>
                <a:lnTo>
                  <a:pt x="1846" y="978"/>
                </a:lnTo>
                <a:lnTo>
                  <a:pt x="1850" y="979"/>
                </a:lnTo>
                <a:lnTo>
                  <a:pt x="1852" y="983"/>
                </a:lnTo>
                <a:lnTo>
                  <a:pt x="1855" y="989"/>
                </a:lnTo>
                <a:lnTo>
                  <a:pt x="1860" y="996"/>
                </a:lnTo>
                <a:lnTo>
                  <a:pt x="1862" y="1000"/>
                </a:lnTo>
                <a:lnTo>
                  <a:pt x="1866" y="1009"/>
                </a:lnTo>
                <a:lnTo>
                  <a:pt x="1866" y="1008"/>
                </a:lnTo>
                <a:lnTo>
                  <a:pt x="1873" y="1008"/>
                </a:lnTo>
                <a:lnTo>
                  <a:pt x="1877" y="999"/>
                </a:lnTo>
                <a:lnTo>
                  <a:pt x="1878" y="998"/>
                </a:lnTo>
                <a:lnTo>
                  <a:pt x="1900" y="998"/>
                </a:lnTo>
                <a:lnTo>
                  <a:pt x="1900" y="1010"/>
                </a:lnTo>
                <a:lnTo>
                  <a:pt x="1879" y="1010"/>
                </a:lnTo>
                <a:lnTo>
                  <a:pt x="1879" y="1011"/>
                </a:lnTo>
                <a:lnTo>
                  <a:pt x="1879" y="1015"/>
                </a:lnTo>
                <a:lnTo>
                  <a:pt x="1879" y="1024"/>
                </a:lnTo>
                <a:lnTo>
                  <a:pt x="1875" y="1025"/>
                </a:lnTo>
                <a:lnTo>
                  <a:pt x="1874" y="1020"/>
                </a:lnTo>
                <a:lnTo>
                  <a:pt x="1869" y="1020"/>
                </a:lnTo>
                <a:lnTo>
                  <a:pt x="1867" y="1020"/>
                </a:lnTo>
                <a:lnTo>
                  <a:pt x="1867" y="1030"/>
                </a:lnTo>
                <a:lnTo>
                  <a:pt x="1867" y="1031"/>
                </a:lnTo>
                <a:lnTo>
                  <a:pt x="1870" y="1031"/>
                </a:lnTo>
                <a:lnTo>
                  <a:pt x="1870" y="1040"/>
                </a:lnTo>
                <a:lnTo>
                  <a:pt x="1869" y="1044"/>
                </a:lnTo>
                <a:lnTo>
                  <a:pt x="1869" y="1048"/>
                </a:lnTo>
                <a:lnTo>
                  <a:pt x="1860" y="1053"/>
                </a:lnTo>
                <a:lnTo>
                  <a:pt x="1860" y="1058"/>
                </a:lnTo>
                <a:lnTo>
                  <a:pt x="1860" y="1088"/>
                </a:lnTo>
                <a:lnTo>
                  <a:pt x="1860" y="1092"/>
                </a:lnTo>
                <a:lnTo>
                  <a:pt x="1860" y="1104"/>
                </a:lnTo>
                <a:lnTo>
                  <a:pt x="1864" y="1105"/>
                </a:lnTo>
                <a:lnTo>
                  <a:pt x="1867" y="1106"/>
                </a:lnTo>
                <a:lnTo>
                  <a:pt x="1890" y="1113"/>
                </a:lnTo>
                <a:lnTo>
                  <a:pt x="1888" y="1165"/>
                </a:lnTo>
                <a:lnTo>
                  <a:pt x="1885" y="1166"/>
                </a:lnTo>
                <a:lnTo>
                  <a:pt x="1876" y="1170"/>
                </a:lnTo>
                <a:lnTo>
                  <a:pt x="1877" y="1178"/>
                </a:lnTo>
                <a:lnTo>
                  <a:pt x="1880" y="1196"/>
                </a:lnTo>
                <a:lnTo>
                  <a:pt x="1881" y="1199"/>
                </a:lnTo>
                <a:lnTo>
                  <a:pt x="1884" y="1208"/>
                </a:lnTo>
                <a:lnTo>
                  <a:pt x="1888" y="1221"/>
                </a:lnTo>
                <a:lnTo>
                  <a:pt x="1889" y="1222"/>
                </a:lnTo>
                <a:lnTo>
                  <a:pt x="1900" y="1249"/>
                </a:lnTo>
                <a:lnTo>
                  <a:pt x="1900" y="1252"/>
                </a:lnTo>
                <a:lnTo>
                  <a:pt x="1905" y="1267"/>
                </a:lnTo>
                <a:lnTo>
                  <a:pt x="1909" y="1272"/>
                </a:lnTo>
                <a:lnTo>
                  <a:pt x="1929" y="1305"/>
                </a:lnTo>
                <a:lnTo>
                  <a:pt x="1942" y="1327"/>
                </a:lnTo>
                <a:lnTo>
                  <a:pt x="1945" y="1331"/>
                </a:lnTo>
                <a:lnTo>
                  <a:pt x="1954" y="1346"/>
                </a:lnTo>
                <a:lnTo>
                  <a:pt x="1959" y="1354"/>
                </a:lnTo>
                <a:lnTo>
                  <a:pt x="1959" y="1355"/>
                </a:lnTo>
                <a:lnTo>
                  <a:pt x="1960" y="1360"/>
                </a:lnTo>
                <a:lnTo>
                  <a:pt x="1962" y="1368"/>
                </a:lnTo>
                <a:lnTo>
                  <a:pt x="1964" y="1375"/>
                </a:lnTo>
                <a:lnTo>
                  <a:pt x="1973" y="1382"/>
                </a:lnTo>
                <a:lnTo>
                  <a:pt x="1976" y="1384"/>
                </a:lnTo>
                <a:lnTo>
                  <a:pt x="1975" y="1389"/>
                </a:lnTo>
                <a:lnTo>
                  <a:pt x="1975" y="1390"/>
                </a:lnTo>
                <a:lnTo>
                  <a:pt x="1966" y="1395"/>
                </a:lnTo>
                <a:lnTo>
                  <a:pt x="1971" y="1410"/>
                </a:lnTo>
                <a:lnTo>
                  <a:pt x="1972" y="1415"/>
                </a:lnTo>
                <a:lnTo>
                  <a:pt x="1972" y="1416"/>
                </a:lnTo>
                <a:lnTo>
                  <a:pt x="1975" y="1424"/>
                </a:lnTo>
                <a:lnTo>
                  <a:pt x="1981" y="1437"/>
                </a:lnTo>
                <a:lnTo>
                  <a:pt x="1986" y="1443"/>
                </a:lnTo>
                <a:lnTo>
                  <a:pt x="1986" y="1444"/>
                </a:lnTo>
                <a:lnTo>
                  <a:pt x="1986" y="1446"/>
                </a:lnTo>
                <a:lnTo>
                  <a:pt x="1985" y="1449"/>
                </a:lnTo>
                <a:lnTo>
                  <a:pt x="1985" y="1450"/>
                </a:lnTo>
                <a:lnTo>
                  <a:pt x="2003" y="1470"/>
                </a:lnTo>
                <a:lnTo>
                  <a:pt x="2005" y="1472"/>
                </a:lnTo>
                <a:lnTo>
                  <a:pt x="2012" y="1481"/>
                </a:lnTo>
                <a:lnTo>
                  <a:pt x="2020" y="1492"/>
                </a:lnTo>
                <a:lnTo>
                  <a:pt x="2020" y="1500"/>
                </a:lnTo>
                <a:lnTo>
                  <a:pt x="2020" y="1503"/>
                </a:lnTo>
                <a:lnTo>
                  <a:pt x="2022" y="1505"/>
                </a:lnTo>
                <a:lnTo>
                  <a:pt x="2023" y="1506"/>
                </a:lnTo>
                <a:lnTo>
                  <a:pt x="2028" y="1511"/>
                </a:lnTo>
                <a:lnTo>
                  <a:pt x="2029" y="1513"/>
                </a:lnTo>
                <a:lnTo>
                  <a:pt x="2033" y="1517"/>
                </a:lnTo>
                <a:lnTo>
                  <a:pt x="2035" y="1519"/>
                </a:lnTo>
                <a:lnTo>
                  <a:pt x="2039" y="1522"/>
                </a:lnTo>
                <a:lnTo>
                  <a:pt x="2051" y="1527"/>
                </a:lnTo>
                <a:lnTo>
                  <a:pt x="2057" y="1530"/>
                </a:lnTo>
                <a:lnTo>
                  <a:pt x="2068" y="1525"/>
                </a:lnTo>
                <a:lnTo>
                  <a:pt x="2078" y="1535"/>
                </a:lnTo>
                <a:lnTo>
                  <a:pt x="2067" y="1545"/>
                </a:lnTo>
                <a:lnTo>
                  <a:pt x="2070" y="1555"/>
                </a:lnTo>
                <a:lnTo>
                  <a:pt x="2105" y="1571"/>
                </a:lnTo>
                <a:lnTo>
                  <a:pt x="2110" y="1629"/>
                </a:lnTo>
                <a:lnTo>
                  <a:pt x="2110" y="1630"/>
                </a:lnTo>
                <a:lnTo>
                  <a:pt x="2124" y="1665"/>
                </a:lnTo>
                <a:lnTo>
                  <a:pt x="2122" y="1688"/>
                </a:lnTo>
                <a:lnTo>
                  <a:pt x="2111" y="1696"/>
                </a:lnTo>
                <a:lnTo>
                  <a:pt x="2118" y="1708"/>
                </a:lnTo>
                <a:lnTo>
                  <a:pt x="2114" y="1714"/>
                </a:lnTo>
                <a:lnTo>
                  <a:pt x="2125" y="1724"/>
                </a:lnTo>
                <a:lnTo>
                  <a:pt x="2124" y="1745"/>
                </a:lnTo>
                <a:lnTo>
                  <a:pt x="2124" y="1753"/>
                </a:lnTo>
                <a:lnTo>
                  <a:pt x="2124" y="1759"/>
                </a:lnTo>
                <a:lnTo>
                  <a:pt x="2124" y="1787"/>
                </a:lnTo>
                <a:lnTo>
                  <a:pt x="2123" y="1872"/>
                </a:lnTo>
                <a:lnTo>
                  <a:pt x="2123" y="1947"/>
                </a:lnTo>
                <a:lnTo>
                  <a:pt x="2123" y="1969"/>
                </a:lnTo>
                <a:lnTo>
                  <a:pt x="2122" y="1989"/>
                </a:lnTo>
                <a:lnTo>
                  <a:pt x="2122" y="2004"/>
                </a:lnTo>
                <a:lnTo>
                  <a:pt x="2122" y="2014"/>
                </a:lnTo>
                <a:lnTo>
                  <a:pt x="2122" y="2024"/>
                </a:lnTo>
                <a:lnTo>
                  <a:pt x="2122" y="2041"/>
                </a:lnTo>
                <a:lnTo>
                  <a:pt x="2122" y="2052"/>
                </a:lnTo>
                <a:lnTo>
                  <a:pt x="2122" y="2054"/>
                </a:lnTo>
                <a:lnTo>
                  <a:pt x="2122" y="2067"/>
                </a:lnTo>
                <a:lnTo>
                  <a:pt x="2122" y="2080"/>
                </a:lnTo>
                <a:lnTo>
                  <a:pt x="2122" y="2087"/>
                </a:lnTo>
                <a:lnTo>
                  <a:pt x="2122" y="2097"/>
                </a:lnTo>
                <a:lnTo>
                  <a:pt x="2122" y="2104"/>
                </a:lnTo>
                <a:lnTo>
                  <a:pt x="2122" y="2111"/>
                </a:lnTo>
                <a:lnTo>
                  <a:pt x="2122" y="2137"/>
                </a:lnTo>
                <a:lnTo>
                  <a:pt x="2122" y="2138"/>
                </a:lnTo>
                <a:lnTo>
                  <a:pt x="2122" y="2162"/>
                </a:lnTo>
                <a:lnTo>
                  <a:pt x="2122" y="2171"/>
                </a:lnTo>
                <a:lnTo>
                  <a:pt x="2121" y="2188"/>
                </a:lnTo>
                <a:lnTo>
                  <a:pt x="2121" y="2196"/>
                </a:lnTo>
                <a:lnTo>
                  <a:pt x="2121" y="2212"/>
                </a:lnTo>
                <a:lnTo>
                  <a:pt x="2121" y="2223"/>
                </a:lnTo>
                <a:lnTo>
                  <a:pt x="2121" y="2228"/>
                </a:lnTo>
                <a:lnTo>
                  <a:pt x="2121" y="2255"/>
                </a:lnTo>
                <a:lnTo>
                  <a:pt x="2122" y="2281"/>
                </a:lnTo>
                <a:lnTo>
                  <a:pt x="2122" y="2298"/>
                </a:lnTo>
                <a:lnTo>
                  <a:pt x="2122" y="2304"/>
                </a:lnTo>
                <a:lnTo>
                  <a:pt x="2122" y="2307"/>
                </a:lnTo>
                <a:lnTo>
                  <a:pt x="2121" y="2332"/>
                </a:lnTo>
                <a:lnTo>
                  <a:pt x="2121" y="2336"/>
                </a:lnTo>
                <a:lnTo>
                  <a:pt x="2121" y="2338"/>
                </a:lnTo>
                <a:lnTo>
                  <a:pt x="2121" y="2341"/>
                </a:lnTo>
                <a:lnTo>
                  <a:pt x="2121" y="2342"/>
                </a:lnTo>
                <a:lnTo>
                  <a:pt x="2121" y="2416"/>
                </a:lnTo>
                <a:lnTo>
                  <a:pt x="2121" y="2429"/>
                </a:lnTo>
                <a:lnTo>
                  <a:pt x="2121" y="2438"/>
                </a:lnTo>
                <a:lnTo>
                  <a:pt x="2121" y="2457"/>
                </a:lnTo>
                <a:lnTo>
                  <a:pt x="2121" y="2491"/>
                </a:lnTo>
                <a:lnTo>
                  <a:pt x="2121" y="2529"/>
                </a:lnTo>
                <a:lnTo>
                  <a:pt x="2121" y="2545"/>
                </a:lnTo>
                <a:lnTo>
                  <a:pt x="2121" y="2590"/>
                </a:lnTo>
                <a:lnTo>
                  <a:pt x="2121" y="2604"/>
                </a:lnTo>
                <a:lnTo>
                  <a:pt x="2121" y="2619"/>
                </a:lnTo>
                <a:lnTo>
                  <a:pt x="2120" y="2633"/>
                </a:lnTo>
                <a:lnTo>
                  <a:pt x="2120" y="2638"/>
                </a:lnTo>
                <a:lnTo>
                  <a:pt x="2034" y="2639"/>
                </a:lnTo>
                <a:lnTo>
                  <a:pt x="2028" y="2639"/>
                </a:lnTo>
                <a:lnTo>
                  <a:pt x="1984" y="2640"/>
                </a:lnTo>
                <a:lnTo>
                  <a:pt x="1982" y="2640"/>
                </a:lnTo>
                <a:lnTo>
                  <a:pt x="1972" y="2640"/>
                </a:lnTo>
                <a:lnTo>
                  <a:pt x="1971" y="2640"/>
                </a:lnTo>
                <a:lnTo>
                  <a:pt x="1945" y="2640"/>
                </a:lnTo>
                <a:lnTo>
                  <a:pt x="1932" y="2640"/>
                </a:lnTo>
                <a:lnTo>
                  <a:pt x="1902" y="2640"/>
                </a:lnTo>
                <a:lnTo>
                  <a:pt x="1900" y="2640"/>
                </a:lnTo>
                <a:lnTo>
                  <a:pt x="1888" y="2640"/>
                </a:lnTo>
                <a:lnTo>
                  <a:pt x="1884" y="2640"/>
                </a:lnTo>
                <a:lnTo>
                  <a:pt x="1881" y="2640"/>
                </a:lnTo>
                <a:lnTo>
                  <a:pt x="1861" y="2640"/>
                </a:lnTo>
                <a:lnTo>
                  <a:pt x="1852" y="2640"/>
                </a:lnTo>
                <a:lnTo>
                  <a:pt x="1849" y="2640"/>
                </a:lnTo>
                <a:lnTo>
                  <a:pt x="1819" y="2640"/>
                </a:lnTo>
                <a:lnTo>
                  <a:pt x="1816" y="2640"/>
                </a:lnTo>
                <a:lnTo>
                  <a:pt x="1795" y="2641"/>
                </a:lnTo>
                <a:lnTo>
                  <a:pt x="1778" y="2641"/>
                </a:lnTo>
                <a:lnTo>
                  <a:pt x="1768" y="2641"/>
                </a:lnTo>
                <a:lnTo>
                  <a:pt x="1754" y="2641"/>
                </a:lnTo>
                <a:lnTo>
                  <a:pt x="1752" y="2641"/>
                </a:lnTo>
                <a:lnTo>
                  <a:pt x="1731" y="2641"/>
                </a:lnTo>
                <a:lnTo>
                  <a:pt x="1702" y="2641"/>
                </a:lnTo>
                <a:lnTo>
                  <a:pt x="1694" y="2641"/>
                </a:lnTo>
                <a:lnTo>
                  <a:pt x="1688" y="2641"/>
                </a:lnTo>
                <a:lnTo>
                  <a:pt x="1677" y="2641"/>
                </a:lnTo>
                <a:lnTo>
                  <a:pt x="1624" y="2641"/>
                </a:lnTo>
                <a:lnTo>
                  <a:pt x="1619" y="2641"/>
                </a:lnTo>
                <a:lnTo>
                  <a:pt x="1616" y="2641"/>
                </a:lnTo>
                <a:lnTo>
                  <a:pt x="1611" y="2641"/>
                </a:lnTo>
                <a:lnTo>
                  <a:pt x="1597" y="2641"/>
                </a:lnTo>
                <a:lnTo>
                  <a:pt x="1591" y="2641"/>
                </a:lnTo>
                <a:lnTo>
                  <a:pt x="1583" y="2641"/>
                </a:lnTo>
                <a:lnTo>
                  <a:pt x="1571" y="2641"/>
                </a:lnTo>
                <a:lnTo>
                  <a:pt x="1567" y="2641"/>
                </a:lnTo>
                <a:lnTo>
                  <a:pt x="1555" y="2641"/>
                </a:lnTo>
                <a:lnTo>
                  <a:pt x="1528" y="2641"/>
                </a:lnTo>
                <a:lnTo>
                  <a:pt x="1507" y="2641"/>
                </a:lnTo>
                <a:lnTo>
                  <a:pt x="1498" y="2641"/>
                </a:lnTo>
                <a:lnTo>
                  <a:pt x="1482" y="2641"/>
                </a:lnTo>
                <a:lnTo>
                  <a:pt x="1480" y="2641"/>
                </a:lnTo>
                <a:lnTo>
                  <a:pt x="1462" y="2641"/>
                </a:lnTo>
                <a:lnTo>
                  <a:pt x="1416" y="2641"/>
                </a:lnTo>
                <a:lnTo>
                  <a:pt x="1388" y="2640"/>
                </a:lnTo>
                <a:lnTo>
                  <a:pt x="1380" y="2640"/>
                </a:lnTo>
                <a:lnTo>
                  <a:pt x="1373" y="2640"/>
                </a:lnTo>
                <a:lnTo>
                  <a:pt x="1369" y="2640"/>
                </a:lnTo>
                <a:lnTo>
                  <a:pt x="1361" y="2640"/>
                </a:lnTo>
                <a:lnTo>
                  <a:pt x="1361" y="2578"/>
                </a:lnTo>
                <a:lnTo>
                  <a:pt x="1361" y="2556"/>
                </a:lnTo>
                <a:lnTo>
                  <a:pt x="1361" y="2555"/>
                </a:lnTo>
                <a:lnTo>
                  <a:pt x="1361" y="2528"/>
                </a:lnTo>
                <a:lnTo>
                  <a:pt x="1361" y="2501"/>
                </a:lnTo>
                <a:lnTo>
                  <a:pt x="1361" y="2500"/>
                </a:lnTo>
                <a:lnTo>
                  <a:pt x="1360" y="2485"/>
                </a:lnTo>
                <a:lnTo>
                  <a:pt x="1360" y="2481"/>
                </a:lnTo>
                <a:lnTo>
                  <a:pt x="1360" y="2473"/>
                </a:lnTo>
                <a:lnTo>
                  <a:pt x="1360" y="2444"/>
                </a:lnTo>
                <a:lnTo>
                  <a:pt x="1360" y="2417"/>
                </a:lnTo>
                <a:lnTo>
                  <a:pt x="1360" y="2388"/>
                </a:lnTo>
                <a:lnTo>
                  <a:pt x="1360" y="2372"/>
                </a:lnTo>
                <a:lnTo>
                  <a:pt x="1355" y="2378"/>
                </a:lnTo>
                <a:lnTo>
                  <a:pt x="1354" y="2356"/>
                </a:lnTo>
                <a:lnTo>
                  <a:pt x="1353" y="2299"/>
                </a:lnTo>
                <a:lnTo>
                  <a:pt x="1297" y="2301"/>
                </a:lnTo>
                <a:lnTo>
                  <a:pt x="1283" y="2301"/>
                </a:lnTo>
                <a:lnTo>
                  <a:pt x="1281" y="2301"/>
                </a:lnTo>
                <a:lnTo>
                  <a:pt x="1259" y="2301"/>
                </a:lnTo>
                <a:lnTo>
                  <a:pt x="1241" y="2302"/>
                </a:lnTo>
                <a:lnTo>
                  <a:pt x="1212" y="2302"/>
                </a:lnTo>
                <a:lnTo>
                  <a:pt x="1193" y="2303"/>
                </a:lnTo>
                <a:lnTo>
                  <a:pt x="1185" y="2303"/>
                </a:lnTo>
                <a:lnTo>
                  <a:pt x="1179" y="2303"/>
                </a:lnTo>
                <a:lnTo>
                  <a:pt x="1177" y="2303"/>
                </a:lnTo>
                <a:lnTo>
                  <a:pt x="1170" y="2303"/>
                </a:lnTo>
                <a:lnTo>
                  <a:pt x="1157" y="2304"/>
                </a:lnTo>
                <a:lnTo>
                  <a:pt x="1157" y="2304"/>
                </a:lnTo>
                <a:lnTo>
                  <a:pt x="1129" y="2304"/>
                </a:lnTo>
                <a:lnTo>
                  <a:pt x="1073" y="2305"/>
                </a:lnTo>
                <a:lnTo>
                  <a:pt x="1038" y="2307"/>
                </a:lnTo>
                <a:lnTo>
                  <a:pt x="1031" y="2306"/>
                </a:lnTo>
                <a:lnTo>
                  <a:pt x="1018" y="2307"/>
                </a:lnTo>
                <a:lnTo>
                  <a:pt x="1018" y="2294"/>
                </a:lnTo>
                <a:lnTo>
                  <a:pt x="1018" y="2291"/>
                </a:lnTo>
                <a:lnTo>
                  <a:pt x="1016" y="2226"/>
                </a:lnTo>
                <a:lnTo>
                  <a:pt x="1015" y="2184"/>
                </a:lnTo>
                <a:lnTo>
                  <a:pt x="1015" y="2176"/>
                </a:lnTo>
                <a:lnTo>
                  <a:pt x="1015" y="2168"/>
                </a:lnTo>
                <a:lnTo>
                  <a:pt x="1014" y="2153"/>
                </a:lnTo>
                <a:lnTo>
                  <a:pt x="1015" y="2148"/>
                </a:lnTo>
                <a:lnTo>
                  <a:pt x="1014" y="2140"/>
                </a:lnTo>
                <a:lnTo>
                  <a:pt x="1013" y="2111"/>
                </a:lnTo>
                <a:lnTo>
                  <a:pt x="1013" y="2083"/>
                </a:lnTo>
                <a:lnTo>
                  <a:pt x="1013" y="2066"/>
                </a:lnTo>
                <a:lnTo>
                  <a:pt x="1012" y="2031"/>
                </a:lnTo>
                <a:lnTo>
                  <a:pt x="1012" y="2027"/>
                </a:lnTo>
                <a:lnTo>
                  <a:pt x="1012" y="2013"/>
                </a:lnTo>
                <a:lnTo>
                  <a:pt x="1011" y="1999"/>
                </a:lnTo>
                <a:lnTo>
                  <a:pt x="1011" y="1986"/>
                </a:lnTo>
                <a:lnTo>
                  <a:pt x="1011" y="1971"/>
                </a:lnTo>
                <a:lnTo>
                  <a:pt x="982" y="1972"/>
                </a:lnTo>
                <a:lnTo>
                  <a:pt x="954" y="1973"/>
                </a:lnTo>
                <a:lnTo>
                  <a:pt x="927" y="1973"/>
                </a:lnTo>
                <a:lnTo>
                  <a:pt x="899" y="1974"/>
                </a:lnTo>
                <a:lnTo>
                  <a:pt x="875" y="1975"/>
                </a:lnTo>
                <a:lnTo>
                  <a:pt x="865" y="1976"/>
                </a:lnTo>
                <a:lnTo>
                  <a:pt x="816" y="1977"/>
                </a:lnTo>
                <a:lnTo>
                  <a:pt x="760" y="1979"/>
                </a:lnTo>
                <a:lnTo>
                  <a:pt x="750" y="1979"/>
                </a:lnTo>
                <a:lnTo>
                  <a:pt x="742" y="1979"/>
                </a:lnTo>
                <a:lnTo>
                  <a:pt x="738" y="1979"/>
                </a:lnTo>
                <a:lnTo>
                  <a:pt x="704" y="1980"/>
                </a:lnTo>
                <a:lnTo>
                  <a:pt x="678" y="1981"/>
                </a:lnTo>
                <a:lnTo>
                  <a:pt x="678" y="1953"/>
                </a:lnTo>
                <a:lnTo>
                  <a:pt x="677" y="1943"/>
                </a:lnTo>
                <a:lnTo>
                  <a:pt x="677" y="1928"/>
                </a:lnTo>
                <a:lnTo>
                  <a:pt x="677" y="1925"/>
                </a:lnTo>
                <a:lnTo>
                  <a:pt x="677" y="1924"/>
                </a:lnTo>
                <a:lnTo>
                  <a:pt x="676" y="1896"/>
                </a:lnTo>
                <a:lnTo>
                  <a:pt x="676" y="1890"/>
                </a:lnTo>
                <a:lnTo>
                  <a:pt x="676" y="1880"/>
                </a:lnTo>
                <a:lnTo>
                  <a:pt x="676" y="1876"/>
                </a:lnTo>
                <a:lnTo>
                  <a:pt x="676" y="1872"/>
                </a:lnTo>
                <a:lnTo>
                  <a:pt x="676" y="1871"/>
                </a:lnTo>
                <a:lnTo>
                  <a:pt x="676" y="1870"/>
                </a:lnTo>
                <a:lnTo>
                  <a:pt x="675" y="1862"/>
                </a:lnTo>
                <a:lnTo>
                  <a:pt x="675" y="1854"/>
                </a:lnTo>
                <a:lnTo>
                  <a:pt x="675" y="1816"/>
                </a:lnTo>
                <a:lnTo>
                  <a:pt x="674" y="1813"/>
                </a:lnTo>
                <a:lnTo>
                  <a:pt x="699" y="1812"/>
                </a:lnTo>
                <a:lnTo>
                  <a:pt x="718" y="1812"/>
                </a:lnTo>
                <a:lnTo>
                  <a:pt x="720" y="1812"/>
                </a:lnTo>
                <a:lnTo>
                  <a:pt x="722" y="1811"/>
                </a:lnTo>
                <a:lnTo>
                  <a:pt x="726" y="1812"/>
                </a:lnTo>
                <a:lnTo>
                  <a:pt x="743" y="1811"/>
                </a:lnTo>
                <a:lnTo>
                  <a:pt x="745" y="1811"/>
                </a:lnTo>
                <a:lnTo>
                  <a:pt x="750" y="1811"/>
                </a:lnTo>
                <a:lnTo>
                  <a:pt x="755" y="1811"/>
                </a:lnTo>
                <a:lnTo>
                  <a:pt x="760" y="1811"/>
                </a:lnTo>
                <a:lnTo>
                  <a:pt x="787" y="1810"/>
                </a:lnTo>
                <a:lnTo>
                  <a:pt x="795" y="1810"/>
                </a:lnTo>
                <a:lnTo>
                  <a:pt x="809" y="1809"/>
                </a:lnTo>
                <a:lnTo>
                  <a:pt x="810" y="1807"/>
                </a:lnTo>
                <a:lnTo>
                  <a:pt x="812" y="1805"/>
                </a:lnTo>
                <a:lnTo>
                  <a:pt x="816" y="1804"/>
                </a:lnTo>
                <a:lnTo>
                  <a:pt x="817" y="1804"/>
                </a:lnTo>
                <a:lnTo>
                  <a:pt x="828" y="1807"/>
                </a:lnTo>
                <a:lnTo>
                  <a:pt x="839" y="1804"/>
                </a:lnTo>
                <a:lnTo>
                  <a:pt x="853" y="1807"/>
                </a:lnTo>
                <a:lnTo>
                  <a:pt x="877" y="1790"/>
                </a:lnTo>
                <a:lnTo>
                  <a:pt x="886" y="1782"/>
                </a:lnTo>
                <a:lnTo>
                  <a:pt x="891" y="1780"/>
                </a:lnTo>
                <a:lnTo>
                  <a:pt x="907" y="1775"/>
                </a:lnTo>
                <a:lnTo>
                  <a:pt x="916" y="1766"/>
                </a:lnTo>
                <a:lnTo>
                  <a:pt x="924" y="1759"/>
                </a:lnTo>
                <a:lnTo>
                  <a:pt x="923" y="1757"/>
                </a:lnTo>
                <a:lnTo>
                  <a:pt x="924" y="1754"/>
                </a:lnTo>
                <a:lnTo>
                  <a:pt x="924" y="1745"/>
                </a:lnTo>
                <a:lnTo>
                  <a:pt x="927" y="1742"/>
                </a:lnTo>
                <a:lnTo>
                  <a:pt x="928" y="1742"/>
                </a:lnTo>
                <a:lnTo>
                  <a:pt x="940" y="1735"/>
                </a:lnTo>
                <a:lnTo>
                  <a:pt x="943" y="1729"/>
                </a:lnTo>
                <a:lnTo>
                  <a:pt x="945" y="1725"/>
                </a:lnTo>
                <a:lnTo>
                  <a:pt x="946" y="1723"/>
                </a:lnTo>
                <a:lnTo>
                  <a:pt x="949" y="1721"/>
                </a:lnTo>
                <a:lnTo>
                  <a:pt x="954" y="1719"/>
                </a:lnTo>
                <a:lnTo>
                  <a:pt x="958" y="1717"/>
                </a:lnTo>
                <a:lnTo>
                  <a:pt x="962" y="1713"/>
                </a:lnTo>
                <a:lnTo>
                  <a:pt x="967" y="1706"/>
                </a:lnTo>
                <a:lnTo>
                  <a:pt x="974" y="1705"/>
                </a:lnTo>
                <a:lnTo>
                  <a:pt x="984" y="1693"/>
                </a:lnTo>
                <a:lnTo>
                  <a:pt x="996" y="1694"/>
                </a:lnTo>
                <a:lnTo>
                  <a:pt x="1004" y="1692"/>
                </a:lnTo>
                <a:lnTo>
                  <a:pt x="1003" y="1671"/>
                </a:lnTo>
                <a:lnTo>
                  <a:pt x="1003" y="1670"/>
                </a:lnTo>
                <a:lnTo>
                  <a:pt x="1003" y="1664"/>
                </a:lnTo>
                <a:lnTo>
                  <a:pt x="1002" y="1656"/>
                </a:lnTo>
                <a:lnTo>
                  <a:pt x="1002" y="1635"/>
                </a:lnTo>
                <a:lnTo>
                  <a:pt x="1001" y="1608"/>
                </a:lnTo>
                <a:lnTo>
                  <a:pt x="1001" y="1580"/>
                </a:lnTo>
                <a:lnTo>
                  <a:pt x="1000" y="1537"/>
                </a:lnTo>
                <a:lnTo>
                  <a:pt x="1000" y="1537"/>
                </a:lnTo>
                <a:lnTo>
                  <a:pt x="999" y="1497"/>
                </a:lnTo>
                <a:lnTo>
                  <a:pt x="998" y="1480"/>
                </a:lnTo>
                <a:lnTo>
                  <a:pt x="997" y="1446"/>
                </a:lnTo>
                <a:lnTo>
                  <a:pt x="997" y="1441"/>
                </a:lnTo>
                <a:lnTo>
                  <a:pt x="996" y="1428"/>
                </a:lnTo>
                <a:lnTo>
                  <a:pt x="996" y="1411"/>
                </a:lnTo>
                <a:lnTo>
                  <a:pt x="994" y="1355"/>
                </a:lnTo>
                <a:lnTo>
                  <a:pt x="994" y="1349"/>
                </a:lnTo>
                <a:lnTo>
                  <a:pt x="994" y="1348"/>
                </a:lnTo>
                <a:lnTo>
                  <a:pt x="994" y="1339"/>
                </a:lnTo>
                <a:lnTo>
                  <a:pt x="992" y="1301"/>
                </a:lnTo>
                <a:lnTo>
                  <a:pt x="992" y="1298"/>
                </a:lnTo>
                <a:lnTo>
                  <a:pt x="991" y="1272"/>
                </a:lnTo>
                <a:lnTo>
                  <a:pt x="991" y="1271"/>
                </a:lnTo>
                <a:lnTo>
                  <a:pt x="991" y="1269"/>
                </a:lnTo>
                <a:lnTo>
                  <a:pt x="990" y="1242"/>
                </a:lnTo>
                <a:lnTo>
                  <a:pt x="988" y="1213"/>
                </a:lnTo>
                <a:lnTo>
                  <a:pt x="989" y="1187"/>
                </a:lnTo>
                <a:lnTo>
                  <a:pt x="989" y="1162"/>
                </a:lnTo>
                <a:lnTo>
                  <a:pt x="988" y="1144"/>
                </a:lnTo>
                <a:lnTo>
                  <a:pt x="987" y="1132"/>
                </a:lnTo>
                <a:lnTo>
                  <a:pt x="987" y="1131"/>
                </a:lnTo>
                <a:lnTo>
                  <a:pt x="987" y="1130"/>
                </a:lnTo>
                <a:lnTo>
                  <a:pt x="986" y="1110"/>
                </a:lnTo>
                <a:lnTo>
                  <a:pt x="986" y="1108"/>
                </a:lnTo>
                <a:lnTo>
                  <a:pt x="986" y="1102"/>
                </a:lnTo>
                <a:lnTo>
                  <a:pt x="986" y="1088"/>
                </a:lnTo>
                <a:lnTo>
                  <a:pt x="986" y="1076"/>
                </a:lnTo>
                <a:lnTo>
                  <a:pt x="986" y="1073"/>
                </a:lnTo>
                <a:lnTo>
                  <a:pt x="986" y="1051"/>
                </a:lnTo>
                <a:lnTo>
                  <a:pt x="986" y="1050"/>
                </a:lnTo>
                <a:lnTo>
                  <a:pt x="986" y="1024"/>
                </a:lnTo>
                <a:lnTo>
                  <a:pt x="986" y="995"/>
                </a:lnTo>
                <a:lnTo>
                  <a:pt x="986" y="985"/>
                </a:lnTo>
                <a:lnTo>
                  <a:pt x="986" y="958"/>
                </a:lnTo>
                <a:lnTo>
                  <a:pt x="987" y="930"/>
                </a:lnTo>
                <a:lnTo>
                  <a:pt x="987" y="917"/>
                </a:lnTo>
                <a:lnTo>
                  <a:pt x="987" y="901"/>
                </a:lnTo>
                <a:lnTo>
                  <a:pt x="987" y="891"/>
                </a:lnTo>
                <a:lnTo>
                  <a:pt x="987" y="887"/>
                </a:lnTo>
                <a:lnTo>
                  <a:pt x="987" y="863"/>
                </a:lnTo>
                <a:lnTo>
                  <a:pt x="987" y="846"/>
                </a:lnTo>
                <a:lnTo>
                  <a:pt x="987" y="824"/>
                </a:lnTo>
                <a:lnTo>
                  <a:pt x="987" y="817"/>
                </a:lnTo>
                <a:lnTo>
                  <a:pt x="987" y="805"/>
                </a:lnTo>
                <a:lnTo>
                  <a:pt x="987" y="786"/>
                </a:lnTo>
                <a:lnTo>
                  <a:pt x="987" y="779"/>
                </a:lnTo>
                <a:lnTo>
                  <a:pt x="987" y="759"/>
                </a:lnTo>
                <a:lnTo>
                  <a:pt x="987" y="706"/>
                </a:lnTo>
                <a:lnTo>
                  <a:pt x="986" y="622"/>
                </a:lnTo>
                <a:lnTo>
                  <a:pt x="933" y="622"/>
                </a:lnTo>
                <a:lnTo>
                  <a:pt x="930" y="623"/>
                </a:lnTo>
                <a:lnTo>
                  <a:pt x="909" y="623"/>
                </a:lnTo>
                <a:lnTo>
                  <a:pt x="893" y="623"/>
                </a:lnTo>
                <a:lnTo>
                  <a:pt x="875" y="624"/>
                </a:lnTo>
                <a:lnTo>
                  <a:pt x="874" y="624"/>
                </a:lnTo>
                <a:lnTo>
                  <a:pt x="847" y="624"/>
                </a:lnTo>
                <a:lnTo>
                  <a:pt x="843" y="625"/>
                </a:lnTo>
                <a:lnTo>
                  <a:pt x="825" y="625"/>
                </a:lnTo>
                <a:lnTo>
                  <a:pt x="819" y="625"/>
                </a:lnTo>
                <a:lnTo>
                  <a:pt x="816" y="625"/>
                </a:lnTo>
                <a:lnTo>
                  <a:pt x="776" y="626"/>
                </a:lnTo>
                <a:lnTo>
                  <a:pt x="771" y="626"/>
                </a:lnTo>
                <a:lnTo>
                  <a:pt x="765" y="626"/>
                </a:lnTo>
                <a:lnTo>
                  <a:pt x="762" y="626"/>
                </a:lnTo>
                <a:lnTo>
                  <a:pt x="749" y="626"/>
                </a:lnTo>
                <a:lnTo>
                  <a:pt x="710" y="627"/>
                </a:lnTo>
                <a:lnTo>
                  <a:pt x="690" y="627"/>
                </a:lnTo>
                <a:lnTo>
                  <a:pt x="690" y="627"/>
                </a:lnTo>
                <a:lnTo>
                  <a:pt x="667" y="627"/>
                </a:lnTo>
                <a:lnTo>
                  <a:pt x="642" y="628"/>
                </a:lnTo>
                <a:lnTo>
                  <a:pt x="639" y="628"/>
                </a:lnTo>
                <a:lnTo>
                  <a:pt x="625" y="629"/>
                </a:lnTo>
                <a:lnTo>
                  <a:pt x="618" y="629"/>
                </a:lnTo>
                <a:lnTo>
                  <a:pt x="611" y="629"/>
                </a:lnTo>
                <a:lnTo>
                  <a:pt x="597" y="630"/>
                </a:lnTo>
                <a:lnTo>
                  <a:pt x="595" y="630"/>
                </a:lnTo>
                <a:lnTo>
                  <a:pt x="582" y="631"/>
                </a:lnTo>
                <a:lnTo>
                  <a:pt x="558" y="633"/>
                </a:lnTo>
                <a:lnTo>
                  <a:pt x="557" y="633"/>
                </a:lnTo>
                <a:lnTo>
                  <a:pt x="527" y="634"/>
                </a:lnTo>
                <a:lnTo>
                  <a:pt x="498" y="635"/>
                </a:lnTo>
                <a:lnTo>
                  <a:pt x="498" y="635"/>
                </a:lnTo>
                <a:lnTo>
                  <a:pt x="468" y="636"/>
                </a:lnTo>
                <a:lnTo>
                  <a:pt x="450" y="637"/>
                </a:lnTo>
                <a:lnTo>
                  <a:pt x="442" y="638"/>
                </a:lnTo>
                <a:lnTo>
                  <a:pt x="429" y="639"/>
                </a:lnTo>
                <a:lnTo>
                  <a:pt x="424" y="639"/>
                </a:lnTo>
                <a:lnTo>
                  <a:pt x="421" y="639"/>
                </a:lnTo>
                <a:lnTo>
                  <a:pt x="414" y="639"/>
                </a:lnTo>
                <a:lnTo>
                  <a:pt x="406" y="640"/>
                </a:lnTo>
                <a:lnTo>
                  <a:pt x="392" y="641"/>
                </a:lnTo>
                <a:lnTo>
                  <a:pt x="390" y="641"/>
                </a:lnTo>
                <a:lnTo>
                  <a:pt x="386" y="641"/>
                </a:lnTo>
                <a:lnTo>
                  <a:pt x="342" y="643"/>
                </a:lnTo>
                <a:lnTo>
                  <a:pt x="341" y="644"/>
                </a:lnTo>
                <a:lnTo>
                  <a:pt x="335" y="644"/>
                </a:lnTo>
                <a:lnTo>
                  <a:pt x="329" y="644"/>
                </a:lnTo>
                <a:lnTo>
                  <a:pt x="299" y="645"/>
                </a:lnTo>
                <a:lnTo>
                  <a:pt x="298" y="645"/>
                </a:lnTo>
                <a:lnTo>
                  <a:pt x="272" y="646"/>
                </a:lnTo>
                <a:lnTo>
                  <a:pt x="258" y="646"/>
                </a:lnTo>
                <a:lnTo>
                  <a:pt x="230" y="646"/>
                </a:lnTo>
                <a:lnTo>
                  <a:pt x="228" y="646"/>
                </a:lnTo>
                <a:lnTo>
                  <a:pt x="223" y="646"/>
                </a:lnTo>
                <a:lnTo>
                  <a:pt x="215" y="646"/>
                </a:lnTo>
                <a:lnTo>
                  <a:pt x="162" y="646"/>
                </a:lnTo>
                <a:lnTo>
                  <a:pt x="151" y="647"/>
                </a:lnTo>
                <a:lnTo>
                  <a:pt x="129" y="647"/>
                </a:lnTo>
                <a:lnTo>
                  <a:pt x="102" y="648"/>
                </a:lnTo>
                <a:lnTo>
                  <a:pt x="101" y="649"/>
                </a:lnTo>
                <a:lnTo>
                  <a:pt x="92" y="649"/>
                </a:lnTo>
                <a:lnTo>
                  <a:pt x="90" y="648"/>
                </a:lnTo>
                <a:lnTo>
                  <a:pt x="84" y="648"/>
                </a:lnTo>
                <a:lnTo>
                  <a:pt x="77" y="649"/>
                </a:lnTo>
                <a:lnTo>
                  <a:pt x="77" y="648"/>
                </a:lnTo>
                <a:lnTo>
                  <a:pt x="75" y="648"/>
                </a:lnTo>
                <a:lnTo>
                  <a:pt x="73" y="649"/>
                </a:lnTo>
                <a:lnTo>
                  <a:pt x="36" y="649"/>
                </a:lnTo>
                <a:lnTo>
                  <a:pt x="30" y="650"/>
                </a:lnTo>
                <a:lnTo>
                  <a:pt x="24" y="650"/>
                </a:lnTo>
                <a:lnTo>
                  <a:pt x="2" y="650"/>
                </a:lnTo>
                <a:lnTo>
                  <a:pt x="2" y="622"/>
                </a:lnTo>
                <a:lnTo>
                  <a:pt x="2" y="578"/>
                </a:lnTo>
                <a:lnTo>
                  <a:pt x="1" y="563"/>
                </a:lnTo>
                <a:lnTo>
                  <a:pt x="1" y="551"/>
                </a:lnTo>
                <a:lnTo>
                  <a:pt x="1" y="543"/>
                </a:lnTo>
                <a:lnTo>
                  <a:pt x="0" y="538"/>
                </a:lnTo>
                <a:lnTo>
                  <a:pt x="1" y="510"/>
                </a:lnTo>
                <a:lnTo>
                  <a:pt x="1" y="495"/>
                </a:lnTo>
                <a:lnTo>
                  <a:pt x="1" y="485"/>
                </a:lnTo>
                <a:lnTo>
                  <a:pt x="1" y="467"/>
                </a:lnTo>
                <a:lnTo>
                  <a:pt x="0" y="456"/>
                </a:lnTo>
                <a:lnTo>
                  <a:pt x="1" y="424"/>
                </a:lnTo>
                <a:lnTo>
                  <a:pt x="1" y="418"/>
                </a:lnTo>
                <a:lnTo>
                  <a:pt x="0" y="403"/>
                </a:lnTo>
                <a:lnTo>
                  <a:pt x="0" y="385"/>
                </a:lnTo>
                <a:lnTo>
                  <a:pt x="0" y="378"/>
                </a:lnTo>
                <a:lnTo>
                  <a:pt x="0" y="370"/>
                </a:lnTo>
                <a:lnTo>
                  <a:pt x="0" y="369"/>
                </a:lnTo>
                <a:lnTo>
                  <a:pt x="0" y="33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927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724CA-4EE3-0575-BDFF-85E3BCD98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altLang="zh-CN" b="1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Harris County, Texas</a:t>
            </a:r>
            <a:endParaRPr lang="en-US" altLang="zh-CN" b="0" i="0" u="none" strike="noStrike" kern="100" baseline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04EFBB9D-A4AC-5D39-41BF-128548D55475}"/>
              </a:ext>
            </a:extLst>
          </p:cNvPr>
          <p:cNvSpPr>
            <a:spLocks noEditPoints="1"/>
          </p:cNvSpPr>
          <p:nvPr/>
        </p:nvSpPr>
        <p:spPr bwMode="auto">
          <a:xfrm>
            <a:off x="827584" y="1851670"/>
            <a:ext cx="3373438" cy="2487613"/>
          </a:xfrm>
          <a:custGeom>
            <a:avLst/>
            <a:gdLst>
              <a:gd name="T0" fmla="*/ 1980 w 2125"/>
              <a:gd name="T1" fmla="*/ 1106 h 1567"/>
              <a:gd name="T2" fmla="*/ 1956 w 2125"/>
              <a:gd name="T3" fmla="*/ 1100 h 1567"/>
              <a:gd name="T4" fmla="*/ 64 w 2125"/>
              <a:gd name="T5" fmla="*/ 61 h 1567"/>
              <a:gd name="T6" fmla="*/ 113 w 2125"/>
              <a:gd name="T7" fmla="*/ 104 h 1567"/>
              <a:gd name="T8" fmla="*/ 175 w 2125"/>
              <a:gd name="T9" fmla="*/ 113 h 1567"/>
              <a:gd name="T10" fmla="*/ 230 w 2125"/>
              <a:gd name="T11" fmla="*/ 163 h 1567"/>
              <a:gd name="T12" fmla="*/ 293 w 2125"/>
              <a:gd name="T13" fmla="*/ 199 h 1567"/>
              <a:gd name="T14" fmla="*/ 370 w 2125"/>
              <a:gd name="T15" fmla="*/ 189 h 1567"/>
              <a:gd name="T16" fmla="*/ 457 w 2125"/>
              <a:gd name="T17" fmla="*/ 180 h 1567"/>
              <a:gd name="T18" fmla="*/ 553 w 2125"/>
              <a:gd name="T19" fmla="*/ 161 h 1567"/>
              <a:gd name="T20" fmla="*/ 611 w 2125"/>
              <a:gd name="T21" fmla="*/ 138 h 1567"/>
              <a:gd name="T22" fmla="*/ 670 w 2125"/>
              <a:gd name="T23" fmla="*/ 99 h 1567"/>
              <a:gd name="T24" fmla="*/ 740 w 2125"/>
              <a:gd name="T25" fmla="*/ 82 h 1567"/>
              <a:gd name="T26" fmla="*/ 808 w 2125"/>
              <a:gd name="T27" fmla="*/ 25 h 1567"/>
              <a:gd name="T28" fmla="*/ 856 w 2125"/>
              <a:gd name="T29" fmla="*/ 5 h 1567"/>
              <a:gd name="T30" fmla="*/ 905 w 2125"/>
              <a:gd name="T31" fmla="*/ 49 h 1567"/>
              <a:gd name="T32" fmla="*/ 935 w 2125"/>
              <a:gd name="T33" fmla="*/ 109 h 1567"/>
              <a:gd name="T34" fmla="*/ 998 w 2125"/>
              <a:gd name="T35" fmla="*/ 153 h 1567"/>
              <a:gd name="T36" fmla="*/ 1072 w 2125"/>
              <a:gd name="T37" fmla="*/ 133 h 1567"/>
              <a:gd name="T38" fmla="*/ 1141 w 2125"/>
              <a:gd name="T39" fmla="*/ 202 h 1567"/>
              <a:gd name="T40" fmla="*/ 1203 w 2125"/>
              <a:gd name="T41" fmla="*/ 219 h 1567"/>
              <a:gd name="T42" fmla="*/ 1279 w 2125"/>
              <a:gd name="T43" fmla="*/ 263 h 1567"/>
              <a:gd name="T44" fmla="*/ 1325 w 2125"/>
              <a:gd name="T45" fmla="*/ 328 h 1567"/>
              <a:gd name="T46" fmla="*/ 1468 w 2125"/>
              <a:gd name="T47" fmla="*/ 266 h 1567"/>
              <a:gd name="T48" fmla="*/ 1689 w 2125"/>
              <a:gd name="T49" fmla="*/ 61 h 1567"/>
              <a:gd name="T50" fmla="*/ 1949 w 2125"/>
              <a:gd name="T51" fmla="*/ 450 h 1567"/>
              <a:gd name="T52" fmla="*/ 1945 w 2125"/>
              <a:gd name="T53" fmla="*/ 580 h 1567"/>
              <a:gd name="T54" fmla="*/ 1995 w 2125"/>
              <a:gd name="T55" fmla="*/ 717 h 1567"/>
              <a:gd name="T56" fmla="*/ 2052 w 2125"/>
              <a:gd name="T57" fmla="*/ 761 h 1567"/>
              <a:gd name="T58" fmla="*/ 2120 w 2125"/>
              <a:gd name="T59" fmla="*/ 820 h 1567"/>
              <a:gd name="T60" fmla="*/ 2118 w 2125"/>
              <a:gd name="T61" fmla="*/ 838 h 1567"/>
              <a:gd name="T62" fmla="*/ 2106 w 2125"/>
              <a:gd name="T63" fmla="*/ 890 h 1567"/>
              <a:gd name="T64" fmla="*/ 2103 w 2125"/>
              <a:gd name="T65" fmla="*/ 945 h 1567"/>
              <a:gd name="T66" fmla="*/ 2058 w 2125"/>
              <a:gd name="T67" fmla="*/ 1039 h 1567"/>
              <a:gd name="T68" fmla="*/ 2091 w 2125"/>
              <a:gd name="T69" fmla="*/ 1091 h 1567"/>
              <a:gd name="T70" fmla="*/ 2086 w 2125"/>
              <a:gd name="T71" fmla="*/ 1142 h 1567"/>
              <a:gd name="T72" fmla="*/ 1983 w 2125"/>
              <a:gd name="T73" fmla="*/ 1076 h 1567"/>
              <a:gd name="T74" fmla="*/ 1902 w 2125"/>
              <a:gd name="T75" fmla="*/ 1095 h 1567"/>
              <a:gd name="T76" fmla="*/ 1918 w 2125"/>
              <a:gd name="T77" fmla="*/ 1211 h 1567"/>
              <a:gd name="T78" fmla="*/ 1956 w 2125"/>
              <a:gd name="T79" fmla="*/ 1301 h 1567"/>
              <a:gd name="T80" fmla="*/ 1917 w 2125"/>
              <a:gd name="T81" fmla="*/ 1402 h 1567"/>
              <a:gd name="T82" fmla="*/ 1846 w 2125"/>
              <a:gd name="T83" fmla="*/ 1428 h 1567"/>
              <a:gd name="T84" fmla="*/ 1780 w 2125"/>
              <a:gd name="T85" fmla="*/ 1481 h 1567"/>
              <a:gd name="T86" fmla="*/ 1732 w 2125"/>
              <a:gd name="T87" fmla="*/ 1512 h 1567"/>
              <a:gd name="T88" fmla="*/ 1654 w 2125"/>
              <a:gd name="T89" fmla="*/ 1547 h 1567"/>
              <a:gd name="T90" fmla="*/ 1596 w 2125"/>
              <a:gd name="T91" fmla="*/ 1545 h 1567"/>
              <a:gd name="T92" fmla="*/ 1566 w 2125"/>
              <a:gd name="T93" fmla="*/ 1511 h 1567"/>
              <a:gd name="T94" fmla="*/ 1545 w 2125"/>
              <a:gd name="T95" fmla="*/ 1463 h 1567"/>
              <a:gd name="T96" fmla="*/ 1534 w 2125"/>
              <a:gd name="T97" fmla="*/ 1420 h 1567"/>
              <a:gd name="T98" fmla="*/ 1493 w 2125"/>
              <a:gd name="T99" fmla="*/ 1429 h 1567"/>
              <a:gd name="T100" fmla="*/ 1430 w 2125"/>
              <a:gd name="T101" fmla="*/ 1427 h 1567"/>
              <a:gd name="T102" fmla="*/ 1394 w 2125"/>
              <a:gd name="T103" fmla="*/ 1342 h 1567"/>
              <a:gd name="T104" fmla="*/ 1294 w 2125"/>
              <a:gd name="T105" fmla="*/ 1334 h 1567"/>
              <a:gd name="T106" fmla="*/ 1212 w 2125"/>
              <a:gd name="T107" fmla="*/ 1364 h 1567"/>
              <a:gd name="T108" fmla="*/ 1115 w 2125"/>
              <a:gd name="T109" fmla="*/ 1369 h 1567"/>
              <a:gd name="T110" fmla="*/ 904 w 2125"/>
              <a:gd name="T111" fmla="*/ 1278 h 1567"/>
              <a:gd name="T112" fmla="*/ 736 w 2125"/>
              <a:gd name="T113" fmla="*/ 1190 h 1567"/>
              <a:gd name="T114" fmla="*/ 618 w 2125"/>
              <a:gd name="T115" fmla="*/ 1116 h 1567"/>
              <a:gd name="T116" fmla="*/ 450 w 2125"/>
              <a:gd name="T117" fmla="*/ 1007 h 1567"/>
              <a:gd name="T118" fmla="*/ 321 w 2125"/>
              <a:gd name="T119" fmla="*/ 923 h 1567"/>
              <a:gd name="T120" fmla="*/ 79 w 2125"/>
              <a:gd name="T121" fmla="*/ 269 h 1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125" h="1567">
                <a:moveTo>
                  <a:pt x="1983" y="1135"/>
                </a:moveTo>
                <a:lnTo>
                  <a:pt x="1985" y="1132"/>
                </a:lnTo>
                <a:lnTo>
                  <a:pt x="1988" y="1132"/>
                </a:lnTo>
                <a:lnTo>
                  <a:pt x="1994" y="1129"/>
                </a:lnTo>
                <a:lnTo>
                  <a:pt x="1997" y="1131"/>
                </a:lnTo>
                <a:lnTo>
                  <a:pt x="2001" y="1135"/>
                </a:lnTo>
                <a:lnTo>
                  <a:pt x="2004" y="1137"/>
                </a:lnTo>
                <a:lnTo>
                  <a:pt x="2002" y="1137"/>
                </a:lnTo>
                <a:lnTo>
                  <a:pt x="2002" y="1140"/>
                </a:lnTo>
                <a:lnTo>
                  <a:pt x="2001" y="1140"/>
                </a:lnTo>
                <a:lnTo>
                  <a:pt x="1988" y="1147"/>
                </a:lnTo>
                <a:lnTo>
                  <a:pt x="1984" y="1141"/>
                </a:lnTo>
                <a:lnTo>
                  <a:pt x="1983" y="1135"/>
                </a:lnTo>
                <a:close/>
                <a:moveTo>
                  <a:pt x="1956" y="1100"/>
                </a:moveTo>
                <a:lnTo>
                  <a:pt x="1961" y="1101"/>
                </a:lnTo>
                <a:lnTo>
                  <a:pt x="1967" y="1102"/>
                </a:lnTo>
                <a:lnTo>
                  <a:pt x="1970" y="1100"/>
                </a:lnTo>
                <a:lnTo>
                  <a:pt x="1975" y="1103"/>
                </a:lnTo>
                <a:lnTo>
                  <a:pt x="1980" y="1106"/>
                </a:lnTo>
                <a:lnTo>
                  <a:pt x="1981" y="1109"/>
                </a:lnTo>
                <a:lnTo>
                  <a:pt x="1982" y="1111"/>
                </a:lnTo>
                <a:lnTo>
                  <a:pt x="1985" y="1110"/>
                </a:lnTo>
                <a:lnTo>
                  <a:pt x="1989" y="1110"/>
                </a:lnTo>
                <a:lnTo>
                  <a:pt x="1990" y="1111"/>
                </a:lnTo>
                <a:lnTo>
                  <a:pt x="1991" y="1113"/>
                </a:lnTo>
                <a:lnTo>
                  <a:pt x="1995" y="1117"/>
                </a:lnTo>
                <a:lnTo>
                  <a:pt x="1995" y="1120"/>
                </a:lnTo>
                <a:lnTo>
                  <a:pt x="1994" y="1122"/>
                </a:lnTo>
                <a:lnTo>
                  <a:pt x="1990" y="1125"/>
                </a:lnTo>
                <a:lnTo>
                  <a:pt x="1982" y="1124"/>
                </a:lnTo>
                <a:lnTo>
                  <a:pt x="1976" y="1120"/>
                </a:lnTo>
                <a:lnTo>
                  <a:pt x="1971" y="1117"/>
                </a:lnTo>
                <a:lnTo>
                  <a:pt x="1970" y="1113"/>
                </a:lnTo>
                <a:lnTo>
                  <a:pt x="1966" y="1110"/>
                </a:lnTo>
                <a:lnTo>
                  <a:pt x="1962" y="1108"/>
                </a:lnTo>
                <a:lnTo>
                  <a:pt x="1959" y="1106"/>
                </a:lnTo>
                <a:lnTo>
                  <a:pt x="1956" y="1102"/>
                </a:lnTo>
                <a:lnTo>
                  <a:pt x="1956" y="1100"/>
                </a:lnTo>
                <a:close/>
                <a:moveTo>
                  <a:pt x="3" y="17"/>
                </a:moveTo>
                <a:lnTo>
                  <a:pt x="6" y="19"/>
                </a:lnTo>
                <a:lnTo>
                  <a:pt x="9" y="22"/>
                </a:lnTo>
                <a:lnTo>
                  <a:pt x="13" y="28"/>
                </a:lnTo>
                <a:lnTo>
                  <a:pt x="16" y="28"/>
                </a:lnTo>
                <a:lnTo>
                  <a:pt x="18" y="33"/>
                </a:lnTo>
                <a:lnTo>
                  <a:pt x="27" y="37"/>
                </a:lnTo>
                <a:lnTo>
                  <a:pt x="28" y="40"/>
                </a:lnTo>
                <a:lnTo>
                  <a:pt x="31" y="47"/>
                </a:lnTo>
                <a:lnTo>
                  <a:pt x="32" y="51"/>
                </a:lnTo>
                <a:lnTo>
                  <a:pt x="41" y="58"/>
                </a:lnTo>
                <a:lnTo>
                  <a:pt x="40" y="61"/>
                </a:lnTo>
                <a:lnTo>
                  <a:pt x="43" y="62"/>
                </a:lnTo>
                <a:lnTo>
                  <a:pt x="46" y="59"/>
                </a:lnTo>
                <a:lnTo>
                  <a:pt x="51" y="61"/>
                </a:lnTo>
                <a:lnTo>
                  <a:pt x="53" y="60"/>
                </a:lnTo>
                <a:lnTo>
                  <a:pt x="57" y="63"/>
                </a:lnTo>
                <a:lnTo>
                  <a:pt x="59" y="61"/>
                </a:lnTo>
                <a:lnTo>
                  <a:pt x="64" y="61"/>
                </a:lnTo>
                <a:lnTo>
                  <a:pt x="68" y="68"/>
                </a:lnTo>
                <a:lnTo>
                  <a:pt x="72" y="66"/>
                </a:lnTo>
                <a:lnTo>
                  <a:pt x="74" y="69"/>
                </a:lnTo>
                <a:lnTo>
                  <a:pt x="73" y="72"/>
                </a:lnTo>
                <a:lnTo>
                  <a:pt x="75" y="74"/>
                </a:lnTo>
                <a:lnTo>
                  <a:pt x="79" y="74"/>
                </a:lnTo>
                <a:lnTo>
                  <a:pt x="79" y="79"/>
                </a:lnTo>
                <a:lnTo>
                  <a:pt x="81" y="82"/>
                </a:lnTo>
                <a:lnTo>
                  <a:pt x="84" y="82"/>
                </a:lnTo>
                <a:lnTo>
                  <a:pt x="84" y="85"/>
                </a:lnTo>
                <a:lnTo>
                  <a:pt x="88" y="86"/>
                </a:lnTo>
                <a:lnTo>
                  <a:pt x="88" y="88"/>
                </a:lnTo>
                <a:lnTo>
                  <a:pt x="91" y="92"/>
                </a:lnTo>
                <a:lnTo>
                  <a:pt x="97" y="92"/>
                </a:lnTo>
                <a:lnTo>
                  <a:pt x="100" y="96"/>
                </a:lnTo>
                <a:lnTo>
                  <a:pt x="100" y="99"/>
                </a:lnTo>
                <a:lnTo>
                  <a:pt x="108" y="102"/>
                </a:lnTo>
                <a:lnTo>
                  <a:pt x="112" y="100"/>
                </a:lnTo>
                <a:lnTo>
                  <a:pt x="113" y="104"/>
                </a:lnTo>
                <a:lnTo>
                  <a:pt x="117" y="107"/>
                </a:lnTo>
                <a:lnTo>
                  <a:pt x="118" y="110"/>
                </a:lnTo>
                <a:lnTo>
                  <a:pt x="124" y="112"/>
                </a:lnTo>
                <a:lnTo>
                  <a:pt x="126" y="116"/>
                </a:lnTo>
                <a:lnTo>
                  <a:pt x="128" y="111"/>
                </a:lnTo>
                <a:lnTo>
                  <a:pt x="131" y="112"/>
                </a:lnTo>
                <a:lnTo>
                  <a:pt x="133" y="116"/>
                </a:lnTo>
                <a:lnTo>
                  <a:pt x="139" y="118"/>
                </a:lnTo>
                <a:lnTo>
                  <a:pt x="141" y="121"/>
                </a:lnTo>
                <a:lnTo>
                  <a:pt x="144" y="120"/>
                </a:lnTo>
                <a:lnTo>
                  <a:pt x="143" y="117"/>
                </a:lnTo>
                <a:lnTo>
                  <a:pt x="147" y="118"/>
                </a:lnTo>
                <a:lnTo>
                  <a:pt x="150" y="116"/>
                </a:lnTo>
                <a:lnTo>
                  <a:pt x="152" y="119"/>
                </a:lnTo>
                <a:lnTo>
                  <a:pt x="157" y="119"/>
                </a:lnTo>
                <a:lnTo>
                  <a:pt x="162" y="110"/>
                </a:lnTo>
                <a:lnTo>
                  <a:pt x="165" y="117"/>
                </a:lnTo>
                <a:lnTo>
                  <a:pt x="172" y="116"/>
                </a:lnTo>
                <a:lnTo>
                  <a:pt x="175" y="113"/>
                </a:lnTo>
                <a:lnTo>
                  <a:pt x="179" y="117"/>
                </a:lnTo>
                <a:lnTo>
                  <a:pt x="177" y="121"/>
                </a:lnTo>
                <a:lnTo>
                  <a:pt x="178" y="122"/>
                </a:lnTo>
                <a:lnTo>
                  <a:pt x="183" y="122"/>
                </a:lnTo>
                <a:lnTo>
                  <a:pt x="187" y="124"/>
                </a:lnTo>
                <a:lnTo>
                  <a:pt x="187" y="128"/>
                </a:lnTo>
                <a:lnTo>
                  <a:pt x="192" y="132"/>
                </a:lnTo>
                <a:lnTo>
                  <a:pt x="197" y="135"/>
                </a:lnTo>
                <a:lnTo>
                  <a:pt x="199" y="140"/>
                </a:lnTo>
                <a:lnTo>
                  <a:pt x="197" y="141"/>
                </a:lnTo>
                <a:lnTo>
                  <a:pt x="197" y="148"/>
                </a:lnTo>
                <a:lnTo>
                  <a:pt x="199" y="151"/>
                </a:lnTo>
                <a:lnTo>
                  <a:pt x="209" y="155"/>
                </a:lnTo>
                <a:lnTo>
                  <a:pt x="210" y="160"/>
                </a:lnTo>
                <a:lnTo>
                  <a:pt x="214" y="160"/>
                </a:lnTo>
                <a:lnTo>
                  <a:pt x="223" y="159"/>
                </a:lnTo>
                <a:lnTo>
                  <a:pt x="223" y="162"/>
                </a:lnTo>
                <a:lnTo>
                  <a:pt x="226" y="164"/>
                </a:lnTo>
                <a:lnTo>
                  <a:pt x="230" y="163"/>
                </a:lnTo>
                <a:lnTo>
                  <a:pt x="232" y="170"/>
                </a:lnTo>
                <a:lnTo>
                  <a:pt x="235" y="172"/>
                </a:lnTo>
                <a:lnTo>
                  <a:pt x="238" y="177"/>
                </a:lnTo>
                <a:lnTo>
                  <a:pt x="237" y="181"/>
                </a:lnTo>
                <a:lnTo>
                  <a:pt x="235" y="191"/>
                </a:lnTo>
                <a:lnTo>
                  <a:pt x="235" y="194"/>
                </a:lnTo>
                <a:lnTo>
                  <a:pt x="246" y="201"/>
                </a:lnTo>
                <a:lnTo>
                  <a:pt x="246" y="204"/>
                </a:lnTo>
                <a:lnTo>
                  <a:pt x="249" y="204"/>
                </a:lnTo>
                <a:lnTo>
                  <a:pt x="255" y="202"/>
                </a:lnTo>
                <a:lnTo>
                  <a:pt x="256" y="200"/>
                </a:lnTo>
                <a:lnTo>
                  <a:pt x="264" y="202"/>
                </a:lnTo>
                <a:lnTo>
                  <a:pt x="264" y="205"/>
                </a:lnTo>
                <a:lnTo>
                  <a:pt x="267" y="207"/>
                </a:lnTo>
                <a:lnTo>
                  <a:pt x="275" y="205"/>
                </a:lnTo>
                <a:lnTo>
                  <a:pt x="280" y="206"/>
                </a:lnTo>
                <a:lnTo>
                  <a:pt x="285" y="204"/>
                </a:lnTo>
                <a:lnTo>
                  <a:pt x="290" y="207"/>
                </a:lnTo>
                <a:lnTo>
                  <a:pt x="293" y="199"/>
                </a:lnTo>
                <a:lnTo>
                  <a:pt x="298" y="201"/>
                </a:lnTo>
                <a:lnTo>
                  <a:pt x="305" y="199"/>
                </a:lnTo>
                <a:lnTo>
                  <a:pt x="306" y="192"/>
                </a:lnTo>
                <a:lnTo>
                  <a:pt x="313" y="188"/>
                </a:lnTo>
                <a:lnTo>
                  <a:pt x="318" y="188"/>
                </a:lnTo>
                <a:lnTo>
                  <a:pt x="321" y="185"/>
                </a:lnTo>
                <a:lnTo>
                  <a:pt x="324" y="185"/>
                </a:lnTo>
                <a:lnTo>
                  <a:pt x="325" y="188"/>
                </a:lnTo>
                <a:lnTo>
                  <a:pt x="333" y="186"/>
                </a:lnTo>
                <a:lnTo>
                  <a:pt x="337" y="184"/>
                </a:lnTo>
                <a:lnTo>
                  <a:pt x="343" y="184"/>
                </a:lnTo>
                <a:lnTo>
                  <a:pt x="347" y="183"/>
                </a:lnTo>
                <a:lnTo>
                  <a:pt x="346" y="178"/>
                </a:lnTo>
                <a:lnTo>
                  <a:pt x="348" y="179"/>
                </a:lnTo>
                <a:lnTo>
                  <a:pt x="353" y="179"/>
                </a:lnTo>
                <a:lnTo>
                  <a:pt x="358" y="182"/>
                </a:lnTo>
                <a:lnTo>
                  <a:pt x="359" y="186"/>
                </a:lnTo>
                <a:lnTo>
                  <a:pt x="365" y="188"/>
                </a:lnTo>
                <a:lnTo>
                  <a:pt x="370" y="189"/>
                </a:lnTo>
                <a:lnTo>
                  <a:pt x="371" y="187"/>
                </a:lnTo>
                <a:lnTo>
                  <a:pt x="376" y="185"/>
                </a:lnTo>
                <a:lnTo>
                  <a:pt x="380" y="188"/>
                </a:lnTo>
                <a:lnTo>
                  <a:pt x="383" y="193"/>
                </a:lnTo>
                <a:lnTo>
                  <a:pt x="387" y="193"/>
                </a:lnTo>
                <a:lnTo>
                  <a:pt x="389" y="192"/>
                </a:lnTo>
                <a:lnTo>
                  <a:pt x="395" y="192"/>
                </a:lnTo>
                <a:lnTo>
                  <a:pt x="399" y="195"/>
                </a:lnTo>
                <a:lnTo>
                  <a:pt x="403" y="196"/>
                </a:lnTo>
                <a:lnTo>
                  <a:pt x="406" y="193"/>
                </a:lnTo>
                <a:lnTo>
                  <a:pt x="406" y="187"/>
                </a:lnTo>
                <a:lnTo>
                  <a:pt x="415" y="183"/>
                </a:lnTo>
                <a:lnTo>
                  <a:pt x="416" y="182"/>
                </a:lnTo>
                <a:lnTo>
                  <a:pt x="426" y="175"/>
                </a:lnTo>
                <a:lnTo>
                  <a:pt x="438" y="176"/>
                </a:lnTo>
                <a:lnTo>
                  <a:pt x="439" y="173"/>
                </a:lnTo>
                <a:lnTo>
                  <a:pt x="444" y="173"/>
                </a:lnTo>
                <a:lnTo>
                  <a:pt x="455" y="180"/>
                </a:lnTo>
                <a:lnTo>
                  <a:pt x="457" y="180"/>
                </a:lnTo>
                <a:lnTo>
                  <a:pt x="460" y="178"/>
                </a:lnTo>
                <a:lnTo>
                  <a:pt x="471" y="174"/>
                </a:lnTo>
                <a:lnTo>
                  <a:pt x="479" y="168"/>
                </a:lnTo>
                <a:lnTo>
                  <a:pt x="480" y="165"/>
                </a:lnTo>
                <a:lnTo>
                  <a:pt x="491" y="166"/>
                </a:lnTo>
                <a:lnTo>
                  <a:pt x="496" y="159"/>
                </a:lnTo>
                <a:lnTo>
                  <a:pt x="500" y="160"/>
                </a:lnTo>
                <a:lnTo>
                  <a:pt x="506" y="158"/>
                </a:lnTo>
                <a:lnTo>
                  <a:pt x="508" y="157"/>
                </a:lnTo>
                <a:lnTo>
                  <a:pt x="512" y="157"/>
                </a:lnTo>
                <a:lnTo>
                  <a:pt x="515" y="159"/>
                </a:lnTo>
                <a:lnTo>
                  <a:pt x="522" y="167"/>
                </a:lnTo>
                <a:lnTo>
                  <a:pt x="523" y="169"/>
                </a:lnTo>
                <a:lnTo>
                  <a:pt x="529" y="169"/>
                </a:lnTo>
                <a:lnTo>
                  <a:pt x="534" y="166"/>
                </a:lnTo>
                <a:lnTo>
                  <a:pt x="539" y="168"/>
                </a:lnTo>
                <a:lnTo>
                  <a:pt x="545" y="168"/>
                </a:lnTo>
                <a:lnTo>
                  <a:pt x="551" y="163"/>
                </a:lnTo>
                <a:lnTo>
                  <a:pt x="553" y="161"/>
                </a:lnTo>
                <a:lnTo>
                  <a:pt x="553" y="157"/>
                </a:lnTo>
                <a:lnTo>
                  <a:pt x="550" y="157"/>
                </a:lnTo>
                <a:lnTo>
                  <a:pt x="556" y="148"/>
                </a:lnTo>
                <a:lnTo>
                  <a:pt x="559" y="147"/>
                </a:lnTo>
                <a:lnTo>
                  <a:pt x="563" y="150"/>
                </a:lnTo>
                <a:lnTo>
                  <a:pt x="568" y="151"/>
                </a:lnTo>
                <a:lnTo>
                  <a:pt x="570" y="155"/>
                </a:lnTo>
                <a:lnTo>
                  <a:pt x="575" y="157"/>
                </a:lnTo>
                <a:lnTo>
                  <a:pt x="582" y="161"/>
                </a:lnTo>
                <a:lnTo>
                  <a:pt x="585" y="162"/>
                </a:lnTo>
                <a:lnTo>
                  <a:pt x="591" y="160"/>
                </a:lnTo>
                <a:lnTo>
                  <a:pt x="592" y="159"/>
                </a:lnTo>
                <a:lnTo>
                  <a:pt x="593" y="151"/>
                </a:lnTo>
                <a:lnTo>
                  <a:pt x="597" y="147"/>
                </a:lnTo>
                <a:lnTo>
                  <a:pt x="603" y="145"/>
                </a:lnTo>
                <a:lnTo>
                  <a:pt x="605" y="143"/>
                </a:lnTo>
                <a:lnTo>
                  <a:pt x="604" y="138"/>
                </a:lnTo>
                <a:lnTo>
                  <a:pt x="609" y="135"/>
                </a:lnTo>
                <a:lnTo>
                  <a:pt x="611" y="138"/>
                </a:lnTo>
                <a:lnTo>
                  <a:pt x="610" y="141"/>
                </a:lnTo>
                <a:lnTo>
                  <a:pt x="617" y="144"/>
                </a:lnTo>
                <a:lnTo>
                  <a:pt x="618" y="143"/>
                </a:lnTo>
                <a:lnTo>
                  <a:pt x="618" y="140"/>
                </a:lnTo>
                <a:lnTo>
                  <a:pt x="621" y="138"/>
                </a:lnTo>
                <a:lnTo>
                  <a:pt x="622" y="133"/>
                </a:lnTo>
                <a:lnTo>
                  <a:pt x="625" y="130"/>
                </a:lnTo>
                <a:lnTo>
                  <a:pt x="628" y="129"/>
                </a:lnTo>
                <a:lnTo>
                  <a:pt x="630" y="124"/>
                </a:lnTo>
                <a:lnTo>
                  <a:pt x="632" y="122"/>
                </a:lnTo>
                <a:lnTo>
                  <a:pt x="635" y="121"/>
                </a:lnTo>
                <a:lnTo>
                  <a:pt x="636" y="120"/>
                </a:lnTo>
                <a:lnTo>
                  <a:pt x="642" y="118"/>
                </a:lnTo>
                <a:lnTo>
                  <a:pt x="649" y="112"/>
                </a:lnTo>
                <a:lnTo>
                  <a:pt x="651" y="110"/>
                </a:lnTo>
                <a:lnTo>
                  <a:pt x="654" y="103"/>
                </a:lnTo>
                <a:lnTo>
                  <a:pt x="658" y="105"/>
                </a:lnTo>
                <a:lnTo>
                  <a:pt x="660" y="103"/>
                </a:lnTo>
                <a:lnTo>
                  <a:pt x="670" y="99"/>
                </a:lnTo>
                <a:lnTo>
                  <a:pt x="675" y="103"/>
                </a:lnTo>
                <a:lnTo>
                  <a:pt x="681" y="101"/>
                </a:lnTo>
                <a:lnTo>
                  <a:pt x="679" y="98"/>
                </a:lnTo>
                <a:lnTo>
                  <a:pt x="677" y="97"/>
                </a:lnTo>
                <a:lnTo>
                  <a:pt x="678" y="94"/>
                </a:lnTo>
                <a:lnTo>
                  <a:pt x="678" y="90"/>
                </a:lnTo>
                <a:lnTo>
                  <a:pt x="680" y="87"/>
                </a:lnTo>
                <a:lnTo>
                  <a:pt x="681" y="82"/>
                </a:lnTo>
                <a:lnTo>
                  <a:pt x="681" y="81"/>
                </a:lnTo>
                <a:lnTo>
                  <a:pt x="689" y="82"/>
                </a:lnTo>
                <a:lnTo>
                  <a:pt x="692" y="83"/>
                </a:lnTo>
                <a:lnTo>
                  <a:pt x="702" y="82"/>
                </a:lnTo>
                <a:lnTo>
                  <a:pt x="704" y="83"/>
                </a:lnTo>
                <a:lnTo>
                  <a:pt x="717" y="86"/>
                </a:lnTo>
                <a:lnTo>
                  <a:pt x="722" y="85"/>
                </a:lnTo>
                <a:lnTo>
                  <a:pt x="723" y="88"/>
                </a:lnTo>
                <a:lnTo>
                  <a:pt x="734" y="86"/>
                </a:lnTo>
                <a:lnTo>
                  <a:pt x="735" y="84"/>
                </a:lnTo>
                <a:lnTo>
                  <a:pt x="740" y="82"/>
                </a:lnTo>
                <a:lnTo>
                  <a:pt x="747" y="80"/>
                </a:lnTo>
                <a:lnTo>
                  <a:pt x="752" y="76"/>
                </a:lnTo>
                <a:lnTo>
                  <a:pt x="755" y="69"/>
                </a:lnTo>
                <a:lnTo>
                  <a:pt x="758" y="66"/>
                </a:lnTo>
                <a:lnTo>
                  <a:pt x="759" y="60"/>
                </a:lnTo>
                <a:lnTo>
                  <a:pt x="761" y="59"/>
                </a:lnTo>
                <a:lnTo>
                  <a:pt x="761" y="56"/>
                </a:lnTo>
                <a:lnTo>
                  <a:pt x="768" y="48"/>
                </a:lnTo>
                <a:lnTo>
                  <a:pt x="774" y="48"/>
                </a:lnTo>
                <a:lnTo>
                  <a:pt x="780" y="44"/>
                </a:lnTo>
                <a:lnTo>
                  <a:pt x="782" y="44"/>
                </a:lnTo>
                <a:lnTo>
                  <a:pt x="789" y="39"/>
                </a:lnTo>
                <a:lnTo>
                  <a:pt x="788" y="35"/>
                </a:lnTo>
                <a:lnTo>
                  <a:pt x="790" y="33"/>
                </a:lnTo>
                <a:lnTo>
                  <a:pt x="789" y="30"/>
                </a:lnTo>
                <a:lnTo>
                  <a:pt x="798" y="23"/>
                </a:lnTo>
                <a:lnTo>
                  <a:pt x="804" y="24"/>
                </a:lnTo>
                <a:lnTo>
                  <a:pt x="805" y="27"/>
                </a:lnTo>
                <a:lnTo>
                  <a:pt x="808" y="25"/>
                </a:lnTo>
                <a:lnTo>
                  <a:pt x="809" y="28"/>
                </a:lnTo>
                <a:lnTo>
                  <a:pt x="814" y="23"/>
                </a:lnTo>
                <a:lnTo>
                  <a:pt x="812" y="18"/>
                </a:lnTo>
                <a:lnTo>
                  <a:pt x="810" y="17"/>
                </a:lnTo>
                <a:lnTo>
                  <a:pt x="813" y="12"/>
                </a:lnTo>
                <a:lnTo>
                  <a:pt x="814" y="13"/>
                </a:lnTo>
                <a:lnTo>
                  <a:pt x="814" y="11"/>
                </a:lnTo>
                <a:lnTo>
                  <a:pt x="816" y="11"/>
                </a:lnTo>
                <a:lnTo>
                  <a:pt x="816" y="10"/>
                </a:lnTo>
                <a:lnTo>
                  <a:pt x="823" y="3"/>
                </a:lnTo>
                <a:lnTo>
                  <a:pt x="823" y="1"/>
                </a:lnTo>
                <a:lnTo>
                  <a:pt x="826" y="0"/>
                </a:lnTo>
                <a:lnTo>
                  <a:pt x="833" y="2"/>
                </a:lnTo>
                <a:lnTo>
                  <a:pt x="840" y="3"/>
                </a:lnTo>
                <a:lnTo>
                  <a:pt x="844" y="0"/>
                </a:lnTo>
                <a:lnTo>
                  <a:pt x="846" y="1"/>
                </a:lnTo>
                <a:lnTo>
                  <a:pt x="852" y="4"/>
                </a:lnTo>
                <a:lnTo>
                  <a:pt x="856" y="3"/>
                </a:lnTo>
                <a:lnTo>
                  <a:pt x="856" y="5"/>
                </a:lnTo>
                <a:lnTo>
                  <a:pt x="860" y="5"/>
                </a:lnTo>
                <a:lnTo>
                  <a:pt x="859" y="7"/>
                </a:lnTo>
                <a:lnTo>
                  <a:pt x="867" y="13"/>
                </a:lnTo>
                <a:lnTo>
                  <a:pt x="870" y="11"/>
                </a:lnTo>
                <a:lnTo>
                  <a:pt x="877" y="16"/>
                </a:lnTo>
                <a:lnTo>
                  <a:pt x="880" y="16"/>
                </a:lnTo>
                <a:lnTo>
                  <a:pt x="882" y="21"/>
                </a:lnTo>
                <a:lnTo>
                  <a:pt x="882" y="27"/>
                </a:lnTo>
                <a:lnTo>
                  <a:pt x="885" y="33"/>
                </a:lnTo>
                <a:lnTo>
                  <a:pt x="885" y="37"/>
                </a:lnTo>
                <a:lnTo>
                  <a:pt x="888" y="37"/>
                </a:lnTo>
                <a:lnTo>
                  <a:pt x="891" y="39"/>
                </a:lnTo>
                <a:lnTo>
                  <a:pt x="890" y="41"/>
                </a:lnTo>
                <a:lnTo>
                  <a:pt x="893" y="43"/>
                </a:lnTo>
                <a:lnTo>
                  <a:pt x="893" y="40"/>
                </a:lnTo>
                <a:lnTo>
                  <a:pt x="895" y="38"/>
                </a:lnTo>
                <a:lnTo>
                  <a:pt x="900" y="45"/>
                </a:lnTo>
                <a:lnTo>
                  <a:pt x="904" y="47"/>
                </a:lnTo>
                <a:lnTo>
                  <a:pt x="905" y="49"/>
                </a:lnTo>
                <a:lnTo>
                  <a:pt x="911" y="52"/>
                </a:lnTo>
                <a:lnTo>
                  <a:pt x="917" y="58"/>
                </a:lnTo>
                <a:lnTo>
                  <a:pt x="921" y="60"/>
                </a:lnTo>
                <a:lnTo>
                  <a:pt x="923" y="60"/>
                </a:lnTo>
                <a:lnTo>
                  <a:pt x="927" y="61"/>
                </a:lnTo>
                <a:lnTo>
                  <a:pt x="930" y="65"/>
                </a:lnTo>
                <a:lnTo>
                  <a:pt x="933" y="77"/>
                </a:lnTo>
                <a:lnTo>
                  <a:pt x="936" y="80"/>
                </a:lnTo>
                <a:lnTo>
                  <a:pt x="934" y="82"/>
                </a:lnTo>
                <a:lnTo>
                  <a:pt x="937" y="87"/>
                </a:lnTo>
                <a:lnTo>
                  <a:pt x="939" y="90"/>
                </a:lnTo>
                <a:lnTo>
                  <a:pt x="938" y="94"/>
                </a:lnTo>
                <a:lnTo>
                  <a:pt x="936" y="97"/>
                </a:lnTo>
                <a:lnTo>
                  <a:pt x="939" y="100"/>
                </a:lnTo>
                <a:lnTo>
                  <a:pt x="939" y="104"/>
                </a:lnTo>
                <a:lnTo>
                  <a:pt x="937" y="102"/>
                </a:lnTo>
                <a:lnTo>
                  <a:pt x="935" y="104"/>
                </a:lnTo>
                <a:lnTo>
                  <a:pt x="936" y="109"/>
                </a:lnTo>
                <a:lnTo>
                  <a:pt x="935" y="109"/>
                </a:lnTo>
                <a:lnTo>
                  <a:pt x="938" y="114"/>
                </a:lnTo>
                <a:lnTo>
                  <a:pt x="938" y="118"/>
                </a:lnTo>
                <a:lnTo>
                  <a:pt x="943" y="123"/>
                </a:lnTo>
                <a:lnTo>
                  <a:pt x="947" y="130"/>
                </a:lnTo>
                <a:lnTo>
                  <a:pt x="945" y="133"/>
                </a:lnTo>
                <a:lnTo>
                  <a:pt x="948" y="139"/>
                </a:lnTo>
                <a:lnTo>
                  <a:pt x="954" y="146"/>
                </a:lnTo>
                <a:lnTo>
                  <a:pt x="956" y="145"/>
                </a:lnTo>
                <a:lnTo>
                  <a:pt x="962" y="146"/>
                </a:lnTo>
                <a:lnTo>
                  <a:pt x="970" y="151"/>
                </a:lnTo>
                <a:lnTo>
                  <a:pt x="972" y="150"/>
                </a:lnTo>
                <a:lnTo>
                  <a:pt x="973" y="154"/>
                </a:lnTo>
                <a:lnTo>
                  <a:pt x="981" y="157"/>
                </a:lnTo>
                <a:lnTo>
                  <a:pt x="985" y="154"/>
                </a:lnTo>
                <a:lnTo>
                  <a:pt x="987" y="157"/>
                </a:lnTo>
                <a:lnTo>
                  <a:pt x="992" y="154"/>
                </a:lnTo>
                <a:lnTo>
                  <a:pt x="995" y="156"/>
                </a:lnTo>
                <a:lnTo>
                  <a:pt x="998" y="156"/>
                </a:lnTo>
                <a:lnTo>
                  <a:pt x="998" y="153"/>
                </a:lnTo>
                <a:lnTo>
                  <a:pt x="1004" y="153"/>
                </a:lnTo>
                <a:lnTo>
                  <a:pt x="1010" y="151"/>
                </a:lnTo>
                <a:lnTo>
                  <a:pt x="1013" y="154"/>
                </a:lnTo>
                <a:lnTo>
                  <a:pt x="1018" y="152"/>
                </a:lnTo>
                <a:lnTo>
                  <a:pt x="1024" y="154"/>
                </a:lnTo>
                <a:lnTo>
                  <a:pt x="1027" y="146"/>
                </a:lnTo>
                <a:lnTo>
                  <a:pt x="1027" y="145"/>
                </a:lnTo>
                <a:lnTo>
                  <a:pt x="1037" y="142"/>
                </a:lnTo>
                <a:lnTo>
                  <a:pt x="1048" y="144"/>
                </a:lnTo>
                <a:lnTo>
                  <a:pt x="1054" y="140"/>
                </a:lnTo>
                <a:lnTo>
                  <a:pt x="1058" y="141"/>
                </a:lnTo>
                <a:lnTo>
                  <a:pt x="1059" y="140"/>
                </a:lnTo>
                <a:lnTo>
                  <a:pt x="1060" y="139"/>
                </a:lnTo>
                <a:lnTo>
                  <a:pt x="1061" y="135"/>
                </a:lnTo>
                <a:lnTo>
                  <a:pt x="1061" y="134"/>
                </a:lnTo>
                <a:lnTo>
                  <a:pt x="1066" y="133"/>
                </a:lnTo>
                <a:lnTo>
                  <a:pt x="1069" y="133"/>
                </a:lnTo>
                <a:lnTo>
                  <a:pt x="1071" y="132"/>
                </a:lnTo>
                <a:lnTo>
                  <a:pt x="1072" y="133"/>
                </a:lnTo>
                <a:lnTo>
                  <a:pt x="1076" y="130"/>
                </a:lnTo>
                <a:lnTo>
                  <a:pt x="1080" y="128"/>
                </a:lnTo>
                <a:lnTo>
                  <a:pt x="1084" y="128"/>
                </a:lnTo>
                <a:lnTo>
                  <a:pt x="1088" y="142"/>
                </a:lnTo>
                <a:lnTo>
                  <a:pt x="1095" y="145"/>
                </a:lnTo>
                <a:lnTo>
                  <a:pt x="1094" y="153"/>
                </a:lnTo>
                <a:lnTo>
                  <a:pt x="1104" y="161"/>
                </a:lnTo>
                <a:lnTo>
                  <a:pt x="1109" y="163"/>
                </a:lnTo>
                <a:lnTo>
                  <a:pt x="1108" y="166"/>
                </a:lnTo>
                <a:lnTo>
                  <a:pt x="1110" y="169"/>
                </a:lnTo>
                <a:lnTo>
                  <a:pt x="1107" y="176"/>
                </a:lnTo>
                <a:lnTo>
                  <a:pt x="1110" y="177"/>
                </a:lnTo>
                <a:lnTo>
                  <a:pt x="1113" y="181"/>
                </a:lnTo>
                <a:lnTo>
                  <a:pt x="1118" y="181"/>
                </a:lnTo>
                <a:lnTo>
                  <a:pt x="1121" y="183"/>
                </a:lnTo>
                <a:lnTo>
                  <a:pt x="1128" y="184"/>
                </a:lnTo>
                <a:lnTo>
                  <a:pt x="1133" y="188"/>
                </a:lnTo>
                <a:lnTo>
                  <a:pt x="1135" y="198"/>
                </a:lnTo>
                <a:lnTo>
                  <a:pt x="1141" y="202"/>
                </a:lnTo>
                <a:lnTo>
                  <a:pt x="1149" y="205"/>
                </a:lnTo>
                <a:lnTo>
                  <a:pt x="1151" y="205"/>
                </a:lnTo>
                <a:lnTo>
                  <a:pt x="1154" y="199"/>
                </a:lnTo>
                <a:lnTo>
                  <a:pt x="1157" y="200"/>
                </a:lnTo>
                <a:lnTo>
                  <a:pt x="1160" y="200"/>
                </a:lnTo>
                <a:lnTo>
                  <a:pt x="1163" y="198"/>
                </a:lnTo>
                <a:lnTo>
                  <a:pt x="1163" y="193"/>
                </a:lnTo>
                <a:lnTo>
                  <a:pt x="1166" y="193"/>
                </a:lnTo>
                <a:lnTo>
                  <a:pt x="1169" y="194"/>
                </a:lnTo>
                <a:lnTo>
                  <a:pt x="1174" y="193"/>
                </a:lnTo>
                <a:lnTo>
                  <a:pt x="1179" y="197"/>
                </a:lnTo>
                <a:lnTo>
                  <a:pt x="1183" y="196"/>
                </a:lnTo>
                <a:lnTo>
                  <a:pt x="1184" y="198"/>
                </a:lnTo>
                <a:lnTo>
                  <a:pt x="1184" y="203"/>
                </a:lnTo>
                <a:lnTo>
                  <a:pt x="1185" y="211"/>
                </a:lnTo>
                <a:lnTo>
                  <a:pt x="1188" y="213"/>
                </a:lnTo>
                <a:lnTo>
                  <a:pt x="1193" y="216"/>
                </a:lnTo>
                <a:lnTo>
                  <a:pt x="1200" y="217"/>
                </a:lnTo>
                <a:lnTo>
                  <a:pt x="1203" y="219"/>
                </a:lnTo>
                <a:lnTo>
                  <a:pt x="1209" y="215"/>
                </a:lnTo>
                <a:lnTo>
                  <a:pt x="1214" y="219"/>
                </a:lnTo>
                <a:lnTo>
                  <a:pt x="1222" y="217"/>
                </a:lnTo>
                <a:lnTo>
                  <a:pt x="1226" y="220"/>
                </a:lnTo>
                <a:lnTo>
                  <a:pt x="1234" y="219"/>
                </a:lnTo>
                <a:lnTo>
                  <a:pt x="1235" y="226"/>
                </a:lnTo>
                <a:lnTo>
                  <a:pt x="1237" y="228"/>
                </a:lnTo>
                <a:lnTo>
                  <a:pt x="1241" y="229"/>
                </a:lnTo>
                <a:lnTo>
                  <a:pt x="1245" y="233"/>
                </a:lnTo>
                <a:lnTo>
                  <a:pt x="1247" y="239"/>
                </a:lnTo>
                <a:lnTo>
                  <a:pt x="1252" y="242"/>
                </a:lnTo>
                <a:lnTo>
                  <a:pt x="1257" y="243"/>
                </a:lnTo>
                <a:lnTo>
                  <a:pt x="1259" y="250"/>
                </a:lnTo>
                <a:lnTo>
                  <a:pt x="1261" y="252"/>
                </a:lnTo>
                <a:lnTo>
                  <a:pt x="1268" y="250"/>
                </a:lnTo>
                <a:lnTo>
                  <a:pt x="1275" y="253"/>
                </a:lnTo>
                <a:lnTo>
                  <a:pt x="1277" y="255"/>
                </a:lnTo>
                <a:lnTo>
                  <a:pt x="1277" y="258"/>
                </a:lnTo>
                <a:lnTo>
                  <a:pt x="1279" y="263"/>
                </a:lnTo>
                <a:lnTo>
                  <a:pt x="1287" y="267"/>
                </a:lnTo>
                <a:lnTo>
                  <a:pt x="1289" y="273"/>
                </a:lnTo>
                <a:lnTo>
                  <a:pt x="1294" y="275"/>
                </a:lnTo>
                <a:lnTo>
                  <a:pt x="1299" y="271"/>
                </a:lnTo>
                <a:lnTo>
                  <a:pt x="1302" y="272"/>
                </a:lnTo>
                <a:lnTo>
                  <a:pt x="1308" y="279"/>
                </a:lnTo>
                <a:lnTo>
                  <a:pt x="1309" y="285"/>
                </a:lnTo>
                <a:lnTo>
                  <a:pt x="1312" y="289"/>
                </a:lnTo>
                <a:lnTo>
                  <a:pt x="1315" y="291"/>
                </a:lnTo>
                <a:lnTo>
                  <a:pt x="1315" y="296"/>
                </a:lnTo>
                <a:lnTo>
                  <a:pt x="1311" y="301"/>
                </a:lnTo>
                <a:lnTo>
                  <a:pt x="1310" y="303"/>
                </a:lnTo>
                <a:lnTo>
                  <a:pt x="1309" y="314"/>
                </a:lnTo>
                <a:lnTo>
                  <a:pt x="1310" y="318"/>
                </a:lnTo>
                <a:lnTo>
                  <a:pt x="1313" y="321"/>
                </a:lnTo>
                <a:lnTo>
                  <a:pt x="1318" y="324"/>
                </a:lnTo>
                <a:lnTo>
                  <a:pt x="1320" y="326"/>
                </a:lnTo>
                <a:lnTo>
                  <a:pt x="1323" y="328"/>
                </a:lnTo>
                <a:lnTo>
                  <a:pt x="1325" y="328"/>
                </a:lnTo>
                <a:lnTo>
                  <a:pt x="1328" y="324"/>
                </a:lnTo>
                <a:lnTo>
                  <a:pt x="1335" y="323"/>
                </a:lnTo>
                <a:lnTo>
                  <a:pt x="1340" y="325"/>
                </a:lnTo>
                <a:lnTo>
                  <a:pt x="1348" y="330"/>
                </a:lnTo>
                <a:lnTo>
                  <a:pt x="1349" y="333"/>
                </a:lnTo>
                <a:lnTo>
                  <a:pt x="1361" y="330"/>
                </a:lnTo>
                <a:lnTo>
                  <a:pt x="1365" y="328"/>
                </a:lnTo>
                <a:lnTo>
                  <a:pt x="1369" y="326"/>
                </a:lnTo>
                <a:lnTo>
                  <a:pt x="1381" y="325"/>
                </a:lnTo>
                <a:lnTo>
                  <a:pt x="1393" y="323"/>
                </a:lnTo>
                <a:lnTo>
                  <a:pt x="1398" y="324"/>
                </a:lnTo>
                <a:lnTo>
                  <a:pt x="1407" y="323"/>
                </a:lnTo>
                <a:lnTo>
                  <a:pt x="1408" y="323"/>
                </a:lnTo>
                <a:lnTo>
                  <a:pt x="1408" y="322"/>
                </a:lnTo>
                <a:lnTo>
                  <a:pt x="1425" y="305"/>
                </a:lnTo>
                <a:lnTo>
                  <a:pt x="1452" y="282"/>
                </a:lnTo>
                <a:lnTo>
                  <a:pt x="1453" y="281"/>
                </a:lnTo>
                <a:lnTo>
                  <a:pt x="1457" y="277"/>
                </a:lnTo>
                <a:lnTo>
                  <a:pt x="1468" y="266"/>
                </a:lnTo>
                <a:lnTo>
                  <a:pt x="1469" y="265"/>
                </a:lnTo>
                <a:lnTo>
                  <a:pt x="1480" y="254"/>
                </a:lnTo>
                <a:lnTo>
                  <a:pt x="1481" y="254"/>
                </a:lnTo>
                <a:lnTo>
                  <a:pt x="1491" y="245"/>
                </a:lnTo>
                <a:lnTo>
                  <a:pt x="1496" y="240"/>
                </a:lnTo>
                <a:lnTo>
                  <a:pt x="1498" y="238"/>
                </a:lnTo>
                <a:lnTo>
                  <a:pt x="1499" y="237"/>
                </a:lnTo>
                <a:lnTo>
                  <a:pt x="1506" y="230"/>
                </a:lnTo>
                <a:lnTo>
                  <a:pt x="1512" y="225"/>
                </a:lnTo>
                <a:lnTo>
                  <a:pt x="1513" y="224"/>
                </a:lnTo>
                <a:lnTo>
                  <a:pt x="1528" y="211"/>
                </a:lnTo>
                <a:lnTo>
                  <a:pt x="1536" y="204"/>
                </a:lnTo>
                <a:lnTo>
                  <a:pt x="1545" y="194"/>
                </a:lnTo>
                <a:lnTo>
                  <a:pt x="1576" y="166"/>
                </a:lnTo>
                <a:lnTo>
                  <a:pt x="1591" y="151"/>
                </a:lnTo>
                <a:lnTo>
                  <a:pt x="1604" y="140"/>
                </a:lnTo>
                <a:lnTo>
                  <a:pt x="1674" y="74"/>
                </a:lnTo>
                <a:lnTo>
                  <a:pt x="1676" y="72"/>
                </a:lnTo>
                <a:lnTo>
                  <a:pt x="1689" y="61"/>
                </a:lnTo>
                <a:lnTo>
                  <a:pt x="1691" y="59"/>
                </a:lnTo>
                <a:lnTo>
                  <a:pt x="1744" y="8"/>
                </a:lnTo>
                <a:lnTo>
                  <a:pt x="1792" y="156"/>
                </a:lnTo>
                <a:lnTo>
                  <a:pt x="1793" y="157"/>
                </a:lnTo>
                <a:lnTo>
                  <a:pt x="1840" y="302"/>
                </a:lnTo>
                <a:lnTo>
                  <a:pt x="1842" y="308"/>
                </a:lnTo>
                <a:lnTo>
                  <a:pt x="1847" y="321"/>
                </a:lnTo>
                <a:lnTo>
                  <a:pt x="1849" y="330"/>
                </a:lnTo>
                <a:lnTo>
                  <a:pt x="1877" y="413"/>
                </a:lnTo>
                <a:lnTo>
                  <a:pt x="1882" y="410"/>
                </a:lnTo>
                <a:lnTo>
                  <a:pt x="1886" y="406"/>
                </a:lnTo>
                <a:lnTo>
                  <a:pt x="1890" y="406"/>
                </a:lnTo>
                <a:lnTo>
                  <a:pt x="1896" y="405"/>
                </a:lnTo>
                <a:lnTo>
                  <a:pt x="1902" y="406"/>
                </a:lnTo>
                <a:lnTo>
                  <a:pt x="1906" y="408"/>
                </a:lnTo>
                <a:lnTo>
                  <a:pt x="1934" y="416"/>
                </a:lnTo>
                <a:lnTo>
                  <a:pt x="1940" y="418"/>
                </a:lnTo>
                <a:lnTo>
                  <a:pt x="1949" y="446"/>
                </a:lnTo>
                <a:lnTo>
                  <a:pt x="1949" y="450"/>
                </a:lnTo>
                <a:lnTo>
                  <a:pt x="1964" y="457"/>
                </a:lnTo>
                <a:lnTo>
                  <a:pt x="1969" y="461"/>
                </a:lnTo>
                <a:lnTo>
                  <a:pt x="1970" y="462"/>
                </a:lnTo>
                <a:lnTo>
                  <a:pt x="1971" y="472"/>
                </a:lnTo>
                <a:lnTo>
                  <a:pt x="1976" y="481"/>
                </a:lnTo>
                <a:lnTo>
                  <a:pt x="1979" y="498"/>
                </a:lnTo>
                <a:lnTo>
                  <a:pt x="1978" y="502"/>
                </a:lnTo>
                <a:lnTo>
                  <a:pt x="1965" y="508"/>
                </a:lnTo>
                <a:lnTo>
                  <a:pt x="1957" y="536"/>
                </a:lnTo>
                <a:lnTo>
                  <a:pt x="1951" y="544"/>
                </a:lnTo>
                <a:lnTo>
                  <a:pt x="1950" y="547"/>
                </a:lnTo>
                <a:lnTo>
                  <a:pt x="1948" y="561"/>
                </a:lnTo>
                <a:lnTo>
                  <a:pt x="1950" y="564"/>
                </a:lnTo>
                <a:lnTo>
                  <a:pt x="1955" y="567"/>
                </a:lnTo>
                <a:lnTo>
                  <a:pt x="1954" y="570"/>
                </a:lnTo>
                <a:lnTo>
                  <a:pt x="1952" y="571"/>
                </a:lnTo>
                <a:lnTo>
                  <a:pt x="1949" y="575"/>
                </a:lnTo>
                <a:lnTo>
                  <a:pt x="1948" y="576"/>
                </a:lnTo>
                <a:lnTo>
                  <a:pt x="1945" y="580"/>
                </a:lnTo>
                <a:lnTo>
                  <a:pt x="1943" y="585"/>
                </a:lnTo>
                <a:lnTo>
                  <a:pt x="1948" y="589"/>
                </a:lnTo>
                <a:lnTo>
                  <a:pt x="1951" y="595"/>
                </a:lnTo>
                <a:lnTo>
                  <a:pt x="1953" y="603"/>
                </a:lnTo>
                <a:lnTo>
                  <a:pt x="1955" y="603"/>
                </a:lnTo>
                <a:lnTo>
                  <a:pt x="1965" y="620"/>
                </a:lnTo>
                <a:lnTo>
                  <a:pt x="1971" y="645"/>
                </a:lnTo>
                <a:lnTo>
                  <a:pt x="1971" y="647"/>
                </a:lnTo>
                <a:lnTo>
                  <a:pt x="1969" y="653"/>
                </a:lnTo>
                <a:lnTo>
                  <a:pt x="1971" y="655"/>
                </a:lnTo>
                <a:lnTo>
                  <a:pt x="1978" y="668"/>
                </a:lnTo>
                <a:lnTo>
                  <a:pt x="1983" y="678"/>
                </a:lnTo>
                <a:lnTo>
                  <a:pt x="1988" y="685"/>
                </a:lnTo>
                <a:lnTo>
                  <a:pt x="1987" y="688"/>
                </a:lnTo>
                <a:lnTo>
                  <a:pt x="1989" y="694"/>
                </a:lnTo>
                <a:lnTo>
                  <a:pt x="1986" y="705"/>
                </a:lnTo>
                <a:lnTo>
                  <a:pt x="1993" y="711"/>
                </a:lnTo>
                <a:lnTo>
                  <a:pt x="1995" y="714"/>
                </a:lnTo>
                <a:lnTo>
                  <a:pt x="1995" y="717"/>
                </a:lnTo>
                <a:lnTo>
                  <a:pt x="1999" y="721"/>
                </a:lnTo>
                <a:lnTo>
                  <a:pt x="2003" y="723"/>
                </a:lnTo>
                <a:lnTo>
                  <a:pt x="2005" y="726"/>
                </a:lnTo>
                <a:lnTo>
                  <a:pt x="2009" y="729"/>
                </a:lnTo>
                <a:lnTo>
                  <a:pt x="2024" y="733"/>
                </a:lnTo>
                <a:lnTo>
                  <a:pt x="2027" y="734"/>
                </a:lnTo>
                <a:lnTo>
                  <a:pt x="2030" y="734"/>
                </a:lnTo>
                <a:lnTo>
                  <a:pt x="2031" y="735"/>
                </a:lnTo>
                <a:lnTo>
                  <a:pt x="2033" y="735"/>
                </a:lnTo>
                <a:lnTo>
                  <a:pt x="2035" y="735"/>
                </a:lnTo>
                <a:lnTo>
                  <a:pt x="2036" y="736"/>
                </a:lnTo>
                <a:lnTo>
                  <a:pt x="2037" y="737"/>
                </a:lnTo>
                <a:lnTo>
                  <a:pt x="2042" y="741"/>
                </a:lnTo>
                <a:lnTo>
                  <a:pt x="2046" y="746"/>
                </a:lnTo>
                <a:lnTo>
                  <a:pt x="2046" y="747"/>
                </a:lnTo>
                <a:lnTo>
                  <a:pt x="2047" y="747"/>
                </a:lnTo>
                <a:lnTo>
                  <a:pt x="2047" y="748"/>
                </a:lnTo>
                <a:lnTo>
                  <a:pt x="2049" y="758"/>
                </a:lnTo>
                <a:lnTo>
                  <a:pt x="2052" y="761"/>
                </a:lnTo>
                <a:lnTo>
                  <a:pt x="2055" y="764"/>
                </a:lnTo>
                <a:lnTo>
                  <a:pt x="2057" y="768"/>
                </a:lnTo>
                <a:lnTo>
                  <a:pt x="2058" y="769"/>
                </a:lnTo>
                <a:lnTo>
                  <a:pt x="2060" y="771"/>
                </a:lnTo>
                <a:lnTo>
                  <a:pt x="2066" y="778"/>
                </a:lnTo>
                <a:lnTo>
                  <a:pt x="2067" y="779"/>
                </a:lnTo>
                <a:lnTo>
                  <a:pt x="2072" y="784"/>
                </a:lnTo>
                <a:lnTo>
                  <a:pt x="2088" y="785"/>
                </a:lnTo>
                <a:lnTo>
                  <a:pt x="2106" y="793"/>
                </a:lnTo>
                <a:lnTo>
                  <a:pt x="2118" y="797"/>
                </a:lnTo>
                <a:lnTo>
                  <a:pt x="2124" y="802"/>
                </a:lnTo>
                <a:lnTo>
                  <a:pt x="2125" y="805"/>
                </a:lnTo>
                <a:lnTo>
                  <a:pt x="2123" y="814"/>
                </a:lnTo>
                <a:lnTo>
                  <a:pt x="2122" y="815"/>
                </a:lnTo>
                <a:lnTo>
                  <a:pt x="2122" y="816"/>
                </a:lnTo>
                <a:lnTo>
                  <a:pt x="2122" y="818"/>
                </a:lnTo>
                <a:lnTo>
                  <a:pt x="2122" y="819"/>
                </a:lnTo>
                <a:lnTo>
                  <a:pt x="2121" y="819"/>
                </a:lnTo>
                <a:lnTo>
                  <a:pt x="2120" y="820"/>
                </a:lnTo>
                <a:lnTo>
                  <a:pt x="2121" y="820"/>
                </a:lnTo>
                <a:lnTo>
                  <a:pt x="2121" y="821"/>
                </a:lnTo>
                <a:lnTo>
                  <a:pt x="2120" y="821"/>
                </a:lnTo>
                <a:lnTo>
                  <a:pt x="2120" y="822"/>
                </a:lnTo>
                <a:lnTo>
                  <a:pt x="2122" y="826"/>
                </a:lnTo>
                <a:lnTo>
                  <a:pt x="2122" y="827"/>
                </a:lnTo>
                <a:lnTo>
                  <a:pt x="2120" y="827"/>
                </a:lnTo>
                <a:lnTo>
                  <a:pt x="2125" y="830"/>
                </a:lnTo>
                <a:lnTo>
                  <a:pt x="2124" y="832"/>
                </a:lnTo>
                <a:lnTo>
                  <a:pt x="2120" y="832"/>
                </a:lnTo>
                <a:lnTo>
                  <a:pt x="2121" y="836"/>
                </a:lnTo>
                <a:lnTo>
                  <a:pt x="2120" y="836"/>
                </a:lnTo>
                <a:lnTo>
                  <a:pt x="2119" y="836"/>
                </a:lnTo>
                <a:lnTo>
                  <a:pt x="2118" y="836"/>
                </a:lnTo>
                <a:lnTo>
                  <a:pt x="2118" y="832"/>
                </a:lnTo>
                <a:lnTo>
                  <a:pt x="2115" y="834"/>
                </a:lnTo>
                <a:lnTo>
                  <a:pt x="2115" y="835"/>
                </a:lnTo>
                <a:lnTo>
                  <a:pt x="2116" y="837"/>
                </a:lnTo>
                <a:lnTo>
                  <a:pt x="2118" y="838"/>
                </a:lnTo>
                <a:lnTo>
                  <a:pt x="2118" y="839"/>
                </a:lnTo>
                <a:lnTo>
                  <a:pt x="2115" y="840"/>
                </a:lnTo>
                <a:lnTo>
                  <a:pt x="2115" y="842"/>
                </a:lnTo>
                <a:lnTo>
                  <a:pt x="2117" y="844"/>
                </a:lnTo>
                <a:lnTo>
                  <a:pt x="2110" y="849"/>
                </a:lnTo>
                <a:lnTo>
                  <a:pt x="2107" y="853"/>
                </a:lnTo>
                <a:lnTo>
                  <a:pt x="2108" y="856"/>
                </a:lnTo>
                <a:lnTo>
                  <a:pt x="2103" y="857"/>
                </a:lnTo>
                <a:lnTo>
                  <a:pt x="2099" y="856"/>
                </a:lnTo>
                <a:lnTo>
                  <a:pt x="2096" y="858"/>
                </a:lnTo>
                <a:lnTo>
                  <a:pt x="2097" y="864"/>
                </a:lnTo>
                <a:lnTo>
                  <a:pt x="2095" y="868"/>
                </a:lnTo>
                <a:lnTo>
                  <a:pt x="2097" y="872"/>
                </a:lnTo>
                <a:lnTo>
                  <a:pt x="2094" y="872"/>
                </a:lnTo>
                <a:lnTo>
                  <a:pt x="2094" y="877"/>
                </a:lnTo>
                <a:lnTo>
                  <a:pt x="2103" y="879"/>
                </a:lnTo>
                <a:lnTo>
                  <a:pt x="2100" y="883"/>
                </a:lnTo>
                <a:lnTo>
                  <a:pt x="2103" y="884"/>
                </a:lnTo>
                <a:lnTo>
                  <a:pt x="2106" y="890"/>
                </a:lnTo>
                <a:lnTo>
                  <a:pt x="2104" y="893"/>
                </a:lnTo>
                <a:lnTo>
                  <a:pt x="2107" y="896"/>
                </a:lnTo>
                <a:lnTo>
                  <a:pt x="2105" y="898"/>
                </a:lnTo>
                <a:lnTo>
                  <a:pt x="2105" y="903"/>
                </a:lnTo>
                <a:lnTo>
                  <a:pt x="2099" y="906"/>
                </a:lnTo>
                <a:lnTo>
                  <a:pt x="2102" y="908"/>
                </a:lnTo>
                <a:lnTo>
                  <a:pt x="2102" y="913"/>
                </a:lnTo>
                <a:lnTo>
                  <a:pt x="2102" y="921"/>
                </a:lnTo>
                <a:lnTo>
                  <a:pt x="2107" y="923"/>
                </a:lnTo>
                <a:lnTo>
                  <a:pt x="2109" y="926"/>
                </a:lnTo>
                <a:lnTo>
                  <a:pt x="2106" y="929"/>
                </a:lnTo>
                <a:lnTo>
                  <a:pt x="2103" y="928"/>
                </a:lnTo>
                <a:lnTo>
                  <a:pt x="2103" y="931"/>
                </a:lnTo>
                <a:lnTo>
                  <a:pt x="2109" y="933"/>
                </a:lnTo>
                <a:lnTo>
                  <a:pt x="2114" y="936"/>
                </a:lnTo>
                <a:lnTo>
                  <a:pt x="2115" y="939"/>
                </a:lnTo>
                <a:lnTo>
                  <a:pt x="2115" y="942"/>
                </a:lnTo>
                <a:lnTo>
                  <a:pt x="2108" y="941"/>
                </a:lnTo>
                <a:lnTo>
                  <a:pt x="2103" y="945"/>
                </a:lnTo>
                <a:lnTo>
                  <a:pt x="2103" y="947"/>
                </a:lnTo>
                <a:lnTo>
                  <a:pt x="2106" y="955"/>
                </a:lnTo>
                <a:lnTo>
                  <a:pt x="2104" y="959"/>
                </a:lnTo>
                <a:lnTo>
                  <a:pt x="2105" y="966"/>
                </a:lnTo>
                <a:lnTo>
                  <a:pt x="2103" y="968"/>
                </a:lnTo>
                <a:lnTo>
                  <a:pt x="2099" y="967"/>
                </a:lnTo>
                <a:lnTo>
                  <a:pt x="2095" y="968"/>
                </a:lnTo>
                <a:lnTo>
                  <a:pt x="2090" y="975"/>
                </a:lnTo>
                <a:lnTo>
                  <a:pt x="2084" y="977"/>
                </a:lnTo>
                <a:lnTo>
                  <a:pt x="2082" y="980"/>
                </a:lnTo>
                <a:lnTo>
                  <a:pt x="2081" y="988"/>
                </a:lnTo>
                <a:lnTo>
                  <a:pt x="2084" y="996"/>
                </a:lnTo>
                <a:lnTo>
                  <a:pt x="2084" y="1001"/>
                </a:lnTo>
                <a:lnTo>
                  <a:pt x="2085" y="1007"/>
                </a:lnTo>
                <a:lnTo>
                  <a:pt x="2083" y="1011"/>
                </a:lnTo>
                <a:lnTo>
                  <a:pt x="2077" y="1018"/>
                </a:lnTo>
                <a:lnTo>
                  <a:pt x="2072" y="1021"/>
                </a:lnTo>
                <a:lnTo>
                  <a:pt x="2063" y="1035"/>
                </a:lnTo>
                <a:lnTo>
                  <a:pt x="2058" y="1039"/>
                </a:lnTo>
                <a:lnTo>
                  <a:pt x="2056" y="1049"/>
                </a:lnTo>
                <a:lnTo>
                  <a:pt x="2055" y="1051"/>
                </a:lnTo>
                <a:lnTo>
                  <a:pt x="2051" y="1054"/>
                </a:lnTo>
                <a:lnTo>
                  <a:pt x="2051" y="1059"/>
                </a:lnTo>
                <a:lnTo>
                  <a:pt x="2054" y="1063"/>
                </a:lnTo>
                <a:lnTo>
                  <a:pt x="2056" y="1066"/>
                </a:lnTo>
                <a:lnTo>
                  <a:pt x="2058" y="1066"/>
                </a:lnTo>
                <a:lnTo>
                  <a:pt x="2071" y="1061"/>
                </a:lnTo>
                <a:lnTo>
                  <a:pt x="2074" y="1061"/>
                </a:lnTo>
                <a:lnTo>
                  <a:pt x="2076" y="1062"/>
                </a:lnTo>
                <a:lnTo>
                  <a:pt x="2077" y="1065"/>
                </a:lnTo>
                <a:lnTo>
                  <a:pt x="2073" y="1070"/>
                </a:lnTo>
                <a:lnTo>
                  <a:pt x="2072" y="1073"/>
                </a:lnTo>
                <a:lnTo>
                  <a:pt x="2074" y="1082"/>
                </a:lnTo>
                <a:lnTo>
                  <a:pt x="2076" y="1085"/>
                </a:lnTo>
                <a:lnTo>
                  <a:pt x="2079" y="1086"/>
                </a:lnTo>
                <a:lnTo>
                  <a:pt x="2087" y="1087"/>
                </a:lnTo>
                <a:lnTo>
                  <a:pt x="2091" y="1088"/>
                </a:lnTo>
                <a:lnTo>
                  <a:pt x="2091" y="1091"/>
                </a:lnTo>
                <a:lnTo>
                  <a:pt x="2089" y="1095"/>
                </a:lnTo>
                <a:lnTo>
                  <a:pt x="2084" y="1097"/>
                </a:lnTo>
                <a:lnTo>
                  <a:pt x="2082" y="1097"/>
                </a:lnTo>
                <a:lnTo>
                  <a:pt x="2081" y="1098"/>
                </a:lnTo>
                <a:lnTo>
                  <a:pt x="2081" y="1103"/>
                </a:lnTo>
                <a:lnTo>
                  <a:pt x="2088" y="1105"/>
                </a:lnTo>
                <a:lnTo>
                  <a:pt x="2091" y="1104"/>
                </a:lnTo>
                <a:lnTo>
                  <a:pt x="2094" y="1099"/>
                </a:lnTo>
                <a:lnTo>
                  <a:pt x="2102" y="1097"/>
                </a:lnTo>
                <a:lnTo>
                  <a:pt x="2104" y="1100"/>
                </a:lnTo>
                <a:lnTo>
                  <a:pt x="2108" y="1099"/>
                </a:lnTo>
                <a:lnTo>
                  <a:pt x="2110" y="1100"/>
                </a:lnTo>
                <a:lnTo>
                  <a:pt x="2109" y="1106"/>
                </a:lnTo>
                <a:lnTo>
                  <a:pt x="2099" y="1112"/>
                </a:lnTo>
                <a:lnTo>
                  <a:pt x="2099" y="1118"/>
                </a:lnTo>
                <a:lnTo>
                  <a:pt x="2103" y="1123"/>
                </a:lnTo>
                <a:lnTo>
                  <a:pt x="2102" y="1128"/>
                </a:lnTo>
                <a:lnTo>
                  <a:pt x="2097" y="1134"/>
                </a:lnTo>
                <a:lnTo>
                  <a:pt x="2086" y="1142"/>
                </a:lnTo>
                <a:lnTo>
                  <a:pt x="2082" y="1152"/>
                </a:lnTo>
                <a:lnTo>
                  <a:pt x="2082" y="1157"/>
                </a:lnTo>
                <a:lnTo>
                  <a:pt x="2080" y="1158"/>
                </a:lnTo>
                <a:lnTo>
                  <a:pt x="2074" y="1146"/>
                </a:lnTo>
                <a:lnTo>
                  <a:pt x="2068" y="1143"/>
                </a:lnTo>
                <a:lnTo>
                  <a:pt x="2069" y="1137"/>
                </a:lnTo>
                <a:lnTo>
                  <a:pt x="2069" y="1117"/>
                </a:lnTo>
                <a:lnTo>
                  <a:pt x="2069" y="1114"/>
                </a:lnTo>
                <a:lnTo>
                  <a:pt x="2061" y="1107"/>
                </a:lnTo>
                <a:lnTo>
                  <a:pt x="2059" y="1105"/>
                </a:lnTo>
                <a:lnTo>
                  <a:pt x="2055" y="1102"/>
                </a:lnTo>
                <a:lnTo>
                  <a:pt x="2048" y="1099"/>
                </a:lnTo>
                <a:lnTo>
                  <a:pt x="2043" y="1099"/>
                </a:lnTo>
                <a:lnTo>
                  <a:pt x="2040" y="1100"/>
                </a:lnTo>
                <a:lnTo>
                  <a:pt x="2009" y="1097"/>
                </a:lnTo>
                <a:lnTo>
                  <a:pt x="1996" y="1093"/>
                </a:lnTo>
                <a:lnTo>
                  <a:pt x="1993" y="1091"/>
                </a:lnTo>
                <a:lnTo>
                  <a:pt x="1988" y="1081"/>
                </a:lnTo>
                <a:lnTo>
                  <a:pt x="1983" y="1076"/>
                </a:lnTo>
                <a:lnTo>
                  <a:pt x="1974" y="1074"/>
                </a:lnTo>
                <a:lnTo>
                  <a:pt x="1964" y="1075"/>
                </a:lnTo>
                <a:lnTo>
                  <a:pt x="1960" y="1066"/>
                </a:lnTo>
                <a:lnTo>
                  <a:pt x="1955" y="1065"/>
                </a:lnTo>
                <a:lnTo>
                  <a:pt x="1951" y="1073"/>
                </a:lnTo>
                <a:lnTo>
                  <a:pt x="1950" y="1074"/>
                </a:lnTo>
                <a:lnTo>
                  <a:pt x="1945" y="1076"/>
                </a:lnTo>
                <a:lnTo>
                  <a:pt x="1933" y="1069"/>
                </a:lnTo>
                <a:lnTo>
                  <a:pt x="1930" y="1071"/>
                </a:lnTo>
                <a:lnTo>
                  <a:pt x="1913" y="1082"/>
                </a:lnTo>
                <a:lnTo>
                  <a:pt x="1913" y="1083"/>
                </a:lnTo>
                <a:lnTo>
                  <a:pt x="1912" y="1083"/>
                </a:lnTo>
                <a:lnTo>
                  <a:pt x="1908" y="1081"/>
                </a:lnTo>
                <a:lnTo>
                  <a:pt x="1907" y="1081"/>
                </a:lnTo>
                <a:lnTo>
                  <a:pt x="1902" y="1085"/>
                </a:lnTo>
                <a:lnTo>
                  <a:pt x="1900" y="1086"/>
                </a:lnTo>
                <a:lnTo>
                  <a:pt x="1900" y="1087"/>
                </a:lnTo>
                <a:lnTo>
                  <a:pt x="1901" y="1093"/>
                </a:lnTo>
                <a:lnTo>
                  <a:pt x="1902" y="1095"/>
                </a:lnTo>
                <a:lnTo>
                  <a:pt x="1912" y="1099"/>
                </a:lnTo>
                <a:lnTo>
                  <a:pt x="1938" y="1105"/>
                </a:lnTo>
                <a:lnTo>
                  <a:pt x="1952" y="1120"/>
                </a:lnTo>
                <a:lnTo>
                  <a:pt x="1960" y="1130"/>
                </a:lnTo>
                <a:lnTo>
                  <a:pt x="1961" y="1137"/>
                </a:lnTo>
                <a:lnTo>
                  <a:pt x="1965" y="1140"/>
                </a:lnTo>
                <a:lnTo>
                  <a:pt x="1971" y="1138"/>
                </a:lnTo>
                <a:lnTo>
                  <a:pt x="1975" y="1139"/>
                </a:lnTo>
                <a:lnTo>
                  <a:pt x="1976" y="1147"/>
                </a:lnTo>
                <a:lnTo>
                  <a:pt x="1976" y="1151"/>
                </a:lnTo>
                <a:lnTo>
                  <a:pt x="1972" y="1153"/>
                </a:lnTo>
                <a:lnTo>
                  <a:pt x="1968" y="1157"/>
                </a:lnTo>
                <a:lnTo>
                  <a:pt x="1945" y="1174"/>
                </a:lnTo>
                <a:lnTo>
                  <a:pt x="1938" y="1179"/>
                </a:lnTo>
                <a:lnTo>
                  <a:pt x="1936" y="1182"/>
                </a:lnTo>
                <a:lnTo>
                  <a:pt x="1936" y="1183"/>
                </a:lnTo>
                <a:lnTo>
                  <a:pt x="1935" y="1184"/>
                </a:lnTo>
                <a:lnTo>
                  <a:pt x="1929" y="1192"/>
                </a:lnTo>
                <a:lnTo>
                  <a:pt x="1918" y="1211"/>
                </a:lnTo>
                <a:lnTo>
                  <a:pt x="1916" y="1214"/>
                </a:lnTo>
                <a:lnTo>
                  <a:pt x="1912" y="1229"/>
                </a:lnTo>
                <a:lnTo>
                  <a:pt x="1909" y="1238"/>
                </a:lnTo>
                <a:lnTo>
                  <a:pt x="1910" y="1254"/>
                </a:lnTo>
                <a:lnTo>
                  <a:pt x="1913" y="1262"/>
                </a:lnTo>
                <a:lnTo>
                  <a:pt x="1919" y="1268"/>
                </a:lnTo>
                <a:lnTo>
                  <a:pt x="1922" y="1273"/>
                </a:lnTo>
                <a:lnTo>
                  <a:pt x="1923" y="1275"/>
                </a:lnTo>
                <a:lnTo>
                  <a:pt x="1930" y="1280"/>
                </a:lnTo>
                <a:lnTo>
                  <a:pt x="1936" y="1286"/>
                </a:lnTo>
                <a:lnTo>
                  <a:pt x="1942" y="1280"/>
                </a:lnTo>
                <a:lnTo>
                  <a:pt x="1943" y="1281"/>
                </a:lnTo>
                <a:lnTo>
                  <a:pt x="1944" y="1282"/>
                </a:lnTo>
                <a:lnTo>
                  <a:pt x="1944" y="1283"/>
                </a:lnTo>
                <a:lnTo>
                  <a:pt x="1942" y="1289"/>
                </a:lnTo>
                <a:lnTo>
                  <a:pt x="1942" y="1290"/>
                </a:lnTo>
                <a:lnTo>
                  <a:pt x="1946" y="1294"/>
                </a:lnTo>
                <a:lnTo>
                  <a:pt x="1948" y="1295"/>
                </a:lnTo>
                <a:lnTo>
                  <a:pt x="1956" y="1301"/>
                </a:lnTo>
                <a:lnTo>
                  <a:pt x="1962" y="1307"/>
                </a:lnTo>
                <a:lnTo>
                  <a:pt x="1969" y="1317"/>
                </a:lnTo>
                <a:lnTo>
                  <a:pt x="1970" y="1317"/>
                </a:lnTo>
                <a:lnTo>
                  <a:pt x="1972" y="1319"/>
                </a:lnTo>
                <a:lnTo>
                  <a:pt x="1975" y="1326"/>
                </a:lnTo>
                <a:lnTo>
                  <a:pt x="1971" y="1332"/>
                </a:lnTo>
                <a:lnTo>
                  <a:pt x="1966" y="1337"/>
                </a:lnTo>
                <a:lnTo>
                  <a:pt x="1965" y="1341"/>
                </a:lnTo>
                <a:lnTo>
                  <a:pt x="1964" y="1343"/>
                </a:lnTo>
                <a:lnTo>
                  <a:pt x="1960" y="1345"/>
                </a:lnTo>
                <a:lnTo>
                  <a:pt x="1953" y="1351"/>
                </a:lnTo>
                <a:lnTo>
                  <a:pt x="1953" y="1353"/>
                </a:lnTo>
                <a:lnTo>
                  <a:pt x="1952" y="1356"/>
                </a:lnTo>
                <a:lnTo>
                  <a:pt x="1952" y="1357"/>
                </a:lnTo>
                <a:lnTo>
                  <a:pt x="1946" y="1362"/>
                </a:lnTo>
                <a:lnTo>
                  <a:pt x="1939" y="1369"/>
                </a:lnTo>
                <a:lnTo>
                  <a:pt x="1932" y="1377"/>
                </a:lnTo>
                <a:lnTo>
                  <a:pt x="1925" y="1387"/>
                </a:lnTo>
                <a:lnTo>
                  <a:pt x="1917" y="1402"/>
                </a:lnTo>
                <a:lnTo>
                  <a:pt x="1912" y="1412"/>
                </a:lnTo>
                <a:lnTo>
                  <a:pt x="1907" y="1426"/>
                </a:lnTo>
                <a:lnTo>
                  <a:pt x="1906" y="1429"/>
                </a:lnTo>
                <a:lnTo>
                  <a:pt x="1903" y="1434"/>
                </a:lnTo>
                <a:lnTo>
                  <a:pt x="1898" y="1437"/>
                </a:lnTo>
                <a:lnTo>
                  <a:pt x="1898" y="1442"/>
                </a:lnTo>
                <a:lnTo>
                  <a:pt x="1904" y="1446"/>
                </a:lnTo>
                <a:lnTo>
                  <a:pt x="1905" y="1447"/>
                </a:lnTo>
                <a:lnTo>
                  <a:pt x="1906" y="1448"/>
                </a:lnTo>
                <a:lnTo>
                  <a:pt x="1901" y="1449"/>
                </a:lnTo>
                <a:lnTo>
                  <a:pt x="1894" y="1446"/>
                </a:lnTo>
                <a:lnTo>
                  <a:pt x="1889" y="1447"/>
                </a:lnTo>
                <a:lnTo>
                  <a:pt x="1882" y="1451"/>
                </a:lnTo>
                <a:lnTo>
                  <a:pt x="1880" y="1440"/>
                </a:lnTo>
                <a:lnTo>
                  <a:pt x="1874" y="1440"/>
                </a:lnTo>
                <a:lnTo>
                  <a:pt x="1868" y="1438"/>
                </a:lnTo>
                <a:lnTo>
                  <a:pt x="1855" y="1434"/>
                </a:lnTo>
                <a:lnTo>
                  <a:pt x="1850" y="1432"/>
                </a:lnTo>
                <a:lnTo>
                  <a:pt x="1846" y="1428"/>
                </a:lnTo>
                <a:lnTo>
                  <a:pt x="1840" y="1426"/>
                </a:lnTo>
                <a:lnTo>
                  <a:pt x="1831" y="1424"/>
                </a:lnTo>
                <a:lnTo>
                  <a:pt x="1825" y="1424"/>
                </a:lnTo>
                <a:lnTo>
                  <a:pt x="1823" y="1424"/>
                </a:lnTo>
                <a:lnTo>
                  <a:pt x="1813" y="1424"/>
                </a:lnTo>
                <a:lnTo>
                  <a:pt x="1810" y="1425"/>
                </a:lnTo>
                <a:lnTo>
                  <a:pt x="1803" y="1428"/>
                </a:lnTo>
                <a:lnTo>
                  <a:pt x="1801" y="1431"/>
                </a:lnTo>
                <a:lnTo>
                  <a:pt x="1799" y="1434"/>
                </a:lnTo>
                <a:lnTo>
                  <a:pt x="1796" y="1444"/>
                </a:lnTo>
                <a:lnTo>
                  <a:pt x="1794" y="1447"/>
                </a:lnTo>
                <a:lnTo>
                  <a:pt x="1792" y="1449"/>
                </a:lnTo>
                <a:lnTo>
                  <a:pt x="1784" y="1451"/>
                </a:lnTo>
                <a:lnTo>
                  <a:pt x="1782" y="1452"/>
                </a:lnTo>
                <a:lnTo>
                  <a:pt x="1777" y="1456"/>
                </a:lnTo>
                <a:lnTo>
                  <a:pt x="1780" y="1461"/>
                </a:lnTo>
                <a:lnTo>
                  <a:pt x="1778" y="1467"/>
                </a:lnTo>
                <a:lnTo>
                  <a:pt x="1781" y="1474"/>
                </a:lnTo>
                <a:lnTo>
                  <a:pt x="1780" y="1481"/>
                </a:lnTo>
                <a:lnTo>
                  <a:pt x="1776" y="1482"/>
                </a:lnTo>
                <a:lnTo>
                  <a:pt x="1767" y="1481"/>
                </a:lnTo>
                <a:lnTo>
                  <a:pt x="1764" y="1485"/>
                </a:lnTo>
                <a:lnTo>
                  <a:pt x="1759" y="1489"/>
                </a:lnTo>
                <a:lnTo>
                  <a:pt x="1756" y="1489"/>
                </a:lnTo>
                <a:lnTo>
                  <a:pt x="1754" y="1482"/>
                </a:lnTo>
                <a:lnTo>
                  <a:pt x="1750" y="1480"/>
                </a:lnTo>
                <a:lnTo>
                  <a:pt x="1748" y="1479"/>
                </a:lnTo>
                <a:lnTo>
                  <a:pt x="1745" y="1480"/>
                </a:lnTo>
                <a:lnTo>
                  <a:pt x="1744" y="1482"/>
                </a:lnTo>
                <a:lnTo>
                  <a:pt x="1747" y="1490"/>
                </a:lnTo>
                <a:lnTo>
                  <a:pt x="1748" y="1494"/>
                </a:lnTo>
                <a:lnTo>
                  <a:pt x="1751" y="1502"/>
                </a:lnTo>
                <a:lnTo>
                  <a:pt x="1748" y="1509"/>
                </a:lnTo>
                <a:lnTo>
                  <a:pt x="1744" y="1514"/>
                </a:lnTo>
                <a:lnTo>
                  <a:pt x="1742" y="1519"/>
                </a:lnTo>
                <a:lnTo>
                  <a:pt x="1735" y="1512"/>
                </a:lnTo>
                <a:lnTo>
                  <a:pt x="1733" y="1512"/>
                </a:lnTo>
                <a:lnTo>
                  <a:pt x="1732" y="1512"/>
                </a:lnTo>
                <a:lnTo>
                  <a:pt x="1731" y="1520"/>
                </a:lnTo>
                <a:lnTo>
                  <a:pt x="1726" y="1522"/>
                </a:lnTo>
                <a:lnTo>
                  <a:pt x="1726" y="1525"/>
                </a:lnTo>
                <a:lnTo>
                  <a:pt x="1730" y="1532"/>
                </a:lnTo>
                <a:lnTo>
                  <a:pt x="1731" y="1535"/>
                </a:lnTo>
                <a:lnTo>
                  <a:pt x="1727" y="1538"/>
                </a:lnTo>
                <a:lnTo>
                  <a:pt x="1722" y="1540"/>
                </a:lnTo>
                <a:lnTo>
                  <a:pt x="1715" y="1536"/>
                </a:lnTo>
                <a:lnTo>
                  <a:pt x="1712" y="1537"/>
                </a:lnTo>
                <a:lnTo>
                  <a:pt x="1704" y="1542"/>
                </a:lnTo>
                <a:lnTo>
                  <a:pt x="1701" y="1545"/>
                </a:lnTo>
                <a:lnTo>
                  <a:pt x="1694" y="1538"/>
                </a:lnTo>
                <a:lnTo>
                  <a:pt x="1687" y="1538"/>
                </a:lnTo>
                <a:lnTo>
                  <a:pt x="1683" y="1540"/>
                </a:lnTo>
                <a:lnTo>
                  <a:pt x="1681" y="1542"/>
                </a:lnTo>
                <a:lnTo>
                  <a:pt x="1679" y="1550"/>
                </a:lnTo>
                <a:lnTo>
                  <a:pt x="1676" y="1550"/>
                </a:lnTo>
                <a:lnTo>
                  <a:pt x="1670" y="1547"/>
                </a:lnTo>
                <a:lnTo>
                  <a:pt x="1654" y="1547"/>
                </a:lnTo>
                <a:lnTo>
                  <a:pt x="1652" y="1548"/>
                </a:lnTo>
                <a:lnTo>
                  <a:pt x="1648" y="1555"/>
                </a:lnTo>
                <a:lnTo>
                  <a:pt x="1642" y="1558"/>
                </a:lnTo>
                <a:lnTo>
                  <a:pt x="1639" y="1565"/>
                </a:lnTo>
                <a:lnTo>
                  <a:pt x="1636" y="1565"/>
                </a:lnTo>
                <a:lnTo>
                  <a:pt x="1635" y="1561"/>
                </a:lnTo>
                <a:lnTo>
                  <a:pt x="1632" y="1561"/>
                </a:lnTo>
                <a:lnTo>
                  <a:pt x="1626" y="1565"/>
                </a:lnTo>
                <a:lnTo>
                  <a:pt x="1624" y="1566"/>
                </a:lnTo>
                <a:lnTo>
                  <a:pt x="1620" y="1566"/>
                </a:lnTo>
                <a:lnTo>
                  <a:pt x="1615" y="1567"/>
                </a:lnTo>
                <a:lnTo>
                  <a:pt x="1609" y="1567"/>
                </a:lnTo>
                <a:lnTo>
                  <a:pt x="1611" y="1561"/>
                </a:lnTo>
                <a:lnTo>
                  <a:pt x="1612" y="1558"/>
                </a:lnTo>
                <a:lnTo>
                  <a:pt x="1609" y="1556"/>
                </a:lnTo>
                <a:lnTo>
                  <a:pt x="1604" y="1556"/>
                </a:lnTo>
                <a:lnTo>
                  <a:pt x="1601" y="1552"/>
                </a:lnTo>
                <a:lnTo>
                  <a:pt x="1602" y="1548"/>
                </a:lnTo>
                <a:lnTo>
                  <a:pt x="1596" y="1545"/>
                </a:lnTo>
                <a:lnTo>
                  <a:pt x="1595" y="1543"/>
                </a:lnTo>
                <a:lnTo>
                  <a:pt x="1595" y="1539"/>
                </a:lnTo>
                <a:lnTo>
                  <a:pt x="1600" y="1537"/>
                </a:lnTo>
                <a:lnTo>
                  <a:pt x="1602" y="1532"/>
                </a:lnTo>
                <a:lnTo>
                  <a:pt x="1600" y="1531"/>
                </a:lnTo>
                <a:lnTo>
                  <a:pt x="1598" y="1527"/>
                </a:lnTo>
                <a:lnTo>
                  <a:pt x="1596" y="1527"/>
                </a:lnTo>
                <a:lnTo>
                  <a:pt x="1593" y="1529"/>
                </a:lnTo>
                <a:lnTo>
                  <a:pt x="1588" y="1527"/>
                </a:lnTo>
                <a:lnTo>
                  <a:pt x="1589" y="1521"/>
                </a:lnTo>
                <a:lnTo>
                  <a:pt x="1587" y="1519"/>
                </a:lnTo>
                <a:lnTo>
                  <a:pt x="1585" y="1522"/>
                </a:lnTo>
                <a:lnTo>
                  <a:pt x="1581" y="1522"/>
                </a:lnTo>
                <a:lnTo>
                  <a:pt x="1579" y="1520"/>
                </a:lnTo>
                <a:lnTo>
                  <a:pt x="1578" y="1516"/>
                </a:lnTo>
                <a:lnTo>
                  <a:pt x="1576" y="1518"/>
                </a:lnTo>
                <a:lnTo>
                  <a:pt x="1571" y="1518"/>
                </a:lnTo>
                <a:lnTo>
                  <a:pt x="1571" y="1515"/>
                </a:lnTo>
                <a:lnTo>
                  <a:pt x="1566" y="1511"/>
                </a:lnTo>
                <a:lnTo>
                  <a:pt x="1567" y="1507"/>
                </a:lnTo>
                <a:lnTo>
                  <a:pt x="1564" y="1507"/>
                </a:lnTo>
                <a:lnTo>
                  <a:pt x="1561" y="1506"/>
                </a:lnTo>
                <a:lnTo>
                  <a:pt x="1563" y="1499"/>
                </a:lnTo>
                <a:lnTo>
                  <a:pt x="1557" y="1498"/>
                </a:lnTo>
                <a:lnTo>
                  <a:pt x="1561" y="1497"/>
                </a:lnTo>
                <a:lnTo>
                  <a:pt x="1555" y="1490"/>
                </a:lnTo>
                <a:lnTo>
                  <a:pt x="1562" y="1482"/>
                </a:lnTo>
                <a:lnTo>
                  <a:pt x="1560" y="1480"/>
                </a:lnTo>
                <a:lnTo>
                  <a:pt x="1552" y="1478"/>
                </a:lnTo>
                <a:lnTo>
                  <a:pt x="1549" y="1477"/>
                </a:lnTo>
                <a:lnTo>
                  <a:pt x="1547" y="1473"/>
                </a:lnTo>
                <a:lnTo>
                  <a:pt x="1552" y="1472"/>
                </a:lnTo>
                <a:lnTo>
                  <a:pt x="1551" y="1470"/>
                </a:lnTo>
                <a:lnTo>
                  <a:pt x="1552" y="1468"/>
                </a:lnTo>
                <a:lnTo>
                  <a:pt x="1547" y="1466"/>
                </a:lnTo>
                <a:lnTo>
                  <a:pt x="1549" y="1462"/>
                </a:lnTo>
                <a:lnTo>
                  <a:pt x="1546" y="1460"/>
                </a:lnTo>
                <a:lnTo>
                  <a:pt x="1545" y="1463"/>
                </a:lnTo>
                <a:lnTo>
                  <a:pt x="1541" y="1464"/>
                </a:lnTo>
                <a:lnTo>
                  <a:pt x="1538" y="1458"/>
                </a:lnTo>
                <a:lnTo>
                  <a:pt x="1540" y="1452"/>
                </a:lnTo>
                <a:lnTo>
                  <a:pt x="1541" y="1446"/>
                </a:lnTo>
                <a:lnTo>
                  <a:pt x="1536" y="1440"/>
                </a:lnTo>
                <a:lnTo>
                  <a:pt x="1538" y="1436"/>
                </a:lnTo>
                <a:lnTo>
                  <a:pt x="1540" y="1429"/>
                </a:lnTo>
                <a:lnTo>
                  <a:pt x="1544" y="1428"/>
                </a:lnTo>
                <a:lnTo>
                  <a:pt x="1547" y="1432"/>
                </a:lnTo>
                <a:lnTo>
                  <a:pt x="1550" y="1423"/>
                </a:lnTo>
                <a:lnTo>
                  <a:pt x="1542" y="1422"/>
                </a:lnTo>
                <a:lnTo>
                  <a:pt x="1544" y="1424"/>
                </a:lnTo>
                <a:lnTo>
                  <a:pt x="1540" y="1426"/>
                </a:lnTo>
                <a:lnTo>
                  <a:pt x="1538" y="1424"/>
                </a:lnTo>
                <a:lnTo>
                  <a:pt x="1536" y="1421"/>
                </a:lnTo>
                <a:lnTo>
                  <a:pt x="1538" y="1420"/>
                </a:lnTo>
                <a:lnTo>
                  <a:pt x="1535" y="1419"/>
                </a:lnTo>
                <a:lnTo>
                  <a:pt x="1534" y="1415"/>
                </a:lnTo>
                <a:lnTo>
                  <a:pt x="1534" y="1420"/>
                </a:lnTo>
                <a:lnTo>
                  <a:pt x="1528" y="1425"/>
                </a:lnTo>
                <a:lnTo>
                  <a:pt x="1524" y="1424"/>
                </a:lnTo>
                <a:lnTo>
                  <a:pt x="1525" y="1427"/>
                </a:lnTo>
                <a:lnTo>
                  <a:pt x="1521" y="1427"/>
                </a:lnTo>
                <a:lnTo>
                  <a:pt x="1522" y="1424"/>
                </a:lnTo>
                <a:lnTo>
                  <a:pt x="1518" y="1424"/>
                </a:lnTo>
                <a:lnTo>
                  <a:pt x="1515" y="1426"/>
                </a:lnTo>
                <a:lnTo>
                  <a:pt x="1513" y="1424"/>
                </a:lnTo>
                <a:lnTo>
                  <a:pt x="1509" y="1426"/>
                </a:lnTo>
                <a:lnTo>
                  <a:pt x="1510" y="1427"/>
                </a:lnTo>
                <a:lnTo>
                  <a:pt x="1510" y="1433"/>
                </a:lnTo>
                <a:lnTo>
                  <a:pt x="1504" y="1432"/>
                </a:lnTo>
                <a:lnTo>
                  <a:pt x="1505" y="1430"/>
                </a:lnTo>
                <a:lnTo>
                  <a:pt x="1506" y="1429"/>
                </a:lnTo>
                <a:lnTo>
                  <a:pt x="1504" y="1428"/>
                </a:lnTo>
                <a:lnTo>
                  <a:pt x="1504" y="1427"/>
                </a:lnTo>
                <a:lnTo>
                  <a:pt x="1502" y="1425"/>
                </a:lnTo>
                <a:lnTo>
                  <a:pt x="1500" y="1423"/>
                </a:lnTo>
                <a:lnTo>
                  <a:pt x="1493" y="1429"/>
                </a:lnTo>
                <a:lnTo>
                  <a:pt x="1489" y="1424"/>
                </a:lnTo>
                <a:lnTo>
                  <a:pt x="1479" y="1422"/>
                </a:lnTo>
                <a:lnTo>
                  <a:pt x="1473" y="1428"/>
                </a:lnTo>
                <a:lnTo>
                  <a:pt x="1468" y="1429"/>
                </a:lnTo>
                <a:lnTo>
                  <a:pt x="1463" y="1422"/>
                </a:lnTo>
                <a:lnTo>
                  <a:pt x="1460" y="1419"/>
                </a:lnTo>
                <a:lnTo>
                  <a:pt x="1456" y="1421"/>
                </a:lnTo>
                <a:lnTo>
                  <a:pt x="1452" y="1423"/>
                </a:lnTo>
                <a:lnTo>
                  <a:pt x="1452" y="1431"/>
                </a:lnTo>
                <a:lnTo>
                  <a:pt x="1449" y="1434"/>
                </a:lnTo>
                <a:lnTo>
                  <a:pt x="1444" y="1434"/>
                </a:lnTo>
                <a:lnTo>
                  <a:pt x="1441" y="1438"/>
                </a:lnTo>
                <a:lnTo>
                  <a:pt x="1439" y="1433"/>
                </a:lnTo>
                <a:lnTo>
                  <a:pt x="1433" y="1433"/>
                </a:lnTo>
                <a:lnTo>
                  <a:pt x="1427" y="1436"/>
                </a:lnTo>
                <a:lnTo>
                  <a:pt x="1427" y="1434"/>
                </a:lnTo>
                <a:lnTo>
                  <a:pt x="1425" y="1433"/>
                </a:lnTo>
                <a:lnTo>
                  <a:pt x="1425" y="1429"/>
                </a:lnTo>
                <a:lnTo>
                  <a:pt x="1430" y="1427"/>
                </a:lnTo>
                <a:lnTo>
                  <a:pt x="1431" y="1421"/>
                </a:lnTo>
                <a:lnTo>
                  <a:pt x="1425" y="1413"/>
                </a:lnTo>
                <a:lnTo>
                  <a:pt x="1424" y="1406"/>
                </a:lnTo>
                <a:lnTo>
                  <a:pt x="1418" y="1397"/>
                </a:lnTo>
                <a:lnTo>
                  <a:pt x="1418" y="1391"/>
                </a:lnTo>
                <a:lnTo>
                  <a:pt x="1416" y="1389"/>
                </a:lnTo>
                <a:lnTo>
                  <a:pt x="1417" y="1380"/>
                </a:lnTo>
                <a:lnTo>
                  <a:pt x="1415" y="1376"/>
                </a:lnTo>
                <a:lnTo>
                  <a:pt x="1413" y="1374"/>
                </a:lnTo>
                <a:lnTo>
                  <a:pt x="1414" y="1366"/>
                </a:lnTo>
                <a:lnTo>
                  <a:pt x="1410" y="1360"/>
                </a:lnTo>
                <a:lnTo>
                  <a:pt x="1414" y="1353"/>
                </a:lnTo>
                <a:lnTo>
                  <a:pt x="1413" y="1350"/>
                </a:lnTo>
                <a:lnTo>
                  <a:pt x="1413" y="1349"/>
                </a:lnTo>
                <a:lnTo>
                  <a:pt x="1412" y="1345"/>
                </a:lnTo>
                <a:lnTo>
                  <a:pt x="1402" y="1342"/>
                </a:lnTo>
                <a:lnTo>
                  <a:pt x="1401" y="1342"/>
                </a:lnTo>
                <a:lnTo>
                  <a:pt x="1400" y="1344"/>
                </a:lnTo>
                <a:lnTo>
                  <a:pt x="1394" y="1342"/>
                </a:lnTo>
                <a:lnTo>
                  <a:pt x="1387" y="1342"/>
                </a:lnTo>
                <a:lnTo>
                  <a:pt x="1382" y="1341"/>
                </a:lnTo>
                <a:lnTo>
                  <a:pt x="1380" y="1338"/>
                </a:lnTo>
                <a:lnTo>
                  <a:pt x="1374" y="1339"/>
                </a:lnTo>
                <a:lnTo>
                  <a:pt x="1369" y="1335"/>
                </a:lnTo>
                <a:lnTo>
                  <a:pt x="1361" y="1335"/>
                </a:lnTo>
                <a:lnTo>
                  <a:pt x="1359" y="1333"/>
                </a:lnTo>
                <a:lnTo>
                  <a:pt x="1349" y="1335"/>
                </a:lnTo>
                <a:lnTo>
                  <a:pt x="1348" y="1338"/>
                </a:lnTo>
                <a:lnTo>
                  <a:pt x="1342" y="1338"/>
                </a:lnTo>
                <a:lnTo>
                  <a:pt x="1340" y="1338"/>
                </a:lnTo>
                <a:lnTo>
                  <a:pt x="1339" y="1338"/>
                </a:lnTo>
                <a:lnTo>
                  <a:pt x="1337" y="1337"/>
                </a:lnTo>
                <a:lnTo>
                  <a:pt x="1335" y="1338"/>
                </a:lnTo>
                <a:lnTo>
                  <a:pt x="1326" y="1340"/>
                </a:lnTo>
                <a:lnTo>
                  <a:pt x="1317" y="1341"/>
                </a:lnTo>
                <a:lnTo>
                  <a:pt x="1314" y="1341"/>
                </a:lnTo>
                <a:lnTo>
                  <a:pt x="1304" y="1334"/>
                </a:lnTo>
                <a:lnTo>
                  <a:pt x="1294" y="1334"/>
                </a:lnTo>
                <a:lnTo>
                  <a:pt x="1290" y="1337"/>
                </a:lnTo>
                <a:lnTo>
                  <a:pt x="1289" y="1337"/>
                </a:lnTo>
                <a:lnTo>
                  <a:pt x="1283" y="1334"/>
                </a:lnTo>
                <a:lnTo>
                  <a:pt x="1277" y="1334"/>
                </a:lnTo>
                <a:lnTo>
                  <a:pt x="1271" y="1331"/>
                </a:lnTo>
                <a:lnTo>
                  <a:pt x="1269" y="1332"/>
                </a:lnTo>
                <a:lnTo>
                  <a:pt x="1264" y="1338"/>
                </a:lnTo>
                <a:lnTo>
                  <a:pt x="1260" y="1340"/>
                </a:lnTo>
                <a:lnTo>
                  <a:pt x="1259" y="1344"/>
                </a:lnTo>
                <a:lnTo>
                  <a:pt x="1253" y="1346"/>
                </a:lnTo>
                <a:lnTo>
                  <a:pt x="1244" y="1355"/>
                </a:lnTo>
                <a:lnTo>
                  <a:pt x="1245" y="1359"/>
                </a:lnTo>
                <a:lnTo>
                  <a:pt x="1241" y="1363"/>
                </a:lnTo>
                <a:lnTo>
                  <a:pt x="1238" y="1362"/>
                </a:lnTo>
                <a:lnTo>
                  <a:pt x="1235" y="1361"/>
                </a:lnTo>
                <a:lnTo>
                  <a:pt x="1229" y="1363"/>
                </a:lnTo>
                <a:lnTo>
                  <a:pt x="1228" y="1363"/>
                </a:lnTo>
                <a:lnTo>
                  <a:pt x="1219" y="1360"/>
                </a:lnTo>
                <a:lnTo>
                  <a:pt x="1212" y="1364"/>
                </a:lnTo>
                <a:lnTo>
                  <a:pt x="1208" y="1363"/>
                </a:lnTo>
                <a:lnTo>
                  <a:pt x="1207" y="1362"/>
                </a:lnTo>
                <a:lnTo>
                  <a:pt x="1206" y="1362"/>
                </a:lnTo>
                <a:lnTo>
                  <a:pt x="1205" y="1362"/>
                </a:lnTo>
                <a:lnTo>
                  <a:pt x="1196" y="1365"/>
                </a:lnTo>
                <a:lnTo>
                  <a:pt x="1189" y="1360"/>
                </a:lnTo>
                <a:lnTo>
                  <a:pt x="1181" y="1357"/>
                </a:lnTo>
                <a:lnTo>
                  <a:pt x="1171" y="1360"/>
                </a:lnTo>
                <a:lnTo>
                  <a:pt x="1165" y="1360"/>
                </a:lnTo>
                <a:lnTo>
                  <a:pt x="1164" y="1360"/>
                </a:lnTo>
                <a:lnTo>
                  <a:pt x="1160" y="1363"/>
                </a:lnTo>
                <a:lnTo>
                  <a:pt x="1159" y="1362"/>
                </a:lnTo>
                <a:lnTo>
                  <a:pt x="1157" y="1362"/>
                </a:lnTo>
                <a:lnTo>
                  <a:pt x="1145" y="1372"/>
                </a:lnTo>
                <a:lnTo>
                  <a:pt x="1144" y="1371"/>
                </a:lnTo>
                <a:lnTo>
                  <a:pt x="1140" y="1370"/>
                </a:lnTo>
                <a:lnTo>
                  <a:pt x="1131" y="1372"/>
                </a:lnTo>
                <a:lnTo>
                  <a:pt x="1124" y="1372"/>
                </a:lnTo>
                <a:lnTo>
                  <a:pt x="1115" y="1369"/>
                </a:lnTo>
                <a:lnTo>
                  <a:pt x="1108" y="1368"/>
                </a:lnTo>
                <a:lnTo>
                  <a:pt x="1097" y="1368"/>
                </a:lnTo>
                <a:lnTo>
                  <a:pt x="1084" y="1375"/>
                </a:lnTo>
                <a:lnTo>
                  <a:pt x="1071" y="1368"/>
                </a:lnTo>
                <a:lnTo>
                  <a:pt x="1070" y="1368"/>
                </a:lnTo>
                <a:lnTo>
                  <a:pt x="1069" y="1367"/>
                </a:lnTo>
                <a:lnTo>
                  <a:pt x="1038" y="1351"/>
                </a:lnTo>
                <a:lnTo>
                  <a:pt x="1025" y="1343"/>
                </a:lnTo>
                <a:lnTo>
                  <a:pt x="1018" y="1340"/>
                </a:lnTo>
                <a:lnTo>
                  <a:pt x="1001" y="1330"/>
                </a:lnTo>
                <a:lnTo>
                  <a:pt x="979" y="1318"/>
                </a:lnTo>
                <a:lnTo>
                  <a:pt x="977" y="1318"/>
                </a:lnTo>
                <a:lnTo>
                  <a:pt x="962" y="1310"/>
                </a:lnTo>
                <a:lnTo>
                  <a:pt x="945" y="1301"/>
                </a:lnTo>
                <a:lnTo>
                  <a:pt x="941" y="1299"/>
                </a:lnTo>
                <a:lnTo>
                  <a:pt x="941" y="1298"/>
                </a:lnTo>
                <a:lnTo>
                  <a:pt x="913" y="1284"/>
                </a:lnTo>
                <a:lnTo>
                  <a:pt x="910" y="1282"/>
                </a:lnTo>
                <a:lnTo>
                  <a:pt x="904" y="1278"/>
                </a:lnTo>
                <a:lnTo>
                  <a:pt x="903" y="1279"/>
                </a:lnTo>
                <a:lnTo>
                  <a:pt x="899" y="1277"/>
                </a:lnTo>
                <a:lnTo>
                  <a:pt x="888" y="1270"/>
                </a:lnTo>
                <a:lnTo>
                  <a:pt x="856" y="1253"/>
                </a:lnTo>
                <a:lnTo>
                  <a:pt x="842" y="1246"/>
                </a:lnTo>
                <a:lnTo>
                  <a:pt x="837" y="1243"/>
                </a:lnTo>
                <a:lnTo>
                  <a:pt x="830" y="1240"/>
                </a:lnTo>
                <a:lnTo>
                  <a:pt x="827" y="1238"/>
                </a:lnTo>
                <a:lnTo>
                  <a:pt x="820" y="1234"/>
                </a:lnTo>
                <a:lnTo>
                  <a:pt x="814" y="1230"/>
                </a:lnTo>
                <a:lnTo>
                  <a:pt x="798" y="1222"/>
                </a:lnTo>
                <a:lnTo>
                  <a:pt x="786" y="1217"/>
                </a:lnTo>
                <a:lnTo>
                  <a:pt x="786" y="1216"/>
                </a:lnTo>
                <a:lnTo>
                  <a:pt x="772" y="1208"/>
                </a:lnTo>
                <a:lnTo>
                  <a:pt x="765" y="1205"/>
                </a:lnTo>
                <a:lnTo>
                  <a:pt x="763" y="1204"/>
                </a:lnTo>
                <a:lnTo>
                  <a:pt x="755" y="1199"/>
                </a:lnTo>
                <a:lnTo>
                  <a:pt x="744" y="1193"/>
                </a:lnTo>
                <a:lnTo>
                  <a:pt x="736" y="1190"/>
                </a:lnTo>
                <a:lnTo>
                  <a:pt x="735" y="1189"/>
                </a:lnTo>
                <a:lnTo>
                  <a:pt x="733" y="1188"/>
                </a:lnTo>
                <a:lnTo>
                  <a:pt x="717" y="1180"/>
                </a:lnTo>
                <a:lnTo>
                  <a:pt x="708" y="1174"/>
                </a:lnTo>
                <a:lnTo>
                  <a:pt x="696" y="1166"/>
                </a:lnTo>
                <a:lnTo>
                  <a:pt x="690" y="1162"/>
                </a:lnTo>
                <a:lnTo>
                  <a:pt x="684" y="1158"/>
                </a:lnTo>
                <a:lnTo>
                  <a:pt x="681" y="1157"/>
                </a:lnTo>
                <a:lnTo>
                  <a:pt x="659" y="1142"/>
                </a:lnTo>
                <a:lnTo>
                  <a:pt x="658" y="1142"/>
                </a:lnTo>
                <a:lnTo>
                  <a:pt x="656" y="1140"/>
                </a:lnTo>
                <a:lnTo>
                  <a:pt x="641" y="1130"/>
                </a:lnTo>
                <a:lnTo>
                  <a:pt x="640" y="1129"/>
                </a:lnTo>
                <a:lnTo>
                  <a:pt x="639" y="1129"/>
                </a:lnTo>
                <a:lnTo>
                  <a:pt x="637" y="1127"/>
                </a:lnTo>
                <a:lnTo>
                  <a:pt x="632" y="1124"/>
                </a:lnTo>
                <a:lnTo>
                  <a:pt x="625" y="1120"/>
                </a:lnTo>
                <a:lnTo>
                  <a:pt x="623" y="1119"/>
                </a:lnTo>
                <a:lnTo>
                  <a:pt x="618" y="1116"/>
                </a:lnTo>
                <a:lnTo>
                  <a:pt x="598" y="1103"/>
                </a:lnTo>
                <a:lnTo>
                  <a:pt x="589" y="1097"/>
                </a:lnTo>
                <a:lnTo>
                  <a:pt x="587" y="1096"/>
                </a:lnTo>
                <a:lnTo>
                  <a:pt x="586" y="1096"/>
                </a:lnTo>
                <a:lnTo>
                  <a:pt x="586" y="1095"/>
                </a:lnTo>
                <a:lnTo>
                  <a:pt x="585" y="1095"/>
                </a:lnTo>
                <a:lnTo>
                  <a:pt x="584" y="1095"/>
                </a:lnTo>
                <a:lnTo>
                  <a:pt x="584" y="1094"/>
                </a:lnTo>
                <a:lnTo>
                  <a:pt x="575" y="1088"/>
                </a:lnTo>
                <a:lnTo>
                  <a:pt x="560" y="1078"/>
                </a:lnTo>
                <a:lnTo>
                  <a:pt x="553" y="1073"/>
                </a:lnTo>
                <a:lnTo>
                  <a:pt x="550" y="1072"/>
                </a:lnTo>
                <a:lnTo>
                  <a:pt x="522" y="1054"/>
                </a:lnTo>
                <a:lnTo>
                  <a:pt x="510" y="1046"/>
                </a:lnTo>
                <a:lnTo>
                  <a:pt x="504" y="1042"/>
                </a:lnTo>
                <a:lnTo>
                  <a:pt x="465" y="1017"/>
                </a:lnTo>
                <a:lnTo>
                  <a:pt x="463" y="1016"/>
                </a:lnTo>
                <a:lnTo>
                  <a:pt x="459" y="1012"/>
                </a:lnTo>
                <a:lnTo>
                  <a:pt x="450" y="1007"/>
                </a:lnTo>
                <a:lnTo>
                  <a:pt x="449" y="1005"/>
                </a:lnTo>
                <a:lnTo>
                  <a:pt x="440" y="1001"/>
                </a:lnTo>
                <a:lnTo>
                  <a:pt x="424" y="989"/>
                </a:lnTo>
                <a:lnTo>
                  <a:pt x="423" y="988"/>
                </a:lnTo>
                <a:lnTo>
                  <a:pt x="419" y="987"/>
                </a:lnTo>
                <a:lnTo>
                  <a:pt x="407" y="978"/>
                </a:lnTo>
                <a:lnTo>
                  <a:pt x="392" y="969"/>
                </a:lnTo>
                <a:lnTo>
                  <a:pt x="384" y="964"/>
                </a:lnTo>
                <a:lnTo>
                  <a:pt x="381" y="961"/>
                </a:lnTo>
                <a:lnTo>
                  <a:pt x="379" y="960"/>
                </a:lnTo>
                <a:lnTo>
                  <a:pt x="373" y="956"/>
                </a:lnTo>
                <a:lnTo>
                  <a:pt x="372" y="955"/>
                </a:lnTo>
                <a:lnTo>
                  <a:pt x="369" y="954"/>
                </a:lnTo>
                <a:lnTo>
                  <a:pt x="351" y="942"/>
                </a:lnTo>
                <a:lnTo>
                  <a:pt x="338" y="934"/>
                </a:lnTo>
                <a:lnTo>
                  <a:pt x="332" y="930"/>
                </a:lnTo>
                <a:lnTo>
                  <a:pt x="331" y="929"/>
                </a:lnTo>
                <a:lnTo>
                  <a:pt x="326" y="926"/>
                </a:lnTo>
                <a:lnTo>
                  <a:pt x="321" y="923"/>
                </a:lnTo>
                <a:lnTo>
                  <a:pt x="299" y="908"/>
                </a:lnTo>
                <a:lnTo>
                  <a:pt x="272" y="891"/>
                </a:lnTo>
                <a:lnTo>
                  <a:pt x="271" y="888"/>
                </a:lnTo>
                <a:lnTo>
                  <a:pt x="263" y="863"/>
                </a:lnTo>
                <a:lnTo>
                  <a:pt x="252" y="825"/>
                </a:lnTo>
                <a:lnTo>
                  <a:pt x="244" y="798"/>
                </a:lnTo>
                <a:lnTo>
                  <a:pt x="242" y="792"/>
                </a:lnTo>
                <a:lnTo>
                  <a:pt x="231" y="759"/>
                </a:lnTo>
                <a:lnTo>
                  <a:pt x="210" y="690"/>
                </a:lnTo>
                <a:lnTo>
                  <a:pt x="186" y="611"/>
                </a:lnTo>
                <a:lnTo>
                  <a:pt x="177" y="585"/>
                </a:lnTo>
                <a:lnTo>
                  <a:pt x="144" y="480"/>
                </a:lnTo>
                <a:lnTo>
                  <a:pt x="139" y="455"/>
                </a:lnTo>
                <a:lnTo>
                  <a:pt x="135" y="444"/>
                </a:lnTo>
                <a:lnTo>
                  <a:pt x="135" y="443"/>
                </a:lnTo>
                <a:lnTo>
                  <a:pt x="117" y="393"/>
                </a:lnTo>
                <a:lnTo>
                  <a:pt x="103" y="347"/>
                </a:lnTo>
                <a:lnTo>
                  <a:pt x="79" y="273"/>
                </a:lnTo>
                <a:lnTo>
                  <a:pt x="79" y="269"/>
                </a:lnTo>
                <a:lnTo>
                  <a:pt x="79" y="249"/>
                </a:lnTo>
                <a:lnTo>
                  <a:pt x="72" y="249"/>
                </a:lnTo>
                <a:lnTo>
                  <a:pt x="71" y="238"/>
                </a:lnTo>
                <a:lnTo>
                  <a:pt x="68" y="236"/>
                </a:lnTo>
                <a:lnTo>
                  <a:pt x="67" y="235"/>
                </a:lnTo>
                <a:lnTo>
                  <a:pt x="66" y="228"/>
                </a:lnTo>
                <a:lnTo>
                  <a:pt x="48" y="174"/>
                </a:lnTo>
                <a:lnTo>
                  <a:pt x="0" y="16"/>
                </a:lnTo>
                <a:lnTo>
                  <a:pt x="3" y="17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B6C3FF21-D82C-2B01-357B-3B363AF711D0}"/>
              </a:ext>
            </a:extLst>
          </p:cNvPr>
          <p:cNvSpPr>
            <a:spLocks noEditPoints="1"/>
          </p:cNvSpPr>
          <p:nvPr/>
        </p:nvSpPr>
        <p:spPr bwMode="auto">
          <a:xfrm>
            <a:off x="4942978" y="1851670"/>
            <a:ext cx="3373438" cy="2487613"/>
          </a:xfrm>
          <a:custGeom>
            <a:avLst/>
            <a:gdLst>
              <a:gd name="T0" fmla="*/ 1980 w 2125"/>
              <a:gd name="T1" fmla="*/ 1106 h 1567"/>
              <a:gd name="T2" fmla="*/ 1956 w 2125"/>
              <a:gd name="T3" fmla="*/ 1100 h 1567"/>
              <a:gd name="T4" fmla="*/ 64 w 2125"/>
              <a:gd name="T5" fmla="*/ 61 h 1567"/>
              <a:gd name="T6" fmla="*/ 113 w 2125"/>
              <a:gd name="T7" fmla="*/ 104 h 1567"/>
              <a:gd name="T8" fmla="*/ 175 w 2125"/>
              <a:gd name="T9" fmla="*/ 113 h 1567"/>
              <a:gd name="T10" fmla="*/ 230 w 2125"/>
              <a:gd name="T11" fmla="*/ 163 h 1567"/>
              <a:gd name="T12" fmla="*/ 293 w 2125"/>
              <a:gd name="T13" fmla="*/ 199 h 1567"/>
              <a:gd name="T14" fmla="*/ 370 w 2125"/>
              <a:gd name="T15" fmla="*/ 189 h 1567"/>
              <a:gd name="T16" fmla="*/ 457 w 2125"/>
              <a:gd name="T17" fmla="*/ 180 h 1567"/>
              <a:gd name="T18" fmla="*/ 553 w 2125"/>
              <a:gd name="T19" fmla="*/ 161 h 1567"/>
              <a:gd name="T20" fmla="*/ 611 w 2125"/>
              <a:gd name="T21" fmla="*/ 138 h 1567"/>
              <a:gd name="T22" fmla="*/ 670 w 2125"/>
              <a:gd name="T23" fmla="*/ 99 h 1567"/>
              <a:gd name="T24" fmla="*/ 740 w 2125"/>
              <a:gd name="T25" fmla="*/ 82 h 1567"/>
              <a:gd name="T26" fmla="*/ 808 w 2125"/>
              <a:gd name="T27" fmla="*/ 25 h 1567"/>
              <a:gd name="T28" fmla="*/ 856 w 2125"/>
              <a:gd name="T29" fmla="*/ 5 h 1567"/>
              <a:gd name="T30" fmla="*/ 905 w 2125"/>
              <a:gd name="T31" fmla="*/ 49 h 1567"/>
              <a:gd name="T32" fmla="*/ 935 w 2125"/>
              <a:gd name="T33" fmla="*/ 109 h 1567"/>
              <a:gd name="T34" fmla="*/ 998 w 2125"/>
              <a:gd name="T35" fmla="*/ 153 h 1567"/>
              <a:gd name="T36" fmla="*/ 1072 w 2125"/>
              <a:gd name="T37" fmla="*/ 133 h 1567"/>
              <a:gd name="T38" fmla="*/ 1141 w 2125"/>
              <a:gd name="T39" fmla="*/ 202 h 1567"/>
              <a:gd name="T40" fmla="*/ 1203 w 2125"/>
              <a:gd name="T41" fmla="*/ 219 h 1567"/>
              <a:gd name="T42" fmla="*/ 1279 w 2125"/>
              <a:gd name="T43" fmla="*/ 263 h 1567"/>
              <a:gd name="T44" fmla="*/ 1325 w 2125"/>
              <a:gd name="T45" fmla="*/ 328 h 1567"/>
              <a:gd name="T46" fmla="*/ 1468 w 2125"/>
              <a:gd name="T47" fmla="*/ 266 h 1567"/>
              <a:gd name="T48" fmla="*/ 1689 w 2125"/>
              <a:gd name="T49" fmla="*/ 61 h 1567"/>
              <a:gd name="T50" fmla="*/ 1949 w 2125"/>
              <a:gd name="T51" fmla="*/ 450 h 1567"/>
              <a:gd name="T52" fmla="*/ 1945 w 2125"/>
              <a:gd name="T53" fmla="*/ 580 h 1567"/>
              <a:gd name="T54" fmla="*/ 1995 w 2125"/>
              <a:gd name="T55" fmla="*/ 717 h 1567"/>
              <a:gd name="T56" fmla="*/ 2052 w 2125"/>
              <a:gd name="T57" fmla="*/ 761 h 1567"/>
              <a:gd name="T58" fmla="*/ 2120 w 2125"/>
              <a:gd name="T59" fmla="*/ 820 h 1567"/>
              <a:gd name="T60" fmla="*/ 2118 w 2125"/>
              <a:gd name="T61" fmla="*/ 838 h 1567"/>
              <a:gd name="T62" fmla="*/ 2106 w 2125"/>
              <a:gd name="T63" fmla="*/ 890 h 1567"/>
              <a:gd name="T64" fmla="*/ 2103 w 2125"/>
              <a:gd name="T65" fmla="*/ 945 h 1567"/>
              <a:gd name="T66" fmla="*/ 2058 w 2125"/>
              <a:gd name="T67" fmla="*/ 1039 h 1567"/>
              <a:gd name="T68" fmla="*/ 2091 w 2125"/>
              <a:gd name="T69" fmla="*/ 1091 h 1567"/>
              <a:gd name="T70" fmla="*/ 2086 w 2125"/>
              <a:gd name="T71" fmla="*/ 1142 h 1567"/>
              <a:gd name="T72" fmla="*/ 1983 w 2125"/>
              <a:gd name="T73" fmla="*/ 1076 h 1567"/>
              <a:gd name="T74" fmla="*/ 1902 w 2125"/>
              <a:gd name="T75" fmla="*/ 1095 h 1567"/>
              <a:gd name="T76" fmla="*/ 1918 w 2125"/>
              <a:gd name="T77" fmla="*/ 1211 h 1567"/>
              <a:gd name="T78" fmla="*/ 1956 w 2125"/>
              <a:gd name="T79" fmla="*/ 1301 h 1567"/>
              <a:gd name="T80" fmla="*/ 1917 w 2125"/>
              <a:gd name="T81" fmla="*/ 1402 h 1567"/>
              <a:gd name="T82" fmla="*/ 1846 w 2125"/>
              <a:gd name="T83" fmla="*/ 1428 h 1567"/>
              <a:gd name="T84" fmla="*/ 1780 w 2125"/>
              <a:gd name="T85" fmla="*/ 1481 h 1567"/>
              <a:gd name="T86" fmla="*/ 1732 w 2125"/>
              <a:gd name="T87" fmla="*/ 1512 h 1567"/>
              <a:gd name="T88" fmla="*/ 1654 w 2125"/>
              <a:gd name="T89" fmla="*/ 1547 h 1567"/>
              <a:gd name="T90" fmla="*/ 1596 w 2125"/>
              <a:gd name="T91" fmla="*/ 1545 h 1567"/>
              <a:gd name="T92" fmla="*/ 1566 w 2125"/>
              <a:gd name="T93" fmla="*/ 1511 h 1567"/>
              <a:gd name="T94" fmla="*/ 1545 w 2125"/>
              <a:gd name="T95" fmla="*/ 1463 h 1567"/>
              <a:gd name="T96" fmla="*/ 1534 w 2125"/>
              <a:gd name="T97" fmla="*/ 1420 h 1567"/>
              <a:gd name="T98" fmla="*/ 1493 w 2125"/>
              <a:gd name="T99" fmla="*/ 1429 h 1567"/>
              <a:gd name="T100" fmla="*/ 1430 w 2125"/>
              <a:gd name="T101" fmla="*/ 1427 h 1567"/>
              <a:gd name="T102" fmla="*/ 1394 w 2125"/>
              <a:gd name="T103" fmla="*/ 1342 h 1567"/>
              <a:gd name="T104" fmla="*/ 1294 w 2125"/>
              <a:gd name="T105" fmla="*/ 1334 h 1567"/>
              <a:gd name="T106" fmla="*/ 1212 w 2125"/>
              <a:gd name="T107" fmla="*/ 1364 h 1567"/>
              <a:gd name="T108" fmla="*/ 1115 w 2125"/>
              <a:gd name="T109" fmla="*/ 1369 h 1567"/>
              <a:gd name="T110" fmla="*/ 904 w 2125"/>
              <a:gd name="T111" fmla="*/ 1278 h 1567"/>
              <a:gd name="T112" fmla="*/ 736 w 2125"/>
              <a:gd name="T113" fmla="*/ 1190 h 1567"/>
              <a:gd name="T114" fmla="*/ 618 w 2125"/>
              <a:gd name="T115" fmla="*/ 1116 h 1567"/>
              <a:gd name="T116" fmla="*/ 450 w 2125"/>
              <a:gd name="T117" fmla="*/ 1007 h 1567"/>
              <a:gd name="T118" fmla="*/ 321 w 2125"/>
              <a:gd name="T119" fmla="*/ 923 h 1567"/>
              <a:gd name="T120" fmla="*/ 79 w 2125"/>
              <a:gd name="T121" fmla="*/ 269 h 1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125" h="1567">
                <a:moveTo>
                  <a:pt x="1983" y="1135"/>
                </a:moveTo>
                <a:lnTo>
                  <a:pt x="1985" y="1132"/>
                </a:lnTo>
                <a:lnTo>
                  <a:pt x="1988" y="1132"/>
                </a:lnTo>
                <a:lnTo>
                  <a:pt x="1994" y="1129"/>
                </a:lnTo>
                <a:lnTo>
                  <a:pt x="1997" y="1131"/>
                </a:lnTo>
                <a:lnTo>
                  <a:pt x="2001" y="1135"/>
                </a:lnTo>
                <a:lnTo>
                  <a:pt x="2004" y="1137"/>
                </a:lnTo>
                <a:lnTo>
                  <a:pt x="2002" y="1137"/>
                </a:lnTo>
                <a:lnTo>
                  <a:pt x="2002" y="1140"/>
                </a:lnTo>
                <a:lnTo>
                  <a:pt x="2001" y="1140"/>
                </a:lnTo>
                <a:lnTo>
                  <a:pt x="1988" y="1147"/>
                </a:lnTo>
                <a:lnTo>
                  <a:pt x="1984" y="1141"/>
                </a:lnTo>
                <a:lnTo>
                  <a:pt x="1983" y="1135"/>
                </a:lnTo>
                <a:close/>
                <a:moveTo>
                  <a:pt x="1956" y="1100"/>
                </a:moveTo>
                <a:lnTo>
                  <a:pt x="1961" y="1101"/>
                </a:lnTo>
                <a:lnTo>
                  <a:pt x="1967" y="1102"/>
                </a:lnTo>
                <a:lnTo>
                  <a:pt x="1970" y="1100"/>
                </a:lnTo>
                <a:lnTo>
                  <a:pt x="1975" y="1103"/>
                </a:lnTo>
                <a:lnTo>
                  <a:pt x="1980" y="1106"/>
                </a:lnTo>
                <a:lnTo>
                  <a:pt x="1981" y="1109"/>
                </a:lnTo>
                <a:lnTo>
                  <a:pt x="1982" y="1111"/>
                </a:lnTo>
                <a:lnTo>
                  <a:pt x="1985" y="1110"/>
                </a:lnTo>
                <a:lnTo>
                  <a:pt x="1989" y="1110"/>
                </a:lnTo>
                <a:lnTo>
                  <a:pt x="1990" y="1111"/>
                </a:lnTo>
                <a:lnTo>
                  <a:pt x="1991" y="1113"/>
                </a:lnTo>
                <a:lnTo>
                  <a:pt x="1995" y="1117"/>
                </a:lnTo>
                <a:lnTo>
                  <a:pt x="1995" y="1120"/>
                </a:lnTo>
                <a:lnTo>
                  <a:pt x="1994" y="1122"/>
                </a:lnTo>
                <a:lnTo>
                  <a:pt x="1990" y="1125"/>
                </a:lnTo>
                <a:lnTo>
                  <a:pt x="1982" y="1124"/>
                </a:lnTo>
                <a:lnTo>
                  <a:pt x="1976" y="1120"/>
                </a:lnTo>
                <a:lnTo>
                  <a:pt x="1971" y="1117"/>
                </a:lnTo>
                <a:lnTo>
                  <a:pt x="1970" y="1113"/>
                </a:lnTo>
                <a:lnTo>
                  <a:pt x="1966" y="1110"/>
                </a:lnTo>
                <a:lnTo>
                  <a:pt x="1962" y="1108"/>
                </a:lnTo>
                <a:lnTo>
                  <a:pt x="1959" y="1106"/>
                </a:lnTo>
                <a:lnTo>
                  <a:pt x="1956" y="1102"/>
                </a:lnTo>
                <a:lnTo>
                  <a:pt x="1956" y="1100"/>
                </a:lnTo>
                <a:close/>
                <a:moveTo>
                  <a:pt x="3" y="17"/>
                </a:moveTo>
                <a:lnTo>
                  <a:pt x="6" y="19"/>
                </a:lnTo>
                <a:lnTo>
                  <a:pt x="9" y="22"/>
                </a:lnTo>
                <a:lnTo>
                  <a:pt x="13" y="28"/>
                </a:lnTo>
                <a:lnTo>
                  <a:pt x="16" y="28"/>
                </a:lnTo>
                <a:lnTo>
                  <a:pt x="18" y="33"/>
                </a:lnTo>
                <a:lnTo>
                  <a:pt x="27" y="37"/>
                </a:lnTo>
                <a:lnTo>
                  <a:pt x="28" y="40"/>
                </a:lnTo>
                <a:lnTo>
                  <a:pt x="31" y="47"/>
                </a:lnTo>
                <a:lnTo>
                  <a:pt x="32" y="51"/>
                </a:lnTo>
                <a:lnTo>
                  <a:pt x="41" y="58"/>
                </a:lnTo>
                <a:lnTo>
                  <a:pt x="40" y="61"/>
                </a:lnTo>
                <a:lnTo>
                  <a:pt x="43" y="62"/>
                </a:lnTo>
                <a:lnTo>
                  <a:pt x="46" y="59"/>
                </a:lnTo>
                <a:lnTo>
                  <a:pt x="51" y="61"/>
                </a:lnTo>
                <a:lnTo>
                  <a:pt x="53" y="60"/>
                </a:lnTo>
                <a:lnTo>
                  <a:pt x="57" y="63"/>
                </a:lnTo>
                <a:lnTo>
                  <a:pt x="59" y="61"/>
                </a:lnTo>
                <a:lnTo>
                  <a:pt x="64" y="61"/>
                </a:lnTo>
                <a:lnTo>
                  <a:pt x="68" y="68"/>
                </a:lnTo>
                <a:lnTo>
                  <a:pt x="72" y="66"/>
                </a:lnTo>
                <a:lnTo>
                  <a:pt x="74" y="69"/>
                </a:lnTo>
                <a:lnTo>
                  <a:pt x="73" y="72"/>
                </a:lnTo>
                <a:lnTo>
                  <a:pt x="75" y="74"/>
                </a:lnTo>
                <a:lnTo>
                  <a:pt x="79" y="74"/>
                </a:lnTo>
                <a:lnTo>
                  <a:pt x="79" y="79"/>
                </a:lnTo>
                <a:lnTo>
                  <a:pt x="81" y="82"/>
                </a:lnTo>
                <a:lnTo>
                  <a:pt x="84" y="82"/>
                </a:lnTo>
                <a:lnTo>
                  <a:pt x="84" y="85"/>
                </a:lnTo>
                <a:lnTo>
                  <a:pt x="88" y="86"/>
                </a:lnTo>
                <a:lnTo>
                  <a:pt x="88" y="88"/>
                </a:lnTo>
                <a:lnTo>
                  <a:pt x="91" y="92"/>
                </a:lnTo>
                <a:lnTo>
                  <a:pt x="97" y="92"/>
                </a:lnTo>
                <a:lnTo>
                  <a:pt x="100" y="96"/>
                </a:lnTo>
                <a:lnTo>
                  <a:pt x="100" y="99"/>
                </a:lnTo>
                <a:lnTo>
                  <a:pt x="108" y="102"/>
                </a:lnTo>
                <a:lnTo>
                  <a:pt x="112" y="100"/>
                </a:lnTo>
                <a:lnTo>
                  <a:pt x="113" y="104"/>
                </a:lnTo>
                <a:lnTo>
                  <a:pt x="117" y="107"/>
                </a:lnTo>
                <a:lnTo>
                  <a:pt x="118" y="110"/>
                </a:lnTo>
                <a:lnTo>
                  <a:pt x="124" y="112"/>
                </a:lnTo>
                <a:lnTo>
                  <a:pt x="126" y="116"/>
                </a:lnTo>
                <a:lnTo>
                  <a:pt x="128" y="111"/>
                </a:lnTo>
                <a:lnTo>
                  <a:pt x="131" y="112"/>
                </a:lnTo>
                <a:lnTo>
                  <a:pt x="133" y="116"/>
                </a:lnTo>
                <a:lnTo>
                  <a:pt x="139" y="118"/>
                </a:lnTo>
                <a:lnTo>
                  <a:pt x="141" y="121"/>
                </a:lnTo>
                <a:lnTo>
                  <a:pt x="144" y="120"/>
                </a:lnTo>
                <a:lnTo>
                  <a:pt x="143" y="117"/>
                </a:lnTo>
                <a:lnTo>
                  <a:pt x="147" y="118"/>
                </a:lnTo>
                <a:lnTo>
                  <a:pt x="150" y="116"/>
                </a:lnTo>
                <a:lnTo>
                  <a:pt x="152" y="119"/>
                </a:lnTo>
                <a:lnTo>
                  <a:pt x="157" y="119"/>
                </a:lnTo>
                <a:lnTo>
                  <a:pt x="162" y="110"/>
                </a:lnTo>
                <a:lnTo>
                  <a:pt x="165" y="117"/>
                </a:lnTo>
                <a:lnTo>
                  <a:pt x="172" y="116"/>
                </a:lnTo>
                <a:lnTo>
                  <a:pt x="175" y="113"/>
                </a:lnTo>
                <a:lnTo>
                  <a:pt x="179" y="117"/>
                </a:lnTo>
                <a:lnTo>
                  <a:pt x="177" y="121"/>
                </a:lnTo>
                <a:lnTo>
                  <a:pt x="178" y="122"/>
                </a:lnTo>
                <a:lnTo>
                  <a:pt x="183" y="122"/>
                </a:lnTo>
                <a:lnTo>
                  <a:pt x="187" y="124"/>
                </a:lnTo>
                <a:lnTo>
                  <a:pt x="187" y="128"/>
                </a:lnTo>
                <a:lnTo>
                  <a:pt x="192" y="132"/>
                </a:lnTo>
                <a:lnTo>
                  <a:pt x="197" y="135"/>
                </a:lnTo>
                <a:lnTo>
                  <a:pt x="199" y="140"/>
                </a:lnTo>
                <a:lnTo>
                  <a:pt x="197" y="141"/>
                </a:lnTo>
                <a:lnTo>
                  <a:pt x="197" y="148"/>
                </a:lnTo>
                <a:lnTo>
                  <a:pt x="199" y="151"/>
                </a:lnTo>
                <a:lnTo>
                  <a:pt x="209" y="155"/>
                </a:lnTo>
                <a:lnTo>
                  <a:pt x="210" y="160"/>
                </a:lnTo>
                <a:lnTo>
                  <a:pt x="214" y="160"/>
                </a:lnTo>
                <a:lnTo>
                  <a:pt x="223" y="159"/>
                </a:lnTo>
                <a:lnTo>
                  <a:pt x="223" y="162"/>
                </a:lnTo>
                <a:lnTo>
                  <a:pt x="226" y="164"/>
                </a:lnTo>
                <a:lnTo>
                  <a:pt x="230" y="163"/>
                </a:lnTo>
                <a:lnTo>
                  <a:pt x="232" y="170"/>
                </a:lnTo>
                <a:lnTo>
                  <a:pt x="235" y="172"/>
                </a:lnTo>
                <a:lnTo>
                  <a:pt x="238" y="177"/>
                </a:lnTo>
                <a:lnTo>
                  <a:pt x="237" y="181"/>
                </a:lnTo>
                <a:lnTo>
                  <a:pt x="235" y="191"/>
                </a:lnTo>
                <a:lnTo>
                  <a:pt x="235" y="194"/>
                </a:lnTo>
                <a:lnTo>
                  <a:pt x="246" y="201"/>
                </a:lnTo>
                <a:lnTo>
                  <a:pt x="246" y="204"/>
                </a:lnTo>
                <a:lnTo>
                  <a:pt x="249" y="204"/>
                </a:lnTo>
                <a:lnTo>
                  <a:pt x="255" y="202"/>
                </a:lnTo>
                <a:lnTo>
                  <a:pt x="256" y="200"/>
                </a:lnTo>
                <a:lnTo>
                  <a:pt x="264" y="202"/>
                </a:lnTo>
                <a:lnTo>
                  <a:pt x="264" y="205"/>
                </a:lnTo>
                <a:lnTo>
                  <a:pt x="267" y="207"/>
                </a:lnTo>
                <a:lnTo>
                  <a:pt x="275" y="205"/>
                </a:lnTo>
                <a:lnTo>
                  <a:pt x="280" y="206"/>
                </a:lnTo>
                <a:lnTo>
                  <a:pt x="285" y="204"/>
                </a:lnTo>
                <a:lnTo>
                  <a:pt x="290" y="207"/>
                </a:lnTo>
                <a:lnTo>
                  <a:pt x="293" y="199"/>
                </a:lnTo>
                <a:lnTo>
                  <a:pt x="298" y="201"/>
                </a:lnTo>
                <a:lnTo>
                  <a:pt x="305" y="199"/>
                </a:lnTo>
                <a:lnTo>
                  <a:pt x="306" y="192"/>
                </a:lnTo>
                <a:lnTo>
                  <a:pt x="313" y="188"/>
                </a:lnTo>
                <a:lnTo>
                  <a:pt x="318" y="188"/>
                </a:lnTo>
                <a:lnTo>
                  <a:pt x="321" y="185"/>
                </a:lnTo>
                <a:lnTo>
                  <a:pt x="324" y="185"/>
                </a:lnTo>
                <a:lnTo>
                  <a:pt x="325" y="188"/>
                </a:lnTo>
                <a:lnTo>
                  <a:pt x="333" y="186"/>
                </a:lnTo>
                <a:lnTo>
                  <a:pt x="337" y="184"/>
                </a:lnTo>
                <a:lnTo>
                  <a:pt x="343" y="184"/>
                </a:lnTo>
                <a:lnTo>
                  <a:pt x="347" y="183"/>
                </a:lnTo>
                <a:lnTo>
                  <a:pt x="346" y="178"/>
                </a:lnTo>
                <a:lnTo>
                  <a:pt x="348" y="179"/>
                </a:lnTo>
                <a:lnTo>
                  <a:pt x="353" y="179"/>
                </a:lnTo>
                <a:lnTo>
                  <a:pt x="358" y="182"/>
                </a:lnTo>
                <a:lnTo>
                  <a:pt x="359" y="186"/>
                </a:lnTo>
                <a:lnTo>
                  <a:pt x="365" y="188"/>
                </a:lnTo>
                <a:lnTo>
                  <a:pt x="370" y="189"/>
                </a:lnTo>
                <a:lnTo>
                  <a:pt x="371" y="187"/>
                </a:lnTo>
                <a:lnTo>
                  <a:pt x="376" y="185"/>
                </a:lnTo>
                <a:lnTo>
                  <a:pt x="380" y="188"/>
                </a:lnTo>
                <a:lnTo>
                  <a:pt x="383" y="193"/>
                </a:lnTo>
                <a:lnTo>
                  <a:pt x="387" y="193"/>
                </a:lnTo>
                <a:lnTo>
                  <a:pt x="389" y="192"/>
                </a:lnTo>
                <a:lnTo>
                  <a:pt x="395" y="192"/>
                </a:lnTo>
                <a:lnTo>
                  <a:pt x="399" y="195"/>
                </a:lnTo>
                <a:lnTo>
                  <a:pt x="403" y="196"/>
                </a:lnTo>
                <a:lnTo>
                  <a:pt x="406" y="193"/>
                </a:lnTo>
                <a:lnTo>
                  <a:pt x="406" y="187"/>
                </a:lnTo>
                <a:lnTo>
                  <a:pt x="415" y="183"/>
                </a:lnTo>
                <a:lnTo>
                  <a:pt x="416" y="182"/>
                </a:lnTo>
                <a:lnTo>
                  <a:pt x="426" y="175"/>
                </a:lnTo>
                <a:lnTo>
                  <a:pt x="438" y="176"/>
                </a:lnTo>
                <a:lnTo>
                  <a:pt x="439" y="173"/>
                </a:lnTo>
                <a:lnTo>
                  <a:pt x="444" y="173"/>
                </a:lnTo>
                <a:lnTo>
                  <a:pt x="455" y="180"/>
                </a:lnTo>
                <a:lnTo>
                  <a:pt x="457" y="180"/>
                </a:lnTo>
                <a:lnTo>
                  <a:pt x="460" y="178"/>
                </a:lnTo>
                <a:lnTo>
                  <a:pt x="471" y="174"/>
                </a:lnTo>
                <a:lnTo>
                  <a:pt x="479" y="168"/>
                </a:lnTo>
                <a:lnTo>
                  <a:pt x="480" y="165"/>
                </a:lnTo>
                <a:lnTo>
                  <a:pt x="491" y="166"/>
                </a:lnTo>
                <a:lnTo>
                  <a:pt x="496" y="159"/>
                </a:lnTo>
                <a:lnTo>
                  <a:pt x="500" y="160"/>
                </a:lnTo>
                <a:lnTo>
                  <a:pt x="506" y="158"/>
                </a:lnTo>
                <a:lnTo>
                  <a:pt x="508" y="157"/>
                </a:lnTo>
                <a:lnTo>
                  <a:pt x="512" y="157"/>
                </a:lnTo>
                <a:lnTo>
                  <a:pt x="515" y="159"/>
                </a:lnTo>
                <a:lnTo>
                  <a:pt x="522" y="167"/>
                </a:lnTo>
                <a:lnTo>
                  <a:pt x="523" y="169"/>
                </a:lnTo>
                <a:lnTo>
                  <a:pt x="529" y="169"/>
                </a:lnTo>
                <a:lnTo>
                  <a:pt x="534" y="166"/>
                </a:lnTo>
                <a:lnTo>
                  <a:pt x="539" y="168"/>
                </a:lnTo>
                <a:lnTo>
                  <a:pt x="545" y="168"/>
                </a:lnTo>
                <a:lnTo>
                  <a:pt x="551" y="163"/>
                </a:lnTo>
                <a:lnTo>
                  <a:pt x="553" y="161"/>
                </a:lnTo>
                <a:lnTo>
                  <a:pt x="553" y="157"/>
                </a:lnTo>
                <a:lnTo>
                  <a:pt x="550" y="157"/>
                </a:lnTo>
                <a:lnTo>
                  <a:pt x="556" y="148"/>
                </a:lnTo>
                <a:lnTo>
                  <a:pt x="559" y="147"/>
                </a:lnTo>
                <a:lnTo>
                  <a:pt x="563" y="150"/>
                </a:lnTo>
                <a:lnTo>
                  <a:pt x="568" y="151"/>
                </a:lnTo>
                <a:lnTo>
                  <a:pt x="570" y="155"/>
                </a:lnTo>
                <a:lnTo>
                  <a:pt x="575" y="157"/>
                </a:lnTo>
                <a:lnTo>
                  <a:pt x="582" y="161"/>
                </a:lnTo>
                <a:lnTo>
                  <a:pt x="585" y="162"/>
                </a:lnTo>
                <a:lnTo>
                  <a:pt x="591" y="160"/>
                </a:lnTo>
                <a:lnTo>
                  <a:pt x="592" y="159"/>
                </a:lnTo>
                <a:lnTo>
                  <a:pt x="593" y="151"/>
                </a:lnTo>
                <a:lnTo>
                  <a:pt x="597" y="147"/>
                </a:lnTo>
                <a:lnTo>
                  <a:pt x="603" y="145"/>
                </a:lnTo>
                <a:lnTo>
                  <a:pt x="605" y="143"/>
                </a:lnTo>
                <a:lnTo>
                  <a:pt x="604" y="138"/>
                </a:lnTo>
                <a:lnTo>
                  <a:pt x="609" y="135"/>
                </a:lnTo>
                <a:lnTo>
                  <a:pt x="611" y="138"/>
                </a:lnTo>
                <a:lnTo>
                  <a:pt x="610" y="141"/>
                </a:lnTo>
                <a:lnTo>
                  <a:pt x="617" y="144"/>
                </a:lnTo>
                <a:lnTo>
                  <a:pt x="618" y="143"/>
                </a:lnTo>
                <a:lnTo>
                  <a:pt x="618" y="140"/>
                </a:lnTo>
                <a:lnTo>
                  <a:pt x="621" y="138"/>
                </a:lnTo>
                <a:lnTo>
                  <a:pt x="622" y="133"/>
                </a:lnTo>
                <a:lnTo>
                  <a:pt x="625" y="130"/>
                </a:lnTo>
                <a:lnTo>
                  <a:pt x="628" y="129"/>
                </a:lnTo>
                <a:lnTo>
                  <a:pt x="630" y="124"/>
                </a:lnTo>
                <a:lnTo>
                  <a:pt x="632" y="122"/>
                </a:lnTo>
                <a:lnTo>
                  <a:pt x="635" y="121"/>
                </a:lnTo>
                <a:lnTo>
                  <a:pt x="636" y="120"/>
                </a:lnTo>
                <a:lnTo>
                  <a:pt x="642" y="118"/>
                </a:lnTo>
                <a:lnTo>
                  <a:pt x="649" y="112"/>
                </a:lnTo>
                <a:lnTo>
                  <a:pt x="651" y="110"/>
                </a:lnTo>
                <a:lnTo>
                  <a:pt x="654" y="103"/>
                </a:lnTo>
                <a:lnTo>
                  <a:pt x="658" y="105"/>
                </a:lnTo>
                <a:lnTo>
                  <a:pt x="660" y="103"/>
                </a:lnTo>
                <a:lnTo>
                  <a:pt x="670" y="99"/>
                </a:lnTo>
                <a:lnTo>
                  <a:pt x="675" y="103"/>
                </a:lnTo>
                <a:lnTo>
                  <a:pt x="681" y="101"/>
                </a:lnTo>
                <a:lnTo>
                  <a:pt x="679" y="98"/>
                </a:lnTo>
                <a:lnTo>
                  <a:pt x="677" y="97"/>
                </a:lnTo>
                <a:lnTo>
                  <a:pt x="678" y="94"/>
                </a:lnTo>
                <a:lnTo>
                  <a:pt x="678" y="90"/>
                </a:lnTo>
                <a:lnTo>
                  <a:pt x="680" y="87"/>
                </a:lnTo>
                <a:lnTo>
                  <a:pt x="681" y="82"/>
                </a:lnTo>
                <a:lnTo>
                  <a:pt x="681" y="81"/>
                </a:lnTo>
                <a:lnTo>
                  <a:pt x="689" y="82"/>
                </a:lnTo>
                <a:lnTo>
                  <a:pt x="692" y="83"/>
                </a:lnTo>
                <a:lnTo>
                  <a:pt x="702" y="82"/>
                </a:lnTo>
                <a:lnTo>
                  <a:pt x="704" y="83"/>
                </a:lnTo>
                <a:lnTo>
                  <a:pt x="717" y="86"/>
                </a:lnTo>
                <a:lnTo>
                  <a:pt x="722" y="85"/>
                </a:lnTo>
                <a:lnTo>
                  <a:pt x="723" y="88"/>
                </a:lnTo>
                <a:lnTo>
                  <a:pt x="734" y="86"/>
                </a:lnTo>
                <a:lnTo>
                  <a:pt x="735" y="84"/>
                </a:lnTo>
                <a:lnTo>
                  <a:pt x="740" y="82"/>
                </a:lnTo>
                <a:lnTo>
                  <a:pt x="747" y="80"/>
                </a:lnTo>
                <a:lnTo>
                  <a:pt x="752" y="76"/>
                </a:lnTo>
                <a:lnTo>
                  <a:pt x="755" y="69"/>
                </a:lnTo>
                <a:lnTo>
                  <a:pt x="758" y="66"/>
                </a:lnTo>
                <a:lnTo>
                  <a:pt x="759" y="60"/>
                </a:lnTo>
                <a:lnTo>
                  <a:pt x="761" y="59"/>
                </a:lnTo>
                <a:lnTo>
                  <a:pt x="761" y="56"/>
                </a:lnTo>
                <a:lnTo>
                  <a:pt x="768" y="48"/>
                </a:lnTo>
                <a:lnTo>
                  <a:pt x="774" y="48"/>
                </a:lnTo>
                <a:lnTo>
                  <a:pt x="780" y="44"/>
                </a:lnTo>
                <a:lnTo>
                  <a:pt x="782" y="44"/>
                </a:lnTo>
                <a:lnTo>
                  <a:pt x="789" y="39"/>
                </a:lnTo>
                <a:lnTo>
                  <a:pt x="788" y="35"/>
                </a:lnTo>
                <a:lnTo>
                  <a:pt x="790" y="33"/>
                </a:lnTo>
                <a:lnTo>
                  <a:pt x="789" y="30"/>
                </a:lnTo>
                <a:lnTo>
                  <a:pt x="798" y="23"/>
                </a:lnTo>
                <a:lnTo>
                  <a:pt x="804" y="24"/>
                </a:lnTo>
                <a:lnTo>
                  <a:pt x="805" y="27"/>
                </a:lnTo>
                <a:lnTo>
                  <a:pt x="808" y="25"/>
                </a:lnTo>
                <a:lnTo>
                  <a:pt x="809" y="28"/>
                </a:lnTo>
                <a:lnTo>
                  <a:pt x="814" y="23"/>
                </a:lnTo>
                <a:lnTo>
                  <a:pt x="812" y="18"/>
                </a:lnTo>
                <a:lnTo>
                  <a:pt x="810" y="17"/>
                </a:lnTo>
                <a:lnTo>
                  <a:pt x="813" y="12"/>
                </a:lnTo>
                <a:lnTo>
                  <a:pt x="814" y="13"/>
                </a:lnTo>
                <a:lnTo>
                  <a:pt x="814" y="11"/>
                </a:lnTo>
                <a:lnTo>
                  <a:pt x="816" y="11"/>
                </a:lnTo>
                <a:lnTo>
                  <a:pt x="816" y="10"/>
                </a:lnTo>
                <a:lnTo>
                  <a:pt x="823" y="3"/>
                </a:lnTo>
                <a:lnTo>
                  <a:pt x="823" y="1"/>
                </a:lnTo>
                <a:lnTo>
                  <a:pt x="826" y="0"/>
                </a:lnTo>
                <a:lnTo>
                  <a:pt x="833" y="2"/>
                </a:lnTo>
                <a:lnTo>
                  <a:pt x="840" y="3"/>
                </a:lnTo>
                <a:lnTo>
                  <a:pt x="844" y="0"/>
                </a:lnTo>
                <a:lnTo>
                  <a:pt x="846" y="1"/>
                </a:lnTo>
                <a:lnTo>
                  <a:pt x="852" y="4"/>
                </a:lnTo>
                <a:lnTo>
                  <a:pt x="856" y="3"/>
                </a:lnTo>
                <a:lnTo>
                  <a:pt x="856" y="5"/>
                </a:lnTo>
                <a:lnTo>
                  <a:pt x="860" y="5"/>
                </a:lnTo>
                <a:lnTo>
                  <a:pt x="859" y="7"/>
                </a:lnTo>
                <a:lnTo>
                  <a:pt x="867" y="13"/>
                </a:lnTo>
                <a:lnTo>
                  <a:pt x="870" y="11"/>
                </a:lnTo>
                <a:lnTo>
                  <a:pt x="877" y="16"/>
                </a:lnTo>
                <a:lnTo>
                  <a:pt x="880" y="16"/>
                </a:lnTo>
                <a:lnTo>
                  <a:pt x="882" y="21"/>
                </a:lnTo>
                <a:lnTo>
                  <a:pt x="882" y="27"/>
                </a:lnTo>
                <a:lnTo>
                  <a:pt x="885" y="33"/>
                </a:lnTo>
                <a:lnTo>
                  <a:pt x="885" y="37"/>
                </a:lnTo>
                <a:lnTo>
                  <a:pt x="888" y="37"/>
                </a:lnTo>
                <a:lnTo>
                  <a:pt x="891" y="39"/>
                </a:lnTo>
                <a:lnTo>
                  <a:pt x="890" y="41"/>
                </a:lnTo>
                <a:lnTo>
                  <a:pt x="893" y="43"/>
                </a:lnTo>
                <a:lnTo>
                  <a:pt x="893" y="40"/>
                </a:lnTo>
                <a:lnTo>
                  <a:pt x="895" y="38"/>
                </a:lnTo>
                <a:lnTo>
                  <a:pt x="900" y="45"/>
                </a:lnTo>
                <a:lnTo>
                  <a:pt x="904" y="47"/>
                </a:lnTo>
                <a:lnTo>
                  <a:pt x="905" y="49"/>
                </a:lnTo>
                <a:lnTo>
                  <a:pt x="911" y="52"/>
                </a:lnTo>
                <a:lnTo>
                  <a:pt x="917" y="58"/>
                </a:lnTo>
                <a:lnTo>
                  <a:pt x="921" y="60"/>
                </a:lnTo>
                <a:lnTo>
                  <a:pt x="923" y="60"/>
                </a:lnTo>
                <a:lnTo>
                  <a:pt x="927" y="61"/>
                </a:lnTo>
                <a:lnTo>
                  <a:pt x="930" y="65"/>
                </a:lnTo>
                <a:lnTo>
                  <a:pt x="933" y="77"/>
                </a:lnTo>
                <a:lnTo>
                  <a:pt x="936" y="80"/>
                </a:lnTo>
                <a:lnTo>
                  <a:pt x="934" y="82"/>
                </a:lnTo>
                <a:lnTo>
                  <a:pt x="937" y="87"/>
                </a:lnTo>
                <a:lnTo>
                  <a:pt x="939" y="90"/>
                </a:lnTo>
                <a:lnTo>
                  <a:pt x="938" y="94"/>
                </a:lnTo>
                <a:lnTo>
                  <a:pt x="936" y="97"/>
                </a:lnTo>
                <a:lnTo>
                  <a:pt x="939" y="100"/>
                </a:lnTo>
                <a:lnTo>
                  <a:pt x="939" y="104"/>
                </a:lnTo>
                <a:lnTo>
                  <a:pt x="937" y="102"/>
                </a:lnTo>
                <a:lnTo>
                  <a:pt x="935" y="104"/>
                </a:lnTo>
                <a:lnTo>
                  <a:pt x="936" y="109"/>
                </a:lnTo>
                <a:lnTo>
                  <a:pt x="935" y="109"/>
                </a:lnTo>
                <a:lnTo>
                  <a:pt x="938" y="114"/>
                </a:lnTo>
                <a:lnTo>
                  <a:pt x="938" y="118"/>
                </a:lnTo>
                <a:lnTo>
                  <a:pt x="943" y="123"/>
                </a:lnTo>
                <a:lnTo>
                  <a:pt x="947" y="130"/>
                </a:lnTo>
                <a:lnTo>
                  <a:pt x="945" y="133"/>
                </a:lnTo>
                <a:lnTo>
                  <a:pt x="948" y="139"/>
                </a:lnTo>
                <a:lnTo>
                  <a:pt x="954" y="146"/>
                </a:lnTo>
                <a:lnTo>
                  <a:pt x="956" y="145"/>
                </a:lnTo>
                <a:lnTo>
                  <a:pt x="962" y="146"/>
                </a:lnTo>
                <a:lnTo>
                  <a:pt x="970" y="151"/>
                </a:lnTo>
                <a:lnTo>
                  <a:pt x="972" y="150"/>
                </a:lnTo>
                <a:lnTo>
                  <a:pt x="973" y="154"/>
                </a:lnTo>
                <a:lnTo>
                  <a:pt x="981" y="157"/>
                </a:lnTo>
                <a:lnTo>
                  <a:pt x="985" y="154"/>
                </a:lnTo>
                <a:lnTo>
                  <a:pt x="987" y="157"/>
                </a:lnTo>
                <a:lnTo>
                  <a:pt x="992" y="154"/>
                </a:lnTo>
                <a:lnTo>
                  <a:pt x="995" y="156"/>
                </a:lnTo>
                <a:lnTo>
                  <a:pt x="998" y="156"/>
                </a:lnTo>
                <a:lnTo>
                  <a:pt x="998" y="153"/>
                </a:lnTo>
                <a:lnTo>
                  <a:pt x="1004" y="153"/>
                </a:lnTo>
                <a:lnTo>
                  <a:pt x="1010" y="151"/>
                </a:lnTo>
                <a:lnTo>
                  <a:pt x="1013" y="154"/>
                </a:lnTo>
                <a:lnTo>
                  <a:pt x="1018" y="152"/>
                </a:lnTo>
                <a:lnTo>
                  <a:pt x="1024" y="154"/>
                </a:lnTo>
                <a:lnTo>
                  <a:pt x="1027" y="146"/>
                </a:lnTo>
                <a:lnTo>
                  <a:pt x="1027" y="145"/>
                </a:lnTo>
                <a:lnTo>
                  <a:pt x="1037" y="142"/>
                </a:lnTo>
                <a:lnTo>
                  <a:pt x="1048" y="144"/>
                </a:lnTo>
                <a:lnTo>
                  <a:pt x="1054" y="140"/>
                </a:lnTo>
                <a:lnTo>
                  <a:pt x="1058" y="141"/>
                </a:lnTo>
                <a:lnTo>
                  <a:pt x="1059" y="140"/>
                </a:lnTo>
                <a:lnTo>
                  <a:pt x="1060" y="139"/>
                </a:lnTo>
                <a:lnTo>
                  <a:pt x="1061" y="135"/>
                </a:lnTo>
                <a:lnTo>
                  <a:pt x="1061" y="134"/>
                </a:lnTo>
                <a:lnTo>
                  <a:pt x="1066" y="133"/>
                </a:lnTo>
                <a:lnTo>
                  <a:pt x="1069" y="133"/>
                </a:lnTo>
                <a:lnTo>
                  <a:pt x="1071" y="132"/>
                </a:lnTo>
                <a:lnTo>
                  <a:pt x="1072" y="133"/>
                </a:lnTo>
                <a:lnTo>
                  <a:pt x="1076" y="130"/>
                </a:lnTo>
                <a:lnTo>
                  <a:pt x="1080" y="128"/>
                </a:lnTo>
                <a:lnTo>
                  <a:pt x="1084" y="128"/>
                </a:lnTo>
                <a:lnTo>
                  <a:pt x="1088" y="142"/>
                </a:lnTo>
                <a:lnTo>
                  <a:pt x="1095" y="145"/>
                </a:lnTo>
                <a:lnTo>
                  <a:pt x="1094" y="153"/>
                </a:lnTo>
                <a:lnTo>
                  <a:pt x="1104" y="161"/>
                </a:lnTo>
                <a:lnTo>
                  <a:pt x="1109" y="163"/>
                </a:lnTo>
                <a:lnTo>
                  <a:pt x="1108" y="166"/>
                </a:lnTo>
                <a:lnTo>
                  <a:pt x="1110" y="169"/>
                </a:lnTo>
                <a:lnTo>
                  <a:pt x="1107" y="176"/>
                </a:lnTo>
                <a:lnTo>
                  <a:pt x="1110" y="177"/>
                </a:lnTo>
                <a:lnTo>
                  <a:pt x="1113" y="181"/>
                </a:lnTo>
                <a:lnTo>
                  <a:pt x="1118" y="181"/>
                </a:lnTo>
                <a:lnTo>
                  <a:pt x="1121" y="183"/>
                </a:lnTo>
                <a:lnTo>
                  <a:pt x="1128" y="184"/>
                </a:lnTo>
                <a:lnTo>
                  <a:pt x="1133" y="188"/>
                </a:lnTo>
                <a:lnTo>
                  <a:pt x="1135" y="198"/>
                </a:lnTo>
                <a:lnTo>
                  <a:pt x="1141" y="202"/>
                </a:lnTo>
                <a:lnTo>
                  <a:pt x="1149" y="205"/>
                </a:lnTo>
                <a:lnTo>
                  <a:pt x="1151" y="205"/>
                </a:lnTo>
                <a:lnTo>
                  <a:pt x="1154" y="199"/>
                </a:lnTo>
                <a:lnTo>
                  <a:pt x="1157" y="200"/>
                </a:lnTo>
                <a:lnTo>
                  <a:pt x="1160" y="200"/>
                </a:lnTo>
                <a:lnTo>
                  <a:pt x="1163" y="198"/>
                </a:lnTo>
                <a:lnTo>
                  <a:pt x="1163" y="193"/>
                </a:lnTo>
                <a:lnTo>
                  <a:pt x="1166" y="193"/>
                </a:lnTo>
                <a:lnTo>
                  <a:pt x="1169" y="194"/>
                </a:lnTo>
                <a:lnTo>
                  <a:pt x="1174" y="193"/>
                </a:lnTo>
                <a:lnTo>
                  <a:pt x="1179" y="197"/>
                </a:lnTo>
                <a:lnTo>
                  <a:pt x="1183" y="196"/>
                </a:lnTo>
                <a:lnTo>
                  <a:pt x="1184" y="198"/>
                </a:lnTo>
                <a:lnTo>
                  <a:pt x="1184" y="203"/>
                </a:lnTo>
                <a:lnTo>
                  <a:pt x="1185" y="211"/>
                </a:lnTo>
                <a:lnTo>
                  <a:pt x="1188" y="213"/>
                </a:lnTo>
                <a:lnTo>
                  <a:pt x="1193" y="216"/>
                </a:lnTo>
                <a:lnTo>
                  <a:pt x="1200" y="217"/>
                </a:lnTo>
                <a:lnTo>
                  <a:pt x="1203" y="219"/>
                </a:lnTo>
                <a:lnTo>
                  <a:pt x="1209" y="215"/>
                </a:lnTo>
                <a:lnTo>
                  <a:pt x="1214" y="219"/>
                </a:lnTo>
                <a:lnTo>
                  <a:pt x="1222" y="217"/>
                </a:lnTo>
                <a:lnTo>
                  <a:pt x="1226" y="220"/>
                </a:lnTo>
                <a:lnTo>
                  <a:pt x="1234" y="219"/>
                </a:lnTo>
                <a:lnTo>
                  <a:pt x="1235" y="226"/>
                </a:lnTo>
                <a:lnTo>
                  <a:pt x="1237" y="228"/>
                </a:lnTo>
                <a:lnTo>
                  <a:pt x="1241" y="229"/>
                </a:lnTo>
                <a:lnTo>
                  <a:pt x="1245" y="233"/>
                </a:lnTo>
                <a:lnTo>
                  <a:pt x="1247" y="239"/>
                </a:lnTo>
                <a:lnTo>
                  <a:pt x="1252" y="242"/>
                </a:lnTo>
                <a:lnTo>
                  <a:pt x="1257" y="243"/>
                </a:lnTo>
                <a:lnTo>
                  <a:pt x="1259" y="250"/>
                </a:lnTo>
                <a:lnTo>
                  <a:pt x="1261" y="252"/>
                </a:lnTo>
                <a:lnTo>
                  <a:pt x="1268" y="250"/>
                </a:lnTo>
                <a:lnTo>
                  <a:pt x="1275" y="253"/>
                </a:lnTo>
                <a:lnTo>
                  <a:pt x="1277" y="255"/>
                </a:lnTo>
                <a:lnTo>
                  <a:pt x="1277" y="258"/>
                </a:lnTo>
                <a:lnTo>
                  <a:pt x="1279" y="263"/>
                </a:lnTo>
                <a:lnTo>
                  <a:pt x="1287" y="267"/>
                </a:lnTo>
                <a:lnTo>
                  <a:pt x="1289" y="273"/>
                </a:lnTo>
                <a:lnTo>
                  <a:pt x="1294" y="275"/>
                </a:lnTo>
                <a:lnTo>
                  <a:pt x="1299" y="271"/>
                </a:lnTo>
                <a:lnTo>
                  <a:pt x="1302" y="272"/>
                </a:lnTo>
                <a:lnTo>
                  <a:pt x="1308" y="279"/>
                </a:lnTo>
                <a:lnTo>
                  <a:pt x="1309" y="285"/>
                </a:lnTo>
                <a:lnTo>
                  <a:pt x="1312" y="289"/>
                </a:lnTo>
                <a:lnTo>
                  <a:pt x="1315" y="291"/>
                </a:lnTo>
                <a:lnTo>
                  <a:pt x="1315" y="296"/>
                </a:lnTo>
                <a:lnTo>
                  <a:pt x="1311" y="301"/>
                </a:lnTo>
                <a:lnTo>
                  <a:pt x="1310" y="303"/>
                </a:lnTo>
                <a:lnTo>
                  <a:pt x="1309" y="314"/>
                </a:lnTo>
                <a:lnTo>
                  <a:pt x="1310" y="318"/>
                </a:lnTo>
                <a:lnTo>
                  <a:pt x="1313" y="321"/>
                </a:lnTo>
                <a:lnTo>
                  <a:pt x="1318" y="324"/>
                </a:lnTo>
                <a:lnTo>
                  <a:pt x="1320" y="326"/>
                </a:lnTo>
                <a:lnTo>
                  <a:pt x="1323" y="328"/>
                </a:lnTo>
                <a:lnTo>
                  <a:pt x="1325" y="328"/>
                </a:lnTo>
                <a:lnTo>
                  <a:pt x="1328" y="324"/>
                </a:lnTo>
                <a:lnTo>
                  <a:pt x="1335" y="323"/>
                </a:lnTo>
                <a:lnTo>
                  <a:pt x="1340" y="325"/>
                </a:lnTo>
                <a:lnTo>
                  <a:pt x="1348" y="330"/>
                </a:lnTo>
                <a:lnTo>
                  <a:pt x="1349" y="333"/>
                </a:lnTo>
                <a:lnTo>
                  <a:pt x="1361" y="330"/>
                </a:lnTo>
                <a:lnTo>
                  <a:pt x="1365" y="328"/>
                </a:lnTo>
                <a:lnTo>
                  <a:pt x="1369" y="326"/>
                </a:lnTo>
                <a:lnTo>
                  <a:pt x="1381" y="325"/>
                </a:lnTo>
                <a:lnTo>
                  <a:pt x="1393" y="323"/>
                </a:lnTo>
                <a:lnTo>
                  <a:pt x="1398" y="324"/>
                </a:lnTo>
                <a:lnTo>
                  <a:pt x="1407" y="323"/>
                </a:lnTo>
                <a:lnTo>
                  <a:pt x="1408" y="323"/>
                </a:lnTo>
                <a:lnTo>
                  <a:pt x="1408" y="322"/>
                </a:lnTo>
                <a:lnTo>
                  <a:pt x="1425" y="305"/>
                </a:lnTo>
                <a:lnTo>
                  <a:pt x="1452" y="282"/>
                </a:lnTo>
                <a:lnTo>
                  <a:pt x="1453" y="281"/>
                </a:lnTo>
                <a:lnTo>
                  <a:pt x="1457" y="277"/>
                </a:lnTo>
                <a:lnTo>
                  <a:pt x="1468" y="266"/>
                </a:lnTo>
                <a:lnTo>
                  <a:pt x="1469" y="265"/>
                </a:lnTo>
                <a:lnTo>
                  <a:pt x="1480" y="254"/>
                </a:lnTo>
                <a:lnTo>
                  <a:pt x="1481" y="254"/>
                </a:lnTo>
                <a:lnTo>
                  <a:pt x="1491" y="245"/>
                </a:lnTo>
                <a:lnTo>
                  <a:pt x="1496" y="240"/>
                </a:lnTo>
                <a:lnTo>
                  <a:pt x="1498" y="238"/>
                </a:lnTo>
                <a:lnTo>
                  <a:pt x="1499" y="237"/>
                </a:lnTo>
                <a:lnTo>
                  <a:pt x="1506" y="230"/>
                </a:lnTo>
                <a:lnTo>
                  <a:pt x="1512" y="225"/>
                </a:lnTo>
                <a:lnTo>
                  <a:pt x="1513" y="224"/>
                </a:lnTo>
                <a:lnTo>
                  <a:pt x="1528" y="211"/>
                </a:lnTo>
                <a:lnTo>
                  <a:pt x="1536" y="204"/>
                </a:lnTo>
                <a:lnTo>
                  <a:pt x="1545" y="194"/>
                </a:lnTo>
                <a:lnTo>
                  <a:pt x="1576" y="166"/>
                </a:lnTo>
                <a:lnTo>
                  <a:pt x="1591" y="151"/>
                </a:lnTo>
                <a:lnTo>
                  <a:pt x="1604" y="140"/>
                </a:lnTo>
                <a:lnTo>
                  <a:pt x="1674" y="74"/>
                </a:lnTo>
                <a:lnTo>
                  <a:pt x="1676" y="72"/>
                </a:lnTo>
                <a:lnTo>
                  <a:pt x="1689" y="61"/>
                </a:lnTo>
                <a:lnTo>
                  <a:pt x="1691" y="59"/>
                </a:lnTo>
                <a:lnTo>
                  <a:pt x="1744" y="8"/>
                </a:lnTo>
                <a:lnTo>
                  <a:pt x="1792" y="156"/>
                </a:lnTo>
                <a:lnTo>
                  <a:pt x="1793" y="157"/>
                </a:lnTo>
                <a:lnTo>
                  <a:pt x="1840" y="302"/>
                </a:lnTo>
                <a:lnTo>
                  <a:pt x="1842" y="308"/>
                </a:lnTo>
                <a:lnTo>
                  <a:pt x="1847" y="321"/>
                </a:lnTo>
                <a:lnTo>
                  <a:pt x="1849" y="330"/>
                </a:lnTo>
                <a:lnTo>
                  <a:pt x="1877" y="413"/>
                </a:lnTo>
                <a:lnTo>
                  <a:pt x="1882" y="410"/>
                </a:lnTo>
                <a:lnTo>
                  <a:pt x="1886" y="406"/>
                </a:lnTo>
                <a:lnTo>
                  <a:pt x="1890" y="406"/>
                </a:lnTo>
                <a:lnTo>
                  <a:pt x="1896" y="405"/>
                </a:lnTo>
                <a:lnTo>
                  <a:pt x="1902" y="406"/>
                </a:lnTo>
                <a:lnTo>
                  <a:pt x="1906" y="408"/>
                </a:lnTo>
                <a:lnTo>
                  <a:pt x="1934" y="416"/>
                </a:lnTo>
                <a:lnTo>
                  <a:pt x="1940" y="418"/>
                </a:lnTo>
                <a:lnTo>
                  <a:pt x="1949" y="446"/>
                </a:lnTo>
                <a:lnTo>
                  <a:pt x="1949" y="450"/>
                </a:lnTo>
                <a:lnTo>
                  <a:pt x="1964" y="457"/>
                </a:lnTo>
                <a:lnTo>
                  <a:pt x="1969" y="461"/>
                </a:lnTo>
                <a:lnTo>
                  <a:pt x="1970" y="462"/>
                </a:lnTo>
                <a:lnTo>
                  <a:pt x="1971" y="472"/>
                </a:lnTo>
                <a:lnTo>
                  <a:pt x="1976" y="481"/>
                </a:lnTo>
                <a:lnTo>
                  <a:pt x="1979" y="498"/>
                </a:lnTo>
                <a:lnTo>
                  <a:pt x="1978" y="502"/>
                </a:lnTo>
                <a:lnTo>
                  <a:pt x="1965" y="508"/>
                </a:lnTo>
                <a:lnTo>
                  <a:pt x="1957" y="536"/>
                </a:lnTo>
                <a:lnTo>
                  <a:pt x="1951" y="544"/>
                </a:lnTo>
                <a:lnTo>
                  <a:pt x="1950" y="547"/>
                </a:lnTo>
                <a:lnTo>
                  <a:pt x="1948" y="561"/>
                </a:lnTo>
                <a:lnTo>
                  <a:pt x="1950" y="564"/>
                </a:lnTo>
                <a:lnTo>
                  <a:pt x="1955" y="567"/>
                </a:lnTo>
                <a:lnTo>
                  <a:pt x="1954" y="570"/>
                </a:lnTo>
                <a:lnTo>
                  <a:pt x="1952" y="571"/>
                </a:lnTo>
                <a:lnTo>
                  <a:pt x="1949" y="575"/>
                </a:lnTo>
                <a:lnTo>
                  <a:pt x="1948" y="576"/>
                </a:lnTo>
                <a:lnTo>
                  <a:pt x="1945" y="580"/>
                </a:lnTo>
                <a:lnTo>
                  <a:pt x="1943" y="585"/>
                </a:lnTo>
                <a:lnTo>
                  <a:pt x="1948" y="589"/>
                </a:lnTo>
                <a:lnTo>
                  <a:pt x="1951" y="595"/>
                </a:lnTo>
                <a:lnTo>
                  <a:pt x="1953" y="603"/>
                </a:lnTo>
                <a:lnTo>
                  <a:pt x="1955" y="603"/>
                </a:lnTo>
                <a:lnTo>
                  <a:pt x="1965" y="620"/>
                </a:lnTo>
                <a:lnTo>
                  <a:pt x="1971" y="645"/>
                </a:lnTo>
                <a:lnTo>
                  <a:pt x="1971" y="647"/>
                </a:lnTo>
                <a:lnTo>
                  <a:pt x="1969" y="653"/>
                </a:lnTo>
                <a:lnTo>
                  <a:pt x="1971" y="655"/>
                </a:lnTo>
                <a:lnTo>
                  <a:pt x="1978" y="668"/>
                </a:lnTo>
                <a:lnTo>
                  <a:pt x="1983" y="678"/>
                </a:lnTo>
                <a:lnTo>
                  <a:pt x="1988" y="685"/>
                </a:lnTo>
                <a:lnTo>
                  <a:pt x="1987" y="688"/>
                </a:lnTo>
                <a:lnTo>
                  <a:pt x="1989" y="694"/>
                </a:lnTo>
                <a:lnTo>
                  <a:pt x="1986" y="705"/>
                </a:lnTo>
                <a:lnTo>
                  <a:pt x="1993" y="711"/>
                </a:lnTo>
                <a:lnTo>
                  <a:pt x="1995" y="714"/>
                </a:lnTo>
                <a:lnTo>
                  <a:pt x="1995" y="717"/>
                </a:lnTo>
                <a:lnTo>
                  <a:pt x="1999" y="721"/>
                </a:lnTo>
                <a:lnTo>
                  <a:pt x="2003" y="723"/>
                </a:lnTo>
                <a:lnTo>
                  <a:pt x="2005" y="726"/>
                </a:lnTo>
                <a:lnTo>
                  <a:pt x="2009" y="729"/>
                </a:lnTo>
                <a:lnTo>
                  <a:pt x="2024" y="733"/>
                </a:lnTo>
                <a:lnTo>
                  <a:pt x="2027" y="734"/>
                </a:lnTo>
                <a:lnTo>
                  <a:pt x="2030" y="734"/>
                </a:lnTo>
                <a:lnTo>
                  <a:pt x="2031" y="735"/>
                </a:lnTo>
                <a:lnTo>
                  <a:pt x="2033" y="735"/>
                </a:lnTo>
                <a:lnTo>
                  <a:pt x="2035" y="735"/>
                </a:lnTo>
                <a:lnTo>
                  <a:pt x="2036" y="736"/>
                </a:lnTo>
                <a:lnTo>
                  <a:pt x="2037" y="737"/>
                </a:lnTo>
                <a:lnTo>
                  <a:pt x="2042" y="741"/>
                </a:lnTo>
                <a:lnTo>
                  <a:pt x="2046" y="746"/>
                </a:lnTo>
                <a:lnTo>
                  <a:pt x="2046" y="747"/>
                </a:lnTo>
                <a:lnTo>
                  <a:pt x="2047" y="747"/>
                </a:lnTo>
                <a:lnTo>
                  <a:pt x="2047" y="748"/>
                </a:lnTo>
                <a:lnTo>
                  <a:pt x="2049" y="758"/>
                </a:lnTo>
                <a:lnTo>
                  <a:pt x="2052" y="761"/>
                </a:lnTo>
                <a:lnTo>
                  <a:pt x="2055" y="764"/>
                </a:lnTo>
                <a:lnTo>
                  <a:pt x="2057" y="768"/>
                </a:lnTo>
                <a:lnTo>
                  <a:pt x="2058" y="769"/>
                </a:lnTo>
                <a:lnTo>
                  <a:pt x="2060" y="771"/>
                </a:lnTo>
                <a:lnTo>
                  <a:pt x="2066" y="778"/>
                </a:lnTo>
                <a:lnTo>
                  <a:pt x="2067" y="779"/>
                </a:lnTo>
                <a:lnTo>
                  <a:pt x="2072" y="784"/>
                </a:lnTo>
                <a:lnTo>
                  <a:pt x="2088" y="785"/>
                </a:lnTo>
                <a:lnTo>
                  <a:pt x="2106" y="793"/>
                </a:lnTo>
                <a:lnTo>
                  <a:pt x="2118" y="797"/>
                </a:lnTo>
                <a:lnTo>
                  <a:pt x="2124" y="802"/>
                </a:lnTo>
                <a:lnTo>
                  <a:pt x="2125" y="805"/>
                </a:lnTo>
                <a:lnTo>
                  <a:pt x="2123" y="814"/>
                </a:lnTo>
                <a:lnTo>
                  <a:pt x="2122" y="815"/>
                </a:lnTo>
                <a:lnTo>
                  <a:pt x="2122" y="816"/>
                </a:lnTo>
                <a:lnTo>
                  <a:pt x="2122" y="818"/>
                </a:lnTo>
                <a:lnTo>
                  <a:pt x="2122" y="819"/>
                </a:lnTo>
                <a:lnTo>
                  <a:pt x="2121" y="819"/>
                </a:lnTo>
                <a:lnTo>
                  <a:pt x="2120" y="820"/>
                </a:lnTo>
                <a:lnTo>
                  <a:pt x="2121" y="820"/>
                </a:lnTo>
                <a:lnTo>
                  <a:pt x="2121" y="821"/>
                </a:lnTo>
                <a:lnTo>
                  <a:pt x="2120" y="821"/>
                </a:lnTo>
                <a:lnTo>
                  <a:pt x="2120" y="822"/>
                </a:lnTo>
                <a:lnTo>
                  <a:pt x="2122" y="826"/>
                </a:lnTo>
                <a:lnTo>
                  <a:pt x="2122" y="827"/>
                </a:lnTo>
                <a:lnTo>
                  <a:pt x="2120" y="827"/>
                </a:lnTo>
                <a:lnTo>
                  <a:pt x="2125" y="830"/>
                </a:lnTo>
                <a:lnTo>
                  <a:pt x="2124" y="832"/>
                </a:lnTo>
                <a:lnTo>
                  <a:pt x="2120" y="832"/>
                </a:lnTo>
                <a:lnTo>
                  <a:pt x="2121" y="836"/>
                </a:lnTo>
                <a:lnTo>
                  <a:pt x="2120" y="836"/>
                </a:lnTo>
                <a:lnTo>
                  <a:pt x="2119" y="836"/>
                </a:lnTo>
                <a:lnTo>
                  <a:pt x="2118" y="836"/>
                </a:lnTo>
                <a:lnTo>
                  <a:pt x="2118" y="832"/>
                </a:lnTo>
                <a:lnTo>
                  <a:pt x="2115" y="834"/>
                </a:lnTo>
                <a:lnTo>
                  <a:pt x="2115" y="835"/>
                </a:lnTo>
                <a:lnTo>
                  <a:pt x="2116" y="837"/>
                </a:lnTo>
                <a:lnTo>
                  <a:pt x="2118" y="838"/>
                </a:lnTo>
                <a:lnTo>
                  <a:pt x="2118" y="839"/>
                </a:lnTo>
                <a:lnTo>
                  <a:pt x="2115" y="840"/>
                </a:lnTo>
                <a:lnTo>
                  <a:pt x="2115" y="842"/>
                </a:lnTo>
                <a:lnTo>
                  <a:pt x="2117" y="844"/>
                </a:lnTo>
                <a:lnTo>
                  <a:pt x="2110" y="849"/>
                </a:lnTo>
                <a:lnTo>
                  <a:pt x="2107" y="853"/>
                </a:lnTo>
                <a:lnTo>
                  <a:pt x="2108" y="856"/>
                </a:lnTo>
                <a:lnTo>
                  <a:pt x="2103" y="857"/>
                </a:lnTo>
                <a:lnTo>
                  <a:pt x="2099" y="856"/>
                </a:lnTo>
                <a:lnTo>
                  <a:pt x="2096" y="858"/>
                </a:lnTo>
                <a:lnTo>
                  <a:pt x="2097" y="864"/>
                </a:lnTo>
                <a:lnTo>
                  <a:pt x="2095" y="868"/>
                </a:lnTo>
                <a:lnTo>
                  <a:pt x="2097" y="872"/>
                </a:lnTo>
                <a:lnTo>
                  <a:pt x="2094" y="872"/>
                </a:lnTo>
                <a:lnTo>
                  <a:pt x="2094" y="877"/>
                </a:lnTo>
                <a:lnTo>
                  <a:pt x="2103" y="879"/>
                </a:lnTo>
                <a:lnTo>
                  <a:pt x="2100" y="883"/>
                </a:lnTo>
                <a:lnTo>
                  <a:pt x="2103" y="884"/>
                </a:lnTo>
                <a:lnTo>
                  <a:pt x="2106" y="890"/>
                </a:lnTo>
                <a:lnTo>
                  <a:pt x="2104" y="893"/>
                </a:lnTo>
                <a:lnTo>
                  <a:pt x="2107" y="896"/>
                </a:lnTo>
                <a:lnTo>
                  <a:pt x="2105" y="898"/>
                </a:lnTo>
                <a:lnTo>
                  <a:pt x="2105" y="903"/>
                </a:lnTo>
                <a:lnTo>
                  <a:pt x="2099" y="906"/>
                </a:lnTo>
                <a:lnTo>
                  <a:pt x="2102" y="908"/>
                </a:lnTo>
                <a:lnTo>
                  <a:pt x="2102" y="913"/>
                </a:lnTo>
                <a:lnTo>
                  <a:pt x="2102" y="921"/>
                </a:lnTo>
                <a:lnTo>
                  <a:pt x="2107" y="923"/>
                </a:lnTo>
                <a:lnTo>
                  <a:pt x="2109" y="926"/>
                </a:lnTo>
                <a:lnTo>
                  <a:pt x="2106" y="929"/>
                </a:lnTo>
                <a:lnTo>
                  <a:pt x="2103" y="928"/>
                </a:lnTo>
                <a:lnTo>
                  <a:pt x="2103" y="931"/>
                </a:lnTo>
                <a:lnTo>
                  <a:pt x="2109" y="933"/>
                </a:lnTo>
                <a:lnTo>
                  <a:pt x="2114" y="936"/>
                </a:lnTo>
                <a:lnTo>
                  <a:pt x="2115" y="939"/>
                </a:lnTo>
                <a:lnTo>
                  <a:pt x="2115" y="942"/>
                </a:lnTo>
                <a:lnTo>
                  <a:pt x="2108" y="941"/>
                </a:lnTo>
                <a:lnTo>
                  <a:pt x="2103" y="945"/>
                </a:lnTo>
                <a:lnTo>
                  <a:pt x="2103" y="947"/>
                </a:lnTo>
                <a:lnTo>
                  <a:pt x="2106" y="955"/>
                </a:lnTo>
                <a:lnTo>
                  <a:pt x="2104" y="959"/>
                </a:lnTo>
                <a:lnTo>
                  <a:pt x="2105" y="966"/>
                </a:lnTo>
                <a:lnTo>
                  <a:pt x="2103" y="968"/>
                </a:lnTo>
                <a:lnTo>
                  <a:pt x="2099" y="967"/>
                </a:lnTo>
                <a:lnTo>
                  <a:pt x="2095" y="968"/>
                </a:lnTo>
                <a:lnTo>
                  <a:pt x="2090" y="975"/>
                </a:lnTo>
                <a:lnTo>
                  <a:pt x="2084" y="977"/>
                </a:lnTo>
                <a:lnTo>
                  <a:pt x="2082" y="980"/>
                </a:lnTo>
                <a:lnTo>
                  <a:pt x="2081" y="988"/>
                </a:lnTo>
                <a:lnTo>
                  <a:pt x="2084" y="996"/>
                </a:lnTo>
                <a:lnTo>
                  <a:pt x="2084" y="1001"/>
                </a:lnTo>
                <a:lnTo>
                  <a:pt x="2085" y="1007"/>
                </a:lnTo>
                <a:lnTo>
                  <a:pt x="2083" y="1011"/>
                </a:lnTo>
                <a:lnTo>
                  <a:pt x="2077" y="1018"/>
                </a:lnTo>
                <a:lnTo>
                  <a:pt x="2072" y="1021"/>
                </a:lnTo>
                <a:lnTo>
                  <a:pt x="2063" y="1035"/>
                </a:lnTo>
                <a:lnTo>
                  <a:pt x="2058" y="1039"/>
                </a:lnTo>
                <a:lnTo>
                  <a:pt x="2056" y="1049"/>
                </a:lnTo>
                <a:lnTo>
                  <a:pt x="2055" y="1051"/>
                </a:lnTo>
                <a:lnTo>
                  <a:pt x="2051" y="1054"/>
                </a:lnTo>
                <a:lnTo>
                  <a:pt x="2051" y="1059"/>
                </a:lnTo>
                <a:lnTo>
                  <a:pt x="2054" y="1063"/>
                </a:lnTo>
                <a:lnTo>
                  <a:pt x="2056" y="1066"/>
                </a:lnTo>
                <a:lnTo>
                  <a:pt x="2058" y="1066"/>
                </a:lnTo>
                <a:lnTo>
                  <a:pt x="2071" y="1061"/>
                </a:lnTo>
                <a:lnTo>
                  <a:pt x="2074" y="1061"/>
                </a:lnTo>
                <a:lnTo>
                  <a:pt x="2076" y="1062"/>
                </a:lnTo>
                <a:lnTo>
                  <a:pt x="2077" y="1065"/>
                </a:lnTo>
                <a:lnTo>
                  <a:pt x="2073" y="1070"/>
                </a:lnTo>
                <a:lnTo>
                  <a:pt x="2072" y="1073"/>
                </a:lnTo>
                <a:lnTo>
                  <a:pt x="2074" y="1082"/>
                </a:lnTo>
                <a:lnTo>
                  <a:pt x="2076" y="1085"/>
                </a:lnTo>
                <a:lnTo>
                  <a:pt x="2079" y="1086"/>
                </a:lnTo>
                <a:lnTo>
                  <a:pt x="2087" y="1087"/>
                </a:lnTo>
                <a:lnTo>
                  <a:pt x="2091" y="1088"/>
                </a:lnTo>
                <a:lnTo>
                  <a:pt x="2091" y="1091"/>
                </a:lnTo>
                <a:lnTo>
                  <a:pt x="2089" y="1095"/>
                </a:lnTo>
                <a:lnTo>
                  <a:pt x="2084" y="1097"/>
                </a:lnTo>
                <a:lnTo>
                  <a:pt x="2082" y="1097"/>
                </a:lnTo>
                <a:lnTo>
                  <a:pt x="2081" y="1098"/>
                </a:lnTo>
                <a:lnTo>
                  <a:pt x="2081" y="1103"/>
                </a:lnTo>
                <a:lnTo>
                  <a:pt x="2088" y="1105"/>
                </a:lnTo>
                <a:lnTo>
                  <a:pt x="2091" y="1104"/>
                </a:lnTo>
                <a:lnTo>
                  <a:pt x="2094" y="1099"/>
                </a:lnTo>
                <a:lnTo>
                  <a:pt x="2102" y="1097"/>
                </a:lnTo>
                <a:lnTo>
                  <a:pt x="2104" y="1100"/>
                </a:lnTo>
                <a:lnTo>
                  <a:pt x="2108" y="1099"/>
                </a:lnTo>
                <a:lnTo>
                  <a:pt x="2110" y="1100"/>
                </a:lnTo>
                <a:lnTo>
                  <a:pt x="2109" y="1106"/>
                </a:lnTo>
                <a:lnTo>
                  <a:pt x="2099" y="1112"/>
                </a:lnTo>
                <a:lnTo>
                  <a:pt x="2099" y="1118"/>
                </a:lnTo>
                <a:lnTo>
                  <a:pt x="2103" y="1123"/>
                </a:lnTo>
                <a:lnTo>
                  <a:pt x="2102" y="1128"/>
                </a:lnTo>
                <a:lnTo>
                  <a:pt x="2097" y="1134"/>
                </a:lnTo>
                <a:lnTo>
                  <a:pt x="2086" y="1142"/>
                </a:lnTo>
                <a:lnTo>
                  <a:pt x="2082" y="1152"/>
                </a:lnTo>
                <a:lnTo>
                  <a:pt x="2082" y="1157"/>
                </a:lnTo>
                <a:lnTo>
                  <a:pt x="2080" y="1158"/>
                </a:lnTo>
                <a:lnTo>
                  <a:pt x="2074" y="1146"/>
                </a:lnTo>
                <a:lnTo>
                  <a:pt x="2068" y="1143"/>
                </a:lnTo>
                <a:lnTo>
                  <a:pt x="2069" y="1137"/>
                </a:lnTo>
                <a:lnTo>
                  <a:pt x="2069" y="1117"/>
                </a:lnTo>
                <a:lnTo>
                  <a:pt x="2069" y="1114"/>
                </a:lnTo>
                <a:lnTo>
                  <a:pt x="2061" y="1107"/>
                </a:lnTo>
                <a:lnTo>
                  <a:pt x="2059" y="1105"/>
                </a:lnTo>
                <a:lnTo>
                  <a:pt x="2055" y="1102"/>
                </a:lnTo>
                <a:lnTo>
                  <a:pt x="2048" y="1099"/>
                </a:lnTo>
                <a:lnTo>
                  <a:pt x="2043" y="1099"/>
                </a:lnTo>
                <a:lnTo>
                  <a:pt x="2040" y="1100"/>
                </a:lnTo>
                <a:lnTo>
                  <a:pt x="2009" y="1097"/>
                </a:lnTo>
                <a:lnTo>
                  <a:pt x="1996" y="1093"/>
                </a:lnTo>
                <a:lnTo>
                  <a:pt x="1993" y="1091"/>
                </a:lnTo>
                <a:lnTo>
                  <a:pt x="1988" y="1081"/>
                </a:lnTo>
                <a:lnTo>
                  <a:pt x="1983" y="1076"/>
                </a:lnTo>
                <a:lnTo>
                  <a:pt x="1974" y="1074"/>
                </a:lnTo>
                <a:lnTo>
                  <a:pt x="1964" y="1075"/>
                </a:lnTo>
                <a:lnTo>
                  <a:pt x="1960" y="1066"/>
                </a:lnTo>
                <a:lnTo>
                  <a:pt x="1955" y="1065"/>
                </a:lnTo>
                <a:lnTo>
                  <a:pt x="1951" y="1073"/>
                </a:lnTo>
                <a:lnTo>
                  <a:pt x="1950" y="1074"/>
                </a:lnTo>
                <a:lnTo>
                  <a:pt x="1945" y="1076"/>
                </a:lnTo>
                <a:lnTo>
                  <a:pt x="1933" y="1069"/>
                </a:lnTo>
                <a:lnTo>
                  <a:pt x="1930" y="1071"/>
                </a:lnTo>
                <a:lnTo>
                  <a:pt x="1913" y="1082"/>
                </a:lnTo>
                <a:lnTo>
                  <a:pt x="1913" y="1083"/>
                </a:lnTo>
                <a:lnTo>
                  <a:pt x="1912" y="1083"/>
                </a:lnTo>
                <a:lnTo>
                  <a:pt x="1908" y="1081"/>
                </a:lnTo>
                <a:lnTo>
                  <a:pt x="1907" y="1081"/>
                </a:lnTo>
                <a:lnTo>
                  <a:pt x="1902" y="1085"/>
                </a:lnTo>
                <a:lnTo>
                  <a:pt x="1900" y="1086"/>
                </a:lnTo>
                <a:lnTo>
                  <a:pt x="1900" y="1087"/>
                </a:lnTo>
                <a:lnTo>
                  <a:pt x="1901" y="1093"/>
                </a:lnTo>
                <a:lnTo>
                  <a:pt x="1902" y="1095"/>
                </a:lnTo>
                <a:lnTo>
                  <a:pt x="1912" y="1099"/>
                </a:lnTo>
                <a:lnTo>
                  <a:pt x="1938" y="1105"/>
                </a:lnTo>
                <a:lnTo>
                  <a:pt x="1952" y="1120"/>
                </a:lnTo>
                <a:lnTo>
                  <a:pt x="1960" y="1130"/>
                </a:lnTo>
                <a:lnTo>
                  <a:pt x="1961" y="1137"/>
                </a:lnTo>
                <a:lnTo>
                  <a:pt x="1965" y="1140"/>
                </a:lnTo>
                <a:lnTo>
                  <a:pt x="1971" y="1138"/>
                </a:lnTo>
                <a:lnTo>
                  <a:pt x="1975" y="1139"/>
                </a:lnTo>
                <a:lnTo>
                  <a:pt x="1976" y="1147"/>
                </a:lnTo>
                <a:lnTo>
                  <a:pt x="1976" y="1151"/>
                </a:lnTo>
                <a:lnTo>
                  <a:pt x="1972" y="1153"/>
                </a:lnTo>
                <a:lnTo>
                  <a:pt x="1968" y="1157"/>
                </a:lnTo>
                <a:lnTo>
                  <a:pt x="1945" y="1174"/>
                </a:lnTo>
                <a:lnTo>
                  <a:pt x="1938" y="1179"/>
                </a:lnTo>
                <a:lnTo>
                  <a:pt x="1936" y="1182"/>
                </a:lnTo>
                <a:lnTo>
                  <a:pt x="1936" y="1183"/>
                </a:lnTo>
                <a:lnTo>
                  <a:pt x="1935" y="1184"/>
                </a:lnTo>
                <a:lnTo>
                  <a:pt x="1929" y="1192"/>
                </a:lnTo>
                <a:lnTo>
                  <a:pt x="1918" y="1211"/>
                </a:lnTo>
                <a:lnTo>
                  <a:pt x="1916" y="1214"/>
                </a:lnTo>
                <a:lnTo>
                  <a:pt x="1912" y="1229"/>
                </a:lnTo>
                <a:lnTo>
                  <a:pt x="1909" y="1238"/>
                </a:lnTo>
                <a:lnTo>
                  <a:pt x="1910" y="1254"/>
                </a:lnTo>
                <a:lnTo>
                  <a:pt x="1913" y="1262"/>
                </a:lnTo>
                <a:lnTo>
                  <a:pt x="1919" y="1268"/>
                </a:lnTo>
                <a:lnTo>
                  <a:pt x="1922" y="1273"/>
                </a:lnTo>
                <a:lnTo>
                  <a:pt x="1923" y="1275"/>
                </a:lnTo>
                <a:lnTo>
                  <a:pt x="1930" y="1280"/>
                </a:lnTo>
                <a:lnTo>
                  <a:pt x="1936" y="1286"/>
                </a:lnTo>
                <a:lnTo>
                  <a:pt x="1942" y="1280"/>
                </a:lnTo>
                <a:lnTo>
                  <a:pt x="1943" y="1281"/>
                </a:lnTo>
                <a:lnTo>
                  <a:pt x="1944" y="1282"/>
                </a:lnTo>
                <a:lnTo>
                  <a:pt x="1944" y="1283"/>
                </a:lnTo>
                <a:lnTo>
                  <a:pt x="1942" y="1289"/>
                </a:lnTo>
                <a:lnTo>
                  <a:pt x="1942" y="1290"/>
                </a:lnTo>
                <a:lnTo>
                  <a:pt x="1946" y="1294"/>
                </a:lnTo>
                <a:lnTo>
                  <a:pt x="1948" y="1295"/>
                </a:lnTo>
                <a:lnTo>
                  <a:pt x="1956" y="1301"/>
                </a:lnTo>
                <a:lnTo>
                  <a:pt x="1962" y="1307"/>
                </a:lnTo>
                <a:lnTo>
                  <a:pt x="1969" y="1317"/>
                </a:lnTo>
                <a:lnTo>
                  <a:pt x="1970" y="1317"/>
                </a:lnTo>
                <a:lnTo>
                  <a:pt x="1972" y="1319"/>
                </a:lnTo>
                <a:lnTo>
                  <a:pt x="1975" y="1326"/>
                </a:lnTo>
                <a:lnTo>
                  <a:pt x="1971" y="1332"/>
                </a:lnTo>
                <a:lnTo>
                  <a:pt x="1966" y="1337"/>
                </a:lnTo>
                <a:lnTo>
                  <a:pt x="1965" y="1341"/>
                </a:lnTo>
                <a:lnTo>
                  <a:pt x="1964" y="1343"/>
                </a:lnTo>
                <a:lnTo>
                  <a:pt x="1960" y="1345"/>
                </a:lnTo>
                <a:lnTo>
                  <a:pt x="1953" y="1351"/>
                </a:lnTo>
                <a:lnTo>
                  <a:pt x="1953" y="1353"/>
                </a:lnTo>
                <a:lnTo>
                  <a:pt x="1952" y="1356"/>
                </a:lnTo>
                <a:lnTo>
                  <a:pt x="1952" y="1357"/>
                </a:lnTo>
                <a:lnTo>
                  <a:pt x="1946" y="1362"/>
                </a:lnTo>
                <a:lnTo>
                  <a:pt x="1939" y="1369"/>
                </a:lnTo>
                <a:lnTo>
                  <a:pt x="1932" y="1377"/>
                </a:lnTo>
                <a:lnTo>
                  <a:pt x="1925" y="1387"/>
                </a:lnTo>
                <a:lnTo>
                  <a:pt x="1917" y="1402"/>
                </a:lnTo>
                <a:lnTo>
                  <a:pt x="1912" y="1412"/>
                </a:lnTo>
                <a:lnTo>
                  <a:pt x="1907" y="1426"/>
                </a:lnTo>
                <a:lnTo>
                  <a:pt x="1906" y="1429"/>
                </a:lnTo>
                <a:lnTo>
                  <a:pt x="1903" y="1434"/>
                </a:lnTo>
                <a:lnTo>
                  <a:pt x="1898" y="1437"/>
                </a:lnTo>
                <a:lnTo>
                  <a:pt x="1898" y="1442"/>
                </a:lnTo>
                <a:lnTo>
                  <a:pt x="1904" y="1446"/>
                </a:lnTo>
                <a:lnTo>
                  <a:pt x="1905" y="1447"/>
                </a:lnTo>
                <a:lnTo>
                  <a:pt x="1906" y="1448"/>
                </a:lnTo>
                <a:lnTo>
                  <a:pt x="1901" y="1449"/>
                </a:lnTo>
                <a:lnTo>
                  <a:pt x="1894" y="1446"/>
                </a:lnTo>
                <a:lnTo>
                  <a:pt x="1889" y="1447"/>
                </a:lnTo>
                <a:lnTo>
                  <a:pt x="1882" y="1451"/>
                </a:lnTo>
                <a:lnTo>
                  <a:pt x="1880" y="1440"/>
                </a:lnTo>
                <a:lnTo>
                  <a:pt x="1874" y="1440"/>
                </a:lnTo>
                <a:lnTo>
                  <a:pt x="1868" y="1438"/>
                </a:lnTo>
                <a:lnTo>
                  <a:pt x="1855" y="1434"/>
                </a:lnTo>
                <a:lnTo>
                  <a:pt x="1850" y="1432"/>
                </a:lnTo>
                <a:lnTo>
                  <a:pt x="1846" y="1428"/>
                </a:lnTo>
                <a:lnTo>
                  <a:pt x="1840" y="1426"/>
                </a:lnTo>
                <a:lnTo>
                  <a:pt x="1831" y="1424"/>
                </a:lnTo>
                <a:lnTo>
                  <a:pt x="1825" y="1424"/>
                </a:lnTo>
                <a:lnTo>
                  <a:pt x="1823" y="1424"/>
                </a:lnTo>
                <a:lnTo>
                  <a:pt x="1813" y="1424"/>
                </a:lnTo>
                <a:lnTo>
                  <a:pt x="1810" y="1425"/>
                </a:lnTo>
                <a:lnTo>
                  <a:pt x="1803" y="1428"/>
                </a:lnTo>
                <a:lnTo>
                  <a:pt x="1801" y="1431"/>
                </a:lnTo>
                <a:lnTo>
                  <a:pt x="1799" y="1434"/>
                </a:lnTo>
                <a:lnTo>
                  <a:pt x="1796" y="1444"/>
                </a:lnTo>
                <a:lnTo>
                  <a:pt x="1794" y="1447"/>
                </a:lnTo>
                <a:lnTo>
                  <a:pt x="1792" y="1449"/>
                </a:lnTo>
                <a:lnTo>
                  <a:pt x="1784" y="1451"/>
                </a:lnTo>
                <a:lnTo>
                  <a:pt x="1782" y="1452"/>
                </a:lnTo>
                <a:lnTo>
                  <a:pt x="1777" y="1456"/>
                </a:lnTo>
                <a:lnTo>
                  <a:pt x="1780" y="1461"/>
                </a:lnTo>
                <a:lnTo>
                  <a:pt x="1778" y="1467"/>
                </a:lnTo>
                <a:lnTo>
                  <a:pt x="1781" y="1474"/>
                </a:lnTo>
                <a:lnTo>
                  <a:pt x="1780" y="1481"/>
                </a:lnTo>
                <a:lnTo>
                  <a:pt x="1776" y="1482"/>
                </a:lnTo>
                <a:lnTo>
                  <a:pt x="1767" y="1481"/>
                </a:lnTo>
                <a:lnTo>
                  <a:pt x="1764" y="1485"/>
                </a:lnTo>
                <a:lnTo>
                  <a:pt x="1759" y="1489"/>
                </a:lnTo>
                <a:lnTo>
                  <a:pt x="1756" y="1489"/>
                </a:lnTo>
                <a:lnTo>
                  <a:pt x="1754" y="1482"/>
                </a:lnTo>
                <a:lnTo>
                  <a:pt x="1750" y="1480"/>
                </a:lnTo>
                <a:lnTo>
                  <a:pt x="1748" y="1479"/>
                </a:lnTo>
                <a:lnTo>
                  <a:pt x="1745" y="1480"/>
                </a:lnTo>
                <a:lnTo>
                  <a:pt x="1744" y="1482"/>
                </a:lnTo>
                <a:lnTo>
                  <a:pt x="1747" y="1490"/>
                </a:lnTo>
                <a:lnTo>
                  <a:pt x="1748" y="1494"/>
                </a:lnTo>
                <a:lnTo>
                  <a:pt x="1751" y="1502"/>
                </a:lnTo>
                <a:lnTo>
                  <a:pt x="1748" y="1509"/>
                </a:lnTo>
                <a:lnTo>
                  <a:pt x="1744" y="1514"/>
                </a:lnTo>
                <a:lnTo>
                  <a:pt x="1742" y="1519"/>
                </a:lnTo>
                <a:lnTo>
                  <a:pt x="1735" y="1512"/>
                </a:lnTo>
                <a:lnTo>
                  <a:pt x="1733" y="1512"/>
                </a:lnTo>
                <a:lnTo>
                  <a:pt x="1732" y="1512"/>
                </a:lnTo>
                <a:lnTo>
                  <a:pt x="1731" y="1520"/>
                </a:lnTo>
                <a:lnTo>
                  <a:pt x="1726" y="1522"/>
                </a:lnTo>
                <a:lnTo>
                  <a:pt x="1726" y="1525"/>
                </a:lnTo>
                <a:lnTo>
                  <a:pt x="1730" y="1532"/>
                </a:lnTo>
                <a:lnTo>
                  <a:pt x="1731" y="1535"/>
                </a:lnTo>
                <a:lnTo>
                  <a:pt x="1727" y="1538"/>
                </a:lnTo>
                <a:lnTo>
                  <a:pt x="1722" y="1540"/>
                </a:lnTo>
                <a:lnTo>
                  <a:pt x="1715" y="1536"/>
                </a:lnTo>
                <a:lnTo>
                  <a:pt x="1712" y="1537"/>
                </a:lnTo>
                <a:lnTo>
                  <a:pt x="1704" y="1542"/>
                </a:lnTo>
                <a:lnTo>
                  <a:pt x="1701" y="1545"/>
                </a:lnTo>
                <a:lnTo>
                  <a:pt x="1694" y="1538"/>
                </a:lnTo>
                <a:lnTo>
                  <a:pt x="1687" y="1538"/>
                </a:lnTo>
                <a:lnTo>
                  <a:pt x="1683" y="1540"/>
                </a:lnTo>
                <a:lnTo>
                  <a:pt x="1681" y="1542"/>
                </a:lnTo>
                <a:lnTo>
                  <a:pt x="1679" y="1550"/>
                </a:lnTo>
                <a:lnTo>
                  <a:pt x="1676" y="1550"/>
                </a:lnTo>
                <a:lnTo>
                  <a:pt x="1670" y="1547"/>
                </a:lnTo>
                <a:lnTo>
                  <a:pt x="1654" y="1547"/>
                </a:lnTo>
                <a:lnTo>
                  <a:pt x="1652" y="1548"/>
                </a:lnTo>
                <a:lnTo>
                  <a:pt x="1648" y="1555"/>
                </a:lnTo>
                <a:lnTo>
                  <a:pt x="1642" y="1558"/>
                </a:lnTo>
                <a:lnTo>
                  <a:pt x="1639" y="1565"/>
                </a:lnTo>
                <a:lnTo>
                  <a:pt x="1636" y="1565"/>
                </a:lnTo>
                <a:lnTo>
                  <a:pt x="1635" y="1561"/>
                </a:lnTo>
                <a:lnTo>
                  <a:pt x="1632" y="1561"/>
                </a:lnTo>
                <a:lnTo>
                  <a:pt x="1626" y="1565"/>
                </a:lnTo>
                <a:lnTo>
                  <a:pt x="1624" y="1566"/>
                </a:lnTo>
                <a:lnTo>
                  <a:pt x="1620" y="1566"/>
                </a:lnTo>
                <a:lnTo>
                  <a:pt x="1615" y="1567"/>
                </a:lnTo>
                <a:lnTo>
                  <a:pt x="1609" y="1567"/>
                </a:lnTo>
                <a:lnTo>
                  <a:pt x="1611" y="1561"/>
                </a:lnTo>
                <a:lnTo>
                  <a:pt x="1612" y="1558"/>
                </a:lnTo>
                <a:lnTo>
                  <a:pt x="1609" y="1556"/>
                </a:lnTo>
                <a:lnTo>
                  <a:pt x="1604" y="1556"/>
                </a:lnTo>
                <a:lnTo>
                  <a:pt x="1601" y="1552"/>
                </a:lnTo>
                <a:lnTo>
                  <a:pt x="1602" y="1548"/>
                </a:lnTo>
                <a:lnTo>
                  <a:pt x="1596" y="1545"/>
                </a:lnTo>
                <a:lnTo>
                  <a:pt x="1595" y="1543"/>
                </a:lnTo>
                <a:lnTo>
                  <a:pt x="1595" y="1539"/>
                </a:lnTo>
                <a:lnTo>
                  <a:pt x="1600" y="1537"/>
                </a:lnTo>
                <a:lnTo>
                  <a:pt x="1602" y="1532"/>
                </a:lnTo>
                <a:lnTo>
                  <a:pt x="1600" y="1531"/>
                </a:lnTo>
                <a:lnTo>
                  <a:pt x="1598" y="1527"/>
                </a:lnTo>
                <a:lnTo>
                  <a:pt x="1596" y="1527"/>
                </a:lnTo>
                <a:lnTo>
                  <a:pt x="1593" y="1529"/>
                </a:lnTo>
                <a:lnTo>
                  <a:pt x="1588" y="1527"/>
                </a:lnTo>
                <a:lnTo>
                  <a:pt x="1589" y="1521"/>
                </a:lnTo>
                <a:lnTo>
                  <a:pt x="1587" y="1519"/>
                </a:lnTo>
                <a:lnTo>
                  <a:pt x="1585" y="1522"/>
                </a:lnTo>
                <a:lnTo>
                  <a:pt x="1581" y="1522"/>
                </a:lnTo>
                <a:lnTo>
                  <a:pt x="1579" y="1520"/>
                </a:lnTo>
                <a:lnTo>
                  <a:pt x="1578" y="1516"/>
                </a:lnTo>
                <a:lnTo>
                  <a:pt x="1576" y="1518"/>
                </a:lnTo>
                <a:lnTo>
                  <a:pt x="1571" y="1518"/>
                </a:lnTo>
                <a:lnTo>
                  <a:pt x="1571" y="1515"/>
                </a:lnTo>
                <a:lnTo>
                  <a:pt x="1566" y="1511"/>
                </a:lnTo>
                <a:lnTo>
                  <a:pt x="1567" y="1507"/>
                </a:lnTo>
                <a:lnTo>
                  <a:pt x="1564" y="1507"/>
                </a:lnTo>
                <a:lnTo>
                  <a:pt x="1561" y="1506"/>
                </a:lnTo>
                <a:lnTo>
                  <a:pt x="1563" y="1499"/>
                </a:lnTo>
                <a:lnTo>
                  <a:pt x="1557" y="1498"/>
                </a:lnTo>
                <a:lnTo>
                  <a:pt x="1561" y="1497"/>
                </a:lnTo>
                <a:lnTo>
                  <a:pt x="1555" y="1490"/>
                </a:lnTo>
                <a:lnTo>
                  <a:pt x="1562" y="1482"/>
                </a:lnTo>
                <a:lnTo>
                  <a:pt x="1560" y="1480"/>
                </a:lnTo>
                <a:lnTo>
                  <a:pt x="1552" y="1478"/>
                </a:lnTo>
                <a:lnTo>
                  <a:pt x="1549" y="1477"/>
                </a:lnTo>
                <a:lnTo>
                  <a:pt x="1547" y="1473"/>
                </a:lnTo>
                <a:lnTo>
                  <a:pt x="1552" y="1472"/>
                </a:lnTo>
                <a:lnTo>
                  <a:pt x="1551" y="1470"/>
                </a:lnTo>
                <a:lnTo>
                  <a:pt x="1552" y="1468"/>
                </a:lnTo>
                <a:lnTo>
                  <a:pt x="1547" y="1466"/>
                </a:lnTo>
                <a:lnTo>
                  <a:pt x="1549" y="1462"/>
                </a:lnTo>
                <a:lnTo>
                  <a:pt x="1546" y="1460"/>
                </a:lnTo>
                <a:lnTo>
                  <a:pt x="1545" y="1463"/>
                </a:lnTo>
                <a:lnTo>
                  <a:pt x="1541" y="1464"/>
                </a:lnTo>
                <a:lnTo>
                  <a:pt x="1538" y="1458"/>
                </a:lnTo>
                <a:lnTo>
                  <a:pt x="1540" y="1452"/>
                </a:lnTo>
                <a:lnTo>
                  <a:pt x="1541" y="1446"/>
                </a:lnTo>
                <a:lnTo>
                  <a:pt x="1536" y="1440"/>
                </a:lnTo>
                <a:lnTo>
                  <a:pt x="1538" y="1436"/>
                </a:lnTo>
                <a:lnTo>
                  <a:pt x="1540" y="1429"/>
                </a:lnTo>
                <a:lnTo>
                  <a:pt x="1544" y="1428"/>
                </a:lnTo>
                <a:lnTo>
                  <a:pt x="1547" y="1432"/>
                </a:lnTo>
                <a:lnTo>
                  <a:pt x="1550" y="1423"/>
                </a:lnTo>
                <a:lnTo>
                  <a:pt x="1542" y="1422"/>
                </a:lnTo>
                <a:lnTo>
                  <a:pt x="1544" y="1424"/>
                </a:lnTo>
                <a:lnTo>
                  <a:pt x="1540" y="1426"/>
                </a:lnTo>
                <a:lnTo>
                  <a:pt x="1538" y="1424"/>
                </a:lnTo>
                <a:lnTo>
                  <a:pt x="1536" y="1421"/>
                </a:lnTo>
                <a:lnTo>
                  <a:pt x="1538" y="1420"/>
                </a:lnTo>
                <a:lnTo>
                  <a:pt x="1535" y="1419"/>
                </a:lnTo>
                <a:lnTo>
                  <a:pt x="1534" y="1415"/>
                </a:lnTo>
                <a:lnTo>
                  <a:pt x="1534" y="1420"/>
                </a:lnTo>
                <a:lnTo>
                  <a:pt x="1528" y="1425"/>
                </a:lnTo>
                <a:lnTo>
                  <a:pt x="1524" y="1424"/>
                </a:lnTo>
                <a:lnTo>
                  <a:pt x="1525" y="1427"/>
                </a:lnTo>
                <a:lnTo>
                  <a:pt x="1521" y="1427"/>
                </a:lnTo>
                <a:lnTo>
                  <a:pt x="1522" y="1424"/>
                </a:lnTo>
                <a:lnTo>
                  <a:pt x="1518" y="1424"/>
                </a:lnTo>
                <a:lnTo>
                  <a:pt x="1515" y="1426"/>
                </a:lnTo>
                <a:lnTo>
                  <a:pt x="1513" y="1424"/>
                </a:lnTo>
                <a:lnTo>
                  <a:pt x="1509" y="1426"/>
                </a:lnTo>
                <a:lnTo>
                  <a:pt x="1510" y="1427"/>
                </a:lnTo>
                <a:lnTo>
                  <a:pt x="1510" y="1433"/>
                </a:lnTo>
                <a:lnTo>
                  <a:pt x="1504" y="1432"/>
                </a:lnTo>
                <a:lnTo>
                  <a:pt x="1505" y="1430"/>
                </a:lnTo>
                <a:lnTo>
                  <a:pt x="1506" y="1429"/>
                </a:lnTo>
                <a:lnTo>
                  <a:pt x="1504" y="1428"/>
                </a:lnTo>
                <a:lnTo>
                  <a:pt x="1504" y="1427"/>
                </a:lnTo>
                <a:lnTo>
                  <a:pt x="1502" y="1425"/>
                </a:lnTo>
                <a:lnTo>
                  <a:pt x="1500" y="1423"/>
                </a:lnTo>
                <a:lnTo>
                  <a:pt x="1493" y="1429"/>
                </a:lnTo>
                <a:lnTo>
                  <a:pt x="1489" y="1424"/>
                </a:lnTo>
                <a:lnTo>
                  <a:pt x="1479" y="1422"/>
                </a:lnTo>
                <a:lnTo>
                  <a:pt x="1473" y="1428"/>
                </a:lnTo>
                <a:lnTo>
                  <a:pt x="1468" y="1429"/>
                </a:lnTo>
                <a:lnTo>
                  <a:pt x="1463" y="1422"/>
                </a:lnTo>
                <a:lnTo>
                  <a:pt x="1460" y="1419"/>
                </a:lnTo>
                <a:lnTo>
                  <a:pt x="1456" y="1421"/>
                </a:lnTo>
                <a:lnTo>
                  <a:pt x="1452" y="1423"/>
                </a:lnTo>
                <a:lnTo>
                  <a:pt x="1452" y="1431"/>
                </a:lnTo>
                <a:lnTo>
                  <a:pt x="1449" y="1434"/>
                </a:lnTo>
                <a:lnTo>
                  <a:pt x="1444" y="1434"/>
                </a:lnTo>
                <a:lnTo>
                  <a:pt x="1441" y="1438"/>
                </a:lnTo>
                <a:lnTo>
                  <a:pt x="1439" y="1433"/>
                </a:lnTo>
                <a:lnTo>
                  <a:pt x="1433" y="1433"/>
                </a:lnTo>
                <a:lnTo>
                  <a:pt x="1427" y="1436"/>
                </a:lnTo>
                <a:lnTo>
                  <a:pt x="1427" y="1434"/>
                </a:lnTo>
                <a:lnTo>
                  <a:pt x="1425" y="1433"/>
                </a:lnTo>
                <a:lnTo>
                  <a:pt x="1425" y="1429"/>
                </a:lnTo>
                <a:lnTo>
                  <a:pt x="1430" y="1427"/>
                </a:lnTo>
                <a:lnTo>
                  <a:pt x="1431" y="1421"/>
                </a:lnTo>
                <a:lnTo>
                  <a:pt x="1425" y="1413"/>
                </a:lnTo>
                <a:lnTo>
                  <a:pt x="1424" y="1406"/>
                </a:lnTo>
                <a:lnTo>
                  <a:pt x="1418" y="1397"/>
                </a:lnTo>
                <a:lnTo>
                  <a:pt x="1418" y="1391"/>
                </a:lnTo>
                <a:lnTo>
                  <a:pt x="1416" y="1389"/>
                </a:lnTo>
                <a:lnTo>
                  <a:pt x="1417" y="1380"/>
                </a:lnTo>
                <a:lnTo>
                  <a:pt x="1415" y="1376"/>
                </a:lnTo>
                <a:lnTo>
                  <a:pt x="1413" y="1374"/>
                </a:lnTo>
                <a:lnTo>
                  <a:pt x="1414" y="1366"/>
                </a:lnTo>
                <a:lnTo>
                  <a:pt x="1410" y="1360"/>
                </a:lnTo>
                <a:lnTo>
                  <a:pt x="1414" y="1353"/>
                </a:lnTo>
                <a:lnTo>
                  <a:pt x="1413" y="1350"/>
                </a:lnTo>
                <a:lnTo>
                  <a:pt x="1413" y="1349"/>
                </a:lnTo>
                <a:lnTo>
                  <a:pt x="1412" y="1345"/>
                </a:lnTo>
                <a:lnTo>
                  <a:pt x="1402" y="1342"/>
                </a:lnTo>
                <a:lnTo>
                  <a:pt x="1401" y="1342"/>
                </a:lnTo>
                <a:lnTo>
                  <a:pt x="1400" y="1344"/>
                </a:lnTo>
                <a:lnTo>
                  <a:pt x="1394" y="1342"/>
                </a:lnTo>
                <a:lnTo>
                  <a:pt x="1387" y="1342"/>
                </a:lnTo>
                <a:lnTo>
                  <a:pt x="1382" y="1341"/>
                </a:lnTo>
                <a:lnTo>
                  <a:pt x="1380" y="1338"/>
                </a:lnTo>
                <a:lnTo>
                  <a:pt x="1374" y="1339"/>
                </a:lnTo>
                <a:lnTo>
                  <a:pt x="1369" y="1335"/>
                </a:lnTo>
                <a:lnTo>
                  <a:pt x="1361" y="1335"/>
                </a:lnTo>
                <a:lnTo>
                  <a:pt x="1359" y="1333"/>
                </a:lnTo>
                <a:lnTo>
                  <a:pt x="1349" y="1335"/>
                </a:lnTo>
                <a:lnTo>
                  <a:pt x="1348" y="1338"/>
                </a:lnTo>
                <a:lnTo>
                  <a:pt x="1342" y="1338"/>
                </a:lnTo>
                <a:lnTo>
                  <a:pt x="1340" y="1338"/>
                </a:lnTo>
                <a:lnTo>
                  <a:pt x="1339" y="1338"/>
                </a:lnTo>
                <a:lnTo>
                  <a:pt x="1337" y="1337"/>
                </a:lnTo>
                <a:lnTo>
                  <a:pt x="1335" y="1338"/>
                </a:lnTo>
                <a:lnTo>
                  <a:pt x="1326" y="1340"/>
                </a:lnTo>
                <a:lnTo>
                  <a:pt x="1317" y="1341"/>
                </a:lnTo>
                <a:lnTo>
                  <a:pt x="1314" y="1341"/>
                </a:lnTo>
                <a:lnTo>
                  <a:pt x="1304" y="1334"/>
                </a:lnTo>
                <a:lnTo>
                  <a:pt x="1294" y="1334"/>
                </a:lnTo>
                <a:lnTo>
                  <a:pt x="1290" y="1337"/>
                </a:lnTo>
                <a:lnTo>
                  <a:pt x="1289" y="1337"/>
                </a:lnTo>
                <a:lnTo>
                  <a:pt x="1283" y="1334"/>
                </a:lnTo>
                <a:lnTo>
                  <a:pt x="1277" y="1334"/>
                </a:lnTo>
                <a:lnTo>
                  <a:pt x="1271" y="1331"/>
                </a:lnTo>
                <a:lnTo>
                  <a:pt x="1269" y="1332"/>
                </a:lnTo>
                <a:lnTo>
                  <a:pt x="1264" y="1338"/>
                </a:lnTo>
                <a:lnTo>
                  <a:pt x="1260" y="1340"/>
                </a:lnTo>
                <a:lnTo>
                  <a:pt x="1259" y="1344"/>
                </a:lnTo>
                <a:lnTo>
                  <a:pt x="1253" y="1346"/>
                </a:lnTo>
                <a:lnTo>
                  <a:pt x="1244" y="1355"/>
                </a:lnTo>
                <a:lnTo>
                  <a:pt x="1245" y="1359"/>
                </a:lnTo>
                <a:lnTo>
                  <a:pt x="1241" y="1363"/>
                </a:lnTo>
                <a:lnTo>
                  <a:pt x="1238" y="1362"/>
                </a:lnTo>
                <a:lnTo>
                  <a:pt x="1235" y="1361"/>
                </a:lnTo>
                <a:lnTo>
                  <a:pt x="1229" y="1363"/>
                </a:lnTo>
                <a:lnTo>
                  <a:pt x="1228" y="1363"/>
                </a:lnTo>
                <a:lnTo>
                  <a:pt x="1219" y="1360"/>
                </a:lnTo>
                <a:lnTo>
                  <a:pt x="1212" y="1364"/>
                </a:lnTo>
                <a:lnTo>
                  <a:pt x="1208" y="1363"/>
                </a:lnTo>
                <a:lnTo>
                  <a:pt x="1207" y="1362"/>
                </a:lnTo>
                <a:lnTo>
                  <a:pt x="1206" y="1362"/>
                </a:lnTo>
                <a:lnTo>
                  <a:pt x="1205" y="1362"/>
                </a:lnTo>
                <a:lnTo>
                  <a:pt x="1196" y="1365"/>
                </a:lnTo>
                <a:lnTo>
                  <a:pt x="1189" y="1360"/>
                </a:lnTo>
                <a:lnTo>
                  <a:pt x="1181" y="1357"/>
                </a:lnTo>
                <a:lnTo>
                  <a:pt x="1171" y="1360"/>
                </a:lnTo>
                <a:lnTo>
                  <a:pt x="1165" y="1360"/>
                </a:lnTo>
                <a:lnTo>
                  <a:pt x="1164" y="1360"/>
                </a:lnTo>
                <a:lnTo>
                  <a:pt x="1160" y="1363"/>
                </a:lnTo>
                <a:lnTo>
                  <a:pt x="1159" y="1362"/>
                </a:lnTo>
                <a:lnTo>
                  <a:pt x="1157" y="1362"/>
                </a:lnTo>
                <a:lnTo>
                  <a:pt x="1145" y="1372"/>
                </a:lnTo>
                <a:lnTo>
                  <a:pt x="1144" y="1371"/>
                </a:lnTo>
                <a:lnTo>
                  <a:pt x="1140" y="1370"/>
                </a:lnTo>
                <a:lnTo>
                  <a:pt x="1131" y="1372"/>
                </a:lnTo>
                <a:lnTo>
                  <a:pt x="1124" y="1372"/>
                </a:lnTo>
                <a:lnTo>
                  <a:pt x="1115" y="1369"/>
                </a:lnTo>
                <a:lnTo>
                  <a:pt x="1108" y="1368"/>
                </a:lnTo>
                <a:lnTo>
                  <a:pt x="1097" y="1368"/>
                </a:lnTo>
                <a:lnTo>
                  <a:pt x="1084" y="1375"/>
                </a:lnTo>
                <a:lnTo>
                  <a:pt x="1071" y="1368"/>
                </a:lnTo>
                <a:lnTo>
                  <a:pt x="1070" y="1368"/>
                </a:lnTo>
                <a:lnTo>
                  <a:pt x="1069" y="1367"/>
                </a:lnTo>
                <a:lnTo>
                  <a:pt x="1038" y="1351"/>
                </a:lnTo>
                <a:lnTo>
                  <a:pt x="1025" y="1343"/>
                </a:lnTo>
                <a:lnTo>
                  <a:pt x="1018" y="1340"/>
                </a:lnTo>
                <a:lnTo>
                  <a:pt x="1001" y="1330"/>
                </a:lnTo>
                <a:lnTo>
                  <a:pt x="979" y="1318"/>
                </a:lnTo>
                <a:lnTo>
                  <a:pt x="977" y="1318"/>
                </a:lnTo>
                <a:lnTo>
                  <a:pt x="962" y="1310"/>
                </a:lnTo>
                <a:lnTo>
                  <a:pt x="945" y="1301"/>
                </a:lnTo>
                <a:lnTo>
                  <a:pt x="941" y="1299"/>
                </a:lnTo>
                <a:lnTo>
                  <a:pt x="941" y="1298"/>
                </a:lnTo>
                <a:lnTo>
                  <a:pt x="913" y="1284"/>
                </a:lnTo>
                <a:lnTo>
                  <a:pt x="910" y="1282"/>
                </a:lnTo>
                <a:lnTo>
                  <a:pt x="904" y="1278"/>
                </a:lnTo>
                <a:lnTo>
                  <a:pt x="903" y="1279"/>
                </a:lnTo>
                <a:lnTo>
                  <a:pt x="899" y="1277"/>
                </a:lnTo>
                <a:lnTo>
                  <a:pt x="888" y="1270"/>
                </a:lnTo>
                <a:lnTo>
                  <a:pt x="856" y="1253"/>
                </a:lnTo>
                <a:lnTo>
                  <a:pt x="842" y="1246"/>
                </a:lnTo>
                <a:lnTo>
                  <a:pt x="837" y="1243"/>
                </a:lnTo>
                <a:lnTo>
                  <a:pt x="830" y="1240"/>
                </a:lnTo>
                <a:lnTo>
                  <a:pt x="827" y="1238"/>
                </a:lnTo>
                <a:lnTo>
                  <a:pt x="820" y="1234"/>
                </a:lnTo>
                <a:lnTo>
                  <a:pt x="814" y="1230"/>
                </a:lnTo>
                <a:lnTo>
                  <a:pt x="798" y="1222"/>
                </a:lnTo>
                <a:lnTo>
                  <a:pt x="786" y="1217"/>
                </a:lnTo>
                <a:lnTo>
                  <a:pt x="786" y="1216"/>
                </a:lnTo>
                <a:lnTo>
                  <a:pt x="772" y="1208"/>
                </a:lnTo>
                <a:lnTo>
                  <a:pt x="765" y="1205"/>
                </a:lnTo>
                <a:lnTo>
                  <a:pt x="763" y="1204"/>
                </a:lnTo>
                <a:lnTo>
                  <a:pt x="755" y="1199"/>
                </a:lnTo>
                <a:lnTo>
                  <a:pt x="744" y="1193"/>
                </a:lnTo>
                <a:lnTo>
                  <a:pt x="736" y="1190"/>
                </a:lnTo>
                <a:lnTo>
                  <a:pt x="735" y="1189"/>
                </a:lnTo>
                <a:lnTo>
                  <a:pt x="733" y="1188"/>
                </a:lnTo>
                <a:lnTo>
                  <a:pt x="717" y="1180"/>
                </a:lnTo>
                <a:lnTo>
                  <a:pt x="708" y="1174"/>
                </a:lnTo>
                <a:lnTo>
                  <a:pt x="696" y="1166"/>
                </a:lnTo>
                <a:lnTo>
                  <a:pt x="690" y="1162"/>
                </a:lnTo>
                <a:lnTo>
                  <a:pt x="684" y="1158"/>
                </a:lnTo>
                <a:lnTo>
                  <a:pt x="681" y="1157"/>
                </a:lnTo>
                <a:lnTo>
                  <a:pt x="659" y="1142"/>
                </a:lnTo>
                <a:lnTo>
                  <a:pt x="658" y="1142"/>
                </a:lnTo>
                <a:lnTo>
                  <a:pt x="656" y="1140"/>
                </a:lnTo>
                <a:lnTo>
                  <a:pt x="641" y="1130"/>
                </a:lnTo>
                <a:lnTo>
                  <a:pt x="640" y="1129"/>
                </a:lnTo>
                <a:lnTo>
                  <a:pt x="639" y="1129"/>
                </a:lnTo>
                <a:lnTo>
                  <a:pt x="637" y="1127"/>
                </a:lnTo>
                <a:lnTo>
                  <a:pt x="632" y="1124"/>
                </a:lnTo>
                <a:lnTo>
                  <a:pt x="625" y="1120"/>
                </a:lnTo>
                <a:lnTo>
                  <a:pt x="623" y="1119"/>
                </a:lnTo>
                <a:lnTo>
                  <a:pt x="618" y="1116"/>
                </a:lnTo>
                <a:lnTo>
                  <a:pt x="598" y="1103"/>
                </a:lnTo>
                <a:lnTo>
                  <a:pt x="589" y="1097"/>
                </a:lnTo>
                <a:lnTo>
                  <a:pt x="587" y="1096"/>
                </a:lnTo>
                <a:lnTo>
                  <a:pt x="586" y="1096"/>
                </a:lnTo>
                <a:lnTo>
                  <a:pt x="586" y="1095"/>
                </a:lnTo>
                <a:lnTo>
                  <a:pt x="585" y="1095"/>
                </a:lnTo>
                <a:lnTo>
                  <a:pt x="584" y="1095"/>
                </a:lnTo>
                <a:lnTo>
                  <a:pt x="584" y="1094"/>
                </a:lnTo>
                <a:lnTo>
                  <a:pt x="575" y="1088"/>
                </a:lnTo>
                <a:lnTo>
                  <a:pt x="560" y="1078"/>
                </a:lnTo>
                <a:lnTo>
                  <a:pt x="553" y="1073"/>
                </a:lnTo>
                <a:lnTo>
                  <a:pt x="550" y="1072"/>
                </a:lnTo>
                <a:lnTo>
                  <a:pt x="522" y="1054"/>
                </a:lnTo>
                <a:lnTo>
                  <a:pt x="510" y="1046"/>
                </a:lnTo>
                <a:lnTo>
                  <a:pt x="504" y="1042"/>
                </a:lnTo>
                <a:lnTo>
                  <a:pt x="465" y="1017"/>
                </a:lnTo>
                <a:lnTo>
                  <a:pt x="463" y="1016"/>
                </a:lnTo>
                <a:lnTo>
                  <a:pt x="459" y="1012"/>
                </a:lnTo>
                <a:lnTo>
                  <a:pt x="450" y="1007"/>
                </a:lnTo>
                <a:lnTo>
                  <a:pt x="449" y="1005"/>
                </a:lnTo>
                <a:lnTo>
                  <a:pt x="440" y="1001"/>
                </a:lnTo>
                <a:lnTo>
                  <a:pt x="424" y="989"/>
                </a:lnTo>
                <a:lnTo>
                  <a:pt x="423" y="988"/>
                </a:lnTo>
                <a:lnTo>
                  <a:pt x="419" y="987"/>
                </a:lnTo>
                <a:lnTo>
                  <a:pt x="407" y="978"/>
                </a:lnTo>
                <a:lnTo>
                  <a:pt x="392" y="969"/>
                </a:lnTo>
                <a:lnTo>
                  <a:pt x="384" y="964"/>
                </a:lnTo>
                <a:lnTo>
                  <a:pt x="381" y="961"/>
                </a:lnTo>
                <a:lnTo>
                  <a:pt x="379" y="960"/>
                </a:lnTo>
                <a:lnTo>
                  <a:pt x="373" y="956"/>
                </a:lnTo>
                <a:lnTo>
                  <a:pt x="372" y="955"/>
                </a:lnTo>
                <a:lnTo>
                  <a:pt x="369" y="954"/>
                </a:lnTo>
                <a:lnTo>
                  <a:pt x="351" y="942"/>
                </a:lnTo>
                <a:lnTo>
                  <a:pt x="338" y="934"/>
                </a:lnTo>
                <a:lnTo>
                  <a:pt x="332" y="930"/>
                </a:lnTo>
                <a:lnTo>
                  <a:pt x="331" y="929"/>
                </a:lnTo>
                <a:lnTo>
                  <a:pt x="326" y="926"/>
                </a:lnTo>
                <a:lnTo>
                  <a:pt x="321" y="923"/>
                </a:lnTo>
                <a:lnTo>
                  <a:pt x="299" y="908"/>
                </a:lnTo>
                <a:lnTo>
                  <a:pt x="272" y="891"/>
                </a:lnTo>
                <a:lnTo>
                  <a:pt x="271" y="888"/>
                </a:lnTo>
                <a:lnTo>
                  <a:pt x="263" y="863"/>
                </a:lnTo>
                <a:lnTo>
                  <a:pt x="252" y="825"/>
                </a:lnTo>
                <a:lnTo>
                  <a:pt x="244" y="798"/>
                </a:lnTo>
                <a:lnTo>
                  <a:pt x="242" y="792"/>
                </a:lnTo>
                <a:lnTo>
                  <a:pt x="231" y="759"/>
                </a:lnTo>
                <a:lnTo>
                  <a:pt x="210" y="690"/>
                </a:lnTo>
                <a:lnTo>
                  <a:pt x="186" y="611"/>
                </a:lnTo>
                <a:lnTo>
                  <a:pt x="177" y="585"/>
                </a:lnTo>
                <a:lnTo>
                  <a:pt x="144" y="480"/>
                </a:lnTo>
                <a:lnTo>
                  <a:pt x="139" y="455"/>
                </a:lnTo>
                <a:lnTo>
                  <a:pt x="135" y="444"/>
                </a:lnTo>
                <a:lnTo>
                  <a:pt x="135" y="443"/>
                </a:lnTo>
                <a:lnTo>
                  <a:pt x="117" y="393"/>
                </a:lnTo>
                <a:lnTo>
                  <a:pt x="103" y="347"/>
                </a:lnTo>
                <a:lnTo>
                  <a:pt x="79" y="273"/>
                </a:lnTo>
                <a:lnTo>
                  <a:pt x="79" y="269"/>
                </a:lnTo>
                <a:lnTo>
                  <a:pt x="79" y="249"/>
                </a:lnTo>
                <a:lnTo>
                  <a:pt x="72" y="249"/>
                </a:lnTo>
                <a:lnTo>
                  <a:pt x="71" y="238"/>
                </a:lnTo>
                <a:lnTo>
                  <a:pt x="68" y="236"/>
                </a:lnTo>
                <a:lnTo>
                  <a:pt x="67" y="235"/>
                </a:lnTo>
                <a:lnTo>
                  <a:pt x="66" y="228"/>
                </a:lnTo>
                <a:lnTo>
                  <a:pt x="48" y="174"/>
                </a:lnTo>
                <a:lnTo>
                  <a:pt x="0" y="16"/>
                </a:lnTo>
                <a:lnTo>
                  <a:pt x="3" y="1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9357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F4DC2-6F5A-0E2E-C47B-717EBD588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altLang="zh-CN" b="1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Maricopa County, Arizona</a:t>
            </a:r>
            <a:endParaRPr lang="en-US" altLang="zh-CN" b="0" i="0" u="none" strike="noStrike" kern="100" baseline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9AA593E8-864C-DC89-6F2D-4E84E810C476}"/>
              </a:ext>
            </a:extLst>
          </p:cNvPr>
          <p:cNvSpPr>
            <a:spLocks/>
          </p:cNvSpPr>
          <p:nvPr/>
        </p:nvSpPr>
        <p:spPr bwMode="auto">
          <a:xfrm>
            <a:off x="1043608" y="1707654"/>
            <a:ext cx="3373438" cy="2716213"/>
          </a:xfrm>
          <a:custGeom>
            <a:avLst/>
            <a:gdLst>
              <a:gd name="T0" fmla="*/ 527 w 2125"/>
              <a:gd name="T1" fmla="*/ 55 h 1711"/>
              <a:gd name="T2" fmla="*/ 602 w 2125"/>
              <a:gd name="T3" fmla="*/ 72 h 1711"/>
              <a:gd name="T4" fmla="*/ 989 w 2125"/>
              <a:gd name="T5" fmla="*/ 169 h 1711"/>
              <a:gd name="T6" fmla="*/ 1013 w 2125"/>
              <a:gd name="T7" fmla="*/ 157 h 1711"/>
              <a:gd name="T8" fmla="*/ 1022 w 2125"/>
              <a:gd name="T9" fmla="*/ 126 h 1711"/>
              <a:gd name="T10" fmla="*/ 1020 w 2125"/>
              <a:gd name="T11" fmla="*/ 104 h 1711"/>
              <a:gd name="T12" fmla="*/ 1048 w 2125"/>
              <a:gd name="T13" fmla="*/ 87 h 1711"/>
              <a:gd name="T14" fmla="*/ 1063 w 2125"/>
              <a:gd name="T15" fmla="*/ 58 h 1711"/>
              <a:gd name="T16" fmla="*/ 1074 w 2125"/>
              <a:gd name="T17" fmla="*/ 36 h 1711"/>
              <a:gd name="T18" fmla="*/ 1084 w 2125"/>
              <a:gd name="T19" fmla="*/ 24 h 1711"/>
              <a:gd name="T20" fmla="*/ 1086 w 2125"/>
              <a:gd name="T21" fmla="*/ 7 h 1711"/>
              <a:gd name="T22" fmla="*/ 1490 w 2125"/>
              <a:gd name="T23" fmla="*/ 55 h 1711"/>
              <a:gd name="T24" fmla="*/ 1719 w 2125"/>
              <a:gd name="T25" fmla="*/ 52 h 1711"/>
              <a:gd name="T26" fmla="*/ 1741 w 2125"/>
              <a:gd name="T27" fmla="*/ 49 h 1711"/>
              <a:gd name="T28" fmla="*/ 1759 w 2125"/>
              <a:gd name="T29" fmla="*/ 69 h 1711"/>
              <a:gd name="T30" fmla="*/ 1746 w 2125"/>
              <a:gd name="T31" fmla="*/ 90 h 1711"/>
              <a:gd name="T32" fmla="*/ 1746 w 2125"/>
              <a:gd name="T33" fmla="*/ 100 h 1711"/>
              <a:gd name="T34" fmla="*/ 1747 w 2125"/>
              <a:gd name="T35" fmla="*/ 120 h 1711"/>
              <a:gd name="T36" fmla="*/ 1744 w 2125"/>
              <a:gd name="T37" fmla="*/ 141 h 1711"/>
              <a:gd name="T38" fmla="*/ 1767 w 2125"/>
              <a:gd name="T39" fmla="*/ 137 h 1711"/>
              <a:gd name="T40" fmla="*/ 1785 w 2125"/>
              <a:gd name="T41" fmla="*/ 151 h 1711"/>
              <a:gd name="T42" fmla="*/ 1780 w 2125"/>
              <a:gd name="T43" fmla="*/ 172 h 1711"/>
              <a:gd name="T44" fmla="*/ 1791 w 2125"/>
              <a:gd name="T45" fmla="*/ 190 h 1711"/>
              <a:gd name="T46" fmla="*/ 1804 w 2125"/>
              <a:gd name="T47" fmla="*/ 209 h 1711"/>
              <a:gd name="T48" fmla="*/ 1795 w 2125"/>
              <a:gd name="T49" fmla="*/ 232 h 1711"/>
              <a:gd name="T50" fmla="*/ 1815 w 2125"/>
              <a:gd name="T51" fmla="*/ 250 h 1711"/>
              <a:gd name="T52" fmla="*/ 1805 w 2125"/>
              <a:gd name="T53" fmla="*/ 265 h 1711"/>
              <a:gd name="T54" fmla="*/ 1811 w 2125"/>
              <a:gd name="T55" fmla="*/ 286 h 1711"/>
              <a:gd name="T56" fmla="*/ 1802 w 2125"/>
              <a:gd name="T57" fmla="*/ 311 h 1711"/>
              <a:gd name="T58" fmla="*/ 1804 w 2125"/>
              <a:gd name="T59" fmla="*/ 334 h 1711"/>
              <a:gd name="T60" fmla="*/ 1823 w 2125"/>
              <a:gd name="T61" fmla="*/ 342 h 1711"/>
              <a:gd name="T62" fmla="*/ 1843 w 2125"/>
              <a:gd name="T63" fmla="*/ 362 h 1711"/>
              <a:gd name="T64" fmla="*/ 1849 w 2125"/>
              <a:gd name="T65" fmla="*/ 386 h 1711"/>
              <a:gd name="T66" fmla="*/ 1862 w 2125"/>
              <a:gd name="T67" fmla="*/ 406 h 1711"/>
              <a:gd name="T68" fmla="*/ 1882 w 2125"/>
              <a:gd name="T69" fmla="*/ 424 h 1711"/>
              <a:gd name="T70" fmla="*/ 1897 w 2125"/>
              <a:gd name="T71" fmla="*/ 441 h 1711"/>
              <a:gd name="T72" fmla="*/ 1908 w 2125"/>
              <a:gd name="T73" fmla="*/ 458 h 1711"/>
              <a:gd name="T74" fmla="*/ 1929 w 2125"/>
              <a:gd name="T75" fmla="*/ 473 h 1711"/>
              <a:gd name="T76" fmla="*/ 1947 w 2125"/>
              <a:gd name="T77" fmla="*/ 488 h 1711"/>
              <a:gd name="T78" fmla="*/ 1961 w 2125"/>
              <a:gd name="T79" fmla="*/ 487 h 1711"/>
              <a:gd name="T80" fmla="*/ 1970 w 2125"/>
              <a:gd name="T81" fmla="*/ 459 h 1711"/>
              <a:gd name="T82" fmla="*/ 2004 w 2125"/>
              <a:gd name="T83" fmla="*/ 431 h 1711"/>
              <a:gd name="T84" fmla="*/ 2035 w 2125"/>
              <a:gd name="T85" fmla="*/ 449 h 1711"/>
              <a:gd name="T86" fmla="*/ 1624 w 2125"/>
              <a:gd name="T87" fmla="*/ 694 h 1711"/>
              <a:gd name="T88" fmla="*/ 1624 w 2125"/>
              <a:gd name="T89" fmla="*/ 737 h 1711"/>
              <a:gd name="T90" fmla="*/ 1622 w 2125"/>
              <a:gd name="T91" fmla="*/ 795 h 1711"/>
              <a:gd name="T92" fmla="*/ 1622 w 2125"/>
              <a:gd name="T93" fmla="*/ 890 h 1711"/>
              <a:gd name="T94" fmla="*/ 1573 w 2125"/>
              <a:gd name="T95" fmla="*/ 939 h 1711"/>
              <a:gd name="T96" fmla="*/ 1485 w 2125"/>
              <a:gd name="T97" fmla="*/ 939 h 1711"/>
              <a:gd name="T98" fmla="*/ 1399 w 2125"/>
              <a:gd name="T99" fmla="*/ 940 h 1711"/>
              <a:gd name="T100" fmla="*/ 1321 w 2125"/>
              <a:gd name="T101" fmla="*/ 939 h 1711"/>
              <a:gd name="T102" fmla="*/ 1153 w 2125"/>
              <a:gd name="T103" fmla="*/ 916 h 1711"/>
              <a:gd name="T104" fmla="*/ 1123 w 2125"/>
              <a:gd name="T105" fmla="*/ 906 h 1711"/>
              <a:gd name="T106" fmla="*/ 1106 w 2125"/>
              <a:gd name="T107" fmla="*/ 893 h 1711"/>
              <a:gd name="T108" fmla="*/ 1085 w 2125"/>
              <a:gd name="T109" fmla="*/ 882 h 1711"/>
              <a:gd name="T110" fmla="*/ 1074 w 2125"/>
              <a:gd name="T111" fmla="*/ 874 h 1711"/>
              <a:gd name="T112" fmla="*/ 1054 w 2125"/>
              <a:gd name="T113" fmla="*/ 853 h 1711"/>
              <a:gd name="T114" fmla="*/ 1048 w 2125"/>
              <a:gd name="T115" fmla="*/ 844 h 1711"/>
              <a:gd name="T116" fmla="*/ 1048 w 2125"/>
              <a:gd name="T117" fmla="*/ 1149 h 1711"/>
              <a:gd name="T118" fmla="*/ 1048 w 2125"/>
              <a:gd name="T119" fmla="*/ 1709 h 1711"/>
              <a:gd name="T120" fmla="*/ 1 w 2125"/>
              <a:gd name="T121" fmla="*/ 1211 h 17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125" h="1711">
                <a:moveTo>
                  <a:pt x="0" y="554"/>
                </a:moveTo>
                <a:lnTo>
                  <a:pt x="0" y="538"/>
                </a:lnTo>
                <a:lnTo>
                  <a:pt x="0" y="471"/>
                </a:lnTo>
                <a:lnTo>
                  <a:pt x="0" y="458"/>
                </a:lnTo>
                <a:lnTo>
                  <a:pt x="2" y="55"/>
                </a:lnTo>
                <a:lnTo>
                  <a:pt x="179" y="55"/>
                </a:lnTo>
                <a:lnTo>
                  <a:pt x="473" y="55"/>
                </a:lnTo>
                <a:lnTo>
                  <a:pt x="519" y="55"/>
                </a:lnTo>
                <a:lnTo>
                  <a:pt x="522" y="55"/>
                </a:lnTo>
                <a:lnTo>
                  <a:pt x="527" y="55"/>
                </a:lnTo>
                <a:lnTo>
                  <a:pt x="529" y="55"/>
                </a:lnTo>
                <a:lnTo>
                  <a:pt x="530" y="55"/>
                </a:lnTo>
                <a:lnTo>
                  <a:pt x="546" y="55"/>
                </a:lnTo>
                <a:lnTo>
                  <a:pt x="547" y="55"/>
                </a:lnTo>
                <a:lnTo>
                  <a:pt x="557" y="58"/>
                </a:lnTo>
                <a:lnTo>
                  <a:pt x="565" y="60"/>
                </a:lnTo>
                <a:lnTo>
                  <a:pt x="571" y="62"/>
                </a:lnTo>
                <a:lnTo>
                  <a:pt x="574" y="62"/>
                </a:lnTo>
                <a:lnTo>
                  <a:pt x="578" y="64"/>
                </a:lnTo>
                <a:lnTo>
                  <a:pt x="602" y="72"/>
                </a:lnTo>
                <a:lnTo>
                  <a:pt x="840" y="143"/>
                </a:lnTo>
                <a:lnTo>
                  <a:pt x="888" y="157"/>
                </a:lnTo>
                <a:lnTo>
                  <a:pt x="919" y="168"/>
                </a:lnTo>
                <a:lnTo>
                  <a:pt x="980" y="186"/>
                </a:lnTo>
                <a:lnTo>
                  <a:pt x="979" y="183"/>
                </a:lnTo>
                <a:lnTo>
                  <a:pt x="979" y="177"/>
                </a:lnTo>
                <a:lnTo>
                  <a:pt x="980" y="175"/>
                </a:lnTo>
                <a:lnTo>
                  <a:pt x="981" y="173"/>
                </a:lnTo>
                <a:lnTo>
                  <a:pt x="983" y="172"/>
                </a:lnTo>
                <a:lnTo>
                  <a:pt x="989" y="169"/>
                </a:lnTo>
                <a:lnTo>
                  <a:pt x="991" y="167"/>
                </a:lnTo>
                <a:lnTo>
                  <a:pt x="994" y="164"/>
                </a:lnTo>
                <a:lnTo>
                  <a:pt x="995" y="162"/>
                </a:lnTo>
                <a:lnTo>
                  <a:pt x="996" y="160"/>
                </a:lnTo>
                <a:lnTo>
                  <a:pt x="1000" y="160"/>
                </a:lnTo>
                <a:lnTo>
                  <a:pt x="1002" y="160"/>
                </a:lnTo>
                <a:lnTo>
                  <a:pt x="1005" y="161"/>
                </a:lnTo>
                <a:lnTo>
                  <a:pt x="1011" y="160"/>
                </a:lnTo>
                <a:lnTo>
                  <a:pt x="1013" y="159"/>
                </a:lnTo>
                <a:lnTo>
                  <a:pt x="1013" y="157"/>
                </a:lnTo>
                <a:lnTo>
                  <a:pt x="1013" y="155"/>
                </a:lnTo>
                <a:lnTo>
                  <a:pt x="1011" y="152"/>
                </a:lnTo>
                <a:lnTo>
                  <a:pt x="1011" y="149"/>
                </a:lnTo>
                <a:lnTo>
                  <a:pt x="1013" y="148"/>
                </a:lnTo>
                <a:lnTo>
                  <a:pt x="1014" y="149"/>
                </a:lnTo>
                <a:lnTo>
                  <a:pt x="1017" y="149"/>
                </a:lnTo>
                <a:lnTo>
                  <a:pt x="1018" y="148"/>
                </a:lnTo>
                <a:lnTo>
                  <a:pt x="1018" y="146"/>
                </a:lnTo>
                <a:lnTo>
                  <a:pt x="1019" y="137"/>
                </a:lnTo>
                <a:lnTo>
                  <a:pt x="1022" y="126"/>
                </a:lnTo>
                <a:lnTo>
                  <a:pt x="1017" y="122"/>
                </a:lnTo>
                <a:lnTo>
                  <a:pt x="1015" y="122"/>
                </a:lnTo>
                <a:lnTo>
                  <a:pt x="1013" y="121"/>
                </a:lnTo>
                <a:lnTo>
                  <a:pt x="1013" y="118"/>
                </a:lnTo>
                <a:lnTo>
                  <a:pt x="1016" y="116"/>
                </a:lnTo>
                <a:lnTo>
                  <a:pt x="1018" y="113"/>
                </a:lnTo>
                <a:lnTo>
                  <a:pt x="1013" y="109"/>
                </a:lnTo>
                <a:lnTo>
                  <a:pt x="1014" y="106"/>
                </a:lnTo>
                <a:lnTo>
                  <a:pt x="1013" y="103"/>
                </a:lnTo>
                <a:lnTo>
                  <a:pt x="1020" y="104"/>
                </a:lnTo>
                <a:lnTo>
                  <a:pt x="1023" y="106"/>
                </a:lnTo>
                <a:lnTo>
                  <a:pt x="1024" y="106"/>
                </a:lnTo>
                <a:lnTo>
                  <a:pt x="1026" y="103"/>
                </a:lnTo>
                <a:lnTo>
                  <a:pt x="1027" y="101"/>
                </a:lnTo>
                <a:lnTo>
                  <a:pt x="1030" y="98"/>
                </a:lnTo>
                <a:lnTo>
                  <a:pt x="1036" y="97"/>
                </a:lnTo>
                <a:lnTo>
                  <a:pt x="1037" y="95"/>
                </a:lnTo>
                <a:lnTo>
                  <a:pt x="1037" y="91"/>
                </a:lnTo>
                <a:lnTo>
                  <a:pt x="1044" y="88"/>
                </a:lnTo>
                <a:lnTo>
                  <a:pt x="1048" y="87"/>
                </a:lnTo>
                <a:lnTo>
                  <a:pt x="1049" y="87"/>
                </a:lnTo>
                <a:lnTo>
                  <a:pt x="1049" y="86"/>
                </a:lnTo>
                <a:lnTo>
                  <a:pt x="1054" y="84"/>
                </a:lnTo>
                <a:lnTo>
                  <a:pt x="1056" y="81"/>
                </a:lnTo>
                <a:lnTo>
                  <a:pt x="1056" y="79"/>
                </a:lnTo>
                <a:lnTo>
                  <a:pt x="1057" y="73"/>
                </a:lnTo>
                <a:lnTo>
                  <a:pt x="1057" y="65"/>
                </a:lnTo>
                <a:lnTo>
                  <a:pt x="1059" y="62"/>
                </a:lnTo>
                <a:lnTo>
                  <a:pt x="1061" y="60"/>
                </a:lnTo>
                <a:lnTo>
                  <a:pt x="1063" y="58"/>
                </a:lnTo>
                <a:lnTo>
                  <a:pt x="1065" y="54"/>
                </a:lnTo>
                <a:lnTo>
                  <a:pt x="1068" y="52"/>
                </a:lnTo>
                <a:lnTo>
                  <a:pt x="1069" y="50"/>
                </a:lnTo>
                <a:lnTo>
                  <a:pt x="1069" y="48"/>
                </a:lnTo>
                <a:lnTo>
                  <a:pt x="1067" y="45"/>
                </a:lnTo>
                <a:lnTo>
                  <a:pt x="1066" y="43"/>
                </a:lnTo>
                <a:lnTo>
                  <a:pt x="1066" y="41"/>
                </a:lnTo>
                <a:lnTo>
                  <a:pt x="1067" y="40"/>
                </a:lnTo>
                <a:lnTo>
                  <a:pt x="1073" y="38"/>
                </a:lnTo>
                <a:lnTo>
                  <a:pt x="1074" y="36"/>
                </a:lnTo>
                <a:lnTo>
                  <a:pt x="1077" y="35"/>
                </a:lnTo>
                <a:lnTo>
                  <a:pt x="1079" y="36"/>
                </a:lnTo>
                <a:lnTo>
                  <a:pt x="1081" y="39"/>
                </a:lnTo>
                <a:lnTo>
                  <a:pt x="1082" y="40"/>
                </a:lnTo>
                <a:lnTo>
                  <a:pt x="1084" y="40"/>
                </a:lnTo>
                <a:lnTo>
                  <a:pt x="1085" y="39"/>
                </a:lnTo>
                <a:lnTo>
                  <a:pt x="1086" y="35"/>
                </a:lnTo>
                <a:lnTo>
                  <a:pt x="1086" y="33"/>
                </a:lnTo>
                <a:lnTo>
                  <a:pt x="1085" y="29"/>
                </a:lnTo>
                <a:lnTo>
                  <a:pt x="1084" y="24"/>
                </a:lnTo>
                <a:lnTo>
                  <a:pt x="1083" y="18"/>
                </a:lnTo>
                <a:lnTo>
                  <a:pt x="1084" y="13"/>
                </a:lnTo>
                <a:lnTo>
                  <a:pt x="1085" y="12"/>
                </a:lnTo>
                <a:lnTo>
                  <a:pt x="1089" y="10"/>
                </a:lnTo>
                <a:lnTo>
                  <a:pt x="1093" y="10"/>
                </a:lnTo>
                <a:lnTo>
                  <a:pt x="1094" y="9"/>
                </a:lnTo>
                <a:lnTo>
                  <a:pt x="1093" y="8"/>
                </a:lnTo>
                <a:lnTo>
                  <a:pt x="1091" y="6"/>
                </a:lnTo>
                <a:lnTo>
                  <a:pt x="1089" y="6"/>
                </a:lnTo>
                <a:lnTo>
                  <a:pt x="1086" y="7"/>
                </a:lnTo>
                <a:lnTo>
                  <a:pt x="1085" y="3"/>
                </a:lnTo>
                <a:lnTo>
                  <a:pt x="1085" y="1"/>
                </a:lnTo>
                <a:lnTo>
                  <a:pt x="1084" y="0"/>
                </a:lnTo>
                <a:lnTo>
                  <a:pt x="1098" y="2"/>
                </a:lnTo>
                <a:lnTo>
                  <a:pt x="1101" y="3"/>
                </a:lnTo>
                <a:lnTo>
                  <a:pt x="1144" y="9"/>
                </a:lnTo>
                <a:lnTo>
                  <a:pt x="1176" y="12"/>
                </a:lnTo>
                <a:lnTo>
                  <a:pt x="1240" y="21"/>
                </a:lnTo>
                <a:lnTo>
                  <a:pt x="1352" y="36"/>
                </a:lnTo>
                <a:lnTo>
                  <a:pt x="1490" y="55"/>
                </a:lnTo>
                <a:lnTo>
                  <a:pt x="1698" y="55"/>
                </a:lnTo>
                <a:lnTo>
                  <a:pt x="1702" y="55"/>
                </a:lnTo>
                <a:lnTo>
                  <a:pt x="1704" y="55"/>
                </a:lnTo>
                <a:lnTo>
                  <a:pt x="1707" y="55"/>
                </a:lnTo>
                <a:lnTo>
                  <a:pt x="1708" y="54"/>
                </a:lnTo>
                <a:lnTo>
                  <a:pt x="1710" y="52"/>
                </a:lnTo>
                <a:lnTo>
                  <a:pt x="1714" y="52"/>
                </a:lnTo>
                <a:lnTo>
                  <a:pt x="1715" y="53"/>
                </a:lnTo>
                <a:lnTo>
                  <a:pt x="1716" y="52"/>
                </a:lnTo>
                <a:lnTo>
                  <a:pt x="1719" y="52"/>
                </a:lnTo>
                <a:lnTo>
                  <a:pt x="1722" y="50"/>
                </a:lnTo>
                <a:lnTo>
                  <a:pt x="1723" y="51"/>
                </a:lnTo>
                <a:lnTo>
                  <a:pt x="1724" y="49"/>
                </a:lnTo>
                <a:lnTo>
                  <a:pt x="1727" y="50"/>
                </a:lnTo>
                <a:lnTo>
                  <a:pt x="1730" y="48"/>
                </a:lnTo>
                <a:lnTo>
                  <a:pt x="1732" y="49"/>
                </a:lnTo>
                <a:lnTo>
                  <a:pt x="1733" y="50"/>
                </a:lnTo>
                <a:lnTo>
                  <a:pt x="1737" y="52"/>
                </a:lnTo>
                <a:lnTo>
                  <a:pt x="1739" y="50"/>
                </a:lnTo>
                <a:lnTo>
                  <a:pt x="1741" y="49"/>
                </a:lnTo>
                <a:lnTo>
                  <a:pt x="1744" y="52"/>
                </a:lnTo>
                <a:lnTo>
                  <a:pt x="1745" y="54"/>
                </a:lnTo>
                <a:lnTo>
                  <a:pt x="1750" y="53"/>
                </a:lnTo>
                <a:lnTo>
                  <a:pt x="1750" y="56"/>
                </a:lnTo>
                <a:lnTo>
                  <a:pt x="1753" y="57"/>
                </a:lnTo>
                <a:lnTo>
                  <a:pt x="1754" y="59"/>
                </a:lnTo>
                <a:lnTo>
                  <a:pt x="1754" y="61"/>
                </a:lnTo>
                <a:lnTo>
                  <a:pt x="1752" y="64"/>
                </a:lnTo>
                <a:lnTo>
                  <a:pt x="1757" y="70"/>
                </a:lnTo>
                <a:lnTo>
                  <a:pt x="1759" y="69"/>
                </a:lnTo>
                <a:lnTo>
                  <a:pt x="1761" y="72"/>
                </a:lnTo>
                <a:lnTo>
                  <a:pt x="1759" y="76"/>
                </a:lnTo>
                <a:lnTo>
                  <a:pt x="1756" y="77"/>
                </a:lnTo>
                <a:lnTo>
                  <a:pt x="1756" y="78"/>
                </a:lnTo>
                <a:lnTo>
                  <a:pt x="1753" y="79"/>
                </a:lnTo>
                <a:lnTo>
                  <a:pt x="1750" y="82"/>
                </a:lnTo>
                <a:lnTo>
                  <a:pt x="1750" y="84"/>
                </a:lnTo>
                <a:lnTo>
                  <a:pt x="1747" y="85"/>
                </a:lnTo>
                <a:lnTo>
                  <a:pt x="1746" y="86"/>
                </a:lnTo>
                <a:lnTo>
                  <a:pt x="1746" y="90"/>
                </a:lnTo>
                <a:lnTo>
                  <a:pt x="1745" y="91"/>
                </a:lnTo>
                <a:lnTo>
                  <a:pt x="1743" y="93"/>
                </a:lnTo>
                <a:lnTo>
                  <a:pt x="1743" y="94"/>
                </a:lnTo>
                <a:lnTo>
                  <a:pt x="1744" y="94"/>
                </a:lnTo>
                <a:lnTo>
                  <a:pt x="1744" y="95"/>
                </a:lnTo>
                <a:lnTo>
                  <a:pt x="1743" y="96"/>
                </a:lnTo>
                <a:lnTo>
                  <a:pt x="1743" y="97"/>
                </a:lnTo>
                <a:lnTo>
                  <a:pt x="1744" y="98"/>
                </a:lnTo>
                <a:lnTo>
                  <a:pt x="1744" y="98"/>
                </a:lnTo>
                <a:lnTo>
                  <a:pt x="1746" y="100"/>
                </a:lnTo>
                <a:lnTo>
                  <a:pt x="1747" y="102"/>
                </a:lnTo>
                <a:lnTo>
                  <a:pt x="1745" y="105"/>
                </a:lnTo>
                <a:lnTo>
                  <a:pt x="1744" y="106"/>
                </a:lnTo>
                <a:lnTo>
                  <a:pt x="1744" y="108"/>
                </a:lnTo>
                <a:lnTo>
                  <a:pt x="1744" y="110"/>
                </a:lnTo>
                <a:lnTo>
                  <a:pt x="1744" y="112"/>
                </a:lnTo>
                <a:lnTo>
                  <a:pt x="1744" y="115"/>
                </a:lnTo>
                <a:lnTo>
                  <a:pt x="1745" y="117"/>
                </a:lnTo>
                <a:lnTo>
                  <a:pt x="1745" y="118"/>
                </a:lnTo>
                <a:lnTo>
                  <a:pt x="1747" y="120"/>
                </a:lnTo>
                <a:lnTo>
                  <a:pt x="1747" y="122"/>
                </a:lnTo>
                <a:lnTo>
                  <a:pt x="1747" y="123"/>
                </a:lnTo>
                <a:lnTo>
                  <a:pt x="1748" y="127"/>
                </a:lnTo>
                <a:lnTo>
                  <a:pt x="1745" y="128"/>
                </a:lnTo>
                <a:lnTo>
                  <a:pt x="1744" y="129"/>
                </a:lnTo>
                <a:lnTo>
                  <a:pt x="1744" y="131"/>
                </a:lnTo>
                <a:lnTo>
                  <a:pt x="1745" y="132"/>
                </a:lnTo>
                <a:lnTo>
                  <a:pt x="1745" y="133"/>
                </a:lnTo>
                <a:lnTo>
                  <a:pt x="1744" y="138"/>
                </a:lnTo>
                <a:lnTo>
                  <a:pt x="1744" y="141"/>
                </a:lnTo>
                <a:lnTo>
                  <a:pt x="1744" y="143"/>
                </a:lnTo>
                <a:lnTo>
                  <a:pt x="1744" y="145"/>
                </a:lnTo>
                <a:lnTo>
                  <a:pt x="1747" y="145"/>
                </a:lnTo>
                <a:lnTo>
                  <a:pt x="1748" y="145"/>
                </a:lnTo>
                <a:lnTo>
                  <a:pt x="1751" y="147"/>
                </a:lnTo>
                <a:lnTo>
                  <a:pt x="1756" y="148"/>
                </a:lnTo>
                <a:lnTo>
                  <a:pt x="1757" y="146"/>
                </a:lnTo>
                <a:lnTo>
                  <a:pt x="1761" y="143"/>
                </a:lnTo>
                <a:lnTo>
                  <a:pt x="1763" y="140"/>
                </a:lnTo>
                <a:lnTo>
                  <a:pt x="1767" y="137"/>
                </a:lnTo>
                <a:lnTo>
                  <a:pt x="1768" y="137"/>
                </a:lnTo>
                <a:lnTo>
                  <a:pt x="1768" y="138"/>
                </a:lnTo>
                <a:lnTo>
                  <a:pt x="1773" y="140"/>
                </a:lnTo>
                <a:lnTo>
                  <a:pt x="1775" y="141"/>
                </a:lnTo>
                <a:lnTo>
                  <a:pt x="1780" y="142"/>
                </a:lnTo>
                <a:lnTo>
                  <a:pt x="1782" y="144"/>
                </a:lnTo>
                <a:lnTo>
                  <a:pt x="1784" y="144"/>
                </a:lnTo>
                <a:lnTo>
                  <a:pt x="1787" y="145"/>
                </a:lnTo>
                <a:lnTo>
                  <a:pt x="1785" y="148"/>
                </a:lnTo>
                <a:lnTo>
                  <a:pt x="1785" y="151"/>
                </a:lnTo>
                <a:lnTo>
                  <a:pt x="1783" y="153"/>
                </a:lnTo>
                <a:lnTo>
                  <a:pt x="1784" y="155"/>
                </a:lnTo>
                <a:lnTo>
                  <a:pt x="1783" y="156"/>
                </a:lnTo>
                <a:lnTo>
                  <a:pt x="1784" y="159"/>
                </a:lnTo>
                <a:lnTo>
                  <a:pt x="1784" y="160"/>
                </a:lnTo>
                <a:lnTo>
                  <a:pt x="1780" y="162"/>
                </a:lnTo>
                <a:lnTo>
                  <a:pt x="1780" y="164"/>
                </a:lnTo>
                <a:lnTo>
                  <a:pt x="1780" y="167"/>
                </a:lnTo>
                <a:lnTo>
                  <a:pt x="1779" y="169"/>
                </a:lnTo>
                <a:lnTo>
                  <a:pt x="1780" y="172"/>
                </a:lnTo>
                <a:lnTo>
                  <a:pt x="1780" y="174"/>
                </a:lnTo>
                <a:lnTo>
                  <a:pt x="1780" y="176"/>
                </a:lnTo>
                <a:lnTo>
                  <a:pt x="1780" y="180"/>
                </a:lnTo>
                <a:lnTo>
                  <a:pt x="1780" y="183"/>
                </a:lnTo>
                <a:lnTo>
                  <a:pt x="1781" y="184"/>
                </a:lnTo>
                <a:lnTo>
                  <a:pt x="1783" y="184"/>
                </a:lnTo>
                <a:lnTo>
                  <a:pt x="1785" y="186"/>
                </a:lnTo>
                <a:lnTo>
                  <a:pt x="1787" y="187"/>
                </a:lnTo>
                <a:lnTo>
                  <a:pt x="1786" y="189"/>
                </a:lnTo>
                <a:lnTo>
                  <a:pt x="1791" y="190"/>
                </a:lnTo>
                <a:lnTo>
                  <a:pt x="1793" y="191"/>
                </a:lnTo>
                <a:lnTo>
                  <a:pt x="1795" y="193"/>
                </a:lnTo>
                <a:lnTo>
                  <a:pt x="1793" y="194"/>
                </a:lnTo>
                <a:lnTo>
                  <a:pt x="1795" y="196"/>
                </a:lnTo>
                <a:lnTo>
                  <a:pt x="1795" y="201"/>
                </a:lnTo>
                <a:lnTo>
                  <a:pt x="1797" y="202"/>
                </a:lnTo>
                <a:lnTo>
                  <a:pt x="1798" y="205"/>
                </a:lnTo>
                <a:lnTo>
                  <a:pt x="1800" y="206"/>
                </a:lnTo>
                <a:lnTo>
                  <a:pt x="1803" y="207"/>
                </a:lnTo>
                <a:lnTo>
                  <a:pt x="1804" y="209"/>
                </a:lnTo>
                <a:lnTo>
                  <a:pt x="1804" y="210"/>
                </a:lnTo>
                <a:lnTo>
                  <a:pt x="1801" y="213"/>
                </a:lnTo>
                <a:lnTo>
                  <a:pt x="1800" y="216"/>
                </a:lnTo>
                <a:lnTo>
                  <a:pt x="1799" y="217"/>
                </a:lnTo>
                <a:lnTo>
                  <a:pt x="1799" y="219"/>
                </a:lnTo>
                <a:lnTo>
                  <a:pt x="1797" y="221"/>
                </a:lnTo>
                <a:lnTo>
                  <a:pt x="1797" y="224"/>
                </a:lnTo>
                <a:lnTo>
                  <a:pt x="1795" y="229"/>
                </a:lnTo>
                <a:lnTo>
                  <a:pt x="1796" y="229"/>
                </a:lnTo>
                <a:lnTo>
                  <a:pt x="1795" y="232"/>
                </a:lnTo>
                <a:lnTo>
                  <a:pt x="1797" y="233"/>
                </a:lnTo>
                <a:lnTo>
                  <a:pt x="1801" y="236"/>
                </a:lnTo>
                <a:lnTo>
                  <a:pt x="1799" y="238"/>
                </a:lnTo>
                <a:lnTo>
                  <a:pt x="1803" y="241"/>
                </a:lnTo>
                <a:lnTo>
                  <a:pt x="1806" y="241"/>
                </a:lnTo>
                <a:lnTo>
                  <a:pt x="1809" y="242"/>
                </a:lnTo>
                <a:lnTo>
                  <a:pt x="1809" y="243"/>
                </a:lnTo>
                <a:lnTo>
                  <a:pt x="1811" y="245"/>
                </a:lnTo>
                <a:lnTo>
                  <a:pt x="1812" y="247"/>
                </a:lnTo>
                <a:lnTo>
                  <a:pt x="1815" y="250"/>
                </a:lnTo>
                <a:lnTo>
                  <a:pt x="1817" y="251"/>
                </a:lnTo>
                <a:lnTo>
                  <a:pt x="1817" y="257"/>
                </a:lnTo>
                <a:lnTo>
                  <a:pt x="1816" y="258"/>
                </a:lnTo>
                <a:lnTo>
                  <a:pt x="1813" y="259"/>
                </a:lnTo>
                <a:lnTo>
                  <a:pt x="1812" y="258"/>
                </a:lnTo>
                <a:lnTo>
                  <a:pt x="1809" y="260"/>
                </a:lnTo>
                <a:lnTo>
                  <a:pt x="1806" y="260"/>
                </a:lnTo>
                <a:lnTo>
                  <a:pt x="1806" y="261"/>
                </a:lnTo>
                <a:lnTo>
                  <a:pt x="1804" y="265"/>
                </a:lnTo>
                <a:lnTo>
                  <a:pt x="1805" y="265"/>
                </a:lnTo>
                <a:lnTo>
                  <a:pt x="1804" y="269"/>
                </a:lnTo>
                <a:lnTo>
                  <a:pt x="1804" y="271"/>
                </a:lnTo>
                <a:lnTo>
                  <a:pt x="1803" y="272"/>
                </a:lnTo>
                <a:lnTo>
                  <a:pt x="1803" y="274"/>
                </a:lnTo>
                <a:lnTo>
                  <a:pt x="1804" y="275"/>
                </a:lnTo>
                <a:lnTo>
                  <a:pt x="1804" y="277"/>
                </a:lnTo>
                <a:lnTo>
                  <a:pt x="1806" y="277"/>
                </a:lnTo>
                <a:lnTo>
                  <a:pt x="1806" y="279"/>
                </a:lnTo>
                <a:lnTo>
                  <a:pt x="1810" y="282"/>
                </a:lnTo>
                <a:lnTo>
                  <a:pt x="1811" y="286"/>
                </a:lnTo>
                <a:lnTo>
                  <a:pt x="1811" y="287"/>
                </a:lnTo>
                <a:lnTo>
                  <a:pt x="1807" y="291"/>
                </a:lnTo>
                <a:lnTo>
                  <a:pt x="1809" y="294"/>
                </a:lnTo>
                <a:lnTo>
                  <a:pt x="1807" y="296"/>
                </a:lnTo>
                <a:lnTo>
                  <a:pt x="1804" y="297"/>
                </a:lnTo>
                <a:lnTo>
                  <a:pt x="1804" y="298"/>
                </a:lnTo>
                <a:lnTo>
                  <a:pt x="1803" y="300"/>
                </a:lnTo>
                <a:lnTo>
                  <a:pt x="1801" y="303"/>
                </a:lnTo>
                <a:lnTo>
                  <a:pt x="1804" y="307"/>
                </a:lnTo>
                <a:lnTo>
                  <a:pt x="1802" y="311"/>
                </a:lnTo>
                <a:lnTo>
                  <a:pt x="1803" y="313"/>
                </a:lnTo>
                <a:lnTo>
                  <a:pt x="1802" y="315"/>
                </a:lnTo>
                <a:lnTo>
                  <a:pt x="1804" y="319"/>
                </a:lnTo>
                <a:lnTo>
                  <a:pt x="1807" y="319"/>
                </a:lnTo>
                <a:lnTo>
                  <a:pt x="1808" y="321"/>
                </a:lnTo>
                <a:lnTo>
                  <a:pt x="1808" y="325"/>
                </a:lnTo>
                <a:lnTo>
                  <a:pt x="1807" y="326"/>
                </a:lnTo>
                <a:lnTo>
                  <a:pt x="1805" y="330"/>
                </a:lnTo>
                <a:lnTo>
                  <a:pt x="1804" y="330"/>
                </a:lnTo>
                <a:lnTo>
                  <a:pt x="1804" y="334"/>
                </a:lnTo>
                <a:lnTo>
                  <a:pt x="1805" y="335"/>
                </a:lnTo>
                <a:lnTo>
                  <a:pt x="1809" y="336"/>
                </a:lnTo>
                <a:lnTo>
                  <a:pt x="1810" y="335"/>
                </a:lnTo>
                <a:lnTo>
                  <a:pt x="1812" y="335"/>
                </a:lnTo>
                <a:lnTo>
                  <a:pt x="1815" y="334"/>
                </a:lnTo>
                <a:lnTo>
                  <a:pt x="1816" y="335"/>
                </a:lnTo>
                <a:lnTo>
                  <a:pt x="1816" y="338"/>
                </a:lnTo>
                <a:lnTo>
                  <a:pt x="1817" y="338"/>
                </a:lnTo>
                <a:lnTo>
                  <a:pt x="1822" y="340"/>
                </a:lnTo>
                <a:lnTo>
                  <a:pt x="1823" y="342"/>
                </a:lnTo>
                <a:lnTo>
                  <a:pt x="1826" y="342"/>
                </a:lnTo>
                <a:lnTo>
                  <a:pt x="1827" y="343"/>
                </a:lnTo>
                <a:lnTo>
                  <a:pt x="1829" y="344"/>
                </a:lnTo>
                <a:lnTo>
                  <a:pt x="1832" y="347"/>
                </a:lnTo>
                <a:lnTo>
                  <a:pt x="1832" y="350"/>
                </a:lnTo>
                <a:lnTo>
                  <a:pt x="1833" y="352"/>
                </a:lnTo>
                <a:lnTo>
                  <a:pt x="1837" y="353"/>
                </a:lnTo>
                <a:lnTo>
                  <a:pt x="1842" y="359"/>
                </a:lnTo>
                <a:lnTo>
                  <a:pt x="1843" y="359"/>
                </a:lnTo>
                <a:lnTo>
                  <a:pt x="1843" y="362"/>
                </a:lnTo>
                <a:lnTo>
                  <a:pt x="1847" y="362"/>
                </a:lnTo>
                <a:lnTo>
                  <a:pt x="1847" y="364"/>
                </a:lnTo>
                <a:lnTo>
                  <a:pt x="1850" y="365"/>
                </a:lnTo>
                <a:lnTo>
                  <a:pt x="1850" y="368"/>
                </a:lnTo>
                <a:lnTo>
                  <a:pt x="1849" y="368"/>
                </a:lnTo>
                <a:lnTo>
                  <a:pt x="1848" y="372"/>
                </a:lnTo>
                <a:lnTo>
                  <a:pt x="1849" y="377"/>
                </a:lnTo>
                <a:lnTo>
                  <a:pt x="1850" y="379"/>
                </a:lnTo>
                <a:lnTo>
                  <a:pt x="1849" y="383"/>
                </a:lnTo>
                <a:lnTo>
                  <a:pt x="1849" y="386"/>
                </a:lnTo>
                <a:lnTo>
                  <a:pt x="1851" y="388"/>
                </a:lnTo>
                <a:lnTo>
                  <a:pt x="1852" y="394"/>
                </a:lnTo>
                <a:lnTo>
                  <a:pt x="1852" y="398"/>
                </a:lnTo>
                <a:lnTo>
                  <a:pt x="1854" y="400"/>
                </a:lnTo>
                <a:lnTo>
                  <a:pt x="1855" y="402"/>
                </a:lnTo>
                <a:lnTo>
                  <a:pt x="1857" y="403"/>
                </a:lnTo>
                <a:lnTo>
                  <a:pt x="1858" y="405"/>
                </a:lnTo>
                <a:lnTo>
                  <a:pt x="1860" y="405"/>
                </a:lnTo>
                <a:lnTo>
                  <a:pt x="1860" y="407"/>
                </a:lnTo>
                <a:lnTo>
                  <a:pt x="1862" y="406"/>
                </a:lnTo>
                <a:lnTo>
                  <a:pt x="1867" y="409"/>
                </a:lnTo>
                <a:lnTo>
                  <a:pt x="1870" y="410"/>
                </a:lnTo>
                <a:lnTo>
                  <a:pt x="1871" y="410"/>
                </a:lnTo>
                <a:lnTo>
                  <a:pt x="1872" y="412"/>
                </a:lnTo>
                <a:lnTo>
                  <a:pt x="1874" y="416"/>
                </a:lnTo>
                <a:lnTo>
                  <a:pt x="1876" y="418"/>
                </a:lnTo>
                <a:lnTo>
                  <a:pt x="1876" y="419"/>
                </a:lnTo>
                <a:lnTo>
                  <a:pt x="1877" y="421"/>
                </a:lnTo>
                <a:lnTo>
                  <a:pt x="1879" y="421"/>
                </a:lnTo>
                <a:lnTo>
                  <a:pt x="1882" y="424"/>
                </a:lnTo>
                <a:lnTo>
                  <a:pt x="1884" y="428"/>
                </a:lnTo>
                <a:lnTo>
                  <a:pt x="1885" y="430"/>
                </a:lnTo>
                <a:lnTo>
                  <a:pt x="1886" y="430"/>
                </a:lnTo>
                <a:lnTo>
                  <a:pt x="1888" y="433"/>
                </a:lnTo>
                <a:lnTo>
                  <a:pt x="1894" y="434"/>
                </a:lnTo>
                <a:lnTo>
                  <a:pt x="1896" y="434"/>
                </a:lnTo>
                <a:lnTo>
                  <a:pt x="1896" y="435"/>
                </a:lnTo>
                <a:lnTo>
                  <a:pt x="1897" y="438"/>
                </a:lnTo>
                <a:lnTo>
                  <a:pt x="1896" y="440"/>
                </a:lnTo>
                <a:lnTo>
                  <a:pt x="1897" y="441"/>
                </a:lnTo>
                <a:lnTo>
                  <a:pt x="1896" y="442"/>
                </a:lnTo>
                <a:lnTo>
                  <a:pt x="1898" y="445"/>
                </a:lnTo>
                <a:lnTo>
                  <a:pt x="1900" y="446"/>
                </a:lnTo>
                <a:lnTo>
                  <a:pt x="1900" y="448"/>
                </a:lnTo>
                <a:lnTo>
                  <a:pt x="1902" y="449"/>
                </a:lnTo>
                <a:lnTo>
                  <a:pt x="1902" y="450"/>
                </a:lnTo>
                <a:lnTo>
                  <a:pt x="1903" y="452"/>
                </a:lnTo>
                <a:lnTo>
                  <a:pt x="1905" y="454"/>
                </a:lnTo>
                <a:lnTo>
                  <a:pt x="1906" y="458"/>
                </a:lnTo>
                <a:lnTo>
                  <a:pt x="1908" y="458"/>
                </a:lnTo>
                <a:lnTo>
                  <a:pt x="1909" y="460"/>
                </a:lnTo>
                <a:lnTo>
                  <a:pt x="1912" y="463"/>
                </a:lnTo>
                <a:lnTo>
                  <a:pt x="1912" y="465"/>
                </a:lnTo>
                <a:lnTo>
                  <a:pt x="1912" y="468"/>
                </a:lnTo>
                <a:lnTo>
                  <a:pt x="1916" y="471"/>
                </a:lnTo>
                <a:lnTo>
                  <a:pt x="1918" y="475"/>
                </a:lnTo>
                <a:lnTo>
                  <a:pt x="1924" y="477"/>
                </a:lnTo>
                <a:lnTo>
                  <a:pt x="1925" y="477"/>
                </a:lnTo>
                <a:lnTo>
                  <a:pt x="1928" y="475"/>
                </a:lnTo>
                <a:lnTo>
                  <a:pt x="1929" y="473"/>
                </a:lnTo>
                <a:lnTo>
                  <a:pt x="1931" y="473"/>
                </a:lnTo>
                <a:lnTo>
                  <a:pt x="1934" y="477"/>
                </a:lnTo>
                <a:lnTo>
                  <a:pt x="1936" y="477"/>
                </a:lnTo>
                <a:lnTo>
                  <a:pt x="1937" y="479"/>
                </a:lnTo>
                <a:lnTo>
                  <a:pt x="1938" y="479"/>
                </a:lnTo>
                <a:lnTo>
                  <a:pt x="1941" y="480"/>
                </a:lnTo>
                <a:lnTo>
                  <a:pt x="1942" y="483"/>
                </a:lnTo>
                <a:lnTo>
                  <a:pt x="1943" y="483"/>
                </a:lnTo>
                <a:lnTo>
                  <a:pt x="1948" y="486"/>
                </a:lnTo>
                <a:lnTo>
                  <a:pt x="1947" y="488"/>
                </a:lnTo>
                <a:lnTo>
                  <a:pt x="1947" y="490"/>
                </a:lnTo>
                <a:lnTo>
                  <a:pt x="1949" y="492"/>
                </a:lnTo>
                <a:lnTo>
                  <a:pt x="1949" y="493"/>
                </a:lnTo>
                <a:lnTo>
                  <a:pt x="1951" y="493"/>
                </a:lnTo>
                <a:lnTo>
                  <a:pt x="1952" y="494"/>
                </a:lnTo>
                <a:lnTo>
                  <a:pt x="1954" y="497"/>
                </a:lnTo>
                <a:lnTo>
                  <a:pt x="1956" y="497"/>
                </a:lnTo>
                <a:lnTo>
                  <a:pt x="1958" y="494"/>
                </a:lnTo>
                <a:lnTo>
                  <a:pt x="1961" y="491"/>
                </a:lnTo>
                <a:lnTo>
                  <a:pt x="1961" y="487"/>
                </a:lnTo>
                <a:lnTo>
                  <a:pt x="1963" y="484"/>
                </a:lnTo>
                <a:lnTo>
                  <a:pt x="1965" y="482"/>
                </a:lnTo>
                <a:lnTo>
                  <a:pt x="1969" y="479"/>
                </a:lnTo>
                <a:lnTo>
                  <a:pt x="1970" y="478"/>
                </a:lnTo>
                <a:lnTo>
                  <a:pt x="1970" y="473"/>
                </a:lnTo>
                <a:lnTo>
                  <a:pt x="1969" y="471"/>
                </a:lnTo>
                <a:lnTo>
                  <a:pt x="1969" y="468"/>
                </a:lnTo>
                <a:lnTo>
                  <a:pt x="1968" y="463"/>
                </a:lnTo>
                <a:lnTo>
                  <a:pt x="1969" y="461"/>
                </a:lnTo>
                <a:lnTo>
                  <a:pt x="1970" y="459"/>
                </a:lnTo>
                <a:lnTo>
                  <a:pt x="1971" y="458"/>
                </a:lnTo>
                <a:lnTo>
                  <a:pt x="1976" y="456"/>
                </a:lnTo>
                <a:lnTo>
                  <a:pt x="1980" y="452"/>
                </a:lnTo>
                <a:lnTo>
                  <a:pt x="1982" y="448"/>
                </a:lnTo>
                <a:lnTo>
                  <a:pt x="1988" y="443"/>
                </a:lnTo>
                <a:lnTo>
                  <a:pt x="1990" y="439"/>
                </a:lnTo>
                <a:lnTo>
                  <a:pt x="1995" y="434"/>
                </a:lnTo>
                <a:lnTo>
                  <a:pt x="2000" y="434"/>
                </a:lnTo>
                <a:lnTo>
                  <a:pt x="2003" y="432"/>
                </a:lnTo>
                <a:lnTo>
                  <a:pt x="2004" y="431"/>
                </a:lnTo>
                <a:lnTo>
                  <a:pt x="2005" y="425"/>
                </a:lnTo>
                <a:lnTo>
                  <a:pt x="2007" y="423"/>
                </a:lnTo>
                <a:lnTo>
                  <a:pt x="2009" y="422"/>
                </a:lnTo>
                <a:lnTo>
                  <a:pt x="2015" y="419"/>
                </a:lnTo>
                <a:lnTo>
                  <a:pt x="2017" y="416"/>
                </a:lnTo>
                <a:lnTo>
                  <a:pt x="2019" y="414"/>
                </a:lnTo>
                <a:lnTo>
                  <a:pt x="2020" y="414"/>
                </a:lnTo>
                <a:lnTo>
                  <a:pt x="2021" y="417"/>
                </a:lnTo>
                <a:lnTo>
                  <a:pt x="2021" y="418"/>
                </a:lnTo>
                <a:lnTo>
                  <a:pt x="2035" y="449"/>
                </a:lnTo>
                <a:lnTo>
                  <a:pt x="2119" y="635"/>
                </a:lnTo>
                <a:lnTo>
                  <a:pt x="2125" y="650"/>
                </a:lnTo>
                <a:lnTo>
                  <a:pt x="2117" y="650"/>
                </a:lnTo>
                <a:lnTo>
                  <a:pt x="1912" y="650"/>
                </a:lnTo>
                <a:lnTo>
                  <a:pt x="1720" y="650"/>
                </a:lnTo>
                <a:lnTo>
                  <a:pt x="1718" y="650"/>
                </a:lnTo>
                <a:lnTo>
                  <a:pt x="1624" y="650"/>
                </a:lnTo>
                <a:lnTo>
                  <a:pt x="1624" y="665"/>
                </a:lnTo>
                <a:lnTo>
                  <a:pt x="1624" y="682"/>
                </a:lnTo>
                <a:lnTo>
                  <a:pt x="1624" y="694"/>
                </a:lnTo>
                <a:lnTo>
                  <a:pt x="1624" y="698"/>
                </a:lnTo>
                <a:lnTo>
                  <a:pt x="1624" y="699"/>
                </a:lnTo>
                <a:lnTo>
                  <a:pt x="1624" y="704"/>
                </a:lnTo>
                <a:lnTo>
                  <a:pt x="1624" y="706"/>
                </a:lnTo>
                <a:lnTo>
                  <a:pt x="1624" y="714"/>
                </a:lnTo>
                <a:lnTo>
                  <a:pt x="1624" y="722"/>
                </a:lnTo>
                <a:lnTo>
                  <a:pt x="1624" y="726"/>
                </a:lnTo>
                <a:lnTo>
                  <a:pt x="1624" y="730"/>
                </a:lnTo>
                <a:lnTo>
                  <a:pt x="1624" y="736"/>
                </a:lnTo>
                <a:lnTo>
                  <a:pt x="1624" y="737"/>
                </a:lnTo>
                <a:lnTo>
                  <a:pt x="1624" y="747"/>
                </a:lnTo>
                <a:lnTo>
                  <a:pt x="1621" y="746"/>
                </a:lnTo>
                <a:lnTo>
                  <a:pt x="1621" y="753"/>
                </a:lnTo>
                <a:lnTo>
                  <a:pt x="1621" y="754"/>
                </a:lnTo>
                <a:lnTo>
                  <a:pt x="1621" y="760"/>
                </a:lnTo>
                <a:lnTo>
                  <a:pt x="1621" y="765"/>
                </a:lnTo>
                <a:lnTo>
                  <a:pt x="1621" y="778"/>
                </a:lnTo>
                <a:lnTo>
                  <a:pt x="1622" y="786"/>
                </a:lnTo>
                <a:lnTo>
                  <a:pt x="1622" y="793"/>
                </a:lnTo>
                <a:lnTo>
                  <a:pt x="1622" y="795"/>
                </a:lnTo>
                <a:lnTo>
                  <a:pt x="1622" y="810"/>
                </a:lnTo>
                <a:lnTo>
                  <a:pt x="1622" y="825"/>
                </a:lnTo>
                <a:lnTo>
                  <a:pt x="1622" y="826"/>
                </a:lnTo>
                <a:lnTo>
                  <a:pt x="1622" y="835"/>
                </a:lnTo>
                <a:lnTo>
                  <a:pt x="1622" y="836"/>
                </a:lnTo>
                <a:lnTo>
                  <a:pt x="1622" y="842"/>
                </a:lnTo>
                <a:lnTo>
                  <a:pt x="1622" y="850"/>
                </a:lnTo>
                <a:lnTo>
                  <a:pt x="1622" y="858"/>
                </a:lnTo>
                <a:lnTo>
                  <a:pt x="1622" y="874"/>
                </a:lnTo>
                <a:lnTo>
                  <a:pt x="1622" y="890"/>
                </a:lnTo>
                <a:lnTo>
                  <a:pt x="1622" y="894"/>
                </a:lnTo>
                <a:lnTo>
                  <a:pt x="1622" y="900"/>
                </a:lnTo>
                <a:lnTo>
                  <a:pt x="1623" y="922"/>
                </a:lnTo>
                <a:lnTo>
                  <a:pt x="1623" y="923"/>
                </a:lnTo>
                <a:lnTo>
                  <a:pt x="1623" y="924"/>
                </a:lnTo>
                <a:lnTo>
                  <a:pt x="1623" y="938"/>
                </a:lnTo>
                <a:lnTo>
                  <a:pt x="1578" y="939"/>
                </a:lnTo>
                <a:lnTo>
                  <a:pt x="1576" y="939"/>
                </a:lnTo>
                <a:lnTo>
                  <a:pt x="1575" y="939"/>
                </a:lnTo>
                <a:lnTo>
                  <a:pt x="1573" y="939"/>
                </a:lnTo>
                <a:lnTo>
                  <a:pt x="1559" y="939"/>
                </a:lnTo>
                <a:lnTo>
                  <a:pt x="1551" y="939"/>
                </a:lnTo>
                <a:lnTo>
                  <a:pt x="1542" y="939"/>
                </a:lnTo>
                <a:lnTo>
                  <a:pt x="1540" y="939"/>
                </a:lnTo>
                <a:lnTo>
                  <a:pt x="1527" y="939"/>
                </a:lnTo>
                <a:lnTo>
                  <a:pt x="1511" y="939"/>
                </a:lnTo>
                <a:lnTo>
                  <a:pt x="1504" y="939"/>
                </a:lnTo>
                <a:lnTo>
                  <a:pt x="1499" y="939"/>
                </a:lnTo>
                <a:lnTo>
                  <a:pt x="1498" y="939"/>
                </a:lnTo>
                <a:lnTo>
                  <a:pt x="1485" y="939"/>
                </a:lnTo>
                <a:lnTo>
                  <a:pt x="1467" y="939"/>
                </a:lnTo>
                <a:lnTo>
                  <a:pt x="1466" y="939"/>
                </a:lnTo>
                <a:lnTo>
                  <a:pt x="1462" y="939"/>
                </a:lnTo>
                <a:lnTo>
                  <a:pt x="1446" y="939"/>
                </a:lnTo>
                <a:lnTo>
                  <a:pt x="1436" y="939"/>
                </a:lnTo>
                <a:lnTo>
                  <a:pt x="1432" y="939"/>
                </a:lnTo>
                <a:lnTo>
                  <a:pt x="1420" y="939"/>
                </a:lnTo>
                <a:lnTo>
                  <a:pt x="1415" y="939"/>
                </a:lnTo>
                <a:lnTo>
                  <a:pt x="1410" y="940"/>
                </a:lnTo>
                <a:lnTo>
                  <a:pt x="1399" y="940"/>
                </a:lnTo>
                <a:lnTo>
                  <a:pt x="1391" y="940"/>
                </a:lnTo>
                <a:lnTo>
                  <a:pt x="1383" y="940"/>
                </a:lnTo>
                <a:lnTo>
                  <a:pt x="1375" y="940"/>
                </a:lnTo>
                <a:lnTo>
                  <a:pt x="1367" y="940"/>
                </a:lnTo>
                <a:lnTo>
                  <a:pt x="1359" y="940"/>
                </a:lnTo>
                <a:lnTo>
                  <a:pt x="1351" y="940"/>
                </a:lnTo>
                <a:lnTo>
                  <a:pt x="1343" y="940"/>
                </a:lnTo>
                <a:lnTo>
                  <a:pt x="1336" y="940"/>
                </a:lnTo>
                <a:lnTo>
                  <a:pt x="1335" y="939"/>
                </a:lnTo>
                <a:lnTo>
                  <a:pt x="1321" y="939"/>
                </a:lnTo>
                <a:lnTo>
                  <a:pt x="1241" y="939"/>
                </a:lnTo>
                <a:lnTo>
                  <a:pt x="1160" y="939"/>
                </a:lnTo>
                <a:lnTo>
                  <a:pt x="1158" y="940"/>
                </a:lnTo>
                <a:lnTo>
                  <a:pt x="1153" y="935"/>
                </a:lnTo>
                <a:lnTo>
                  <a:pt x="1151" y="934"/>
                </a:lnTo>
                <a:lnTo>
                  <a:pt x="1152" y="929"/>
                </a:lnTo>
                <a:lnTo>
                  <a:pt x="1153" y="928"/>
                </a:lnTo>
                <a:lnTo>
                  <a:pt x="1153" y="927"/>
                </a:lnTo>
                <a:lnTo>
                  <a:pt x="1155" y="922"/>
                </a:lnTo>
                <a:lnTo>
                  <a:pt x="1153" y="916"/>
                </a:lnTo>
                <a:lnTo>
                  <a:pt x="1147" y="911"/>
                </a:lnTo>
                <a:lnTo>
                  <a:pt x="1145" y="910"/>
                </a:lnTo>
                <a:lnTo>
                  <a:pt x="1141" y="910"/>
                </a:lnTo>
                <a:lnTo>
                  <a:pt x="1135" y="913"/>
                </a:lnTo>
                <a:lnTo>
                  <a:pt x="1132" y="913"/>
                </a:lnTo>
                <a:lnTo>
                  <a:pt x="1131" y="914"/>
                </a:lnTo>
                <a:lnTo>
                  <a:pt x="1129" y="912"/>
                </a:lnTo>
                <a:lnTo>
                  <a:pt x="1129" y="909"/>
                </a:lnTo>
                <a:lnTo>
                  <a:pt x="1125" y="909"/>
                </a:lnTo>
                <a:lnTo>
                  <a:pt x="1123" y="906"/>
                </a:lnTo>
                <a:lnTo>
                  <a:pt x="1121" y="905"/>
                </a:lnTo>
                <a:lnTo>
                  <a:pt x="1119" y="904"/>
                </a:lnTo>
                <a:lnTo>
                  <a:pt x="1117" y="906"/>
                </a:lnTo>
                <a:lnTo>
                  <a:pt x="1115" y="908"/>
                </a:lnTo>
                <a:lnTo>
                  <a:pt x="1113" y="907"/>
                </a:lnTo>
                <a:lnTo>
                  <a:pt x="1111" y="902"/>
                </a:lnTo>
                <a:lnTo>
                  <a:pt x="1111" y="898"/>
                </a:lnTo>
                <a:lnTo>
                  <a:pt x="1109" y="896"/>
                </a:lnTo>
                <a:lnTo>
                  <a:pt x="1107" y="896"/>
                </a:lnTo>
                <a:lnTo>
                  <a:pt x="1106" y="893"/>
                </a:lnTo>
                <a:lnTo>
                  <a:pt x="1107" y="892"/>
                </a:lnTo>
                <a:lnTo>
                  <a:pt x="1104" y="890"/>
                </a:lnTo>
                <a:lnTo>
                  <a:pt x="1102" y="888"/>
                </a:lnTo>
                <a:lnTo>
                  <a:pt x="1099" y="886"/>
                </a:lnTo>
                <a:lnTo>
                  <a:pt x="1098" y="884"/>
                </a:lnTo>
                <a:lnTo>
                  <a:pt x="1097" y="884"/>
                </a:lnTo>
                <a:lnTo>
                  <a:pt x="1092" y="884"/>
                </a:lnTo>
                <a:lnTo>
                  <a:pt x="1090" y="885"/>
                </a:lnTo>
                <a:lnTo>
                  <a:pt x="1086" y="884"/>
                </a:lnTo>
                <a:lnTo>
                  <a:pt x="1085" y="882"/>
                </a:lnTo>
                <a:lnTo>
                  <a:pt x="1085" y="881"/>
                </a:lnTo>
                <a:lnTo>
                  <a:pt x="1083" y="881"/>
                </a:lnTo>
                <a:lnTo>
                  <a:pt x="1082" y="880"/>
                </a:lnTo>
                <a:lnTo>
                  <a:pt x="1079" y="879"/>
                </a:lnTo>
                <a:lnTo>
                  <a:pt x="1077" y="879"/>
                </a:lnTo>
                <a:lnTo>
                  <a:pt x="1077" y="880"/>
                </a:lnTo>
                <a:lnTo>
                  <a:pt x="1074" y="880"/>
                </a:lnTo>
                <a:lnTo>
                  <a:pt x="1073" y="876"/>
                </a:lnTo>
                <a:lnTo>
                  <a:pt x="1074" y="875"/>
                </a:lnTo>
                <a:lnTo>
                  <a:pt x="1074" y="874"/>
                </a:lnTo>
                <a:lnTo>
                  <a:pt x="1073" y="874"/>
                </a:lnTo>
                <a:lnTo>
                  <a:pt x="1069" y="875"/>
                </a:lnTo>
                <a:lnTo>
                  <a:pt x="1067" y="874"/>
                </a:lnTo>
                <a:lnTo>
                  <a:pt x="1062" y="874"/>
                </a:lnTo>
                <a:lnTo>
                  <a:pt x="1060" y="873"/>
                </a:lnTo>
                <a:lnTo>
                  <a:pt x="1059" y="872"/>
                </a:lnTo>
                <a:lnTo>
                  <a:pt x="1058" y="868"/>
                </a:lnTo>
                <a:lnTo>
                  <a:pt x="1054" y="862"/>
                </a:lnTo>
                <a:lnTo>
                  <a:pt x="1053" y="857"/>
                </a:lnTo>
                <a:lnTo>
                  <a:pt x="1054" y="853"/>
                </a:lnTo>
                <a:lnTo>
                  <a:pt x="1055" y="850"/>
                </a:lnTo>
                <a:lnTo>
                  <a:pt x="1054" y="848"/>
                </a:lnTo>
                <a:lnTo>
                  <a:pt x="1053" y="845"/>
                </a:lnTo>
                <a:lnTo>
                  <a:pt x="1055" y="844"/>
                </a:lnTo>
                <a:lnTo>
                  <a:pt x="1055" y="841"/>
                </a:lnTo>
                <a:lnTo>
                  <a:pt x="1057" y="837"/>
                </a:lnTo>
                <a:lnTo>
                  <a:pt x="1057" y="834"/>
                </a:lnTo>
                <a:lnTo>
                  <a:pt x="1049" y="825"/>
                </a:lnTo>
                <a:lnTo>
                  <a:pt x="1048" y="821"/>
                </a:lnTo>
                <a:lnTo>
                  <a:pt x="1048" y="844"/>
                </a:lnTo>
                <a:lnTo>
                  <a:pt x="1049" y="844"/>
                </a:lnTo>
                <a:lnTo>
                  <a:pt x="1049" y="892"/>
                </a:lnTo>
                <a:lnTo>
                  <a:pt x="1049" y="940"/>
                </a:lnTo>
                <a:lnTo>
                  <a:pt x="1049" y="1016"/>
                </a:lnTo>
                <a:lnTo>
                  <a:pt x="1049" y="1036"/>
                </a:lnTo>
                <a:lnTo>
                  <a:pt x="1049" y="1069"/>
                </a:lnTo>
                <a:lnTo>
                  <a:pt x="1049" y="1085"/>
                </a:lnTo>
                <a:lnTo>
                  <a:pt x="1049" y="1133"/>
                </a:lnTo>
                <a:lnTo>
                  <a:pt x="1048" y="1133"/>
                </a:lnTo>
                <a:lnTo>
                  <a:pt x="1048" y="1149"/>
                </a:lnTo>
                <a:lnTo>
                  <a:pt x="1048" y="1155"/>
                </a:lnTo>
                <a:lnTo>
                  <a:pt x="1048" y="1173"/>
                </a:lnTo>
                <a:lnTo>
                  <a:pt x="1048" y="1229"/>
                </a:lnTo>
                <a:lnTo>
                  <a:pt x="1048" y="1245"/>
                </a:lnTo>
                <a:lnTo>
                  <a:pt x="1048" y="1346"/>
                </a:lnTo>
                <a:lnTo>
                  <a:pt x="1048" y="1514"/>
                </a:lnTo>
                <a:lnTo>
                  <a:pt x="1048" y="1565"/>
                </a:lnTo>
                <a:lnTo>
                  <a:pt x="1048" y="1606"/>
                </a:lnTo>
                <a:lnTo>
                  <a:pt x="1048" y="1674"/>
                </a:lnTo>
                <a:lnTo>
                  <a:pt x="1048" y="1709"/>
                </a:lnTo>
                <a:lnTo>
                  <a:pt x="754" y="1709"/>
                </a:lnTo>
                <a:lnTo>
                  <a:pt x="704" y="1710"/>
                </a:lnTo>
                <a:lnTo>
                  <a:pt x="564" y="1710"/>
                </a:lnTo>
                <a:lnTo>
                  <a:pt x="388" y="1710"/>
                </a:lnTo>
                <a:lnTo>
                  <a:pt x="284" y="1711"/>
                </a:lnTo>
                <a:lnTo>
                  <a:pt x="1" y="1711"/>
                </a:lnTo>
                <a:lnTo>
                  <a:pt x="1" y="1613"/>
                </a:lnTo>
                <a:lnTo>
                  <a:pt x="1" y="1422"/>
                </a:lnTo>
                <a:lnTo>
                  <a:pt x="1" y="1358"/>
                </a:lnTo>
                <a:lnTo>
                  <a:pt x="1" y="1211"/>
                </a:lnTo>
                <a:lnTo>
                  <a:pt x="1" y="1139"/>
                </a:lnTo>
                <a:lnTo>
                  <a:pt x="1" y="1036"/>
                </a:lnTo>
                <a:lnTo>
                  <a:pt x="2" y="939"/>
                </a:lnTo>
                <a:lnTo>
                  <a:pt x="1" y="892"/>
                </a:lnTo>
                <a:lnTo>
                  <a:pt x="1" y="889"/>
                </a:lnTo>
                <a:lnTo>
                  <a:pt x="1" y="747"/>
                </a:lnTo>
                <a:lnTo>
                  <a:pt x="0" y="747"/>
                </a:lnTo>
                <a:lnTo>
                  <a:pt x="0" y="627"/>
                </a:lnTo>
                <a:lnTo>
                  <a:pt x="0" y="554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C9654F15-6D3C-AC3A-E600-B96D7C078C12}"/>
              </a:ext>
            </a:extLst>
          </p:cNvPr>
          <p:cNvSpPr>
            <a:spLocks/>
          </p:cNvSpPr>
          <p:nvPr/>
        </p:nvSpPr>
        <p:spPr bwMode="auto">
          <a:xfrm>
            <a:off x="5289597" y="1707654"/>
            <a:ext cx="3373438" cy="2716213"/>
          </a:xfrm>
          <a:custGeom>
            <a:avLst/>
            <a:gdLst>
              <a:gd name="T0" fmla="*/ 527 w 2125"/>
              <a:gd name="T1" fmla="*/ 55 h 1711"/>
              <a:gd name="T2" fmla="*/ 602 w 2125"/>
              <a:gd name="T3" fmla="*/ 72 h 1711"/>
              <a:gd name="T4" fmla="*/ 989 w 2125"/>
              <a:gd name="T5" fmla="*/ 169 h 1711"/>
              <a:gd name="T6" fmla="*/ 1013 w 2125"/>
              <a:gd name="T7" fmla="*/ 157 h 1711"/>
              <a:gd name="T8" fmla="*/ 1022 w 2125"/>
              <a:gd name="T9" fmla="*/ 126 h 1711"/>
              <a:gd name="T10" fmla="*/ 1020 w 2125"/>
              <a:gd name="T11" fmla="*/ 104 h 1711"/>
              <a:gd name="T12" fmla="*/ 1048 w 2125"/>
              <a:gd name="T13" fmla="*/ 87 h 1711"/>
              <a:gd name="T14" fmla="*/ 1063 w 2125"/>
              <a:gd name="T15" fmla="*/ 58 h 1711"/>
              <a:gd name="T16" fmla="*/ 1074 w 2125"/>
              <a:gd name="T17" fmla="*/ 36 h 1711"/>
              <a:gd name="T18" fmla="*/ 1084 w 2125"/>
              <a:gd name="T19" fmla="*/ 24 h 1711"/>
              <a:gd name="T20" fmla="*/ 1086 w 2125"/>
              <a:gd name="T21" fmla="*/ 7 h 1711"/>
              <a:gd name="T22" fmla="*/ 1490 w 2125"/>
              <a:gd name="T23" fmla="*/ 55 h 1711"/>
              <a:gd name="T24" fmla="*/ 1719 w 2125"/>
              <a:gd name="T25" fmla="*/ 52 h 1711"/>
              <a:gd name="T26" fmla="*/ 1741 w 2125"/>
              <a:gd name="T27" fmla="*/ 49 h 1711"/>
              <a:gd name="T28" fmla="*/ 1759 w 2125"/>
              <a:gd name="T29" fmla="*/ 69 h 1711"/>
              <a:gd name="T30" fmla="*/ 1746 w 2125"/>
              <a:gd name="T31" fmla="*/ 90 h 1711"/>
              <a:gd name="T32" fmla="*/ 1746 w 2125"/>
              <a:gd name="T33" fmla="*/ 100 h 1711"/>
              <a:gd name="T34" fmla="*/ 1747 w 2125"/>
              <a:gd name="T35" fmla="*/ 120 h 1711"/>
              <a:gd name="T36" fmla="*/ 1744 w 2125"/>
              <a:gd name="T37" fmla="*/ 141 h 1711"/>
              <a:gd name="T38" fmla="*/ 1767 w 2125"/>
              <a:gd name="T39" fmla="*/ 137 h 1711"/>
              <a:gd name="T40" fmla="*/ 1785 w 2125"/>
              <a:gd name="T41" fmla="*/ 151 h 1711"/>
              <a:gd name="T42" fmla="*/ 1780 w 2125"/>
              <a:gd name="T43" fmla="*/ 172 h 1711"/>
              <a:gd name="T44" fmla="*/ 1791 w 2125"/>
              <a:gd name="T45" fmla="*/ 190 h 1711"/>
              <a:gd name="T46" fmla="*/ 1804 w 2125"/>
              <a:gd name="T47" fmla="*/ 209 h 1711"/>
              <a:gd name="T48" fmla="*/ 1795 w 2125"/>
              <a:gd name="T49" fmla="*/ 232 h 1711"/>
              <a:gd name="T50" fmla="*/ 1815 w 2125"/>
              <a:gd name="T51" fmla="*/ 250 h 1711"/>
              <a:gd name="T52" fmla="*/ 1805 w 2125"/>
              <a:gd name="T53" fmla="*/ 265 h 1711"/>
              <a:gd name="T54" fmla="*/ 1811 w 2125"/>
              <a:gd name="T55" fmla="*/ 286 h 1711"/>
              <a:gd name="T56" fmla="*/ 1802 w 2125"/>
              <a:gd name="T57" fmla="*/ 311 h 1711"/>
              <a:gd name="T58" fmla="*/ 1804 w 2125"/>
              <a:gd name="T59" fmla="*/ 334 h 1711"/>
              <a:gd name="T60" fmla="*/ 1823 w 2125"/>
              <a:gd name="T61" fmla="*/ 342 h 1711"/>
              <a:gd name="T62" fmla="*/ 1843 w 2125"/>
              <a:gd name="T63" fmla="*/ 362 h 1711"/>
              <a:gd name="T64" fmla="*/ 1849 w 2125"/>
              <a:gd name="T65" fmla="*/ 386 h 1711"/>
              <a:gd name="T66" fmla="*/ 1862 w 2125"/>
              <a:gd name="T67" fmla="*/ 406 h 1711"/>
              <a:gd name="T68" fmla="*/ 1882 w 2125"/>
              <a:gd name="T69" fmla="*/ 424 h 1711"/>
              <a:gd name="T70" fmla="*/ 1897 w 2125"/>
              <a:gd name="T71" fmla="*/ 441 h 1711"/>
              <a:gd name="T72" fmla="*/ 1908 w 2125"/>
              <a:gd name="T73" fmla="*/ 458 h 1711"/>
              <a:gd name="T74" fmla="*/ 1929 w 2125"/>
              <a:gd name="T75" fmla="*/ 473 h 1711"/>
              <a:gd name="T76" fmla="*/ 1947 w 2125"/>
              <a:gd name="T77" fmla="*/ 488 h 1711"/>
              <a:gd name="T78" fmla="*/ 1961 w 2125"/>
              <a:gd name="T79" fmla="*/ 487 h 1711"/>
              <a:gd name="T80" fmla="*/ 1970 w 2125"/>
              <a:gd name="T81" fmla="*/ 459 h 1711"/>
              <a:gd name="T82" fmla="*/ 2004 w 2125"/>
              <a:gd name="T83" fmla="*/ 431 h 1711"/>
              <a:gd name="T84" fmla="*/ 2035 w 2125"/>
              <a:gd name="T85" fmla="*/ 449 h 1711"/>
              <a:gd name="T86" fmla="*/ 1624 w 2125"/>
              <a:gd name="T87" fmla="*/ 694 h 1711"/>
              <a:gd name="T88" fmla="*/ 1624 w 2125"/>
              <a:gd name="T89" fmla="*/ 737 h 1711"/>
              <a:gd name="T90" fmla="*/ 1622 w 2125"/>
              <a:gd name="T91" fmla="*/ 795 h 1711"/>
              <a:gd name="T92" fmla="*/ 1622 w 2125"/>
              <a:gd name="T93" fmla="*/ 890 h 1711"/>
              <a:gd name="T94" fmla="*/ 1573 w 2125"/>
              <a:gd name="T95" fmla="*/ 939 h 1711"/>
              <a:gd name="T96" fmla="*/ 1485 w 2125"/>
              <a:gd name="T97" fmla="*/ 939 h 1711"/>
              <a:gd name="T98" fmla="*/ 1399 w 2125"/>
              <a:gd name="T99" fmla="*/ 940 h 1711"/>
              <a:gd name="T100" fmla="*/ 1321 w 2125"/>
              <a:gd name="T101" fmla="*/ 939 h 1711"/>
              <a:gd name="T102" fmla="*/ 1153 w 2125"/>
              <a:gd name="T103" fmla="*/ 916 h 1711"/>
              <a:gd name="T104" fmla="*/ 1123 w 2125"/>
              <a:gd name="T105" fmla="*/ 906 h 1711"/>
              <a:gd name="T106" fmla="*/ 1106 w 2125"/>
              <a:gd name="T107" fmla="*/ 893 h 1711"/>
              <a:gd name="T108" fmla="*/ 1085 w 2125"/>
              <a:gd name="T109" fmla="*/ 882 h 1711"/>
              <a:gd name="T110" fmla="*/ 1074 w 2125"/>
              <a:gd name="T111" fmla="*/ 874 h 1711"/>
              <a:gd name="T112" fmla="*/ 1054 w 2125"/>
              <a:gd name="T113" fmla="*/ 853 h 1711"/>
              <a:gd name="T114" fmla="*/ 1048 w 2125"/>
              <a:gd name="T115" fmla="*/ 844 h 1711"/>
              <a:gd name="T116" fmla="*/ 1048 w 2125"/>
              <a:gd name="T117" fmla="*/ 1149 h 1711"/>
              <a:gd name="T118" fmla="*/ 1048 w 2125"/>
              <a:gd name="T119" fmla="*/ 1709 h 1711"/>
              <a:gd name="T120" fmla="*/ 1 w 2125"/>
              <a:gd name="T121" fmla="*/ 1211 h 17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125" h="1711">
                <a:moveTo>
                  <a:pt x="0" y="554"/>
                </a:moveTo>
                <a:lnTo>
                  <a:pt x="0" y="538"/>
                </a:lnTo>
                <a:lnTo>
                  <a:pt x="0" y="471"/>
                </a:lnTo>
                <a:lnTo>
                  <a:pt x="0" y="458"/>
                </a:lnTo>
                <a:lnTo>
                  <a:pt x="2" y="55"/>
                </a:lnTo>
                <a:lnTo>
                  <a:pt x="179" y="55"/>
                </a:lnTo>
                <a:lnTo>
                  <a:pt x="473" y="55"/>
                </a:lnTo>
                <a:lnTo>
                  <a:pt x="519" y="55"/>
                </a:lnTo>
                <a:lnTo>
                  <a:pt x="522" y="55"/>
                </a:lnTo>
                <a:lnTo>
                  <a:pt x="527" y="55"/>
                </a:lnTo>
                <a:lnTo>
                  <a:pt x="529" y="55"/>
                </a:lnTo>
                <a:lnTo>
                  <a:pt x="530" y="55"/>
                </a:lnTo>
                <a:lnTo>
                  <a:pt x="546" y="55"/>
                </a:lnTo>
                <a:lnTo>
                  <a:pt x="547" y="55"/>
                </a:lnTo>
                <a:lnTo>
                  <a:pt x="557" y="58"/>
                </a:lnTo>
                <a:lnTo>
                  <a:pt x="565" y="60"/>
                </a:lnTo>
                <a:lnTo>
                  <a:pt x="571" y="62"/>
                </a:lnTo>
                <a:lnTo>
                  <a:pt x="574" y="62"/>
                </a:lnTo>
                <a:lnTo>
                  <a:pt x="578" y="64"/>
                </a:lnTo>
                <a:lnTo>
                  <a:pt x="602" y="72"/>
                </a:lnTo>
                <a:lnTo>
                  <a:pt x="840" y="143"/>
                </a:lnTo>
                <a:lnTo>
                  <a:pt x="888" y="157"/>
                </a:lnTo>
                <a:lnTo>
                  <a:pt x="919" y="168"/>
                </a:lnTo>
                <a:lnTo>
                  <a:pt x="980" y="186"/>
                </a:lnTo>
                <a:lnTo>
                  <a:pt x="979" y="183"/>
                </a:lnTo>
                <a:lnTo>
                  <a:pt x="979" y="177"/>
                </a:lnTo>
                <a:lnTo>
                  <a:pt x="980" y="175"/>
                </a:lnTo>
                <a:lnTo>
                  <a:pt x="981" y="173"/>
                </a:lnTo>
                <a:lnTo>
                  <a:pt x="983" y="172"/>
                </a:lnTo>
                <a:lnTo>
                  <a:pt x="989" y="169"/>
                </a:lnTo>
                <a:lnTo>
                  <a:pt x="991" y="167"/>
                </a:lnTo>
                <a:lnTo>
                  <a:pt x="994" y="164"/>
                </a:lnTo>
                <a:lnTo>
                  <a:pt x="995" y="162"/>
                </a:lnTo>
                <a:lnTo>
                  <a:pt x="996" y="160"/>
                </a:lnTo>
                <a:lnTo>
                  <a:pt x="1000" y="160"/>
                </a:lnTo>
                <a:lnTo>
                  <a:pt x="1002" y="160"/>
                </a:lnTo>
                <a:lnTo>
                  <a:pt x="1005" y="161"/>
                </a:lnTo>
                <a:lnTo>
                  <a:pt x="1011" y="160"/>
                </a:lnTo>
                <a:lnTo>
                  <a:pt x="1013" y="159"/>
                </a:lnTo>
                <a:lnTo>
                  <a:pt x="1013" y="157"/>
                </a:lnTo>
                <a:lnTo>
                  <a:pt x="1013" y="155"/>
                </a:lnTo>
                <a:lnTo>
                  <a:pt x="1011" y="152"/>
                </a:lnTo>
                <a:lnTo>
                  <a:pt x="1011" y="149"/>
                </a:lnTo>
                <a:lnTo>
                  <a:pt x="1013" y="148"/>
                </a:lnTo>
                <a:lnTo>
                  <a:pt x="1014" y="149"/>
                </a:lnTo>
                <a:lnTo>
                  <a:pt x="1017" y="149"/>
                </a:lnTo>
                <a:lnTo>
                  <a:pt x="1018" y="148"/>
                </a:lnTo>
                <a:lnTo>
                  <a:pt x="1018" y="146"/>
                </a:lnTo>
                <a:lnTo>
                  <a:pt x="1019" y="137"/>
                </a:lnTo>
                <a:lnTo>
                  <a:pt x="1022" y="126"/>
                </a:lnTo>
                <a:lnTo>
                  <a:pt x="1017" y="122"/>
                </a:lnTo>
                <a:lnTo>
                  <a:pt x="1015" y="122"/>
                </a:lnTo>
                <a:lnTo>
                  <a:pt x="1013" y="121"/>
                </a:lnTo>
                <a:lnTo>
                  <a:pt x="1013" y="118"/>
                </a:lnTo>
                <a:lnTo>
                  <a:pt x="1016" y="116"/>
                </a:lnTo>
                <a:lnTo>
                  <a:pt x="1018" y="113"/>
                </a:lnTo>
                <a:lnTo>
                  <a:pt x="1013" y="109"/>
                </a:lnTo>
                <a:lnTo>
                  <a:pt x="1014" y="106"/>
                </a:lnTo>
                <a:lnTo>
                  <a:pt x="1013" y="103"/>
                </a:lnTo>
                <a:lnTo>
                  <a:pt x="1020" y="104"/>
                </a:lnTo>
                <a:lnTo>
                  <a:pt x="1023" y="106"/>
                </a:lnTo>
                <a:lnTo>
                  <a:pt x="1024" y="106"/>
                </a:lnTo>
                <a:lnTo>
                  <a:pt x="1026" y="103"/>
                </a:lnTo>
                <a:lnTo>
                  <a:pt x="1027" y="101"/>
                </a:lnTo>
                <a:lnTo>
                  <a:pt x="1030" y="98"/>
                </a:lnTo>
                <a:lnTo>
                  <a:pt x="1036" y="97"/>
                </a:lnTo>
                <a:lnTo>
                  <a:pt x="1037" y="95"/>
                </a:lnTo>
                <a:lnTo>
                  <a:pt x="1037" y="91"/>
                </a:lnTo>
                <a:lnTo>
                  <a:pt x="1044" y="88"/>
                </a:lnTo>
                <a:lnTo>
                  <a:pt x="1048" y="87"/>
                </a:lnTo>
                <a:lnTo>
                  <a:pt x="1049" y="87"/>
                </a:lnTo>
                <a:lnTo>
                  <a:pt x="1049" y="86"/>
                </a:lnTo>
                <a:lnTo>
                  <a:pt x="1054" y="84"/>
                </a:lnTo>
                <a:lnTo>
                  <a:pt x="1056" y="81"/>
                </a:lnTo>
                <a:lnTo>
                  <a:pt x="1056" y="79"/>
                </a:lnTo>
                <a:lnTo>
                  <a:pt x="1057" y="73"/>
                </a:lnTo>
                <a:lnTo>
                  <a:pt x="1057" y="65"/>
                </a:lnTo>
                <a:lnTo>
                  <a:pt x="1059" y="62"/>
                </a:lnTo>
                <a:lnTo>
                  <a:pt x="1061" y="60"/>
                </a:lnTo>
                <a:lnTo>
                  <a:pt x="1063" y="58"/>
                </a:lnTo>
                <a:lnTo>
                  <a:pt x="1065" y="54"/>
                </a:lnTo>
                <a:lnTo>
                  <a:pt x="1068" y="52"/>
                </a:lnTo>
                <a:lnTo>
                  <a:pt x="1069" y="50"/>
                </a:lnTo>
                <a:lnTo>
                  <a:pt x="1069" y="48"/>
                </a:lnTo>
                <a:lnTo>
                  <a:pt x="1067" y="45"/>
                </a:lnTo>
                <a:lnTo>
                  <a:pt x="1066" y="43"/>
                </a:lnTo>
                <a:lnTo>
                  <a:pt x="1066" y="41"/>
                </a:lnTo>
                <a:lnTo>
                  <a:pt x="1067" y="40"/>
                </a:lnTo>
                <a:lnTo>
                  <a:pt x="1073" y="38"/>
                </a:lnTo>
                <a:lnTo>
                  <a:pt x="1074" y="36"/>
                </a:lnTo>
                <a:lnTo>
                  <a:pt x="1077" y="35"/>
                </a:lnTo>
                <a:lnTo>
                  <a:pt x="1079" y="36"/>
                </a:lnTo>
                <a:lnTo>
                  <a:pt x="1081" y="39"/>
                </a:lnTo>
                <a:lnTo>
                  <a:pt x="1082" y="40"/>
                </a:lnTo>
                <a:lnTo>
                  <a:pt x="1084" y="40"/>
                </a:lnTo>
                <a:lnTo>
                  <a:pt x="1085" y="39"/>
                </a:lnTo>
                <a:lnTo>
                  <a:pt x="1086" y="35"/>
                </a:lnTo>
                <a:lnTo>
                  <a:pt x="1086" y="33"/>
                </a:lnTo>
                <a:lnTo>
                  <a:pt x="1085" y="29"/>
                </a:lnTo>
                <a:lnTo>
                  <a:pt x="1084" y="24"/>
                </a:lnTo>
                <a:lnTo>
                  <a:pt x="1083" y="18"/>
                </a:lnTo>
                <a:lnTo>
                  <a:pt x="1084" y="13"/>
                </a:lnTo>
                <a:lnTo>
                  <a:pt x="1085" y="12"/>
                </a:lnTo>
                <a:lnTo>
                  <a:pt x="1089" y="10"/>
                </a:lnTo>
                <a:lnTo>
                  <a:pt x="1093" y="10"/>
                </a:lnTo>
                <a:lnTo>
                  <a:pt x="1094" y="9"/>
                </a:lnTo>
                <a:lnTo>
                  <a:pt x="1093" y="8"/>
                </a:lnTo>
                <a:lnTo>
                  <a:pt x="1091" y="6"/>
                </a:lnTo>
                <a:lnTo>
                  <a:pt x="1089" y="6"/>
                </a:lnTo>
                <a:lnTo>
                  <a:pt x="1086" y="7"/>
                </a:lnTo>
                <a:lnTo>
                  <a:pt x="1085" y="3"/>
                </a:lnTo>
                <a:lnTo>
                  <a:pt x="1085" y="1"/>
                </a:lnTo>
                <a:lnTo>
                  <a:pt x="1084" y="0"/>
                </a:lnTo>
                <a:lnTo>
                  <a:pt x="1098" y="2"/>
                </a:lnTo>
                <a:lnTo>
                  <a:pt x="1101" y="3"/>
                </a:lnTo>
                <a:lnTo>
                  <a:pt x="1144" y="9"/>
                </a:lnTo>
                <a:lnTo>
                  <a:pt x="1176" y="12"/>
                </a:lnTo>
                <a:lnTo>
                  <a:pt x="1240" y="21"/>
                </a:lnTo>
                <a:lnTo>
                  <a:pt x="1352" y="36"/>
                </a:lnTo>
                <a:lnTo>
                  <a:pt x="1490" y="55"/>
                </a:lnTo>
                <a:lnTo>
                  <a:pt x="1698" y="55"/>
                </a:lnTo>
                <a:lnTo>
                  <a:pt x="1702" y="55"/>
                </a:lnTo>
                <a:lnTo>
                  <a:pt x="1704" y="55"/>
                </a:lnTo>
                <a:lnTo>
                  <a:pt x="1707" y="55"/>
                </a:lnTo>
                <a:lnTo>
                  <a:pt x="1708" y="54"/>
                </a:lnTo>
                <a:lnTo>
                  <a:pt x="1710" y="52"/>
                </a:lnTo>
                <a:lnTo>
                  <a:pt x="1714" y="52"/>
                </a:lnTo>
                <a:lnTo>
                  <a:pt x="1715" y="53"/>
                </a:lnTo>
                <a:lnTo>
                  <a:pt x="1716" y="52"/>
                </a:lnTo>
                <a:lnTo>
                  <a:pt x="1719" y="52"/>
                </a:lnTo>
                <a:lnTo>
                  <a:pt x="1722" y="50"/>
                </a:lnTo>
                <a:lnTo>
                  <a:pt x="1723" y="51"/>
                </a:lnTo>
                <a:lnTo>
                  <a:pt x="1724" y="49"/>
                </a:lnTo>
                <a:lnTo>
                  <a:pt x="1727" y="50"/>
                </a:lnTo>
                <a:lnTo>
                  <a:pt x="1730" y="48"/>
                </a:lnTo>
                <a:lnTo>
                  <a:pt x="1732" y="49"/>
                </a:lnTo>
                <a:lnTo>
                  <a:pt x="1733" y="50"/>
                </a:lnTo>
                <a:lnTo>
                  <a:pt x="1737" y="52"/>
                </a:lnTo>
                <a:lnTo>
                  <a:pt x="1739" y="50"/>
                </a:lnTo>
                <a:lnTo>
                  <a:pt x="1741" y="49"/>
                </a:lnTo>
                <a:lnTo>
                  <a:pt x="1744" y="52"/>
                </a:lnTo>
                <a:lnTo>
                  <a:pt x="1745" y="54"/>
                </a:lnTo>
                <a:lnTo>
                  <a:pt x="1750" y="53"/>
                </a:lnTo>
                <a:lnTo>
                  <a:pt x="1750" y="56"/>
                </a:lnTo>
                <a:lnTo>
                  <a:pt x="1753" y="57"/>
                </a:lnTo>
                <a:lnTo>
                  <a:pt x="1754" y="59"/>
                </a:lnTo>
                <a:lnTo>
                  <a:pt x="1754" y="61"/>
                </a:lnTo>
                <a:lnTo>
                  <a:pt x="1752" y="64"/>
                </a:lnTo>
                <a:lnTo>
                  <a:pt x="1757" y="70"/>
                </a:lnTo>
                <a:lnTo>
                  <a:pt x="1759" y="69"/>
                </a:lnTo>
                <a:lnTo>
                  <a:pt x="1761" y="72"/>
                </a:lnTo>
                <a:lnTo>
                  <a:pt x="1759" y="76"/>
                </a:lnTo>
                <a:lnTo>
                  <a:pt x="1756" y="77"/>
                </a:lnTo>
                <a:lnTo>
                  <a:pt x="1756" y="78"/>
                </a:lnTo>
                <a:lnTo>
                  <a:pt x="1753" y="79"/>
                </a:lnTo>
                <a:lnTo>
                  <a:pt x="1750" y="82"/>
                </a:lnTo>
                <a:lnTo>
                  <a:pt x="1750" y="84"/>
                </a:lnTo>
                <a:lnTo>
                  <a:pt x="1747" y="85"/>
                </a:lnTo>
                <a:lnTo>
                  <a:pt x="1746" y="86"/>
                </a:lnTo>
                <a:lnTo>
                  <a:pt x="1746" y="90"/>
                </a:lnTo>
                <a:lnTo>
                  <a:pt x="1745" y="91"/>
                </a:lnTo>
                <a:lnTo>
                  <a:pt x="1743" y="93"/>
                </a:lnTo>
                <a:lnTo>
                  <a:pt x="1743" y="94"/>
                </a:lnTo>
                <a:lnTo>
                  <a:pt x="1744" y="94"/>
                </a:lnTo>
                <a:lnTo>
                  <a:pt x="1744" y="95"/>
                </a:lnTo>
                <a:lnTo>
                  <a:pt x="1743" y="96"/>
                </a:lnTo>
                <a:lnTo>
                  <a:pt x="1743" y="97"/>
                </a:lnTo>
                <a:lnTo>
                  <a:pt x="1744" y="98"/>
                </a:lnTo>
                <a:lnTo>
                  <a:pt x="1744" y="98"/>
                </a:lnTo>
                <a:lnTo>
                  <a:pt x="1746" y="100"/>
                </a:lnTo>
                <a:lnTo>
                  <a:pt x="1747" y="102"/>
                </a:lnTo>
                <a:lnTo>
                  <a:pt x="1745" y="105"/>
                </a:lnTo>
                <a:lnTo>
                  <a:pt x="1744" y="106"/>
                </a:lnTo>
                <a:lnTo>
                  <a:pt x="1744" y="108"/>
                </a:lnTo>
                <a:lnTo>
                  <a:pt x="1744" y="110"/>
                </a:lnTo>
                <a:lnTo>
                  <a:pt x="1744" y="112"/>
                </a:lnTo>
                <a:lnTo>
                  <a:pt x="1744" y="115"/>
                </a:lnTo>
                <a:lnTo>
                  <a:pt x="1745" y="117"/>
                </a:lnTo>
                <a:lnTo>
                  <a:pt x="1745" y="118"/>
                </a:lnTo>
                <a:lnTo>
                  <a:pt x="1747" y="120"/>
                </a:lnTo>
                <a:lnTo>
                  <a:pt x="1747" y="122"/>
                </a:lnTo>
                <a:lnTo>
                  <a:pt x="1747" y="123"/>
                </a:lnTo>
                <a:lnTo>
                  <a:pt x="1748" y="127"/>
                </a:lnTo>
                <a:lnTo>
                  <a:pt x="1745" y="128"/>
                </a:lnTo>
                <a:lnTo>
                  <a:pt x="1744" y="129"/>
                </a:lnTo>
                <a:lnTo>
                  <a:pt x="1744" y="131"/>
                </a:lnTo>
                <a:lnTo>
                  <a:pt x="1745" y="132"/>
                </a:lnTo>
                <a:lnTo>
                  <a:pt x="1745" y="133"/>
                </a:lnTo>
                <a:lnTo>
                  <a:pt x="1744" y="138"/>
                </a:lnTo>
                <a:lnTo>
                  <a:pt x="1744" y="141"/>
                </a:lnTo>
                <a:lnTo>
                  <a:pt x="1744" y="143"/>
                </a:lnTo>
                <a:lnTo>
                  <a:pt x="1744" y="145"/>
                </a:lnTo>
                <a:lnTo>
                  <a:pt x="1747" y="145"/>
                </a:lnTo>
                <a:lnTo>
                  <a:pt x="1748" y="145"/>
                </a:lnTo>
                <a:lnTo>
                  <a:pt x="1751" y="147"/>
                </a:lnTo>
                <a:lnTo>
                  <a:pt x="1756" y="148"/>
                </a:lnTo>
                <a:lnTo>
                  <a:pt x="1757" y="146"/>
                </a:lnTo>
                <a:lnTo>
                  <a:pt x="1761" y="143"/>
                </a:lnTo>
                <a:lnTo>
                  <a:pt x="1763" y="140"/>
                </a:lnTo>
                <a:lnTo>
                  <a:pt x="1767" y="137"/>
                </a:lnTo>
                <a:lnTo>
                  <a:pt x="1768" y="137"/>
                </a:lnTo>
                <a:lnTo>
                  <a:pt x="1768" y="138"/>
                </a:lnTo>
                <a:lnTo>
                  <a:pt x="1773" y="140"/>
                </a:lnTo>
                <a:lnTo>
                  <a:pt x="1775" y="141"/>
                </a:lnTo>
                <a:lnTo>
                  <a:pt x="1780" y="142"/>
                </a:lnTo>
                <a:lnTo>
                  <a:pt x="1782" y="144"/>
                </a:lnTo>
                <a:lnTo>
                  <a:pt x="1784" y="144"/>
                </a:lnTo>
                <a:lnTo>
                  <a:pt x="1787" y="145"/>
                </a:lnTo>
                <a:lnTo>
                  <a:pt x="1785" y="148"/>
                </a:lnTo>
                <a:lnTo>
                  <a:pt x="1785" y="151"/>
                </a:lnTo>
                <a:lnTo>
                  <a:pt x="1783" y="153"/>
                </a:lnTo>
                <a:lnTo>
                  <a:pt x="1784" y="155"/>
                </a:lnTo>
                <a:lnTo>
                  <a:pt x="1783" y="156"/>
                </a:lnTo>
                <a:lnTo>
                  <a:pt x="1784" y="159"/>
                </a:lnTo>
                <a:lnTo>
                  <a:pt x="1784" y="160"/>
                </a:lnTo>
                <a:lnTo>
                  <a:pt x="1780" y="162"/>
                </a:lnTo>
                <a:lnTo>
                  <a:pt x="1780" y="164"/>
                </a:lnTo>
                <a:lnTo>
                  <a:pt x="1780" y="167"/>
                </a:lnTo>
                <a:lnTo>
                  <a:pt x="1779" y="169"/>
                </a:lnTo>
                <a:lnTo>
                  <a:pt x="1780" y="172"/>
                </a:lnTo>
                <a:lnTo>
                  <a:pt x="1780" y="174"/>
                </a:lnTo>
                <a:lnTo>
                  <a:pt x="1780" y="176"/>
                </a:lnTo>
                <a:lnTo>
                  <a:pt x="1780" y="180"/>
                </a:lnTo>
                <a:lnTo>
                  <a:pt x="1780" y="183"/>
                </a:lnTo>
                <a:lnTo>
                  <a:pt x="1781" y="184"/>
                </a:lnTo>
                <a:lnTo>
                  <a:pt x="1783" y="184"/>
                </a:lnTo>
                <a:lnTo>
                  <a:pt x="1785" y="186"/>
                </a:lnTo>
                <a:lnTo>
                  <a:pt x="1787" y="187"/>
                </a:lnTo>
                <a:lnTo>
                  <a:pt x="1786" y="189"/>
                </a:lnTo>
                <a:lnTo>
                  <a:pt x="1791" y="190"/>
                </a:lnTo>
                <a:lnTo>
                  <a:pt x="1793" y="191"/>
                </a:lnTo>
                <a:lnTo>
                  <a:pt x="1795" y="193"/>
                </a:lnTo>
                <a:lnTo>
                  <a:pt x="1793" y="194"/>
                </a:lnTo>
                <a:lnTo>
                  <a:pt x="1795" y="196"/>
                </a:lnTo>
                <a:lnTo>
                  <a:pt x="1795" y="201"/>
                </a:lnTo>
                <a:lnTo>
                  <a:pt x="1797" y="202"/>
                </a:lnTo>
                <a:lnTo>
                  <a:pt x="1798" y="205"/>
                </a:lnTo>
                <a:lnTo>
                  <a:pt x="1800" y="206"/>
                </a:lnTo>
                <a:lnTo>
                  <a:pt x="1803" y="207"/>
                </a:lnTo>
                <a:lnTo>
                  <a:pt x="1804" y="209"/>
                </a:lnTo>
                <a:lnTo>
                  <a:pt x="1804" y="210"/>
                </a:lnTo>
                <a:lnTo>
                  <a:pt x="1801" y="213"/>
                </a:lnTo>
                <a:lnTo>
                  <a:pt x="1800" y="216"/>
                </a:lnTo>
                <a:lnTo>
                  <a:pt x="1799" y="217"/>
                </a:lnTo>
                <a:lnTo>
                  <a:pt x="1799" y="219"/>
                </a:lnTo>
                <a:lnTo>
                  <a:pt x="1797" y="221"/>
                </a:lnTo>
                <a:lnTo>
                  <a:pt x="1797" y="224"/>
                </a:lnTo>
                <a:lnTo>
                  <a:pt x="1795" y="229"/>
                </a:lnTo>
                <a:lnTo>
                  <a:pt x="1796" y="229"/>
                </a:lnTo>
                <a:lnTo>
                  <a:pt x="1795" y="232"/>
                </a:lnTo>
                <a:lnTo>
                  <a:pt x="1797" y="233"/>
                </a:lnTo>
                <a:lnTo>
                  <a:pt x="1801" y="236"/>
                </a:lnTo>
                <a:lnTo>
                  <a:pt x="1799" y="238"/>
                </a:lnTo>
                <a:lnTo>
                  <a:pt x="1803" y="241"/>
                </a:lnTo>
                <a:lnTo>
                  <a:pt x="1806" y="241"/>
                </a:lnTo>
                <a:lnTo>
                  <a:pt x="1809" y="242"/>
                </a:lnTo>
                <a:lnTo>
                  <a:pt x="1809" y="243"/>
                </a:lnTo>
                <a:lnTo>
                  <a:pt x="1811" y="245"/>
                </a:lnTo>
                <a:lnTo>
                  <a:pt x="1812" y="247"/>
                </a:lnTo>
                <a:lnTo>
                  <a:pt x="1815" y="250"/>
                </a:lnTo>
                <a:lnTo>
                  <a:pt x="1817" y="251"/>
                </a:lnTo>
                <a:lnTo>
                  <a:pt x="1817" y="257"/>
                </a:lnTo>
                <a:lnTo>
                  <a:pt x="1816" y="258"/>
                </a:lnTo>
                <a:lnTo>
                  <a:pt x="1813" y="259"/>
                </a:lnTo>
                <a:lnTo>
                  <a:pt x="1812" y="258"/>
                </a:lnTo>
                <a:lnTo>
                  <a:pt x="1809" y="260"/>
                </a:lnTo>
                <a:lnTo>
                  <a:pt x="1806" y="260"/>
                </a:lnTo>
                <a:lnTo>
                  <a:pt x="1806" y="261"/>
                </a:lnTo>
                <a:lnTo>
                  <a:pt x="1804" y="265"/>
                </a:lnTo>
                <a:lnTo>
                  <a:pt x="1805" y="265"/>
                </a:lnTo>
                <a:lnTo>
                  <a:pt x="1804" y="269"/>
                </a:lnTo>
                <a:lnTo>
                  <a:pt x="1804" y="271"/>
                </a:lnTo>
                <a:lnTo>
                  <a:pt x="1803" y="272"/>
                </a:lnTo>
                <a:lnTo>
                  <a:pt x="1803" y="274"/>
                </a:lnTo>
                <a:lnTo>
                  <a:pt x="1804" y="275"/>
                </a:lnTo>
                <a:lnTo>
                  <a:pt x="1804" y="277"/>
                </a:lnTo>
                <a:lnTo>
                  <a:pt x="1806" y="277"/>
                </a:lnTo>
                <a:lnTo>
                  <a:pt x="1806" y="279"/>
                </a:lnTo>
                <a:lnTo>
                  <a:pt x="1810" y="282"/>
                </a:lnTo>
                <a:lnTo>
                  <a:pt x="1811" y="286"/>
                </a:lnTo>
                <a:lnTo>
                  <a:pt x="1811" y="287"/>
                </a:lnTo>
                <a:lnTo>
                  <a:pt x="1807" y="291"/>
                </a:lnTo>
                <a:lnTo>
                  <a:pt x="1809" y="294"/>
                </a:lnTo>
                <a:lnTo>
                  <a:pt x="1807" y="296"/>
                </a:lnTo>
                <a:lnTo>
                  <a:pt x="1804" y="297"/>
                </a:lnTo>
                <a:lnTo>
                  <a:pt x="1804" y="298"/>
                </a:lnTo>
                <a:lnTo>
                  <a:pt x="1803" y="300"/>
                </a:lnTo>
                <a:lnTo>
                  <a:pt x="1801" y="303"/>
                </a:lnTo>
                <a:lnTo>
                  <a:pt x="1804" y="307"/>
                </a:lnTo>
                <a:lnTo>
                  <a:pt x="1802" y="311"/>
                </a:lnTo>
                <a:lnTo>
                  <a:pt x="1803" y="313"/>
                </a:lnTo>
                <a:lnTo>
                  <a:pt x="1802" y="315"/>
                </a:lnTo>
                <a:lnTo>
                  <a:pt x="1804" y="319"/>
                </a:lnTo>
                <a:lnTo>
                  <a:pt x="1807" y="319"/>
                </a:lnTo>
                <a:lnTo>
                  <a:pt x="1808" y="321"/>
                </a:lnTo>
                <a:lnTo>
                  <a:pt x="1808" y="325"/>
                </a:lnTo>
                <a:lnTo>
                  <a:pt x="1807" y="326"/>
                </a:lnTo>
                <a:lnTo>
                  <a:pt x="1805" y="330"/>
                </a:lnTo>
                <a:lnTo>
                  <a:pt x="1804" y="330"/>
                </a:lnTo>
                <a:lnTo>
                  <a:pt x="1804" y="334"/>
                </a:lnTo>
                <a:lnTo>
                  <a:pt x="1805" y="335"/>
                </a:lnTo>
                <a:lnTo>
                  <a:pt x="1809" y="336"/>
                </a:lnTo>
                <a:lnTo>
                  <a:pt x="1810" y="335"/>
                </a:lnTo>
                <a:lnTo>
                  <a:pt x="1812" y="335"/>
                </a:lnTo>
                <a:lnTo>
                  <a:pt x="1815" y="334"/>
                </a:lnTo>
                <a:lnTo>
                  <a:pt x="1816" y="335"/>
                </a:lnTo>
                <a:lnTo>
                  <a:pt x="1816" y="338"/>
                </a:lnTo>
                <a:lnTo>
                  <a:pt x="1817" y="338"/>
                </a:lnTo>
                <a:lnTo>
                  <a:pt x="1822" y="340"/>
                </a:lnTo>
                <a:lnTo>
                  <a:pt x="1823" y="342"/>
                </a:lnTo>
                <a:lnTo>
                  <a:pt x="1826" y="342"/>
                </a:lnTo>
                <a:lnTo>
                  <a:pt x="1827" y="343"/>
                </a:lnTo>
                <a:lnTo>
                  <a:pt x="1829" y="344"/>
                </a:lnTo>
                <a:lnTo>
                  <a:pt x="1832" y="347"/>
                </a:lnTo>
                <a:lnTo>
                  <a:pt x="1832" y="350"/>
                </a:lnTo>
                <a:lnTo>
                  <a:pt x="1833" y="352"/>
                </a:lnTo>
                <a:lnTo>
                  <a:pt x="1837" y="353"/>
                </a:lnTo>
                <a:lnTo>
                  <a:pt x="1842" y="359"/>
                </a:lnTo>
                <a:lnTo>
                  <a:pt x="1843" y="359"/>
                </a:lnTo>
                <a:lnTo>
                  <a:pt x="1843" y="362"/>
                </a:lnTo>
                <a:lnTo>
                  <a:pt x="1847" y="362"/>
                </a:lnTo>
                <a:lnTo>
                  <a:pt x="1847" y="364"/>
                </a:lnTo>
                <a:lnTo>
                  <a:pt x="1850" y="365"/>
                </a:lnTo>
                <a:lnTo>
                  <a:pt x="1850" y="368"/>
                </a:lnTo>
                <a:lnTo>
                  <a:pt x="1849" y="368"/>
                </a:lnTo>
                <a:lnTo>
                  <a:pt x="1848" y="372"/>
                </a:lnTo>
                <a:lnTo>
                  <a:pt x="1849" y="377"/>
                </a:lnTo>
                <a:lnTo>
                  <a:pt x="1850" y="379"/>
                </a:lnTo>
                <a:lnTo>
                  <a:pt x="1849" y="383"/>
                </a:lnTo>
                <a:lnTo>
                  <a:pt x="1849" y="386"/>
                </a:lnTo>
                <a:lnTo>
                  <a:pt x="1851" y="388"/>
                </a:lnTo>
                <a:lnTo>
                  <a:pt x="1852" y="394"/>
                </a:lnTo>
                <a:lnTo>
                  <a:pt x="1852" y="398"/>
                </a:lnTo>
                <a:lnTo>
                  <a:pt x="1854" y="400"/>
                </a:lnTo>
                <a:lnTo>
                  <a:pt x="1855" y="402"/>
                </a:lnTo>
                <a:lnTo>
                  <a:pt x="1857" y="403"/>
                </a:lnTo>
                <a:lnTo>
                  <a:pt x="1858" y="405"/>
                </a:lnTo>
                <a:lnTo>
                  <a:pt x="1860" y="405"/>
                </a:lnTo>
                <a:lnTo>
                  <a:pt x="1860" y="407"/>
                </a:lnTo>
                <a:lnTo>
                  <a:pt x="1862" y="406"/>
                </a:lnTo>
                <a:lnTo>
                  <a:pt x="1867" y="409"/>
                </a:lnTo>
                <a:lnTo>
                  <a:pt x="1870" y="410"/>
                </a:lnTo>
                <a:lnTo>
                  <a:pt x="1871" y="410"/>
                </a:lnTo>
                <a:lnTo>
                  <a:pt x="1872" y="412"/>
                </a:lnTo>
                <a:lnTo>
                  <a:pt x="1874" y="416"/>
                </a:lnTo>
                <a:lnTo>
                  <a:pt x="1876" y="418"/>
                </a:lnTo>
                <a:lnTo>
                  <a:pt x="1876" y="419"/>
                </a:lnTo>
                <a:lnTo>
                  <a:pt x="1877" y="421"/>
                </a:lnTo>
                <a:lnTo>
                  <a:pt x="1879" y="421"/>
                </a:lnTo>
                <a:lnTo>
                  <a:pt x="1882" y="424"/>
                </a:lnTo>
                <a:lnTo>
                  <a:pt x="1884" y="428"/>
                </a:lnTo>
                <a:lnTo>
                  <a:pt x="1885" y="430"/>
                </a:lnTo>
                <a:lnTo>
                  <a:pt x="1886" y="430"/>
                </a:lnTo>
                <a:lnTo>
                  <a:pt x="1888" y="433"/>
                </a:lnTo>
                <a:lnTo>
                  <a:pt x="1894" y="434"/>
                </a:lnTo>
                <a:lnTo>
                  <a:pt x="1896" y="434"/>
                </a:lnTo>
                <a:lnTo>
                  <a:pt x="1896" y="435"/>
                </a:lnTo>
                <a:lnTo>
                  <a:pt x="1897" y="438"/>
                </a:lnTo>
                <a:lnTo>
                  <a:pt x="1896" y="440"/>
                </a:lnTo>
                <a:lnTo>
                  <a:pt x="1897" y="441"/>
                </a:lnTo>
                <a:lnTo>
                  <a:pt x="1896" y="442"/>
                </a:lnTo>
                <a:lnTo>
                  <a:pt x="1898" y="445"/>
                </a:lnTo>
                <a:lnTo>
                  <a:pt x="1900" y="446"/>
                </a:lnTo>
                <a:lnTo>
                  <a:pt x="1900" y="448"/>
                </a:lnTo>
                <a:lnTo>
                  <a:pt x="1902" y="449"/>
                </a:lnTo>
                <a:lnTo>
                  <a:pt x="1902" y="450"/>
                </a:lnTo>
                <a:lnTo>
                  <a:pt x="1903" y="452"/>
                </a:lnTo>
                <a:lnTo>
                  <a:pt x="1905" y="454"/>
                </a:lnTo>
                <a:lnTo>
                  <a:pt x="1906" y="458"/>
                </a:lnTo>
                <a:lnTo>
                  <a:pt x="1908" y="458"/>
                </a:lnTo>
                <a:lnTo>
                  <a:pt x="1909" y="460"/>
                </a:lnTo>
                <a:lnTo>
                  <a:pt x="1912" y="463"/>
                </a:lnTo>
                <a:lnTo>
                  <a:pt x="1912" y="465"/>
                </a:lnTo>
                <a:lnTo>
                  <a:pt x="1912" y="468"/>
                </a:lnTo>
                <a:lnTo>
                  <a:pt x="1916" y="471"/>
                </a:lnTo>
                <a:lnTo>
                  <a:pt x="1918" y="475"/>
                </a:lnTo>
                <a:lnTo>
                  <a:pt x="1924" y="477"/>
                </a:lnTo>
                <a:lnTo>
                  <a:pt x="1925" y="477"/>
                </a:lnTo>
                <a:lnTo>
                  <a:pt x="1928" y="475"/>
                </a:lnTo>
                <a:lnTo>
                  <a:pt x="1929" y="473"/>
                </a:lnTo>
                <a:lnTo>
                  <a:pt x="1931" y="473"/>
                </a:lnTo>
                <a:lnTo>
                  <a:pt x="1934" y="477"/>
                </a:lnTo>
                <a:lnTo>
                  <a:pt x="1936" y="477"/>
                </a:lnTo>
                <a:lnTo>
                  <a:pt x="1937" y="479"/>
                </a:lnTo>
                <a:lnTo>
                  <a:pt x="1938" y="479"/>
                </a:lnTo>
                <a:lnTo>
                  <a:pt x="1941" y="480"/>
                </a:lnTo>
                <a:lnTo>
                  <a:pt x="1942" y="483"/>
                </a:lnTo>
                <a:lnTo>
                  <a:pt x="1943" y="483"/>
                </a:lnTo>
                <a:lnTo>
                  <a:pt x="1948" y="486"/>
                </a:lnTo>
                <a:lnTo>
                  <a:pt x="1947" y="488"/>
                </a:lnTo>
                <a:lnTo>
                  <a:pt x="1947" y="490"/>
                </a:lnTo>
                <a:lnTo>
                  <a:pt x="1949" y="492"/>
                </a:lnTo>
                <a:lnTo>
                  <a:pt x="1949" y="493"/>
                </a:lnTo>
                <a:lnTo>
                  <a:pt x="1951" y="493"/>
                </a:lnTo>
                <a:lnTo>
                  <a:pt x="1952" y="494"/>
                </a:lnTo>
                <a:lnTo>
                  <a:pt x="1954" y="497"/>
                </a:lnTo>
                <a:lnTo>
                  <a:pt x="1956" y="497"/>
                </a:lnTo>
                <a:lnTo>
                  <a:pt x="1958" y="494"/>
                </a:lnTo>
                <a:lnTo>
                  <a:pt x="1961" y="491"/>
                </a:lnTo>
                <a:lnTo>
                  <a:pt x="1961" y="487"/>
                </a:lnTo>
                <a:lnTo>
                  <a:pt x="1963" y="484"/>
                </a:lnTo>
                <a:lnTo>
                  <a:pt x="1965" y="482"/>
                </a:lnTo>
                <a:lnTo>
                  <a:pt x="1969" y="479"/>
                </a:lnTo>
                <a:lnTo>
                  <a:pt x="1970" y="478"/>
                </a:lnTo>
                <a:lnTo>
                  <a:pt x="1970" y="473"/>
                </a:lnTo>
                <a:lnTo>
                  <a:pt x="1969" y="471"/>
                </a:lnTo>
                <a:lnTo>
                  <a:pt x="1969" y="468"/>
                </a:lnTo>
                <a:lnTo>
                  <a:pt x="1968" y="463"/>
                </a:lnTo>
                <a:lnTo>
                  <a:pt x="1969" y="461"/>
                </a:lnTo>
                <a:lnTo>
                  <a:pt x="1970" y="459"/>
                </a:lnTo>
                <a:lnTo>
                  <a:pt x="1971" y="458"/>
                </a:lnTo>
                <a:lnTo>
                  <a:pt x="1976" y="456"/>
                </a:lnTo>
                <a:lnTo>
                  <a:pt x="1980" y="452"/>
                </a:lnTo>
                <a:lnTo>
                  <a:pt x="1982" y="448"/>
                </a:lnTo>
                <a:lnTo>
                  <a:pt x="1988" y="443"/>
                </a:lnTo>
                <a:lnTo>
                  <a:pt x="1990" y="439"/>
                </a:lnTo>
                <a:lnTo>
                  <a:pt x="1995" y="434"/>
                </a:lnTo>
                <a:lnTo>
                  <a:pt x="2000" y="434"/>
                </a:lnTo>
                <a:lnTo>
                  <a:pt x="2003" y="432"/>
                </a:lnTo>
                <a:lnTo>
                  <a:pt x="2004" y="431"/>
                </a:lnTo>
                <a:lnTo>
                  <a:pt x="2005" y="425"/>
                </a:lnTo>
                <a:lnTo>
                  <a:pt x="2007" y="423"/>
                </a:lnTo>
                <a:lnTo>
                  <a:pt x="2009" y="422"/>
                </a:lnTo>
                <a:lnTo>
                  <a:pt x="2015" y="419"/>
                </a:lnTo>
                <a:lnTo>
                  <a:pt x="2017" y="416"/>
                </a:lnTo>
                <a:lnTo>
                  <a:pt x="2019" y="414"/>
                </a:lnTo>
                <a:lnTo>
                  <a:pt x="2020" y="414"/>
                </a:lnTo>
                <a:lnTo>
                  <a:pt x="2021" y="417"/>
                </a:lnTo>
                <a:lnTo>
                  <a:pt x="2021" y="418"/>
                </a:lnTo>
                <a:lnTo>
                  <a:pt x="2035" y="449"/>
                </a:lnTo>
                <a:lnTo>
                  <a:pt x="2119" y="635"/>
                </a:lnTo>
                <a:lnTo>
                  <a:pt x="2125" y="650"/>
                </a:lnTo>
                <a:lnTo>
                  <a:pt x="2117" y="650"/>
                </a:lnTo>
                <a:lnTo>
                  <a:pt x="1912" y="650"/>
                </a:lnTo>
                <a:lnTo>
                  <a:pt x="1720" y="650"/>
                </a:lnTo>
                <a:lnTo>
                  <a:pt x="1718" y="650"/>
                </a:lnTo>
                <a:lnTo>
                  <a:pt x="1624" y="650"/>
                </a:lnTo>
                <a:lnTo>
                  <a:pt x="1624" y="665"/>
                </a:lnTo>
                <a:lnTo>
                  <a:pt x="1624" y="682"/>
                </a:lnTo>
                <a:lnTo>
                  <a:pt x="1624" y="694"/>
                </a:lnTo>
                <a:lnTo>
                  <a:pt x="1624" y="698"/>
                </a:lnTo>
                <a:lnTo>
                  <a:pt x="1624" y="699"/>
                </a:lnTo>
                <a:lnTo>
                  <a:pt x="1624" y="704"/>
                </a:lnTo>
                <a:lnTo>
                  <a:pt x="1624" y="706"/>
                </a:lnTo>
                <a:lnTo>
                  <a:pt x="1624" y="714"/>
                </a:lnTo>
                <a:lnTo>
                  <a:pt x="1624" y="722"/>
                </a:lnTo>
                <a:lnTo>
                  <a:pt x="1624" y="726"/>
                </a:lnTo>
                <a:lnTo>
                  <a:pt x="1624" y="730"/>
                </a:lnTo>
                <a:lnTo>
                  <a:pt x="1624" y="736"/>
                </a:lnTo>
                <a:lnTo>
                  <a:pt x="1624" y="737"/>
                </a:lnTo>
                <a:lnTo>
                  <a:pt x="1624" y="747"/>
                </a:lnTo>
                <a:lnTo>
                  <a:pt x="1621" y="746"/>
                </a:lnTo>
                <a:lnTo>
                  <a:pt x="1621" y="753"/>
                </a:lnTo>
                <a:lnTo>
                  <a:pt x="1621" y="754"/>
                </a:lnTo>
                <a:lnTo>
                  <a:pt x="1621" y="760"/>
                </a:lnTo>
                <a:lnTo>
                  <a:pt x="1621" y="765"/>
                </a:lnTo>
                <a:lnTo>
                  <a:pt x="1621" y="778"/>
                </a:lnTo>
                <a:lnTo>
                  <a:pt x="1622" y="786"/>
                </a:lnTo>
                <a:lnTo>
                  <a:pt x="1622" y="793"/>
                </a:lnTo>
                <a:lnTo>
                  <a:pt x="1622" y="795"/>
                </a:lnTo>
                <a:lnTo>
                  <a:pt x="1622" y="810"/>
                </a:lnTo>
                <a:lnTo>
                  <a:pt x="1622" y="825"/>
                </a:lnTo>
                <a:lnTo>
                  <a:pt x="1622" y="826"/>
                </a:lnTo>
                <a:lnTo>
                  <a:pt x="1622" y="835"/>
                </a:lnTo>
                <a:lnTo>
                  <a:pt x="1622" y="836"/>
                </a:lnTo>
                <a:lnTo>
                  <a:pt x="1622" y="842"/>
                </a:lnTo>
                <a:lnTo>
                  <a:pt x="1622" y="850"/>
                </a:lnTo>
                <a:lnTo>
                  <a:pt x="1622" y="858"/>
                </a:lnTo>
                <a:lnTo>
                  <a:pt x="1622" y="874"/>
                </a:lnTo>
                <a:lnTo>
                  <a:pt x="1622" y="890"/>
                </a:lnTo>
                <a:lnTo>
                  <a:pt x="1622" y="894"/>
                </a:lnTo>
                <a:lnTo>
                  <a:pt x="1622" y="900"/>
                </a:lnTo>
                <a:lnTo>
                  <a:pt x="1623" y="922"/>
                </a:lnTo>
                <a:lnTo>
                  <a:pt x="1623" y="923"/>
                </a:lnTo>
                <a:lnTo>
                  <a:pt x="1623" y="924"/>
                </a:lnTo>
                <a:lnTo>
                  <a:pt x="1623" y="938"/>
                </a:lnTo>
                <a:lnTo>
                  <a:pt x="1578" y="939"/>
                </a:lnTo>
                <a:lnTo>
                  <a:pt x="1576" y="939"/>
                </a:lnTo>
                <a:lnTo>
                  <a:pt x="1575" y="939"/>
                </a:lnTo>
                <a:lnTo>
                  <a:pt x="1573" y="939"/>
                </a:lnTo>
                <a:lnTo>
                  <a:pt x="1559" y="939"/>
                </a:lnTo>
                <a:lnTo>
                  <a:pt x="1551" y="939"/>
                </a:lnTo>
                <a:lnTo>
                  <a:pt x="1542" y="939"/>
                </a:lnTo>
                <a:lnTo>
                  <a:pt x="1540" y="939"/>
                </a:lnTo>
                <a:lnTo>
                  <a:pt x="1527" y="939"/>
                </a:lnTo>
                <a:lnTo>
                  <a:pt x="1511" y="939"/>
                </a:lnTo>
                <a:lnTo>
                  <a:pt x="1504" y="939"/>
                </a:lnTo>
                <a:lnTo>
                  <a:pt x="1499" y="939"/>
                </a:lnTo>
                <a:lnTo>
                  <a:pt x="1498" y="939"/>
                </a:lnTo>
                <a:lnTo>
                  <a:pt x="1485" y="939"/>
                </a:lnTo>
                <a:lnTo>
                  <a:pt x="1467" y="939"/>
                </a:lnTo>
                <a:lnTo>
                  <a:pt x="1466" y="939"/>
                </a:lnTo>
                <a:lnTo>
                  <a:pt x="1462" y="939"/>
                </a:lnTo>
                <a:lnTo>
                  <a:pt x="1446" y="939"/>
                </a:lnTo>
                <a:lnTo>
                  <a:pt x="1436" y="939"/>
                </a:lnTo>
                <a:lnTo>
                  <a:pt x="1432" y="939"/>
                </a:lnTo>
                <a:lnTo>
                  <a:pt x="1420" y="939"/>
                </a:lnTo>
                <a:lnTo>
                  <a:pt x="1415" y="939"/>
                </a:lnTo>
                <a:lnTo>
                  <a:pt x="1410" y="940"/>
                </a:lnTo>
                <a:lnTo>
                  <a:pt x="1399" y="940"/>
                </a:lnTo>
                <a:lnTo>
                  <a:pt x="1391" y="940"/>
                </a:lnTo>
                <a:lnTo>
                  <a:pt x="1383" y="940"/>
                </a:lnTo>
                <a:lnTo>
                  <a:pt x="1375" y="940"/>
                </a:lnTo>
                <a:lnTo>
                  <a:pt x="1367" y="940"/>
                </a:lnTo>
                <a:lnTo>
                  <a:pt x="1359" y="940"/>
                </a:lnTo>
                <a:lnTo>
                  <a:pt x="1351" y="940"/>
                </a:lnTo>
                <a:lnTo>
                  <a:pt x="1343" y="940"/>
                </a:lnTo>
                <a:lnTo>
                  <a:pt x="1336" y="940"/>
                </a:lnTo>
                <a:lnTo>
                  <a:pt x="1335" y="939"/>
                </a:lnTo>
                <a:lnTo>
                  <a:pt x="1321" y="939"/>
                </a:lnTo>
                <a:lnTo>
                  <a:pt x="1241" y="939"/>
                </a:lnTo>
                <a:lnTo>
                  <a:pt x="1160" y="939"/>
                </a:lnTo>
                <a:lnTo>
                  <a:pt x="1158" y="940"/>
                </a:lnTo>
                <a:lnTo>
                  <a:pt x="1153" y="935"/>
                </a:lnTo>
                <a:lnTo>
                  <a:pt x="1151" y="934"/>
                </a:lnTo>
                <a:lnTo>
                  <a:pt x="1152" y="929"/>
                </a:lnTo>
                <a:lnTo>
                  <a:pt x="1153" y="928"/>
                </a:lnTo>
                <a:lnTo>
                  <a:pt x="1153" y="927"/>
                </a:lnTo>
                <a:lnTo>
                  <a:pt x="1155" y="922"/>
                </a:lnTo>
                <a:lnTo>
                  <a:pt x="1153" y="916"/>
                </a:lnTo>
                <a:lnTo>
                  <a:pt x="1147" y="911"/>
                </a:lnTo>
                <a:lnTo>
                  <a:pt x="1145" y="910"/>
                </a:lnTo>
                <a:lnTo>
                  <a:pt x="1141" y="910"/>
                </a:lnTo>
                <a:lnTo>
                  <a:pt x="1135" y="913"/>
                </a:lnTo>
                <a:lnTo>
                  <a:pt x="1132" y="913"/>
                </a:lnTo>
                <a:lnTo>
                  <a:pt x="1131" y="914"/>
                </a:lnTo>
                <a:lnTo>
                  <a:pt x="1129" y="912"/>
                </a:lnTo>
                <a:lnTo>
                  <a:pt x="1129" y="909"/>
                </a:lnTo>
                <a:lnTo>
                  <a:pt x="1125" y="909"/>
                </a:lnTo>
                <a:lnTo>
                  <a:pt x="1123" y="906"/>
                </a:lnTo>
                <a:lnTo>
                  <a:pt x="1121" y="905"/>
                </a:lnTo>
                <a:lnTo>
                  <a:pt x="1119" y="904"/>
                </a:lnTo>
                <a:lnTo>
                  <a:pt x="1117" y="906"/>
                </a:lnTo>
                <a:lnTo>
                  <a:pt x="1115" y="908"/>
                </a:lnTo>
                <a:lnTo>
                  <a:pt x="1113" y="907"/>
                </a:lnTo>
                <a:lnTo>
                  <a:pt x="1111" y="902"/>
                </a:lnTo>
                <a:lnTo>
                  <a:pt x="1111" y="898"/>
                </a:lnTo>
                <a:lnTo>
                  <a:pt x="1109" y="896"/>
                </a:lnTo>
                <a:lnTo>
                  <a:pt x="1107" y="896"/>
                </a:lnTo>
                <a:lnTo>
                  <a:pt x="1106" y="893"/>
                </a:lnTo>
                <a:lnTo>
                  <a:pt x="1107" y="892"/>
                </a:lnTo>
                <a:lnTo>
                  <a:pt x="1104" y="890"/>
                </a:lnTo>
                <a:lnTo>
                  <a:pt x="1102" y="888"/>
                </a:lnTo>
                <a:lnTo>
                  <a:pt x="1099" y="886"/>
                </a:lnTo>
                <a:lnTo>
                  <a:pt x="1098" y="884"/>
                </a:lnTo>
                <a:lnTo>
                  <a:pt x="1097" y="884"/>
                </a:lnTo>
                <a:lnTo>
                  <a:pt x="1092" y="884"/>
                </a:lnTo>
                <a:lnTo>
                  <a:pt x="1090" y="885"/>
                </a:lnTo>
                <a:lnTo>
                  <a:pt x="1086" y="884"/>
                </a:lnTo>
                <a:lnTo>
                  <a:pt x="1085" y="882"/>
                </a:lnTo>
                <a:lnTo>
                  <a:pt x="1085" y="881"/>
                </a:lnTo>
                <a:lnTo>
                  <a:pt x="1083" y="881"/>
                </a:lnTo>
                <a:lnTo>
                  <a:pt x="1082" y="880"/>
                </a:lnTo>
                <a:lnTo>
                  <a:pt x="1079" y="879"/>
                </a:lnTo>
                <a:lnTo>
                  <a:pt x="1077" y="879"/>
                </a:lnTo>
                <a:lnTo>
                  <a:pt x="1077" y="880"/>
                </a:lnTo>
                <a:lnTo>
                  <a:pt x="1074" y="880"/>
                </a:lnTo>
                <a:lnTo>
                  <a:pt x="1073" y="876"/>
                </a:lnTo>
                <a:lnTo>
                  <a:pt x="1074" y="875"/>
                </a:lnTo>
                <a:lnTo>
                  <a:pt x="1074" y="874"/>
                </a:lnTo>
                <a:lnTo>
                  <a:pt x="1073" y="874"/>
                </a:lnTo>
                <a:lnTo>
                  <a:pt x="1069" y="875"/>
                </a:lnTo>
                <a:lnTo>
                  <a:pt x="1067" y="874"/>
                </a:lnTo>
                <a:lnTo>
                  <a:pt x="1062" y="874"/>
                </a:lnTo>
                <a:lnTo>
                  <a:pt x="1060" y="873"/>
                </a:lnTo>
                <a:lnTo>
                  <a:pt x="1059" y="872"/>
                </a:lnTo>
                <a:lnTo>
                  <a:pt x="1058" y="868"/>
                </a:lnTo>
                <a:lnTo>
                  <a:pt x="1054" y="862"/>
                </a:lnTo>
                <a:lnTo>
                  <a:pt x="1053" y="857"/>
                </a:lnTo>
                <a:lnTo>
                  <a:pt x="1054" y="853"/>
                </a:lnTo>
                <a:lnTo>
                  <a:pt x="1055" y="850"/>
                </a:lnTo>
                <a:lnTo>
                  <a:pt x="1054" y="848"/>
                </a:lnTo>
                <a:lnTo>
                  <a:pt x="1053" y="845"/>
                </a:lnTo>
                <a:lnTo>
                  <a:pt x="1055" y="844"/>
                </a:lnTo>
                <a:lnTo>
                  <a:pt x="1055" y="841"/>
                </a:lnTo>
                <a:lnTo>
                  <a:pt x="1057" y="837"/>
                </a:lnTo>
                <a:lnTo>
                  <a:pt x="1057" y="834"/>
                </a:lnTo>
                <a:lnTo>
                  <a:pt x="1049" y="825"/>
                </a:lnTo>
                <a:lnTo>
                  <a:pt x="1048" y="821"/>
                </a:lnTo>
                <a:lnTo>
                  <a:pt x="1048" y="844"/>
                </a:lnTo>
                <a:lnTo>
                  <a:pt x="1049" y="844"/>
                </a:lnTo>
                <a:lnTo>
                  <a:pt x="1049" y="892"/>
                </a:lnTo>
                <a:lnTo>
                  <a:pt x="1049" y="940"/>
                </a:lnTo>
                <a:lnTo>
                  <a:pt x="1049" y="1016"/>
                </a:lnTo>
                <a:lnTo>
                  <a:pt x="1049" y="1036"/>
                </a:lnTo>
                <a:lnTo>
                  <a:pt x="1049" y="1069"/>
                </a:lnTo>
                <a:lnTo>
                  <a:pt x="1049" y="1085"/>
                </a:lnTo>
                <a:lnTo>
                  <a:pt x="1049" y="1133"/>
                </a:lnTo>
                <a:lnTo>
                  <a:pt x="1048" y="1133"/>
                </a:lnTo>
                <a:lnTo>
                  <a:pt x="1048" y="1149"/>
                </a:lnTo>
                <a:lnTo>
                  <a:pt x="1048" y="1155"/>
                </a:lnTo>
                <a:lnTo>
                  <a:pt x="1048" y="1173"/>
                </a:lnTo>
                <a:lnTo>
                  <a:pt x="1048" y="1229"/>
                </a:lnTo>
                <a:lnTo>
                  <a:pt x="1048" y="1245"/>
                </a:lnTo>
                <a:lnTo>
                  <a:pt x="1048" y="1346"/>
                </a:lnTo>
                <a:lnTo>
                  <a:pt x="1048" y="1514"/>
                </a:lnTo>
                <a:lnTo>
                  <a:pt x="1048" y="1565"/>
                </a:lnTo>
                <a:lnTo>
                  <a:pt x="1048" y="1606"/>
                </a:lnTo>
                <a:lnTo>
                  <a:pt x="1048" y="1674"/>
                </a:lnTo>
                <a:lnTo>
                  <a:pt x="1048" y="1709"/>
                </a:lnTo>
                <a:lnTo>
                  <a:pt x="754" y="1709"/>
                </a:lnTo>
                <a:lnTo>
                  <a:pt x="704" y="1710"/>
                </a:lnTo>
                <a:lnTo>
                  <a:pt x="564" y="1710"/>
                </a:lnTo>
                <a:lnTo>
                  <a:pt x="388" y="1710"/>
                </a:lnTo>
                <a:lnTo>
                  <a:pt x="284" y="1711"/>
                </a:lnTo>
                <a:lnTo>
                  <a:pt x="1" y="1711"/>
                </a:lnTo>
                <a:lnTo>
                  <a:pt x="1" y="1613"/>
                </a:lnTo>
                <a:lnTo>
                  <a:pt x="1" y="1422"/>
                </a:lnTo>
                <a:lnTo>
                  <a:pt x="1" y="1358"/>
                </a:lnTo>
                <a:lnTo>
                  <a:pt x="1" y="1211"/>
                </a:lnTo>
                <a:lnTo>
                  <a:pt x="1" y="1139"/>
                </a:lnTo>
                <a:lnTo>
                  <a:pt x="1" y="1036"/>
                </a:lnTo>
                <a:lnTo>
                  <a:pt x="2" y="939"/>
                </a:lnTo>
                <a:lnTo>
                  <a:pt x="1" y="892"/>
                </a:lnTo>
                <a:lnTo>
                  <a:pt x="1" y="889"/>
                </a:lnTo>
                <a:lnTo>
                  <a:pt x="1" y="747"/>
                </a:lnTo>
                <a:lnTo>
                  <a:pt x="0" y="747"/>
                </a:lnTo>
                <a:lnTo>
                  <a:pt x="0" y="627"/>
                </a:lnTo>
                <a:lnTo>
                  <a:pt x="0" y="55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8466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625B0-2FE5-AC21-A8E5-D0DEB6298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altLang="zh-CN" b="1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San Diego County, California</a:t>
            </a:r>
            <a:endParaRPr lang="en-US" altLang="zh-CN" b="0" i="0" u="none" strike="noStrike" kern="100" baseline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5E056975-5417-3807-320D-0D19C6CDCA86}"/>
              </a:ext>
            </a:extLst>
          </p:cNvPr>
          <p:cNvSpPr>
            <a:spLocks/>
          </p:cNvSpPr>
          <p:nvPr/>
        </p:nvSpPr>
        <p:spPr bwMode="auto">
          <a:xfrm>
            <a:off x="899592" y="1851670"/>
            <a:ext cx="3168352" cy="2419170"/>
          </a:xfrm>
          <a:custGeom>
            <a:avLst/>
            <a:gdLst>
              <a:gd name="T0" fmla="*/ 25 w 2123"/>
              <a:gd name="T1" fmla="*/ 86 h 1621"/>
              <a:gd name="T2" fmla="*/ 67 w 2123"/>
              <a:gd name="T3" fmla="*/ 86 h 1621"/>
              <a:gd name="T4" fmla="*/ 123 w 2123"/>
              <a:gd name="T5" fmla="*/ 59 h 1621"/>
              <a:gd name="T6" fmla="*/ 326 w 2123"/>
              <a:gd name="T7" fmla="*/ 28 h 1621"/>
              <a:gd name="T8" fmla="*/ 497 w 2123"/>
              <a:gd name="T9" fmla="*/ 122 h 1621"/>
              <a:gd name="T10" fmla="*/ 629 w 2123"/>
              <a:gd name="T11" fmla="*/ 121 h 1621"/>
              <a:gd name="T12" fmla="*/ 646 w 2123"/>
              <a:gd name="T13" fmla="*/ 122 h 1621"/>
              <a:gd name="T14" fmla="*/ 711 w 2123"/>
              <a:gd name="T15" fmla="*/ 125 h 1621"/>
              <a:gd name="T16" fmla="*/ 834 w 2123"/>
              <a:gd name="T17" fmla="*/ 130 h 1621"/>
              <a:gd name="T18" fmla="*/ 1021 w 2123"/>
              <a:gd name="T19" fmla="*/ 131 h 1621"/>
              <a:gd name="T20" fmla="*/ 1084 w 2123"/>
              <a:gd name="T21" fmla="*/ 131 h 1621"/>
              <a:gd name="T22" fmla="*/ 1654 w 2123"/>
              <a:gd name="T23" fmla="*/ 130 h 1621"/>
              <a:gd name="T24" fmla="*/ 2116 w 2123"/>
              <a:gd name="T25" fmla="*/ 181 h 1621"/>
              <a:gd name="T26" fmla="*/ 2123 w 2123"/>
              <a:gd name="T27" fmla="*/ 636 h 1621"/>
              <a:gd name="T28" fmla="*/ 2091 w 2123"/>
              <a:gd name="T29" fmla="*/ 1054 h 1621"/>
              <a:gd name="T30" fmla="*/ 2091 w 2123"/>
              <a:gd name="T31" fmla="*/ 1197 h 1621"/>
              <a:gd name="T32" fmla="*/ 2088 w 2123"/>
              <a:gd name="T33" fmla="*/ 1435 h 1621"/>
              <a:gd name="T34" fmla="*/ 2016 w 2123"/>
              <a:gd name="T35" fmla="*/ 1489 h 1621"/>
              <a:gd name="T36" fmla="*/ 1621 w 2123"/>
              <a:gd name="T37" fmla="*/ 1526 h 1621"/>
              <a:gd name="T38" fmla="*/ 1175 w 2123"/>
              <a:gd name="T39" fmla="*/ 1569 h 1621"/>
              <a:gd name="T40" fmla="*/ 936 w 2123"/>
              <a:gd name="T41" fmla="*/ 1594 h 1621"/>
              <a:gd name="T42" fmla="*/ 748 w 2123"/>
              <a:gd name="T43" fmla="*/ 1613 h 1621"/>
              <a:gd name="T44" fmla="*/ 649 w 2123"/>
              <a:gd name="T45" fmla="*/ 1568 h 1621"/>
              <a:gd name="T46" fmla="*/ 648 w 2123"/>
              <a:gd name="T47" fmla="*/ 1504 h 1621"/>
              <a:gd name="T48" fmla="*/ 642 w 2123"/>
              <a:gd name="T49" fmla="*/ 1472 h 1621"/>
              <a:gd name="T50" fmla="*/ 594 w 2123"/>
              <a:gd name="T51" fmla="*/ 1389 h 1621"/>
              <a:gd name="T52" fmla="*/ 562 w 2123"/>
              <a:gd name="T53" fmla="*/ 1368 h 1621"/>
              <a:gd name="T54" fmla="*/ 503 w 2123"/>
              <a:gd name="T55" fmla="*/ 1401 h 1621"/>
              <a:gd name="T56" fmla="*/ 476 w 2123"/>
              <a:gd name="T57" fmla="*/ 1321 h 1621"/>
              <a:gd name="T58" fmla="*/ 475 w 2123"/>
              <a:gd name="T59" fmla="*/ 1293 h 1621"/>
              <a:gd name="T60" fmla="*/ 478 w 2123"/>
              <a:gd name="T61" fmla="*/ 1275 h 1621"/>
              <a:gd name="T62" fmla="*/ 479 w 2123"/>
              <a:gd name="T63" fmla="*/ 1268 h 1621"/>
              <a:gd name="T64" fmla="*/ 482 w 2123"/>
              <a:gd name="T65" fmla="*/ 1256 h 1621"/>
              <a:gd name="T66" fmla="*/ 480 w 2123"/>
              <a:gd name="T67" fmla="*/ 1228 h 1621"/>
              <a:gd name="T68" fmla="*/ 476 w 2123"/>
              <a:gd name="T69" fmla="*/ 1190 h 1621"/>
              <a:gd name="T70" fmla="*/ 468 w 2123"/>
              <a:gd name="T71" fmla="*/ 1171 h 1621"/>
              <a:gd name="T72" fmla="*/ 455 w 2123"/>
              <a:gd name="T73" fmla="*/ 1158 h 1621"/>
              <a:gd name="T74" fmla="*/ 451 w 2123"/>
              <a:gd name="T75" fmla="*/ 1149 h 1621"/>
              <a:gd name="T76" fmla="*/ 441 w 2123"/>
              <a:gd name="T77" fmla="*/ 1128 h 1621"/>
              <a:gd name="T78" fmla="*/ 444 w 2123"/>
              <a:gd name="T79" fmla="*/ 1105 h 1621"/>
              <a:gd name="T80" fmla="*/ 462 w 2123"/>
              <a:gd name="T81" fmla="*/ 1099 h 1621"/>
              <a:gd name="T82" fmla="*/ 483 w 2123"/>
              <a:gd name="T83" fmla="*/ 1049 h 1621"/>
              <a:gd name="T84" fmla="*/ 469 w 2123"/>
              <a:gd name="T85" fmla="*/ 955 h 1621"/>
              <a:gd name="T86" fmla="*/ 456 w 2123"/>
              <a:gd name="T87" fmla="*/ 888 h 1621"/>
              <a:gd name="T88" fmla="*/ 446 w 2123"/>
              <a:gd name="T89" fmla="*/ 845 h 1621"/>
              <a:gd name="T90" fmla="*/ 428 w 2123"/>
              <a:gd name="T91" fmla="*/ 792 h 1621"/>
              <a:gd name="T92" fmla="*/ 416 w 2123"/>
              <a:gd name="T93" fmla="*/ 765 h 1621"/>
              <a:gd name="T94" fmla="*/ 399 w 2123"/>
              <a:gd name="T95" fmla="*/ 709 h 1621"/>
              <a:gd name="T96" fmla="*/ 392 w 2123"/>
              <a:gd name="T97" fmla="*/ 690 h 1621"/>
              <a:gd name="T98" fmla="*/ 356 w 2123"/>
              <a:gd name="T99" fmla="*/ 606 h 1621"/>
              <a:gd name="T100" fmla="*/ 333 w 2123"/>
              <a:gd name="T101" fmla="*/ 570 h 1621"/>
              <a:gd name="T102" fmla="*/ 292 w 2123"/>
              <a:gd name="T103" fmla="*/ 513 h 1621"/>
              <a:gd name="T104" fmla="*/ 271 w 2123"/>
              <a:gd name="T105" fmla="*/ 502 h 1621"/>
              <a:gd name="T106" fmla="*/ 231 w 2123"/>
              <a:gd name="T107" fmla="*/ 426 h 1621"/>
              <a:gd name="T108" fmla="*/ 50 w 2123"/>
              <a:gd name="T109" fmla="*/ 225 h 1621"/>
              <a:gd name="T110" fmla="*/ 12 w 2123"/>
              <a:gd name="T111" fmla="*/ 205 h 1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123" h="1621">
                <a:moveTo>
                  <a:pt x="0" y="196"/>
                </a:moveTo>
                <a:lnTo>
                  <a:pt x="4" y="181"/>
                </a:lnTo>
                <a:lnTo>
                  <a:pt x="7" y="163"/>
                </a:lnTo>
                <a:lnTo>
                  <a:pt x="11" y="148"/>
                </a:lnTo>
                <a:lnTo>
                  <a:pt x="18" y="116"/>
                </a:lnTo>
                <a:lnTo>
                  <a:pt x="25" y="86"/>
                </a:lnTo>
                <a:lnTo>
                  <a:pt x="32" y="87"/>
                </a:lnTo>
                <a:lnTo>
                  <a:pt x="54" y="89"/>
                </a:lnTo>
                <a:lnTo>
                  <a:pt x="54" y="90"/>
                </a:lnTo>
                <a:lnTo>
                  <a:pt x="56" y="88"/>
                </a:lnTo>
                <a:lnTo>
                  <a:pt x="62" y="87"/>
                </a:lnTo>
                <a:lnTo>
                  <a:pt x="67" y="86"/>
                </a:lnTo>
                <a:lnTo>
                  <a:pt x="75" y="84"/>
                </a:lnTo>
                <a:lnTo>
                  <a:pt x="81" y="82"/>
                </a:lnTo>
                <a:lnTo>
                  <a:pt x="96" y="73"/>
                </a:lnTo>
                <a:lnTo>
                  <a:pt x="97" y="72"/>
                </a:lnTo>
                <a:lnTo>
                  <a:pt x="114" y="62"/>
                </a:lnTo>
                <a:lnTo>
                  <a:pt x="123" y="59"/>
                </a:lnTo>
                <a:lnTo>
                  <a:pt x="121" y="55"/>
                </a:lnTo>
                <a:lnTo>
                  <a:pt x="122" y="35"/>
                </a:lnTo>
                <a:lnTo>
                  <a:pt x="121" y="0"/>
                </a:lnTo>
                <a:lnTo>
                  <a:pt x="325" y="0"/>
                </a:lnTo>
                <a:lnTo>
                  <a:pt x="316" y="24"/>
                </a:lnTo>
                <a:lnTo>
                  <a:pt x="326" y="28"/>
                </a:lnTo>
                <a:lnTo>
                  <a:pt x="437" y="71"/>
                </a:lnTo>
                <a:lnTo>
                  <a:pt x="437" y="71"/>
                </a:lnTo>
                <a:lnTo>
                  <a:pt x="439" y="71"/>
                </a:lnTo>
                <a:lnTo>
                  <a:pt x="485" y="89"/>
                </a:lnTo>
                <a:lnTo>
                  <a:pt x="497" y="94"/>
                </a:lnTo>
                <a:lnTo>
                  <a:pt x="497" y="122"/>
                </a:lnTo>
                <a:lnTo>
                  <a:pt x="521" y="122"/>
                </a:lnTo>
                <a:lnTo>
                  <a:pt x="545" y="122"/>
                </a:lnTo>
                <a:lnTo>
                  <a:pt x="567" y="122"/>
                </a:lnTo>
                <a:lnTo>
                  <a:pt x="584" y="122"/>
                </a:lnTo>
                <a:lnTo>
                  <a:pt x="619" y="121"/>
                </a:lnTo>
                <a:lnTo>
                  <a:pt x="629" y="121"/>
                </a:lnTo>
                <a:lnTo>
                  <a:pt x="630" y="121"/>
                </a:lnTo>
                <a:lnTo>
                  <a:pt x="631" y="121"/>
                </a:lnTo>
                <a:lnTo>
                  <a:pt x="634" y="121"/>
                </a:lnTo>
                <a:lnTo>
                  <a:pt x="638" y="121"/>
                </a:lnTo>
                <a:lnTo>
                  <a:pt x="644" y="122"/>
                </a:lnTo>
                <a:lnTo>
                  <a:pt x="646" y="122"/>
                </a:lnTo>
                <a:lnTo>
                  <a:pt x="658" y="123"/>
                </a:lnTo>
                <a:lnTo>
                  <a:pt x="670" y="124"/>
                </a:lnTo>
                <a:lnTo>
                  <a:pt x="686" y="124"/>
                </a:lnTo>
                <a:lnTo>
                  <a:pt x="697" y="124"/>
                </a:lnTo>
                <a:lnTo>
                  <a:pt x="707" y="124"/>
                </a:lnTo>
                <a:lnTo>
                  <a:pt x="711" y="125"/>
                </a:lnTo>
                <a:lnTo>
                  <a:pt x="719" y="124"/>
                </a:lnTo>
                <a:lnTo>
                  <a:pt x="762" y="125"/>
                </a:lnTo>
                <a:lnTo>
                  <a:pt x="792" y="125"/>
                </a:lnTo>
                <a:lnTo>
                  <a:pt x="792" y="131"/>
                </a:lnTo>
                <a:lnTo>
                  <a:pt x="833" y="131"/>
                </a:lnTo>
                <a:lnTo>
                  <a:pt x="834" y="130"/>
                </a:lnTo>
                <a:lnTo>
                  <a:pt x="844" y="130"/>
                </a:lnTo>
                <a:lnTo>
                  <a:pt x="911" y="129"/>
                </a:lnTo>
                <a:lnTo>
                  <a:pt x="926" y="130"/>
                </a:lnTo>
                <a:lnTo>
                  <a:pt x="942" y="130"/>
                </a:lnTo>
                <a:lnTo>
                  <a:pt x="998" y="131"/>
                </a:lnTo>
                <a:lnTo>
                  <a:pt x="1021" y="131"/>
                </a:lnTo>
                <a:lnTo>
                  <a:pt x="1032" y="131"/>
                </a:lnTo>
                <a:lnTo>
                  <a:pt x="1036" y="131"/>
                </a:lnTo>
                <a:lnTo>
                  <a:pt x="1043" y="131"/>
                </a:lnTo>
                <a:lnTo>
                  <a:pt x="1062" y="131"/>
                </a:lnTo>
                <a:lnTo>
                  <a:pt x="1064" y="131"/>
                </a:lnTo>
                <a:lnTo>
                  <a:pt x="1084" y="131"/>
                </a:lnTo>
                <a:lnTo>
                  <a:pt x="1281" y="130"/>
                </a:lnTo>
                <a:lnTo>
                  <a:pt x="1363" y="130"/>
                </a:lnTo>
                <a:lnTo>
                  <a:pt x="1371" y="130"/>
                </a:lnTo>
                <a:lnTo>
                  <a:pt x="1510" y="131"/>
                </a:lnTo>
                <a:lnTo>
                  <a:pt x="1648" y="130"/>
                </a:lnTo>
                <a:lnTo>
                  <a:pt x="1654" y="130"/>
                </a:lnTo>
                <a:lnTo>
                  <a:pt x="1862" y="128"/>
                </a:lnTo>
                <a:lnTo>
                  <a:pt x="1959" y="127"/>
                </a:lnTo>
                <a:lnTo>
                  <a:pt x="2078" y="132"/>
                </a:lnTo>
                <a:lnTo>
                  <a:pt x="2116" y="132"/>
                </a:lnTo>
                <a:lnTo>
                  <a:pt x="2116" y="156"/>
                </a:lnTo>
                <a:lnTo>
                  <a:pt x="2116" y="181"/>
                </a:lnTo>
                <a:lnTo>
                  <a:pt x="2116" y="205"/>
                </a:lnTo>
                <a:lnTo>
                  <a:pt x="2119" y="369"/>
                </a:lnTo>
                <a:lnTo>
                  <a:pt x="2119" y="377"/>
                </a:lnTo>
                <a:lnTo>
                  <a:pt x="2120" y="425"/>
                </a:lnTo>
                <a:lnTo>
                  <a:pt x="2123" y="625"/>
                </a:lnTo>
                <a:lnTo>
                  <a:pt x="2123" y="636"/>
                </a:lnTo>
                <a:lnTo>
                  <a:pt x="2122" y="639"/>
                </a:lnTo>
                <a:lnTo>
                  <a:pt x="2122" y="721"/>
                </a:lnTo>
                <a:lnTo>
                  <a:pt x="2091" y="721"/>
                </a:lnTo>
                <a:lnTo>
                  <a:pt x="2091" y="954"/>
                </a:lnTo>
                <a:lnTo>
                  <a:pt x="2091" y="1006"/>
                </a:lnTo>
                <a:lnTo>
                  <a:pt x="2091" y="1054"/>
                </a:lnTo>
                <a:lnTo>
                  <a:pt x="2092" y="1083"/>
                </a:lnTo>
                <a:lnTo>
                  <a:pt x="2091" y="1094"/>
                </a:lnTo>
                <a:lnTo>
                  <a:pt x="2090" y="1115"/>
                </a:lnTo>
                <a:lnTo>
                  <a:pt x="2090" y="1116"/>
                </a:lnTo>
                <a:lnTo>
                  <a:pt x="2090" y="1173"/>
                </a:lnTo>
                <a:lnTo>
                  <a:pt x="2091" y="1197"/>
                </a:lnTo>
                <a:lnTo>
                  <a:pt x="2090" y="1201"/>
                </a:lnTo>
                <a:lnTo>
                  <a:pt x="2091" y="1302"/>
                </a:lnTo>
                <a:lnTo>
                  <a:pt x="2088" y="1302"/>
                </a:lnTo>
                <a:lnTo>
                  <a:pt x="2087" y="1405"/>
                </a:lnTo>
                <a:lnTo>
                  <a:pt x="2088" y="1409"/>
                </a:lnTo>
                <a:lnTo>
                  <a:pt x="2088" y="1435"/>
                </a:lnTo>
                <a:lnTo>
                  <a:pt x="2088" y="1438"/>
                </a:lnTo>
                <a:lnTo>
                  <a:pt x="2087" y="1446"/>
                </a:lnTo>
                <a:lnTo>
                  <a:pt x="2087" y="1482"/>
                </a:lnTo>
                <a:lnTo>
                  <a:pt x="2074" y="1483"/>
                </a:lnTo>
                <a:lnTo>
                  <a:pt x="2060" y="1485"/>
                </a:lnTo>
                <a:lnTo>
                  <a:pt x="2016" y="1489"/>
                </a:lnTo>
                <a:lnTo>
                  <a:pt x="1943" y="1495"/>
                </a:lnTo>
                <a:lnTo>
                  <a:pt x="1940" y="1496"/>
                </a:lnTo>
                <a:lnTo>
                  <a:pt x="1856" y="1503"/>
                </a:lnTo>
                <a:lnTo>
                  <a:pt x="1690" y="1520"/>
                </a:lnTo>
                <a:lnTo>
                  <a:pt x="1651" y="1523"/>
                </a:lnTo>
                <a:lnTo>
                  <a:pt x="1621" y="1526"/>
                </a:lnTo>
                <a:lnTo>
                  <a:pt x="1596" y="1529"/>
                </a:lnTo>
                <a:lnTo>
                  <a:pt x="1486" y="1539"/>
                </a:lnTo>
                <a:lnTo>
                  <a:pt x="1479" y="1540"/>
                </a:lnTo>
                <a:lnTo>
                  <a:pt x="1358" y="1552"/>
                </a:lnTo>
                <a:lnTo>
                  <a:pt x="1268" y="1560"/>
                </a:lnTo>
                <a:lnTo>
                  <a:pt x="1175" y="1569"/>
                </a:lnTo>
                <a:lnTo>
                  <a:pt x="1084" y="1579"/>
                </a:lnTo>
                <a:lnTo>
                  <a:pt x="1041" y="1582"/>
                </a:lnTo>
                <a:lnTo>
                  <a:pt x="1036" y="1583"/>
                </a:lnTo>
                <a:lnTo>
                  <a:pt x="986" y="1589"/>
                </a:lnTo>
                <a:lnTo>
                  <a:pt x="936" y="1594"/>
                </a:lnTo>
                <a:lnTo>
                  <a:pt x="936" y="1594"/>
                </a:lnTo>
                <a:lnTo>
                  <a:pt x="911" y="1595"/>
                </a:lnTo>
                <a:lnTo>
                  <a:pt x="798" y="1608"/>
                </a:lnTo>
                <a:lnTo>
                  <a:pt x="793" y="1608"/>
                </a:lnTo>
                <a:lnTo>
                  <a:pt x="779" y="1610"/>
                </a:lnTo>
                <a:lnTo>
                  <a:pt x="748" y="1613"/>
                </a:lnTo>
                <a:lnTo>
                  <a:pt x="748" y="1613"/>
                </a:lnTo>
                <a:lnTo>
                  <a:pt x="742" y="1613"/>
                </a:lnTo>
                <a:lnTo>
                  <a:pt x="668" y="1621"/>
                </a:lnTo>
                <a:lnTo>
                  <a:pt x="662" y="1621"/>
                </a:lnTo>
                <a:lnTo>
                  <a:pt x="659" y="1594"/>
                </a:lnTo>
                <a:lnTo>
                  <a:pt x="655" y="1587"/>
                </a:lnTo>
                <a:lnTo>
                  <a:pt x="649" y="1568"/>
                </a:lnTo>
                <a:lnTo>
                  <a:pt x="650" y="1552"/>
                </a:lnTo>
                <a:lnTo>
                  <a:pt x="650" y="1546"/>
                </a:lnTo>
                <a:lnTo>
                  <a:pt x="650" y="1539"/>
                </a:lnTo>
                <a:lnTo>
                  <a:pt x="650" y="1536"/>
                </a:lnTo>
                <a:lnTo>
                  <a:pt x="650" y="1518"/>
                </a:lnTo>
                <a:lnTo>
                  <a:pt x="648" y="1504"/>
                </a:lnTo>
                <a:lnTo>
                  <a:pt x="647" y="1497"/>
                </a:lnTo>
                <a:lnTo>
                  <a:pt x="646" y="1491"/>
                </a:lnTo>
                <a:lnTo>
                  <a:pt x="646" y="1491"/>
                </a:lnTo>
                <a:lnTo>
                  <a:pt x="644" y="1482"/>
                </a:lnTo>
                <a:lnTo>
                  <a:pt x="643" y="1474"/>
                </a:lnTo>
                <a:lnTo>
                  <a:pt x="642" y="1472"/>
                </a:lnTo>
                <a:lnTo>
                  <a:pt x="641" y="1468"/>
                </a:lnTo>
                <a:lnTo>
                  <a:pt x="634" y="1451"/>
                </a:lnTo>
                <a:lnTo>
                  <a:pt x="634" y="1450"/>
                </a:lnTo>
                <a:lnTo>
                  <a:pt x="629" y="1436"/>
                </a:lnTo>
                <a:lnTo>
                  <a:pt x="610" y="1403"/>
                </a:lnTo>
                <a:lnTo>
                  <a:pt x="594" y="1389"/>
                </a:lnTo>
                <a:lnTo>
                  <a:pt x="587" y="1383"/>
                </a:lnTo>
                <a:lnTo>
                  <a:pt x="581" y="1378"/>
                </a:lnTo>
                <a:lnTo>
                  <a:pt x="571" y="1372"/>
                </a:lnTo>
                <a:lnTo>
                  <a:pt x="565" y="1368"/>
                </a:lnTo>
                <a:lnTo>
                  <a:pt x="564" y="1368"/>
                </a:lnTo>
                <a:lnTo>
                  <a:pt x="562" y="1368"/>
                </a:lnTo>
                <a:lnTo>
                  <a:pt x="549" y="1367"/>
                </a:lnTo>
                <a:lnTo>
                  <a:pt x="537" y="1366"/>
                </a:lnTo>
                <a:lnTo>
                  <a:pt x="522" y="1374"/>
                </a:lnTo>
                <a:lnTo>
                  <a:pt x="521" y="1374"/>
                </a:lnTo>
                <a:lnTo>
                  <a:pt x="504" y="1394"/>
                </a:lnTo>
                <a:lnTo>
                  <a:pt x="503" y="1401"/>
                </a:lnTo>
                <a:lnTo>
                  <a:pt x="495" y="1405"/>
                </a:lnTo>
                <a:lnTo>
                  <a:pt x="490" y="1389"/>
                </a:lnTo>
                <a:lnTo>
                  <a:pt x="478" y="1346"/>
                </a:lnTo>
                <a:lnTo>
                  <a:pt x="477" y="1333"/>
                </a:lnTo>
                <a:lnTo>
                  <a:pt x="476" y="1324"/>
                </a:lnTo>
                <a:lnTo>
                  <a:pt x="476" y="1321"/>
                </a:lnTo>
                <a:lnTo>
                  <a:pt x="477" y="1320"/>
                </a:lnTo>
                <a:lnTo>
                  <a:pt x="475" y="1314"/>
                </a:lnTo>
                <a:lnTo>
                  <a:pt x="474" y="1304"/>
                </a:lnTo>
                <a:lnTo>
                  <a:pt x="475" y="1303"/>
                </a:lnTo>
                <a:lnTo>
                  <a:pt x="477" y="1301"/>
                </a:lnTo>
                <a:lnTo>
                  <a:pt x="475" y="1293"/>
                </a:lnTo>
                <a:lnTo>
                  <a:pt x="476" y="1287"/>
                </a:lnTo>
                <a:lnTo>
                  <a:pt x="477" y="1285"/>
                </a:lnTo>
                <a:lnTo>
                  <a:pt x="477" y="1284"/>
                </a:lnTo>
                <a:lnTo>
                  <a:pt x="478" y="1280"/>
                </a:lnTo>
                <a:lnTo>
                  <a:pt x="478" y="1277"/>
                </a:lnTo>
                <a:lnTo>
                  <a:pt x="478" y="1275"/>
                </a:lnTo>
                <a:lnTo>
                  <a:pt x="478" y="1275"/>
                </a:lnTo>
                <a:lnTo>
                  <a:pt x="478" y="1273"/>
                </a:lnTo>
                <a:lnTo>
                  <a:pt x="477" y="1272"/>
                </a:lnTo>
                <a:lnTo>
                  <a:pt x="478" y="1268"/>
                </a:lnTo>
                <a:lnTo>
                  <a:pt x="478" y="1268"/>
                </a:lnTo>
                <a:lnTo>
                  <a:pt x="479" y="1268"/>
                </a:lnTo>
                <a:lnTo>
                  <a:pt x="479" y="1268"/>
                </a:lnTo>
                <a:lnTo>
                  <a:pt x="480" y="1267"/>
                </a:lnTo>
                <a:lnTo>
                  <a:pt x="480" y="1267"/>
                </a:lnTo>
                <a:lnTo>
                  <a:pt x="482" y="1261"/>
                </a:lnTo>
                <a:lnTo>
                  <a:pt x="482" y="1258"/>
                </a:lnTo>
                <a:lnTo>
                  <a:pt x="482" y="1256"/>
                </a:lnTo>
                <a:lnTo>
                  <a:pt x="481" y="1247"/>
                </a:lnTo>
                <a:lnTo>
                  <a:pt x="481" y="1244"/>
                </a:lnTo>
                <a:lnTo>
                  <a:pt x="480" y="1241"/>
                </a:lnTo>
                <a:lnTo>
                  <a:pt x="480" y="1238"/>
                </a:lnTo>
                <a:lnTo>
                  <a:pt x="480" y="1233"/>
                </a:lnTo>
                <a:lnTo>
                  <a:pt x="480" y="1228"/>
                </a:lnTo>
                <a:lnTo>
                  <a:pt x="480" y="1212"/>
                </a:lnTo>
                <a:lnTo>
                  <a:pt x="480" y="1209"/>
                </a:lnTo>
                <a:lnTo>
                  <a:pt x="479" y="1206"/>
                </a:lnTo>
                <a:lnTo>
                  <a:pt x="479" y="1202"/>
                </a:lnTo>
                <a:lnTo>
                  <a:pt x="477" y="1196"/>
                </a:lnTo>
                <a:lnTo>
                  <a:pt x="476" y="1190"/>
                </a:lnTo>
                <a:lnTo>
                  <a:pt x="474" y="1186"/>
                </a:lnTo>
                <a:lnTo>
                  <a:pt x="474" y="1185"/>
                </a:lnTo>
                <a:lnTo>
                  <a:pt x="472" y="1178"/>
                </a:lnTo>
                <a:lnTo>
                  <a:pt x="472" y="1176"/>
                </a:lnTo>
                <a:lnTo>
                  <a:pt x="471" y="1175"/>
                </a:lnTo>
                <a:lnTo>
                  <a:pt x="468" y="1171"/>
                </a:lnTo>
                <a:lnTo>
                  <a:pt x="465" y="1168"/>
                </a:lnTo>
                <a:lnTo>
                  <a:pt x="463" y="1166"/>
                </a:lnTo>
                <a:lnTo>
                  <a:pt x="461" y="1167"/>
                </a:lnTo>
                <a:lnTo>
                  <a:pt x="459" y="1164"/>
                </a:lnTo>
                <a:lnTo>
                  <a:pt x="457" y="1160"/>
                </a:lnTo>
                <a:lnTo>
                  <a:pt x="455" y="1158"/>
                </a:lnTo>
                <a:lnTo>
                  <a:pt x="454" y="1157"/>
                </a:lnTo>
                <a:lnTo>
                  <a:pt x="453" y="1156"/>
                </a:lnTo>
                <a:lnTo>
                  <a:pt x="452" y="1156"/>
                </a:lnTo>
                <a:lnTo>
                  <a:pt x="452" y="1153"/>
                </a:lnTo>
                <a:lnTo>
                  <a:pt x="453" y="1151"/>
                </a:lnTo>
                <a:lnTo>
                  <a:pt x="451" y="1149"/>
                </a:lnTo>
                <a:lnTo>
                  <a:pt x="450" y="1148"/>
                </a:lnTo>
                <a:lnTo>
                  <a:pt x="449" y="1148"/>
                </a:lnTo>
                <a:lnTo>
                  <a:pt x="442" y="1143"/>
                </a:lnTo>
                <a:lnTo>
                  <a:pt x="443" y="1136"/>
                </a:lnTo>
                <a:lnTo>
                  <a:pt x="443" y="1136"/>
                </a:lnTo>
                <a:lnTo>
                  <a:pt x="441" y="1128"/>
                </a:lnTo>
                <a:lnTo>
                  <a:pt x="440" y="1124"/>
                </a:lnTo>
                <a:lnTo>
                  <a:pt x="441" y="1118"/>
                </a:lnTo>
                <a:lnTo>
                  <a:pt x="440" y="1115"/>
                </a:lnTo>
                <a:lnTo>
                  <a:pt x="440" y="1113"/>
                </a:lnTo>
                <a:lnTo>
                  <a:pt x="441" y="1108"/>
                </a:lnTo>
                <a:lnTo>
                  <a:pt x="444" y="1105"/>
                </a:lnTo>
                <a:lnTo>
                  <a:pt x="445" y="1104"/>
                </a:lnTo>
                <a:lnTo>
                  <a:pt x="446" y="1101"/>
                </a:lnTo>
                <a:lnTo>
                  <a:pt x="450" y="1096"/>
                </a:lnTo>
                <a:lnTo>
                  <a:pt x="453" y="1095"/>
                </a:lnTo>
                <a:lnTo>
                  <a:pt x="461" y="1099"/>
                </a:lnTo>
                <a:lnTo>
                  <a:pt x="462" y="1099"/>
                </a:lnTo>
                <a:lnTo>
                  <a:pt x="464" y="1099"/>
                </a:lnTo>
                <a:lnTo>
                  <a:pt x="470" y="1092"/>
                </a:lnTo>
                <a:lnTo>
                  <a:pt x="476" y="1080"/>
                </a:lnTo>
                <a:lnTo>
                  <a:pt x="478" y="1074"/>
                </a:lnTo>
                <a:lnTo>
                  <a:pt x="483" y="1055"/>
                </a:lnTo>
                <a:lnTo>
                  <a:pt x="483" y="1049"/>
                </a:lnTo>
                <a:lnTo>
                  <a:pt x="481" y="1039"/>
                </a:lnTo>
                <a:lnTo>
                  <a:pt x="480" y="1006"/>
                </a:lnTo>
                <a:lnTo>
                  <a:pt x="473" y="986"/>
                </a:lnTo>
                <a:lnTo>
                  <a:pt x="472" y="977"/>
                </a:lnTo>
                <a:lnTo>
                  <a:pt x="471" y="966"/>
                </a:lnTo>
                <a:lnTo>
                  <a:pt x="469" y="955"/>
                </a:lnTo>
                <a:lnTo>
                  <a:pt x="469" y="947"/>
                </a:lnTo>
                <a:lnTo>
                  <a:pt x="469" y="947"/>
                </a:lnTo>
                <a:lnTo>
                  <a:pt x="469" y="946"/>
                </a:lnTo>
                <a:lnTo>
                  <a:pt x="460" y="917"/>
                </a:lnTo>
                <a:lnTo>
                  <a:pt x="458" y="897"/>
                </a:lnTo>
                <a:lnTo>
                  <a:pt x="456" y="888"/>
                </a:lnTo>
                <a:lnTo>
                  <a:pt x="456" y="885"/>
                </a:lnTo>
                <a:lnTo>
                  <a:pt x="455" y="882"/>
                </a:lnTo>
                <a:lnTo>
                  <a:pt x="454" y="879"/>
                </a:lnTo>
                <a:lnTo>
                  <a:pt x="450" y="861"/>
                </a:lnTo>
                <a:lnTo>
                  <a:pt x="447" y="846"/>
                </a:lnTo>
                <a:lnTo>
                  <a:pt x="446" y="845"/>
                </a:lnTo>
                <a:lnTo>
                  <a:pt x="445" y="833"/>
                </a:lnTo>
                <a:lnTo>
                  <a:pt x="444" y="827"/>
                </a:lnTo>
                <a:lnTo>
                  <a:pt x="442" y="822"/>
                </a:lnTo>
                <a:lnTo>
                  <a:pt x="440" y="817"/>
                </a:lnTo>
                <a:lnTo>
                  <a:pt x="430" y="796"/>
                </a:lnTo>
                <a:lnTo>
                  <a:pt x="428" y="792"/>
                </a:lnTo>
                <a:lnTo>
                  <a:pt x="426" y="789"/>
                </a:lnTo>
                <a:lnTo>
                  <a:pt x="424" y="786"/>
                </a:lnTo>
                <a:lnTo>
                  <a:pt x="423" y="786"/>
                </a:lnTo>
                <a:lnTo>
                  <a:pt x="421" y="783"/>
                </a:lnTo>
                <a:lnTo>
                  <a:pt x="418" y="771"/>
                </a:lnTo>
                <a:lnTo>
                  <a:pt x="416" y="765"/>
                </a:lnTo>
                <a:lnTo>
                  <a:pt x="414" y="758"/>
                </a:lnTo>
                <a:lnTo>
                  <a:pt x="410" y="743"/>
                </a:lnTo>
                <a:lnTo>
                  <a:pt x="408" y="738"/>
                </a:lnTo>
                <a:lnTo>
                  <a:pt x="401" y="721"/>
                </a:lnTo>
                <a:lnTo>
                  <a:pt x="401" y="720"/>
                </a:lnTo>
                <a:lnTo>
                  <a:pt x="399" y="709"/>
                </a:lnTo>
                <a:lnTo>
                  <a:pt x="398" y="703"/>
                </a:lnTo>
                <a:lnTo>
                  <a:pt x="398" y="701"/>
                </a:lnTo>
                <a:lnTo>
                  <a:pt x="397" y="700"/>
                </a:lnTo>
                <a:lnTo>
                  <a:pt x="397" y="700"/>
                </a:lnTo>
                <a:lnTo>
                  <a:pt x="397" y="699"/>
                </a:lnTo>
                <a:lnTo>
                  <a:pt x="392" y="690"/>
                </a:lnTo>
                <a:lnTo>
                  <a:pt x="385" y="669"/>
                </a:lnTo>
                <a:lnTo>
                  <a:pt x="382" y="662"/>
                </a:lnTo>
                <a:lnTo>
                  <a:pt x="376" y="642"/>
                </a:lnTo>
                <a:lnTo>
                  <a:pt x="375" y="642"/>
                </a:lnTo>
                <a:lnTo>
                  <a:pt x="364" y="625"/>
                </a:lnTo>
                <a:lnTo>
                  <a:pt x="356" y="606"/>
                </a:lnTo>
                <a:lnTo>
                  <a:pt x="354" y="603"/>
                </a:lnTo>
                <a:lnTo>
                  <a:pt x="352" y="599"/>
                </a:lnTo>
                <a:lnTo>
                  <a:pt x="346" y="590"/>
                </a:lnTo>
                <a:lnTo>
                  <a:pt x="346" y="590"/>
                </a:lnTo>
                <a:lnTo>
                  <a:pt x="343" y="587"/>
                </a:lnTo>
                <a:lnTo>
                  <a:pt x="333" y="570"/>
                </a:lnTo>
                <a:lnTo>
                  <a:pt x="333" y="570"/>
                </a:lnTo>
                <a:lnTo>
                  <a:pt x="323" y="557"/>
                </a:lnTo>
                <a:lnTo>
                  <a:pt x="318" y="550"/>
                </a:lnTo>
                <a:lnTo>
                  <a:pt x="303" y="529"/>
                </a:lnTo>
                <a:lnTo>
                  <a:pt x="303" y="528"/>
                </a:lnTo>
                <a:lnTo>
                  <a:pt x="292" y="513"/>
                </a:lnTo>
                <a:lnTo>
                  <a:pt x="287" y="507"/>
                </a:lnTo>
                <a:lnTo>
                  <a:pt x="279" y="498"/>
                </a:lnTo>
                <a:lnTo>
                  <a:pt x="279" y="498"/>
                </a:lnTo>
                <a:lnTo>
                  <a:pt x="276" y="499"/>
                </a:lnTo>
                <a:lnTo>
                  <a:pt x="275" y="501"/>
                </a:lnTo>
                <a:lnTo>
                  <a:pt x="271" y="502"/>
                </a:lnTo>
                <a:lnTo>
                  <a:pt x="270" y="502"/>
                </a:lnTo>
                <a:lnTo>
                  <a:pt x="270" y="500"/>
                </a:lnTo>
                <a:lnTo>
                  <a:pt x="267" y="496"/>
                </a:lnTo>
                <a:lnTo>
                  <a:pt x="267" y="488"/>
                </a:lnTo>
                <a:lnTo>
                  <a:pt x="270" y="485"/>
                </a:lnTo>
                <a:lnTo>
                  <a:pt x="231" y="426"/>
                </a:lnTo>
                <a:lnTo>
                  <a:pt x="224" y="416"/>
                </a:lnTo>
                <a:lnTo>
                  <a:pt x="211" y="396"/>
                </a:lnTo>
                <a:lnTo>
                  <a:pt x="177" y="350"/>
                </a:lnTo>
                <a:lnTo>
                  <a:pt x="126" y="288"/>
                </a:lnTo>
                <a:lnTo>
                  <a:pt x="67" y="234"/>
                </a:lnTo>
                <a:lnTo>
                  <a:pt x="50" y="225"/>
                </a:lnTo>
                <a:lnTo>
                  <a:pt x="38" y="218"/>
                </a:lnTo>
                <a:lnTo>
                  <a:pt x="34" y="211"/>
                </a:lnTo>
                <a:lnTo>
                  <a:pt x="30" y="208"/>
                </a:lnTo>
                <a:lnTo>
                  <a:pt x="22" y="208"/>
                </a:lnTo>
                <a:lnTo>
                  <a:pt x="19" y="207"/>
                </a:lnTo>
                <a:lnTo>
                  <a:pt x="12" y="205"/>
                </a:lnTo>
                <a:lnTo>
                  <a:pt x="3" y="199"/>
                </a:lnTo>
                <a:lnTo>
                  <a:pt x="0" y="196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F4666019-3229-7C93-9DFA-6A7ABD14D66F}"/>
              </a:ext>
            </a:extLst>
          </p:cNvPr>
          <p:cNvSpPr>
            <a:spLocks/>
          </p:cNvSpPr>
          <p:nvPr/>
        </p:nvSpPr>
        <p:spPr bwMode="auto">
          <a:xfrm>
            <a:off x="5004048" y="1851670"/>
            <a:ext cx="3168352" cy="2419170"/>
          </a:xfrm>
          <a:custGeom>
            <a:avLst/>
            <a:gdLst>
              <a:gd name="T0" fmla="*/ 25 w 2123"/>
              <a:gd name="T1" fmla="*/ 86 h 1621"/>
              <a:gd name="T2" fmla="*/ 67 w 2123"/>
              <a:gd name="T3" fmla="*/ 86 h 1621"/>
              <a:gd name="T4" fmla="*/ 123 w 2123"/>
              <a:gd name="T5" fmla="*/ 59 h 1621"/>
              <a:gd name="T6" fmla="*/ 326 w 2123"/>
              <a:gd name="T7" fmla="*/ 28 h 1621"/>
              <a:gd name="T8" fmla="*/ 497 w 2123"/>
              <a:gd name="T9" fmla="*/ 122 h 1621"/>
              <a:gd name="T10" fmla="*/ 629 w 2123"/>
              <a:gd name="T11" fmla="*/ 121 h 1621"/>
              <a:gd name="T12" fmla="*/ 646 w 2123"/>
              <a:gd name="T13" fmla="*/ 122 h 1621"/>
              <a:gd name="T14" fmla="*/ 711 w 2123"/>
              <a:gd name="T15" fmla="*/ 125 h 1621"/>
              <a:gd name="T16" fmla="*/ 834 w 2123"/>
              <a:gd name="T17" fmla="*/ 130 h 1621"/>
              <a:gd name="T18" fmla="*/ 1021 w 2123"/>
              <a:gd name="T19" fmla="*/ 131 h 1621"/>
              <a:gd name="T20" fmla="*/ 1084 w 2123"/>
              <a:gd name="T21" fmla="*/ 131 h 1621"/>
              <a:gd name="T22" fmla="*/ 1654 w 2123"/>
              <a:gd name="T23" fmla="*/ 130 h 1621"/>
              <a:gd name="T24" fmla="*/ 2116 w 2123"/>
              <a:gd name="T25" fmla="*/ 181 h 1621"/>
              <a:gd name="T26" fmla="*/ 2123 w 2123"/>
              <a:gd name="T27" fmla="*/ 636 h 1621"/>
              <a:gd name="T28" fmla="*/ 2091 w 2123"/>
              <a:gd name="T29" fmla="*/ 1054 h 1621"/>
              <a:gd name="T30" fmla="*/ 2091 w 2123"/>
              <a:gd name="T31" fmla="*/ 1197 h 1621"/>
              <a:gd name="T32" fmla="*/ 2088 w 2123"/>
              <a:gd name="T33" fmla="*/ 1435 h 1621"/>
              <a:gd name="T34" fmla="*/ 2016 w 2123"/>
              <a:gd name="T35" fmla="*/ 1489 h 1621"/>
              <a:gd name="T36" fmla="*/ 1621 w 2123"/>
              <a:gd name="T37" fmla="*/ 1526 h 1621"/>
              <a:gd name="T38" fmla="*/ 1175 w 2123"/>
              <a:gd name="T39" fmla="*/ 1569 h 1621"/>
              <a:gd name="T40" fmla="*/ 936 w 2123"/>
              <a:gd name="T41" fmla="*/ 1594 h 1621"/>
              <a:gd name="T42" fmla="*/ 748 w 2123"/>
              <a:gd name="T43" fmla="*/ 1613 h 1621"/>
              <a:gd name="T44" fmla="*/ 649 w 2123"/>
              <a:gd name="T45" fmla="*/ 1568 h 1621"/>
              <a:gd name="T46" fmla="*/ 648 w 2123"/>
              <a:gd name="T47" fmla="*/ 1504 h 1621"/>
              <a:gd name="T48" fmla="*/ 642 w 2123"/>
              <a:gd name="T49" fmla="*/ 1472 h 1621"/>
              <a:gd name="T50" fmla="*/ 594 w 2123"/>
              <a:gd name="T51" fmla="*/ 1389 h 1621"/>
              <a:gd name="T52" fmla="*/ 562 w 2123"/>
              <a:gd name="T53" fmla="*/ 1368 h 1621"/>
              <a:gd name="T54" fmla="*/ 503 w 2123"/>
              <a:gd name="T55" fmla="*/ 1401 h 1621"/>
              <a:gd name="T56" fmla="*/ 476 w 2123"/>
              <a:gd name="T57" fmla="*/ 1321 h 1621"/>
              <a:gd name="T58" fmla="*/ 475 w 2123"/>
              <a:gd name="T59" fmla="*/ 1293 h 1621"/>
              <a:gd name="T60" fmla="*/ 478 w 2123"/>
              <a:gd name="T61" fmla="*/ 1275 h 1621"/>
              <a:gd name="T62" fmla="*/ 479 w 2123"/>
              <a:gd name="T63" fmla="*/ 1268 h 1621"/>
              <a:gd name="T64" fmla="*/ 482 w 2123"/>
              <a:gd name="T65" fmla="*/ 1256 h 1621"/>
              <a:gd name="T66" fmla="*/ 480 w 2123"/>
              <a:gd name="T67" fmla="*/ 1228 h 1621"/>
              <a:gd name="T68" fmla="*/ 476 w 2123"/>
              <a:gd name="T69" fmla="*/ 1190 h 1621"/>
              <a:gd name="T70" fmla="*/ 468 w 2123"/>
              <a:gd name="T71" fmla="*/ 1171 h 1621"/>
              <a:gd name="T72" fmla="*/ 455 w 2123"/>
              <a:gd name="T73" fmla="*/ 1158 h 1621"/>
              <a:gd name="T74" fmla="*/ 451 w 2123"/>
              <a:gd name="T75" fmla="*/ 1149 h 1621"/>
              <a:gd name="T76" fmla="*/ 441 w 2123"/>
              <a:gd name="T77" fmla="*/ 1128 h 1621"/>
              <a:gd name="T78" fmla="*/ 444 w 2123"/>
              <a:gd name="T79" fmla="*/ 1105 h 1621"/>
              <a:gd name="T80" fmla="*/ 462 w 2123"/>
              <a:gd name="T81" fmla="*/ 1099 h 1621"/>
              <a:gd name="T82" fmla="*/ 483 w 2123"/>
              <a:gd name="T83" fmla="*/ 1049 h 1621"/>
              <a:gd name="T84" fmla="*/ 469 w 2123"/>
              <a:gd name="T85" fmla="*/ 955 h 1621"/>
              <a:gd name="T86" fmla="*/ 456 w 2123"/>
              <a:gd name="T87" fmla="*/ 888 h 1621"/>
              <a:gd name="T88" fmla="*/ 446 w 2123"/>
              <a:gd name="T89" fmla="*/ 845 h 1621"/>
              <a:gd name="T90" fmla="*/ 428 w 2123"/>
              <a:gd name="T91" fmla="*/ 792 h 1621"/>
              <a:gd name="T92" fmla="*/ 416 w 2123"/>
              <a:gd name="T93" fmla="*/ 765 h 1621"/>
              <a:gd name="T94" fmla="*/ 399 w 2123"/>
              <a:gd name="T95" fmla="*/ 709 h 1621"/>
              <a:gd name="T96" fmla="*/ 392 w 2123"/>
              <a:gd name="T97" fmla="*/ 690 h 1621"/>
              <a:gd name="T98" fmla="*/ 356 w 2123"/>
              <a:gd name="T99" fmla="*/ 606 h 1621"/>
              <a:gd name="T100" fmla="*/ 333 w 2123"/>
              <a:gd name="T101" fmla="*/ 570 h 1621"/>
              <a:gd name="T102" fmla="*/ 292 w 2123"/>
              <a:gd name="T103" fmla="*/ 513 h 1621"/>
              <a:gd name="T104" fmla="*/ 271 w 2123"/>
              <a:gd name="T105" fmla="*/ 502 h 1621"/>
              <a:gd name="T106" fmla="*/ 231 w 2123"/>
              <a:gd name="T107" fmla="*/ 426 h 1621"/>
              <a:gd name="T108" fmla="*/ 50 w 2123"/>
              <a:gd name="T109" fmla="*/ 225 h 1621"/>
              <a:gd name="T110" fmla="*/ 12 w 2123"/>
              <a:gd name="T111" fmla="*/ 205 h 1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123" h="1621">
                <a:moveTo>
                  <a:pt x="0" y="196"/>
                </a:moveTo>
                <a:lnTo>
                  <a:pt x="4" y="181"/>
                </a:lnTo>
                <a:lnTo>
                  <a:pt x="7" y="163"/>
                </a:lnTo>
                <a:lnTo>
                  <a:pt x="11" y="148"/>
                </a:lnTo>
                <a:lnTo>
                  <a:pt x="18" y="116"/>
                </a:lnTo>
                <a:lnTo>
                  <a:pt x="25" y="86"/>
                </a:lnTo>
                <a:lnTo>
                  <a:pt x="32" y="87"/>
                </a:lnTo>
                <a:lnTo>
                  <a:pt x="54" y="89"/>
                </a:lnTo>
                <a:lnTo>
                  <a:pt x="54" y="90"/>
                </a:lnTo>
                <a:lnTo>
                  <a:pt x="56" y="88"/>
                </a:lnTo>
                <a:lnTo>
                  <a:pt x="62" y="87"/>
                </a:lnTo>
                <a:lnTo>
                  <a:pt x="67" y="86"/>
                </a:lnTo>
                <a:lnTo>
                  <a:pt x="75" y="84"/>
                </a:lnTo>
                <a:lnTo>
                  <a:pt x="81" y="82"/>
                </a:lnTo>
                <a:lnTo>
                  <a:pt x="96" y="73"/>
                </a:lnTo>
                <a:lnTo>
                  <a:pt x="97" y="72"/>
                </a:lnTo>
                <a:lnTo>
                  <a:pt x="114" y="62"/>
                </a:lnTo>
                <a:lnTo>
                  <a:pt x="123" y="59"/>
                </a:lnTo>
                <a:lnTo>
                  <a:pt x="121" y="55"/>
                </a:lnTo>
                <a:lnTo>
                  <a:pt x="122" y="35"/>
                </a:lnTo>
                <a:lnTo>
                  <a:pt x="121" y="0"/>
                </a:lnTo>
                <a:lnTo>
                  <a:pt x="325" y="0"/>
                </a:lnTo>
                <a:lnTo>
                  <a:pt x="316" y="24"/>
                </a:lnTo>
                <a:lnTo>
                  <a:pt x="326" y="28"/>
                </a:lnTo>
                <a:lnTo>
                  <a:pt x="437" y="71"/>
                </a:lnTo>
                <a:lnTo>
                  <a:pt x="437" y="71"/>
                </a:lnTo>
                <a:lnTo>
                  <a:pt x="439" y="71"/>
                </a:lnTo>
                <a:lnTo>
                  <a:pt x="485" y="89"/>
                </a:lnTo>
                <a:lnTo>
                  <a:pt x="497" y="94"/>
                </a:lnTo>
                <a:lnTo>
                  <a:pt x="497" y="122"/>
                </a:lnTo>
                <a:lnTo>
                  <a:pt x="521" y="122"/>
                </a:lnTo>
                <a:lnTo>
                  <a:pt x="545" y="122"/>
                </a:lnTo>
                <a:lnTo>
                  <a:pt x="567" y="122"/>
                </a:lnTo>
                <a:lnTo>
                  <a:pt x="584" y="122"/>
                </a:lnTo>
                <a:lnTo>
                  <a:pt x="619" y="121"/>
                </a:lnTo>
                <a:lnTo>
                  <a:pt x="629" y="121"/>
                </a:lnTo>
                <a:lnTo>
                  <a:pt x="630" y="121"/>
                </a:lnTo>
                <a:lnTo>
                  <a:pt x="631" y="121"/>
                </a:lnTo>
                <a:lnTo>
                  <a:pt x="634" y="121"/>
                </a:lnTo>
                <a:lnTo>
                  <a:pt x="638" y="121"/>
                </a:lnTo>
                <a:lnTo>
                  <a:pt x="644" y="122"/>
                </a:lnTo>
                <a:lnTo>
                  <a:pt x="646" y="122"/>
                </a:lnTo>
                <a:lnTo>
                  <a:pt x="658" y="123"/>
                </a:lnTo>
                <a:lnTo>
                  <a:pt x="670" y="124"/>
                </a:lnTo>
                <a:lnTo>
                  <a:pt x="686" y="124"/>
                </a:lnTo>
                <a:lnTo>
                  <a:pt x="697" y="124"/>
                </a:lnTo>
                <a:lnTo>
                  <a:pt x="707" y="124"/>
                </a:lnTo>
                <a:lnTo>
                  <a:pt x="711" y="125"/>
                </a:lnTo>
                <a:lnTo>
                  <a:pt x="719" y="124"/>
                </a:lnTo>
                <a:lnTo>
                  <a:pt x="762" y="125"/>
                </a:lnTo>
                <a:lnTo>
                  <a:pt x="792" y="125"/>
                </a:lnTo>
                <a:lnTo>
                  <a:pt x="792" y="131"/>
                </a:lnTo>
                <a:lnTo>
                  <a:pt x="833" y="131"/>
                </a:lnTo>
                <a:lnTo>
                  <a:pt x="834" y="130"/>
                </a:lnTo>
                <a:lnTo>
                  <a:pt x="844" y="130"/>
                </a:lnTo>
                <a:lnTo>
                  <a:pt x="911" y="129"/>
                </a:lnTo>
                <a:lnTo>
                  <a:pt x="926" y="130"/>
                </a:lnTo>
                <a:lnTo>
                  <a:pt x="942" y="130"/>
                </a:lnTo>
                <a:lnTo>
                  <a:pt x="998" y="131"/>
                </a:lnTo>
                <a:lnTo>
                  <a:pt x="1021" y="131"/>
                </a:lnTo>
                <a:lnTo>
                  <a:pt x="1032" y="131"/>
                </a:lnTo>
                <a:lnTo>
                  <a:pt x="1036" y="131"/>
                </a:lnTo>
                <a:lnTo>
                  <a:pt x="1043" y="131"/>
                </a:lnTo>
                <a:lnTo>
                  <a:pt x="1062" y="131"/>
                </a:lnTo>
                <a:lnTo>
                  <a:pt x="1064" y="131"/>
                </a:lnTo>
                <a:lnTo>
                  <a:pt x="1084" y="131"/>
                </a:lnTo>
                <a:lnTo>
                  <a:pt x="1281" y="130"/>
                </a:lnTo>
                <a:lnTo>
                  <a:pt x="1363" y="130"/>
                </a:lnTo>
                <a:lnTo>
                  <a:pt x="1371" y="130"/>
                </a:lnTo>
                <a:lnTo>
                  <a:pt x="1510" y="131"/>
                </a:lnTo>
                <a:lnTo>
                  <a:pt x="1648" y="130"/>
                </a:lnTo>
                <a:lnTo>
                  <a:pt x="1654" y="130"/>
                </a:lnTo>
                <a:lnTo>
                  <a:pt x="1862" y="128"/>
                </a:lnTo>
                <a:lnTo>
                  <a:pt x="1959" y="127"/>
                </a:lnTo>
                <a:lnTo>
                  <a:pt x="2078" y="132"/>
                </a:lnTo>
                <a:lnTo>
                  <a:pt x="2116" y="132"/>
                </a:lnTo>
                <a:lnTo>
                  <a:pt x="2116" y="156"/>
                </a:lnTo>
                <a:lnTo>
                  <a:pt x="2116" y="181"/>
                </a:lnTo>
                <a:lnTo>
                  <a:pt x="2116" y="205"/>
                </a:lnTo>
                <a:lnTo>
                  <a:pt x="2119" y="369"/>
                </a:lnTo>
                <a:lnTo>
                  <a:pt x="2119" y="377"/>
                </a:lnTo>
                <a:lnTo>
                  <a:pt x="2120" y="425"/>
                </a:lnTo>
                <a:lnTo>
                  <a:pt x="2123" y="625"/>
                </a:lnTo>
                <a:lnTo>
                  <a:pt x="2123" y="636"/>
                </a:lnTo>
                <a:lnTo>
                  <a:pt x="2122" y="639"/>
                </a:lnTo>
                <a:lnTo>
                  <a:pt x="2122" y="721"/>
                </a:lnTo>
                <a:lnTo>
                  <a:pt x="2091" y="721"/>
                </a:lnTo>
                <a:lnTo>
                  <a:pt x="2091" y="954"/>
                </a:lnTo>
                <a:lnTo>
                  <a:pt x="2091" y="1006"/>
                </a:lnTo>
                <a:lnTo>
                  <a:pt x="2091" y="1054"/>
                </a:lnTo>
                <a:lnTo>
                  <a:pt x="2092" y="1083"/>
                </a:lnTo>
                <a:lnTo>
                  <a:pt x="2091" y="1094"/>
                </a:lnTo>
                <a:lnTo>
                  <a:pt x="2090" y="1115"/>
                </a:lnTo>
                <a:lnTo>
                  <a:pt x="2090" y="1116"/>
                </a:lnTo>
                <a:lnTo>
                  <a:pt x="2090" y="1173"/>
                </a:lnTo>
                <a:lnTo>
                  <a:pt x="2091" y="1197"/>
                </a:lnTo>
                <a:lnTo>
                  <a:pt x="2090" y="1201"/>
                </a:lnTo>
                <a:lnTo>
                  <a:pt x="2091" y="1302"/>
                </a:lnTo>
                <a:lnTo>
                  <a:pt x="2088" y="1302"/>
                </a:lnTo>
                <a:lnTo>
                  <a:pt x="2087" y="1405"/>
                </a:lnTo>
                <a:lnTo>
                  <a:pt x="2088" y="1409"/>
                </a:lnTo>
                <a:lnTo>
                  <a:pt x="2088" y="1435"/>
                </a:lnTo>
                <a:lnTo>
                  <a:pt x="2088" y="1438"/>
                </a:lnTo>
                <a:lnTo>
                  <a:pt x="2087" y="1446"/>
                </a:lnTo>
                <a:lnTo>
                  <a:pt x="2087" y="1482"/>
                </a:lnTo>
                <a:lnTo>
                  <a:pt x="2074" y="1483"/>
                </a:lnTo>
                <a:lnTo>
                  <a:pt x="2060" y="1485"/>
                </a:lnTo>
                <a:lnTo>
                  <a:pt x="2016" y="1489"/>
                </a:lnTo>
                <a:lnTo>
                  <a:pt x="1943" y="1495"/>
                </a:lnTo>
                <a:lnTo>
                  <a:pt x="1940" y="1496"/>
                </a:lnTo>
                <a:lnTo>
                  <a:pt x="1856" y="1503"/>
                </a:lnTo>
                <a:lnTo>
                  <a:pt x="1690" y="1520"/>
                </a:lnTo>
                <a:lnTo>
                  <a:pt x="1651" y="1523"/>
                </a:lnTo>
                <a:lnTo>
                  <a:pt x="1621" y="1526"/>
                </a:lnTo>
                <a:lnTo>
                  <a:pt x="1596" y="1529"/>
                </a:lnTo>
                <a:lnTo>
                  <a:pt x="1486" y="1539"/>
                </a:lnTo>
                <a:lnTo>
                  <a:pt x="1479" y="1540"/>
                </a:lnTo>
                <a:lnTo>
                  <a:pt x="1358" y="1552"/>
                </a:lnTo>
                <a:lnTo>
                  <a:pt x="1268" y="1560"/>
                </a:lnTo>
                <a:lnTo>
                  <a:pt x="1175" y="1569"/>
                </a:lnTo>
                <a:lnTo>
                  <a:pt x="1084" y="1579"/>
                </a:lnTo>
                <a:lnTo>
                  <a:pt x="1041" y="1582"/>
                </a:lnTo>
                <a:lnTo>
                  <a:pt x="1036" y="1583"/>
                </a:lnTo>
                <a:lnTo>
                  <a:pt x="986" y="1589"/>
                </a:lnTo>
                <a:lnTo>
                  <a:pt x="936" y="1594"/>
                </a:lnTo>
                <a:lnTo>
                  <a:pt x="936" y="1594"/>
                </a:lnTo>
                <a:lnTo>
                  <a:pt x="911" y="1595"/>
                </a:lnTo>
                <a:lnTo>
                  <a:pt x="798" y="1608"/>
                </a:lnTo>
                <a:lnTo>
                  <a:pt x="793" y="1608"/>
                </a:lnTo>
                <a:lnTo>
                  <a:pt x="779" y="1610"/>
                </a:lnTo>
                <a:lnTo>
                  <a:pt x="748" y="1613"/>
                </a:lnTo>
                <a:lnTo>
                  <a:pt x="748" y="1613"/>
                </a:lnTo>
                <a:lnTo>
                  <a:pt x="742" y="1613"/>
                </a:lnTo>
                <a:lnTo>
                  <a:pt x="668" y="1621"/>
                </a:lnTo>
                <a:lnTo>
                  <a:pt x="662" y="1621"/>
                </a:lnTo>
                <a:lnTo>
                  <a:pt x="659" y="1594"/>
                </a:lnTo>
                <a:lnTo>
                  <a:pt x="655" y="1587"/>
                </a:lnTo>
                <a:lnTo>
                  <a:pt x="649" y="1568"/>
                </a:lnTo>
                <a:lnTo>
                  <a:pt x="650" y="1552"/>
                </a:lnTo>
                <a:lnTo>
                  <a:pt x="650" y="1546"/>
                </a:lnTo>
                <a:lnTo>
                  <a:pt x="650" y="1539"/>
                </a:lnTo>
                <a:lnTo>
                  <a:pt x="650" y="1536"/>
                </a:lnTo>
                <a:lnTo>
                  <a:pt x="650" y="1518"/>
                </a:lnTo>
                <a:lnTo>
                  <a:pt x="648" y="1504"/>
                </a:lnTo>
                <a:lnTo>
                  <a:pt x="647" y="1497"/>
                </a:lnTo>
                <a:lnTo>
                  <a:pt x="646" y="1491"/>
                </a:lnTo>
                <a:lnTo>
                  <a:pt x="646" y="1491"/>
                </a:lnTo>
                <a:lnTo>
                  <a:pt x="644" y="1482"/>
                </a:lnTo>
                <a:lnTo>
                  <a:pt x="643" y="1474"/>
                </a:lnTo>
                <a:lnTo>
                  <a:pt x="642" y="1472"/>
                </a:lnTo>
                <a:lnTo>
                  <a:pt x="641" y="1468"/>
                </a:lnTo>
                <a:lnTo>
                  <a:pt x="634" y="1451"/>
                </a:lnTo>
                <a:lnTo>
                  <a:pt x="634" y="1450"/>
                </a:lnTo>
                <a:lnTo>
                  <a:pt x="629" y="1436"/>
                </a:lnTo>
                <a:lnTo>
                  <a:pt x="610" y="1403"/>
                </a:lnTo>
                <a:lnTo>
                  <a:pt x="594" y="1389"/>
                </a:lnTo>
                <a:lnTo>
                  <a:pt x="587" y="1383"/>
                </a:lnTo>
                <a:lnTo>
                  <a:pt x="581" y="1378"/>
                </a:lnTo>
                <a:lnTo>
                  <a:pt x="571" y="1372"/>
                </a:lnTo>
                <a:lnTo>
                  <a:pt x="565" y="1368"/>
                </a:lnTo>
                <a:lnTo>
                  <a:pt x="564" y="1368"/>
                </a:lnTo>
                <a:lnTo>
                  <a:pt x="562" y="1368"/>
                </a:lnTo>
                <a:lnTo>
                  <a:pt x="549" y="1367"/>
                </a:lnTo>
                <a:lnTo>
                  <a:pt x="537" y="1366"/>
                </a:lnTo>
                <a:lnTo>
                  <a:pt x="522" y="1374"/>
                </a:lnTo>
                <a:lnTo>
                  <a:pt x="521" y="1374"/>
                </a:lnTo>
                <a:lnTo>
                  <a:pt x="504" y="1394"/>
                </a:lnTo>
                <a:lnTo>
                  <a:pt x="503" y="1401"/>
                </a:lnTo>
                <a:lnTo>
                  <a:pt x="495" y="1405"/>
                </a:lnTo>
                <a:lnTo>
                  <a:pt x="490" y="1389"/>
                </a:lnTo>
                <a:lnTo>
                  <a:pt x="478" y="1346"/>
                </a:lnTo>
                <a:lnTo>
                  <a:pt x="477" y="1333"/>
                </a:lnTo>
                <a:lnTo>
                  <a:pt x="476" y="1324"/>
                </a:lnTo>
                <a:lnTo>
                  <a:pt x="476" y="1321"/>
                </a:lnTo>
                <a:lnTo>
                  <a:pt x="477" y="1320"/>
                </a:lnTo>
                <a:lnTo>
                  <a:pt x="475" y="1314"/>
                </a:lnTo>
                <a:lnTo>
                  <a:pt x="474" y="1304"/>
                </a:lnTo>
                <a:lnTo>
                  <a:pt x="475" y="1303"/>
                </a:lnTo>
                <a:lnTo>
                  <a:pt x="477" y="1301"/>
                </a:lnTo>
                <a:lnTo>
                  <a:pt x="475" y="1293"/>
                </a:lnTo>
                <a:lnTo>
                  <a:pt x="476" y="1287"/>
                </a:lnTo>
                <a:lnTo>
                  <a:pt x="477" y="1285"/>
                </a:lnTo>
                <a:lnTo>
                  <a:pt x="477" y="1284"/>
                </a:lnTo>
                <a:lnTo>
                  <a:pt x="478" y="1280"/>
                </a:lnTo>
                <a:lnTo>
                  <a:pt x="478" y="1277"/>
                </a:lnTo>
                <a:lnTo>
                  <a:pt x="478" y="1275"/>
                </a:lnTo>
                <a:lnTo>
                  <a:pt x="478" y="1275"/>
                </a:lnTo>
                <a:lnTo>
                  <a:pt x="478" y="1273"/>
                </a:lnTo>
                <a:lnTo>
                  <a:pt x="477" y="1272"/>
                </a:lnTo>
                <a:lnTo>
                  <a:pt x="478" y="1268"/>
                </a:lnTo>
                <a:lnTo>
                  <a:pt x="478" y="1268"/>
                </a:lnTo>
                <a:lnTo>
                  <a:pt x="479" y="1268"/>
                </a:lnTo>
                <a:lnTo>
                  <a:pt x="479" y="1268"/>
                </a:lnTo>
                <a:lnTo>
                  <a:pt x="480" y="1267"/>
                </a:lnTo>
                <a:lnTo>
                  <a:pt x="480" y="1267"/>
                </a:lnTo>
                <a:lnTo>
                  <a:pt x="482" y="1261"/>
                </a:lnTo>
                <a:lnTo>
                  <a:pt x="482" y="1258"/>
                </a:lnTo>
                <a:lnTo>
                  <a:pt x="482" y="1256"/>
                </a:lnTo>
                <a:lnTo>
                  <a:pt x="481" y="1247"/>
                </a:lnTo>
                <a:lnTo>
                  <a:pt x="481" y="1244"/>
                </a:lnTo>
                <a:lnTo>
                  <a:pt x="480" y="1241"/>
                </a:lnTo>
                <a:lnTo>
                  <a:pt x="480" y="1238"/>
                </a:lnTo>
                <a:lnTo>
                  <a:pt x="480" y="1233"/>
                </a:lnTo>
                <a:lnTo>
                  <a:pt x="480" y="1228"/>
                </a:lnTo>
                <a:lnTo>
                  <a:pt x="480" y="1212"/>
                </a:lnTo>
                <a:lnTo>
                  <a:pt x="480" y="1209"/>
                </a:lnTo>
                <a:lnTo>
                  <a:pt x="479" y="1206"/>
                </a:lnTo>
                <a:lnTo>
                  <a:pt x="479" y="1202"/>
                </a:lnTo>
                <a:lnTo>
                  <a:pt x="477" y="1196"/>
                </a:lnTo>
                <a:lnTo>
                  <a:pt x="476" y="1190"/>
                </a:lnTo>
                <a:lnTo>
                  <a:pt x="474" y="1186"/>
                </a:lnTo>
                <a:lnTo>
                  <a:pt x="474" y="1185"/>
                </a:lnTo>
                <a:lnTo>
                  <a:pt x="472" y="1178"/>
                </a:lnTo>
                <a:lnTo>
                  <a:pt x="472" y="1176"/>
                </a:lnTo>
                <a:lnTo>
                  <a:pt x="471" y="1175"/>
                </a:lnTo>
                <a:lnTo>
                  <a:pt x="468" y="1171"/>
                </a:lnTo>
                <a:lnTo>
                  <a:pt x="465" y="1168"/>
                </a:lnTo>
                <a:lnTo>
                  <a:pt x="463" y="1166"/>
                </a:lnTo>
                <a:lnTo>
                  <a:pt x="461" y="1167"/>
                </a:lnTo>
                <a:lnTo>
                  <a:pt x="459" y="1164"/>
                </a:lnTo>
                <a:lnTo>
                  <a:pt x="457" y="1160"/>
                </a:lnTo>
                <a:lnTo>
                  <a:pt x="455" y="1158"/>
                </a:lnTo>
                <a:lnTo>
                  <a:pt x="454" y="1157"/>
                </a:lnTo>
                <a:lnTo>
                  <a:pt x="453" y="1156"/>
                </a:lnTo>
                <a:lnTo>
                  <a:pt x="452" y="1156"/>
                </a:lnTo>
                <a:lnTo>
                  <a:pt x="452" y="1153"/>
                </a:lnTo>
                <a:lnTo>
                  <a:pt x="453" y="1151"/>
                </a:lnTo>
                <a:lnTo>
                  <a:pt x="451" y="1149"/>
                </a:lnTo>
                <a:lnTo>
                  <a:pt x="450" y="1148"/>
                </a:lnTo>
                <a:lnTo>
                  <a:pt x="449" y="1148"/>
                </a:lnTo>
                <a:lnTo>
                  <a:pt x="442" y="1143"/>
                </a:lnTo>
                <a:lnTo>
                  <a:pt x="443" y="1136"/>
                </a:lnTo>
                <a:lnTo>
                  <a:pt x="443" y="1136"/>
                </a:lnTo>
                <a:lnTo>
                  <a:pt x="441" y="1128"/>
                </a:lnTo>
                <a:lnTo>
                  <a:pt x="440" y="1124"/>
                </a:lnTo>
                <a:lnTo>
                  <a:pt x="441" y="1118"/>
                </a:lnTo>
                <a:lnTo>
                  <a:pt x="440" y="1115"/>
                </a:lnTo>
                <a:lnTo>
                  <a:pt x="440" y="1113"/>
                </a:lnTo>
                <a:lnTo>
                  <a:pt x="441" y="1108"/>
                </a:lnTo>
                <a:lnTo>
                  <a:pt x="444" y="1105"/>
                </a:lnTo>
                <a:lnTo>
                  <a:pt x="445" y="1104"/>
                </a:lnTo>
                <a:lnTo>
                  <a:pt x="446" y="1101"/>
                </a:lnTo>
                <a:lnTo>
                  <a:pt x="450" y="1096"/>
                </a:lnTo>
                <a:lnTo>
                  <a:pt x="453" y="1095"/>
                </a:lnTo>
                <a:lnTo>
                  <a:pt x="461" y="1099"/>
                </a:lnTo>
                <a:lnTo>
                  <a:pt x="462" y="1099"/>
                </a:lnTo>
                <a:lnTo>
                  <a:pt x="464" y="1099"/>
                </a:lnTo>
                <a:lnTo>
                  <a:pt x="470" y="1092"/>
                </a:lnTo>
                <a:lnTo>
                  <a:pt x="476" y="1080"/>
                </a:lnTo>
                <a:lnTo>
                  <a:pt x="478" y="1074"/>
                </a:lnTo>
                <a:lnTo>
                  <a:pt x="483" y="1055"/>
                </a:lnTo>
                <a:lnTo>
                  <a:pt x="483" y="1049"/>
                </a:lnTo>
                <a:lnTo>
                  <a:pt x="481" y="1039"/>
                </a:lnTo>
                <a:lnTo>
                  <a:pt x="480" y="1006"/>
                </a:lnTo>
                <a:lnTo>
                  <a:pt x="473" y="986"/>
                </a:lnTo>
                <a:lnTo>
                  <a:pt x="472" y="977"/>
                </a:lnTo>
                <a:lnTo>
                  <a:pt x="471" y="966"/>
                </a:lnTo>
                <a:lnTo>
                  <a:pt x="469" y="955"/>
                </a:lnTo>
                <a:lnTo>
                  <a:pt x="469" y="947"/>
                </a:lnTo>
                <a:lnTo>
                  <a:pt x="469" y="947"/>
                </a:lnTo>
                <a:lnTo>
                  <a:pt x="469" y="946"/>
                </a:lnTo>
                <a:lnTo>
                  <a:pt x="460" y="917"/>
                </a:lnTo>
                <a:lnTo>
                  <a:pt x="458" y="897"/>
                </a:lnTo>
                <a:lnTo>
                  <a:pt x="456" y="888"/>
                </a:lnTo>
                <a:lnTo>
                  <a:pt x="456" y="885"/>
                </a:lnTo>
                <a:lnTo>
                  <a:pt x="455" y="882"/>
                </a:lnTo>
                <a:lnTo>
                  <a:pt x="454" y="879"/>
                </a:lnTo>
                <a:lnTo>
                  <a:pt x="450" y="861"/>
                </a:lnTo>
                <a:lnTo>
                  <a:pt x="447" y="846"/>
                </a:lnTo>
                <a:lnTo>
                  <a:pt x="446" y="845"/>
                </a:lnTo>
                <a:lnTo>
                  <a:pt x="445" y="833"/>
                </a:lnTo>
                <a:lnTo>
                  <a:pt x="444" y="827"/>
                </a:lnTo>
                <a:lnTo>
                  <a:pt x="442" y="822"/>
                </a:lnTo>
                <a:lnTo>
                  <a:pt x="440" y="817"/>
                </a:lnTo>
                <a:lnTo>
                  <a:pt x="430" y="796"/>
                </a:lnTo>
                <a:lnTo>
                  <a:pt x="428" y="792"/>
                </a:lnTo>
                <a:lnTo>
                  <a:pt x="426" y="789"/>
                </a:lnTo>
                <a:lnTo>
                  <a:pt x="424" y="786"/>
                </a:lnTo>
                <a:lnTo>
                  <a:pt x="423" y="786"/>
                </a:lnTo>
                <a:lnTo>
                  <a:pt x="421" y="783"/>
                </a:lnTo>
                <a:lnTo>
                  <a:pt x="418" y="771"/>
                </a:lnTo>
                <a:lnTo>
                  <a:pt x="416" y="765"/>
                </a:lnTo>
                <a:lnTo>
                  <a:pt x="414" y="758"/>
                </a:lnTo>
                <a:lnTo>
                  <a:pt x="410" y="743"/>
                </a:lnTo>
                <a:lnTo>
                  <a:pt x="408" y="738"/>
                </a:lnTo>
                <a:lnTo>
                  <a:pt x="401" y="721"/>
                </a:lnTo>
                <a:lnTo>
                  <a:pt x="401" y="720"/>
                </a:lnTo>
                <a:lnTo>
                  <a:pt x="399" y="709"/>
                </a:lnTo>
                <a:lnTo>
                  <a:pt x="398" y="703"/>
                </a:lnTo>
                <a:lnTo>
                  <a:pt x="398" y="701"/>
                </a:lnTo>
                <a:lnTo>
                  <a:pt x="397" y="700"/>
                </a:lnTo>
                <a:lnTo>
                  <a:pt x="397" y="700"/>
                </a:lnTo>
                <a:lnTo>
                  <a:pt x="397" y="699"/>
                </a:lnTo>
                <a:lnTo>
                  <a:pt x="392" y="690"/>
                </a:lnTo>
                <a:lnTo>
                  <a:pt x="385" y="669"/>
                </a:lnTo>
                <a:lnTo>
                  <a:pt x="382" y="662"/>
                </a:lnTo>
                <a:lnTo>
                  <a:pt x="376" y="642"/>
                </a:lnTo>
                <a:lnTo>
                  <a:pt x="375" y="642"/>
                </a:lnTo>
                <a:lnTo>
                  <a:pt x="364" y="625"/>
                </a:lnTo>
                <a:lnTo>
                  <a:pt x="356" y="606"/>
                </a:lnTo>
                <a:lnTo>
                  <a:pt x="354" y="603"/>
                </a:lnTo>
                <a:lnTo>
                  <a:pt x="352" y="599"/>
                </a:lnTo>
                <a:lnTo>
                  <a:pt x="346" y="590"/>
                </a:lnTo>
                <a:lnTo>
                  <a:pt x="346" y="590"/>
                </a:lnTo>
                <a:lnTo>
                  <a:pt x="343" y="587"/>
                </a:lnTo>
                <a:lnTo>
                  <a:pt x="333" y="570"/>
                </a:lnTo>
                <a:lnTo>
                  <a:pt x="333" y="570"/>
                </a:lnTo>
                <a:lnTo>
                  <a:pt x="323" y="557"/>
                </a:lnTo>
                <a:lnTo>
                  <a:pt x="318" y="550"/>
                </a:lnTo>
                <a:lnTo>
                  <a:pt x="303" y="529"/>
                </a:lnTo>
                <a:lnTo>
                  <a:pt x="303" y="528"/>
                </a:lnTo>
                <a:lnTo>
                  <a:pt x="292" y="513"/>
                </a:lnTo>
                <a:lnTo>
                  <a:pt x="287" y="507"/>
                </a:lnTo>
                <a:lnTo>
                  <a:pt x="279" y="498"/>
                </a:lnTo>
                <a:lnTo>
                  <a:pt x="279" y="498"/>
                </a:lnTo>
                <a:lnTo>
                  <a:pt x="276" y="499"/>
                </a:lnTo>
                <a:lnTo>
                  <a:pt x="275" y="501"/>
                </a:lnTo>
                <a:lnTo>
                  <a:pt x="271" y="502"/>
                </a:lnTo>
                <a:lnTo>
                  <a:pt x="270" y="502"/>
                </a:lnTo>
                <a:lnTo>
                  <a:pt x="270" y="500"/>
                </a:lnTo>
                <a:lnTo>
                  <a:pt x="267" y="496"/>
                </a:lnTo>
                <a:lnTo>
                  <a:pt x="267" y="488"/>
                </a:lnTo>
                <a:lnTo>
                  <a:pt x="270" y="485"/>
                </a:lnTo>
                <a:lnTo>
                  <a:pt x="231" y="426"/>
                </a:lnTo>
                <a:lnTo>
                  <a:pt x="224" y="416"/>
                </a:lnTo>
                <a:lnTo>
                  <a:pt x="211" y="396"/>
                </a:lnTo>
                <a:lnTo>
                  <a:pt x="177" y="350"/>
                </a:lnTo>
                <a:lnTo>
                  <a:pt x="126" y="288"/>
                </a:lnTo>
                <a:lnTo>
                  <a:pt x="67" y="234"/>
                </a:lnTo>
                <a:lnTo>
                  <a:pt x="50" y="225"/>
                </a:lnTo>
                <a:lnTo>
                  <a:pt x="38" y="218"/>
                </a:lnTo>
                <a:lnTo>
                  <a:pt x="34" y="211"/>
                </a:lnTo>
                <a:lnTo>
                  <a:pt x="30" y="208"/>
                </a:lnTo>
                <a:lnTo>
                  <a:pt x="22" y="208"/>
                </a:lnTo>
                <a:lnTo>
                  <a:pt x="19" y="207"/>
                </a:lnTo>
                <a:lnTo>
                  <a:pt x="12" y="205"/>
                </a:lnTo>
                <a:lnTo>
                  <a:pt x="3" y="199"/>
                </a:lnTo>
                <a:lnTo>
                  <a:pt x="0" y="19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7634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CE175-C7AF-C09B-4EB1-A9197846C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altLang="zh-CN" b="1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Orange County, California</a:t>
            </a:r>
            <a:endParaRPr lang="en-US" altLang="zh-CN" b="0" i="0" u="none" strike="noStrike" kern="100" baseline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3BBD2557-E1A9-6B57-4ADA-74716CA21F1A}"/>
              </a:ext>
            </a:extLst>
          </p:cNvPr>
          <p:cNvSpPr>
            <a:spLocks/>
          </p:cNvSpPr>
          <p:nvPr/>
        </p:nvSpPr>
        <p:spPr bwMode="auto">
          <a:xfrm>
            <a:off x="755576" y="1419622"/>
            <a:ext cx="3370263" cy="3230563"/>
          </a:xfrm>
          <a:custGeom>
            <a:avLst/>
            <a:gdLst>
              <a:gd name="T0" fmla="*/ 51 w 2123"/>
              <a:gd name="T1" fmla="*/ 704 h 2035"/>
              <a:gd name="T2" fmla="*/ 55 w 2123"/>
              <a:gd name="T3" fmla="*/ 633 h 2035"/>
              <a:gd name="T4" fmla="*/ 67 w 2123"/>
              <a:gd name="T5" fmla="*/ 588 h 2035"/>
              <a:gd name="T6" fmla="*/ 128 w 2123"/>
              <a:gd name="T7" fmla="*/ 484 h 2035"/>
              <a:gd name="T8" fmla="*/ 158 w 2123"/>
              <a:gd name="T9" fmla="*/ 466 h 2035"/>
              <a:gd name="T10" fmla="*/ 171 w 2123"/>
              <a:gd name="T11" fmla="*/ 396 h 2035"/>
              <a:gd name="T12" fmla="*/ 197 w 2123"/>
              <a:gd name="T13" fmla="*/ 355 h 2035"/>
              <a:gd name="T14" fmla="*/ 222 w 2123"/>
              <a:gd name="T15" fmla="*/ 324 h 2035"/>
              <a:gd name="T16" fmla="*/ 262 w 2123"/>
              <a:gd name="T17" fmla="*/ 271 h 2035"/>
              <a:gd name="T18" fmla="*/ 341 w 2123"/>
              <a:gd name="T19" fmla="*/ 217 h 2035"/>
              <a:gd name="T20" fmla="*/ 366 w 2123"/>
              <a:gd name="T21" fmla="*/ 190 h 2035"/>
              <a:gd name="T22" fmla="*/ 420 w 2123"/>
              <a:gd name="T23" fmla="*/ 163 h 2035"/>
              <a:gd name="T24" fmla="*/ 420 w 2123"/>
              <a:gd name="T25" fmla="*/ 84 h 2035"/>
              <a:gd name="T26" fmla="*/ 420 w 2123"/>
              <a:gd name="T27" fmla="*/ 29 h 2035"/>
              <a:gd name="T28" fmla="*/ 455 w 2123"/>
              <a:gd name="T29" fmla="*/ 6 h 2035"/>
              <a:gd name="T30" fmla="*/ 524 w 2123"/>
              <a:gd name="T31" fmla="*/ 6 h 2035"/>
              <a:gd name="T32" fmla="*/ 591 w 2123"/>
              <a:gd name="T33" fmla="*/ 6 h 2035"/>
              <a:gd name="T34" fmla="*/ 649 w 2123"/>
              <a:gd name="T35" fmla="*/ 6 h 2035"/>
              <a:gd name="T36" fmla="*/ 797 w 2123"/>
              <a:gd name="T37" fmla="*/ 3 h 2035"/>
              <a:gd name="T38" fmla="*/ 1009 w 2123"/>
              <a:gd name="T39" fmla="*/ 8 h 2035"/>
              <a:gd name="T40" fmla="*/ 1149 w 2123"/>
              <a:gd name="T41" fmla="*/ 126 h 2035"/>
              <a:gd name="T42" fmla="*/ 1319 w 2123"/>
              <a:gd name="T43" fmla="*/ 255 h 2035"/>
              <a:gd name="T44" fmla="*/ 1332 w 2123"/>
              <a:gd name="T45" fmla="*/ 287 h 2035"/>
              <a:gd name="T46" fmla="*/ 1617 w 2123"/>
              <a:gd name="T47" fmla="*/ 649 h 2035"/>
              <a:gd name="T48" fmla="*/ 1753 w 2123"/>
              <a:gd name="T49" fmla="*/ 720 h 2035"/>
              <a:gd name="T50" fmla="*/ 1938 w 2123"/>
              <a:gd name="T51" fmla="*/ 888 h 2035"/>
              <a:gd name="T52" fmla="*/ 2123 w 2123"/>
              <a:gd name="T53" fmla="*/ 1050 h 2035"/>
              <a:gd name="T54" fmla="*/ 1883 w 2123"/>
              <a:gd name="T55" fmla="*/ 1419 h 2035"/>
              <a:gd name="T56" fmla="*/ 1851 w 2123"/>
              <a:gd name="T57" fmla="*/ 1554 h 2035"/>
              <a:gd name="T58" fmla="*/ 1835 w 2123"/>
              <a:gd name="T59" fmla="*/ 1739 h 2035"/>
              <a:gd name="T60" fmla="*/ 1715 w 2123"/>
              <a:gd name="T61" fmla="*/ 1796 h 2035"/>
              <a:gd name="T62" fmla="*/ 1623 w 2123"/>
              <a:gd name="T63" fmla="*/ 1795 h 2035"/>
              <a:gd name="T64" fmla="*/ 1569 w 2123"/>
              <a:gd name="T65" fmla="*/ 2033 h 2035"/>
              <a:gd name="T66" fmla="*/ 1476 w 2123"/>
              <a:gd name="T67" fmla="*/ 1897 h 2035"/>
              <a:gd name="T68" fmla="*/ 1421 w 2123"/>
              <a:gd name="T69" fmla="*/ 1844 h 2035"/>
              <a:gd name="T70" fmla="*/ 1383 w 2123"/>
              <a:gd name="T71" fmla="*/ 1812 h 2035"/>
              <a:gd name="T72" fmla="*/ 1313 w 2123"/>
              <a:gd name="T73" fmla="*/ 1767 h 2035"/>
              <a:gd name="T74" fmla="*/ 1282 w 2123"/>
              <a:gd name="T75" fmla="*/ 1794 h 2035"/>
              <a:gd name="T76" fmla="*/ 1227 w 2123"/>
              <a:gd name="T77" fmla="*/ 1772 h 2035"/>
              <a:gd name="T78" fmla="*/ 1211 w 2123"/>
              <a:gd name="T79" fmla="*/ 1762 h 2035"/>
              <a:gd name="T80" fmla="*/ 1184 w 2123"/>
              <a:gd name="T81" fmla="*/ 1704 h 2035"/>
              <a:gd name="T82" fmla="*/ 1154 w 2123"/>
              <a:gd name="T83" fmla="*/ 1682 h 2035"/>
              <a:gd name="T84" fmla="*/ 1126 w 2123"/>
              <a:gd name="T85" fmla="*/ 1632 h 2035"/>
              <a:gd name="T86" fmla="*/ 1074 w 2123"/>
              <a:gd name="T87" fmla="*/ 1574 h 2035"/>
              <a:gd name="T88" fmla="*/ 1024 w 2123"/>
              <a:gd name="T89" fmla="*/ 1513 h 2035"/>
              <a:gd name="T90" fmla="*/ 975 w 2123"/>
              <a:gd name="T91" fmla="*/ 1469 h 2035"/>
              <a:gd name="T92" fmla="*/ 932 w 2123"/>
              <a:gd name="T93" fmla="*/ 1451 h 2035"/>
              <a:gd name="T94" fmla="*/ 893 w 2123"/>
              <a:gd name="T95" fmla="*/ 1429 h 2035"/>
              <a:gd name="T96" fmla="*/ 850 w 2123"/>
              <a:gd name="T97" fmla="*/ 1383 h 2035"/>
              <a:gd name="T98" fmla="*/ 777 w 2123"/>
              <a:gd name="T99" fmla="*/ 1328 h 2035"/>
              <a:gd name="T100" fmla="*/ 732 w 2123"/>
              <a:gd name="T101" fmla="*/ 1291 h 2035"/>
              <a:gd name="T102" fmla="*/ 643 w 2123"/>
              <a:gd name="T103" fmla="*/ 1259 h 2035"/>
              <a:gd name="T104" fmla="*/ 546 w 2123"/>
              <a:gd name="T105" fmla="*/ 1214 h 2035"/>
              <a:gd name="T106" fmla="*/ 477 w 2123"/>
              <a:gd name="T107" fmla="*/ 1157 h 2035"/>
              <a:gd name="T108" fmla="*/ 347 w 2123"/>
              <a:gd name="T109" fmla="*/ 1068 h 2035"/>
              <a:gd name="T110" fmla="*/ 305 w 2123"/>
              <a:gd name="T111" fmla="*/ 1028 h 2035"/>
              <a:gd name="T112" fmla="*/ 186 w 2123"/>
              <a:gd name="T113" fmla="*/ 895 h 2035"/>
              <a:gd name="T114" fmla="*/ 86 w 2123"/>
              <a:gd name="T115" fmla="*/ 794 h 2035"/>
              <a:gd name="T116" fmla="*/ 5 w 2123"/>
              <a:gd name="T117" fmla="*/ 748 h 20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123" h="2035">
                <a:moveTo>
                  <a:pt x="2" y="740"/>
                </a:moveTo>
                <a:lnTo>
                  <a:pt x="4" y="734"/>
                </a:lnTo>
                <a:lnTo>
                  <a:pt x="6" y="730"/>
                </a:lnTo>
                <a:lnTo>
                  <a:pt x="29" y="716"/>
                </a:lnTo>
                <a:lnTo>
                  <a:pt x="29" y="717"/>
                </a:lnTo>
                <a:lnTo>
                  <a:pt x="51" y="704"/>
                </a:lnTo>
                <a:lnTo>
                  <a:pt x="52" y="701"/>
                </a:lnTo>
                <a:lnTo>
                  <a:pt x="71" y="689"/>
                </a:lnTo>
                <a:lnTo>
                  <a:pt x="70" y="685"/>
                </a:lnTo>
                <a:lnTo>
                  <a:pt x="69" y="667"/>
                </a:lnTo>
                <a:lnTo>
                  <a:pt x="66" y="654"/>
                </a:lnTo>
                <a:lnTo>
                  <a:pt x="55" y="633"/>
                </a:lnTo>
                <a:lnTo>
                  <a:pt x="55" y="632"/>
                </a:lnTo>
                <a:lnTo>
                  <a:pt x="55" y="632"/>
                </a:lnTo>
                <a:lnTo>
                  <a:pt x="56" y="614"/>
                </a:lnTo>
                <a:lnTo>
                  <a:pt x="66" y="590"/>
                </a:lnTo>
                <a:lnTo>
                  <a:pt x="66" y="590"/>
                </a:lnTo>
                <a:lnTo>
                  <a:pt x="67" y="588"/>
                </a:lnTo>
                <a:lnTo>
                  <a:pt x="85" y="555"/>
                </a:lnTo>
                <a:lnTo>
                  <a:pt x="88" y="549"/>
                </a:lnTo>
                <a:lnTo>
                  <a:pt x="92" y="527"/>
                </a:lnTo>
                <a:lnTo>
                  <a:pt x="94" y="525"/>
                </a:lnTo>
                <a:lnTo>
                  <a:pt x="102" y="515"/>
                </a:lnTo>
                <a:lnTo>
                  <a:pt x="128" y="484"/>
                </a:lnTo>
                <a:lnTo>
                  <a:pt x="131" y="482"/>
                </a:lnTo>
                <a:lnTo>
                  <a:pt x="132" y="482"/>
                </a:lnTo>
                <a:lnTo>
                  <a:pt x="138" y="477"/>
                </a:lnTo>
                <a:lnTo>
                  <a:pt x="141" y="475"/>
                </a:lnTo>
                <a:lnTo>
                  <a:pt x="145" y="474"/>
                </a:lnTo>
                <a:lnTo>
                  <a:pt x="158" y="466"/>
                </a:lnTo>
                <a:lnTo>
                  <a:pt x="158" y="463"/>
                </a:lnTo>
                <a:lnTo>
                  <a:pt x="158" y="450"/>
                </a:lnTo>
                <a:lnTo>
                  <a:pt x="157" y="423"/>
                </a:lnTo>
                <a:lnTo>
                  <a:pt x="163" y="416"/>
                </a:lnTo>
                <a:lnTo>
                  <a:pt x="171" y="410"/>
                </a:lnTo>
                <a:lnTo>
                  <a:pt x="171" y="396"/>
                </a:lnTo>
                <a:lnTo>
                  <a:pt x="170" y="372"/>
                </a:lnTo>
                <a:lnTo>
                  <a:pt x="170" y="369"/>
                </a:lnTo>
                <a:lnTo>
                  <a:pt x="171" y="369"/>
                </a:lnTo>
                <a:lnTo>
                  <a:pt x="184" y="369"/>
                </a:lnTo>
                <a:lnTo>
                  <a:pt x="184" y="356"/>
                </a:lnTo>
                <a:lnTo>
                  <a:pt x="197" y="355"/>
                </a:lnTo>
                <a:lnTo>
                  <a:pt x="197" y="354"/>
                </a:lnTo>
                <a:lnTo>
                  <a:pt x="197" y="343"/>
                </a:lnTo>
                <a:lnTo>
                  <a:pt x="210" y="343"/>
                </a:lnTo>
                <a:lnTo>
                  <a:pt x="210" y="328"/>
                </a:lnTo>
                <a:lnTo>
                  <a:pt x="210" y="324"/>
                </a:lnTo>
                <a:lnTo>
                  <a:pt x="222" y="324"/>
                </a:lnTo>
                <a:lnTo>
                  <a:pt x="222" y="311"/>
                </a:lnTo>
                <a:lnTo>
                  <a:pt x="235" y="311"/>
                </a:lnTo>
                <a:lnTo>
                  <a:pt x="235" y="297"/>
                </a:lnTo>
                <a:lnTo>
                  <a:pt x="246" y="297"/>
                </a:lnTo>
                <a:lnTo>
                  <a:pt x="262" y="296"/>
                </a:lnTo>
                <a:lnTo>
                  <a:pt x="262" y="271"/>
                </a:lnTo>
                <a:lnTo>
                  <a:pt x="315" y="271"/>
                </a:lnTo>
                <a:lnTo>
                  <a:pt x="315" y="271"/>
                </a:lnTo>
                <a:lnTo>
                  <a:pt x="314" y="244"/>
                </a:lnTo>
                <a:lnTo>
                  <a:pt x="341" y="243"/>
                </a:lnTo>
                <a:lnTo>
                  <a:pt x="341" y="236"/>
                </a:lnTo>
                <a:lnTo>
                  <a:pt x="341" y="217"/>
                </a:lnTo>
                <a:lnTo>
                  <a:pt x="351" y="217"/>
                </a:lnTo>
                <a:lnTo>
                  <a:pt x="351" y="217"/>
                </a:lnTo>
                <a:lnTo>
                  <a:pt x="366" y="217"/>
                </a:lnTo>
                <a:lnTo>
                  <a:pt x="366" y="212"/>
                </a:lnTo>
                <a:lnTo>
                  <a:pt x="366" y="201"/>
                </a:lnTo>
                <a:lnTo>
                  <a:pt x="366" y="190"/>
                </a:lnTo>
                <a:lnTo>
                  <a:pt x="380" y="190"/>
                </a:lnTo>
                <a:lnTo>
                  <a:pt x="386" y="190"/>
                </a:lnTo>
                <a:lnTo>
                  <a:pt x="393" y="189"/>
                </a:lnTo>
                <a:lnTo>
                  <a:pt x="393" y="164"/>
                </a:lnTo>
                <a:lnTo>
                  <a:pt x="396" y="163"/>
                </a:lnTo>
                <a:lnTo>
                  <a:pt x="420" y="163"/>
                </a:lnTo>
                <a:lnTo>
                  <a:pt x="420" y="150"/>
                </a:lnTo>
                <a:lnTo>
                  <a:pt x="420" y="138"/>
                </a:lnTo>
                <a:lnTo>
                  <a:pt x="420" y="133"/>
                </a:lnTo>
                <a:lnTo>
                  <a:pt x="420" y="124"/>
                </a:lnTo>
                <a:lnTo>
                  <a:pt x="420" y="110"/>
                </a:lnTo>
                <a:lnTo>
                  <a:pt x="420" y="84"/>
                </a:lnTo>
                <a:lnTo>
                  <a:pt x="420" y="71"/>
                </a:lnTo>
                <a:lnTo>
                  <a:pt x="420" y="71"/>
                </a:lnTo>
                <a:lnTo>
                  <a:pt x="420" y="57"/>
                </a:lnTo>
                <a:lnTo>
                  <a:pt x="420" y="42"/>
                </a:lnTo>
                <a:lnTo>
                  <a:pt x="420" y="40"/>
                </a:lnTo>
                <a:lnTo>
                  <a:pt x="420" y="29"/>
                </a:lnTo>
                <a:lnTo>
                  <a:pt x="420" y="28"/>
                </a:lnTo>
                <a:lnTo>
                  <a:pt x="420" y="6"/>
                </a:lnTo>
                <a:lnTo>
                  <a:pt x="437" y="6"/>
                </a:lnTo>
                <a:lnTo>
                  <a:pt x="446" y="6"/>
                </a:lnTo>
                <a:lnTo>
                  <a:pt x="449" y="6"/>
                </a:lnTo>
                <a:lnTo>
                  <a:pt x="455" y="6"/>
                </a:lnTo>
                <a:lnTo>
                  <a:pt x="473" y="6"/>
                </a:lnTo>
                <a:lnTo>
                  <a:pt x="475" y="6"/>
                </a:lnTo>
                <a:lnTo>
                  <a:pt x="487" y="6"/>
                </a:lnTo>
                <a:lnTo>
                  <a:pt x="498" y="6"/>
                </a:lnTo>
                <a:lnTo>
                  <a:pt x="511" y="6"/>
                </a:lnTo>
                <a:lnTo>
                  <a:pt x="524" y="6"/>
                </a:lnTo>
                <a:lnTo>
                  <a:pt x="556" y="6"/>
                </a:lnTo>
                <a:lnTo>
                  <a:pt x="563" y="6"/>
                </a:lnTo>
                <a:lnTo>
                  <a:pt x="569" y="6"/>
                </a:lnTo>
                <a:lnTo>
                  <a:pt x="573" y="6"/>
                </a:lnTo>
                <a:lnTo>
                  <a:pt x="576" y="6"/>
                </a:lnTo>
                <a:lnTo>
                  <a:pt x="591" y="6"/>
                </a:lnTo>
                <a:lnTo>
                  <a:pt x="592" y="6"/>
                </a:lnTo>
                <a:lnTo>
                  <a:pt x="592" y="0"/>
                </a:lnTo>
                <a:lnTo>
                  <a:pt x="604" y="2"/>
                </a:lnTo>
                <a:lnTo>
                  <a:pt x="606" y="3"/>
                </a:lnTo>
                <a:lnTo>
                  <a:pt x="616" y="6"/>
                </a:lnTo>
                <a:lnTo>
                  <a:pt x="649" y="6"/>
                </a:lnTo>
                <a:lnTo>
                  <a:pt x="670" y="6"/>
                </a:lnTo>
                <a:lnTo>
                  <a:pt x="680" y="6"/>
                </a:lnTo>
                <a:lnTo>
                  <a:pt x="736" y="6"/>
                </a:lnTo>
                <a:lnTo>
                  <a:pt x="741" y="6"/>
                </a:lnTo>
                <a:lnTo>
                  <a:pt x="747" y="6"/>
                </a:lnTo>
                <a:lnTo>
                  <a:pt x="797" y="3"/>
                </a:lnTo>
                <a:lnTo>
                  <a:pt x="804" y="3"/>
                </a:lnTo>
                <a:lnTo>
                  <a:pt x="827" y="3"/>
                </a:lnTo>
                <a:lnTo>
                  <a:pt x="952" y="4"/>
                </a:lnTo>
                <a:lnTo>
                  <a:pt x="978" y="4"/>
                </a:lnTo>
                <a:lnTo>
                  <a:pt x="1004" y="5"/>
                </a:lnTo>
                <a:lnTo>
                  <a:pt x="1009" y="8"/>
                </a:lnTo>
                <a:lnTo>
                  <a:pt x="1030" y="27"/>
                </a:lnTo>
                <a:lnTo>
                  <a:pt x="1049" y="43"/>
                </a:lnTo>
                <a:lnTo>
                  <a:pt x="1058" y="50"/>
                </a:lnTo>
                <a:lnTo>
                  <a:pt x="1110" y="95"/>
                </a:lnTo>
                <a:lnTo>
                  <a:pt x="1142" y="120"/>
                </a:lnTo>
                <a:lnTo>
                  <a:pt x="1149" y="126"/>
                </a:lnTo>
                <a:lnTo>
                  <a:pt x="1157" y="132"/>
                </a:lnTo>
                <a:lnTo>
                  <a:pt x="1157" y="136"/>
                </a:lnTo>
                <a:lnTo>
                  <a:pt x="1225" y="186"/>
                </a:lnTo>
                <a:lnTo>
                  <a:pt x="1234" y="192"/>
                </a:lnTo>
                <a:lnTo>
                  <a:pt x="1293" y="236"/>
                </a:lnTo>
                <a:lnTo>
                  <a:pt x="1319" y="255"/>
                </a:lnTo>
                <a:lnTo>
                  <a:pt x="1329" y="269"/>
                </a:lnTo>
                <a:lnTo>
                  <a:pt x="1337" y="279"/>
                </a:lnTo>
                <a:lnTo>
                  <a:pt x="1339" y="282"/>
                </a:lnTo>
                <a:lnTo>
                  <a:pt x="1341" y="284"/>
                </a:lnTo>
                <a:lnTo>
                  <a:pt x="1342" y="285"/>
                </a:lnTo>
                <a:lnTo>
                  <a:pt x="1332" y="287"/>
                </a:lnTo>
                <a:lnTo>
                  <a:pt x="1333" y="311"/>
                </a:lnTo>
                <a:lnTo>
                  <a:pt x="1334" y="327"/>
                </a:lnTo>
                <a:lnTo>
                  <a:pt x="1371" y="329"/>
                </a:lnTo>
                <a:lnTo>
                  <a:pt x="1447" y="428"/>
                </a:lnTo>
                <a:lnTo>
                  <a:pt x="1537" y="548"/>
                </a:lnTo>
                <a:lnTo>
                  <a:pt x="1617" y="649"/>
                </a:lnTo>
                <a:lnTo>
                  <a:pt x="1619" y="655"/>
                </a:lnTo>
                <a:lnTo>
                  <a:pt x="1635" y="660"/>
                </a:lnTo>
                <a:lnTo>
                  <a:pt x="1652" y="667"/>
                </a:lnTo>
                <a:lnTo>
                  <a:pt x="1715" y="683"/>
                </a:lnTo>
                <a:lnTo>
                  <a:pt x="1751" y="692"/>
                </a:lnTo>
                <a:lnTo>
                  <a:pt x="1753" y="720"/>
                </a:lnTo>
                <a:lnTo>
                  <a:pt x="1755" y="771"/>
                </a:lnTo>
                <a:lnTo>
                  <a:pt x="1755" y="801"/>
                </a:lnTo>
                <a:lnTo>
                  <a:pt x="1757" y="856"/>
                </a:lnTo>
                <a:lnTo>
                  <a:pt x="1758" y="864"/>
                </a:lnTo>
                <a:lnTo>
                  <a:pt x="1868" y="882"/>
                </a:lnTo>
                <a:lnTo>
                  <a:pt x="1938" y="888"/>
                </a:lnTo>
                <a:lnTo>
                  <a:pt x="1982" y="932"/>
                </a:lnTo>
                <a:lnTo>
                  <a:pt x="1988" y="937"/>
                </a:lnTo>
                <a:lnTo>
                  <a:pt x="1994" y="942"/>
                </a:lnTo>
                <a:lnTo>
                  <a:pt x="2018" y="961"/>
                </a:lnTo>
                <a:lnTo>
                  <a:pt x="2090" y="1022"/>
                </a:lnTo>
                <a:lnTo>
                  <a:pt x="2123" y="1050"/>
                </a:lnTo>
                <a:lnTo>
                  <a:pt x="2121" y="1055"/>
                </a:lnTo>
                <a:lnTo>
                  <a:pt x="2115" y="1065"/>
                </a:lnTo>
                <a:lnTo>
                  <a:pt x="1988" y="1258"/>
                </a:lnTo>
                <a:lnTo>
                  <a:pt x="1979" y="1273"/>
                </a:lnTo>
                <a:lnTo>
                  <a:pt x="1978" y="1274"/>
                </a:lnTo>
                <a:lnTo>
                  <a:pt x="1883" y="1419"/>
                </a:lnTo>
                <a:lnTo>
                  <a:pt x="1871" y="1438"/>
                </a:lnTo>
                <a:lnTo>
                  <a:pt x="1857" y="1462"/>
                </a:lnTo>
                <a:lnTo>
                  <a:pt x="1842" y="1485"/>
                </a:lnTo>
                <a:lnTo>
                  <a:pt x="1830" y="1505"/>
                </a:lnTo>
                <a:lnTo>
                  <a:pt x="1831" y="1554"/>
                </a:lnTo>
                <a:lnTo>
                  <a:pt x="1851" y="1554"/>
                </a:lnTo>
                <a:lnTo>
                  <a:pt x="1850" y="1596"/>
                </a:lnTo>
                <a:lnTo>
                  <a:pt x="1831" y="1596"/>
                </a:lnTo>
                <a:lnTo>
                  <a:pt x="1831" y="1610"/>
                </a:lnTo>
                <a:lnTo>
                  <a:pt x="1832" y="1686"/>
                </a:lnTo>
                <a:lnTo>
                  <a:pt x="1832" y="1731"/>
                </a:lnTo>
                <a:lnTo>
                  <a:pt x="1835" y="1739"/>
                </a:lnTo>
                <a:lnTo>
                  <a:pt x="1815" y="1745"/>
                </a:lnTo>
                <a:lnTo>
                  <a:pt x="1779" y="1767"/>
                </a:lnTo>
                <a:lnTo>
                  <a:pt x="1778" y="1769"/>
                </a:lnTo>
                <a:lnTo>
                  <a:pt x="1744" y="1789"/>
                </a:lnTo>
                <a:lnTo>
                  <a:pt x="1731" y="1791"/>
                </a:lnTo>
                <a:lnTo>
                  <a:pt x="1715" y="1796"/>
                </a:lnTo>
                <a:lnTo>
                  <a:pt x="1704" y="1799"/>
                </a:lnTo>
                <a:lnTo>
                  <a:pt x="1692" y="1803"/>
                </a:lnTo>
                <a:lnTo>
                  <a:pt x="1688" y="1805"/>
                </a:lnTo>
                <a:lnTo>
                  <a:pt x="1685" y="1803"/>
                </a:lnTo>
                <a:lnTo>
                  <a:pt x="1639" y="1798"/>
                </a:lnTo>
                <a:lnTo>
                  <a:pt x="1623" y="1795"/>
                </a:lnTo>
                <a:lnTo>
                  <a:pt x="1609" y="1862"/>
                </a:lnTo>
                <a:lnTo>
                  <a:pt x="1594" y="1930"/>
                </a:lnTo>
                <a:lnTo>
                  <a:pt x="1587" y="1964"/>
                </a:lnTo>
                <a:lnTo>
                  <a:pt x="1578" y="2003"/>
                </a:lnTo>
                <a:lnTo>
                  <a:pt x="1571" y="2035"/>
                </a:lnTo>
                <a:lnTo>
                  <a:pt x="1569" y="2033"/>
                </a:lnTo>
                <a:lnTo>
                  <a:pt x="1558" y="2001"/>
                </a:lnTo>
                <a:lnTo>
                  <a:pt x="1538" y="1973"/>
                </a:lnTo>
                <a:lnTo>
                  <a:pt x="1521" y="1949"/>
                </a:lnTo>
                <a:lnTo>
                  <a:pt x="1498" y="1920"/>
                </a:lnTo>
                <a:lnTo>
                  <a:pt x="1491" y="1911"/>
                </a:lnTo>
                <a:lnTo>
                  <a:pt x="1476" y="1897"/>
                </a:lnTo>
                <a:lnTo>
                  <a:pt x="1463" y="1880"/>
                </a:lnTo>
                <a:lnTo>
                  <a:pt x="1463" y="1880"/>
                </a:lnTo>
                <a:lnTo>
                  <a:pt x="1456" y="1873"/>
                </a:lnTo>
                <a:lnTo>
                  <a:pt x="1430" y="1849"/>
                </a:lnTo>
                <a:lnTo>
                  <a:pt x="1423" y="1845"/>
                </a:lnTo>
                <a:lnTo>
                  <a:pt x="1421" y="1844"/>
                </a:lnTo>
                <a:lnTo>
                  <a:pt x="1420" y="1843"/>
                </a:lnTo>
                <a:lnTo>
                  <a:pt x="1420" y="1843"/>
                </a:lnTo>
                <a:lnTo>
                  <a:pt x="1420" y="1843"/>
                </a:lnTo>
                <a:lnTo>
                  <a:pt x="1405" y="1829"/>
                </a:lnTo>
                <a:lnTo>
                  <a:pt x="1399" y="1824"/>
                </a:lnTo>
                <a:lnTo>
                  <a:pt x="1383" y="1812"/>
                </a:lnTo>
                <a:lnTo>
                  <a:pt x="1366" y="1802"/>
                </a:lnTo>
                <a:lnTo>
                  <a:pt x="1347" y="1788"/>
                </a:lnTo>
                <a:lnTo>
                  <a:pt x="1336" y="1780"/>
                </a:lnTo>
                <a:lnTo>
                  <a:pt x="1327" y="1775"/>
                </a:lnTo>
                <a:lnTo>
                  <a:pt x="1319" y="1770"/>
                </a:lnTo>
                <a:lnTo>
                  <a:pt x="1313" y="1767"/>
                </a:lnTo>
                <a:lnTo>
                  <a:pt x="1303" y="1766"/>
                </a:lnTo>
                <a:lnTo>
                  <a:pt x="1302" y="1766"/>
                </a:lnTo>
                <a:lnTo>
                  <a:pt x="1288" y="1767"/>
                </a:lnTo>
                <a:lnTo>
                  <a:pt x="1287" y="1781"/>
                </a:lnTo>
                <a:lnTo>
                  <a:pt x="1280" y="1786"/>
                </a:lnTo>
                <a:lnTo>
                  <a:pt x="1282" y="1794"/>
                </a:lnTo>
                <a:lnTo>
                  <a:pt x="1282" y="1795"/>
                </a:lnTo>
                <a:lnTo>
                  <a:pt x="1272" y="1789"/>
                </a:lnTo>
                <a:lnTo>
                  <a:pt x="1242" y="1781"/>
                </a:lnTo>
                <a:lnTo>
                  <a:pt x="1235" y="1772"/>
                </a:lnTo>
                <a:lnTo>
                  <a:pt x="1230" y="1771"/>
                </a:lnTo>
                <a:lnTo>
                  <a:pt x="1227" y="1772"/>
                </a:lnTo>
                <a:lnTo>
                  <a:pt x="1216" y="1774"/>
                </a:lnTo>
                <a:lnTo>
                  <a:pt x="1212" y="1774"/>
                </a:lnTo>
                <a:lnTo>
                  <a:pt x="1210" y="1771"/>
                </a:lnTo>
                <a:lnTo>
                  <a:pt x="1209" y="1767"/>
                </a:lnTo>
                <a:lnTo>
                  <a:pt x="1208" y="1764"/>
                </a:lnTo>
                <a:lnTo>
                  <a:pt x="1211" y="1762"/>
                </a:lnTo>
                <a:lnTo>
                  <a:pt x="1210" y="1757"/>
                </a:lnTo>
                <a:lnTo>
                  <a:pt x="1200" y="1738"/>
                </a:lnTo>
                <a:lnTo>
                  <a:pt x="1194" y="1727"/>
                </a:lnTo>
                <a:lnTo>
                  <a:pt x="1191" y="1724"/>
                </a:lnTo>
                <a:lnTo>
                  <a:pt x="1192" y="1718"/>
                </a:lnTo>
                <a:lnTo>
                  <a:pt x="1184" y="1704"/>
                </a:lnTo>
                <a:lnTo>
                  <a:pt x="1180" y="1695"/>
                </a:lnTo>
                <a:lnTo>
                  <a:pt x="1180" y="1695"/>
                </a:lnTo>
                <a:lnTo>
                  <a:pt x="1176" y="1689"/>
                </a:lnTo>
                <a:lnTo>
                  <a:pt x="1176" y="1689"/>
                </a:lnTo>
                <a:lnTo>
                  <a:pt x="1158" y="1683"/>
                </a:lnTo>
                <a:lnTo>
                  <a:pt x="1154" y="1682"/>
                </a:lnTo>
                <a:lnTo>
                  <a:pt x="1153" y="1680"/>
                </a:lnTo>
                <a:lnTo>
                  <a:pt x="1155" y="1675"/>
                </a:lnTo>
                <a:lnTo>
                  <a:pt x="1149" y="1668"/>
                </a:lnTo>
                <a:lnTo>
                  <a:pt x="1142" y="1667"/>
                </a:lnTo>
                <a:lnTo>
                  <a:pt x="1136" y="1644"/>
                </a:lnTo>
                <a:lnTo>
                  <a:pt x="1126" y="1632"/>
                </a:lnTo>
                <a:lnTo>
                  <a:pt x="1126" y="1632"/>
                </a:lnTo>
                <a:lnTo>
                  <a:pt x="1116" y="1619"/>
                </a:lnTo>
                <a:lnTo>
                  <a:pt x="1114" y="1617"/>
                </a:lnTo>
                <a:lnTo>
                  <a:pt x="1095" y="1590"/>
                </a:lnTo>
                <a:lnTo>
                  <a:pt x="1089" y="1582"/>
                </a:lnTo>
                <a:lnTo>
                  <a:pt x="1074" y="1574"/>
                </a:lnTo>
                <a:lnTo>
                  <a:pt x="1067" y="1558"/>
                </a:lnTo>
                <a:lnTo>
                  <a:pt x="1066" y="1558"/>
                </a:lnTo>
                <a:lnTo>
                  <a:pt x="1060" y="1553"/>
                </a:lnTo>
                <a:lnTo>
                  <a:pt x="1055" y="1543"/>
                </a:lnTo>
                <a:lnTo>
                  <a:pt x="1033" y="1522"/>
                </a:lnTo>
                <a:lnTo>
                  <a:pt x="1024" y="1513"/>
                </a:lnTo>
                <a:lnTo>
                  <a:pt x="1016" y="1499"/>
                </a:lnTo>
                <a:lnTo>
                  <a:pt x="1007" y="1485"/>
                </a:lnTo>
                <a:lnTo>
                  <a:pt x="1001" y="1476"/>
                </a:lnTo>
                <a:lnTo>
                  <a:pt x="987" y="1473"/>
                </a:lnTo>
                <a:lnTo>
                  <a:pt x="976" y="1469"/>
                </a:lnTo>
                <a:lnTo>
                  <a:pt x="975" y="1469"/>
                </a:lnTo>
                <a:lnTo>
                  <a:pt x="967" y="1463"/>
                </a:lnTo>
                <a:lnTo>
                  <a:pt x="956" y="1463"/>
                </a:lnTo>
                <a:lnTo>
                  <a:pt x="940" y="1459"/>
                </a:lnTo>
                <a:lnTo>
                  <a:pt x="939" y="1456"/>
                </a:lnTo>
                <a:lnTo>
                  <a:pt x="933" y="1452"/>
                </a:lnTo>
                <a:lnTo>
                  <a:pt x="932" y="1451"/>
                </a:lnTo>
                <a:lnTo>
                  <a:pt x="931" y="1443"/>
                </a:lnTo>
                <a:lnTo>
                  <a:pt x="919" y="1439"/>
                </a:lnTo>
                <a:lnTo>
                  <a:pt x="913" y="1442"/>
                </a:lnTo>
                <a:lnTo>
                  <a:pt x="910" y="1440"/>
                </a:lnTo>
                <a:lnTo>
                  <a:pt x="897" y="1432"/>
                </a:lnTo>
                <a:lnTo>
                  <a:pt x="893" y="1429"/>
                </a:lnTo>
                <a:lnTo>
                  <a:pt x="894" y="1423"/>
                </a:lnTo>
                <a:lnTo>
                  <a:pt x="895" y="1418"/>
                </a:lnTo>
                <a:lnTo>
                  <a:pt x="874" y="1398"/>
                </a:lnTo>
                <a:lnTo>
                  <a:pt x="867" y="1394"/>
                </a:lnTo>
                <a:lnTo>
                  <a:pt x="855" y="1389"/>
                </a:lnTo>
                <a:lnTo>
                  <a:pt x="850" y="1383"/>
                </a:lnTo>
                <a:lnTo>
                  <a:pt x="846" y="1379"/>
                </a:lnTo>
                <a:lnTo>
                  <a:pt x="833" y="1360"/>
                </a:lnTo>
                <a:lnTo>
                  <a:pt x="828" y="1358"/>
                </a:lnTo>
                <a:lnTo>
                  <a:pt x="812" y="1349"/>
                </a:lnTo>
                <a:lnTo>
                  <a:pt x="791" y="1337"/>
                </a:lnTo>
                <a:lnTo>
                  <a:pt x="777" y="1328"/>
                </a:lnTo>
                <a:lnTo>
                  <a:pt x="769" y="1323"/>
                </a:lnTo>
                <a:lnTo>
                  <a:pt x="760" y="1317"/>
                </a:lnTo>
                <a:lnTo>
                  <a:pt x="753" y="1311"/>
                </a:lnTo>
                <a:lnTo>
                  <a:pt x="739" y="1298"/>
                </a:lnTo>
                <a:lnTo>
                  <a:pt x="734" y="1293"/>
                </a:lnTo>
                <a:lnTo>
                  <a:pt x="732" y="1291"/>
                </a:lnTo>
                <a:lnTo>
                  <a:pt x="716" y="1286"/>
                </a:lnTo>
                <a:lnTo>
                  <a:pt x="713" y="1286"/>
                </a:lnTo>
                <a:lnTo>
                  <a:pt x="690" y="1280"/>
                </a:lnTo>
                <a:lnTo>
                  <a:pt x="671" y="1271"/>
                </a:lnTo>
                <a:lnTo>
                  <a:pt x="653" y="1263"/>
                </a:lnTo>
                <a:lnTo>
                  <a:pt x="643" y="1259"/>
                </a:lnTo>
                <a:lnTo>
                  <a:pt x="631" y="1256"/>
                </a:lnTo>
                <a:lnTo>
                  <a:pt x="605" y="1249"/>
                </a:lnTo>
                <a:lnTo>
                  <a:pt x="570" y="1240"/>
                </a:lnTo>
                <a:lnTo>
                  <a:pt x="567" y="1239"/>
                </a:lnTo>
                <a:lnTo>
                  <a:pt x="560" y="1231"/>
                </a:lnTo>
                <a:lnTo>
                  <a:pt x="546" y="1214"/>
                </a:lnTo>
                <a:lnTo>
                  <a:pt x="533" y="1198"/>
                </a:lnTo>
                <a:lnTo>
                  <a:pt x="529" y="1193"/>
                </a:lnTo>
                <a:lnTo>
                  <a:pt x="478" y="1158"/>
                </a:lnTo>
                <a:lnTo>
                  <a:pt x="477" y="1157"/>
                </a:lnTo>
                <a:lnTo>
                  <a:pt x="477" y="1157"/>
                </a:lnTo>
                <a:lnTo>
                  <a:pt x="477" y="1157"/>
                </a:lnTo>
                <a:lnTo>
                  <a:pt x="476" y="1156"/>
                </a:lnTo>
                <a:lnTo>
                  <a:pt x="474" y="1155"/>
                </a:lnTo>
                <a:lnTo>
                  <a:pt x="454" y="1141"/>
                </a:lnTo>
                <a:lnTo>
                  <a:pt x="437" y="1129"/>
                </a:lnTo>
                <a:lnTo>
                  <a:pt x="386" y="1094"/>
                </a:lnTo>
                <a:lnTo>
                  <a:pt x="347" y="1068"/>
                </a:lnTo>
                <a:lnTo>
                  <a:pt x="346" y="1067"/>
                </a:lnTo>
                <a:lnTo>
                  <a:pt x="332" y="1054"/>
                </a:lnTo>
                <a:lnTo>
                  <a:pt x="324" y="1046"/>
                </a:lnTo>
                <a:lnTo>
                  <a:pt x="318" y="1041"/>
                </a:lnTo>
                <a:lnTo>
                  <a:pt x="315" y="1037"/>
                </a:lnTo>
                <a:lnTo>
                  <a:pt x="305" y="1028"/>
                </a:lnTo>
                <a:lnTo>
                  <a:pt x="294" y="1017"/>
                </a:lnTo>
                <a:lnTo>
                  <a:pt x="261" y="985"/>
                </a:lnTo>
                <a:lnTo>
                  <a:pt x="251" y="975"/>
                </a:lnTo>
                <a:lnTo>
                  <a:pt x="239" y="961"/>
                </a:lnTo>
                <a:lnTo>
                  <a:pt x="187" y="897"/>
                </a:lnTo>
                <a:lnTo>
                  <a:pt x="186" y="895"/>
                </a:lnTo>
                <a:lnTo>
                  <a:pt x="185" y="894"/>
                </a:lnTo>
                <a:lnTo>
                  <a:pt x="154" y="861"/>
                </a:lnTo>
                <a:lnTo>
                  <a:pt x="154" y="861"/>
                </a:lnTo>
                <a:lnTo>
                  <a:pt x="153" y="860"/>
                </a:lnTo>
                <a:lnTo>
                  <a:pt x="109" y="816"/>
                </a:lnTo>
                <a:lnTo>
                  <a:pt x="86" y="794"/>
                </a:lnTo>
                <a:lnTo>
                  <a:pt x="79" y="789"/>
                </a:lnTo>
                <a:lnTo>
                  <a:pt x="68" y="782"/>
                </a:lnTo>
                <a:lnTo>
                  <a:pt x="62" y="778"/>
                </a:lnTo>
                <a:lnTo>
                  <a:pt x="62" y="778"/>
                </a:lnTo>
                <a:lnTo>
                  <a:pt x="50" y="772"/>
                </a:lnTo>
                <a:lnTo>
                  <a:pt x="5" y="748"/>
                </a:lnTo>
                <a:lnTo>
                  <a:pt x="0" y="744"/>
                </a:lnTo>
                <a:lnTo>
                  <a:pt x="2" y="740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9866DD00-4B8F-42D4-0080-B74089FC59A6}"/>
              </a:ext>
            </a:extLst>
          </p:cNvPr>
          <p:cNvSpPr>
            <a:spLocks/>
          </p:cNvSpPr>
          <p:nvPr/>
        </p:nvSpPr>
        <p:spPr bwMode="auto">
          <a:xfrm>
            <a:off x="5008111" y="1419622"/>
            <a:ext cx="3370263" cy="3230563"/>
          </a:xfrm>
          <a:custGeom>
            <a:avLst/>
            <a:gdLst>
              <a:gd name="T0" fmla="*/ 51 w 2123"/>
              <a:gd name="T1" fmla="*/ 704 h 2035"/>
              <a:gd name="T2" fmla="*/ 55 w 2123"/>
              <a:gd name="T3" fmla="*/ 633 h 2035"/>
              <a:gd name="T4" fmla="*/ 67 w 2123"/>
              <a:gd name="T5" fmla="*/ 588 h 2035"/>
              <a:gd name="T6" fmla="*/ 128 w 2123"/>
              <a:gd name="T7" fmla="*/ 484 h 2035"/>
              <a:gd name="T8" fmla="*/ 158 w 2123"/>
              <a:gd name="T9" fmla="*/ 466 h 2035"/>
              <a:gd name="T10" fmla="*/ 171 w 2123"/>
              <a:gd name="T11" fmla="*/ 396 h 2035"/>
              <a:gd name="T12" fmla="*/ 197 w 2123"/>
              <a:gd name="T13" fmla="*/ 355 h 2035"/>
              <a:gd name="T14" fmla="*/ 222 w 2123"/>
              <a:gd name="T15" fmla="*/ 324 h 2035"/>
              <a:gd name="T16" fmla="*/ 262 w 2123"/>
              <a:gd name="T17" fmla="*/ 271 h 2035"/>
              <a:gd name="T18" fmla="*/ 341 w 2123"/>
              <a:gd name="T19" fmla="*/ 217 h 2035"/>
              <a:gd name="T20" fmla="*/ 366 w 2123"/>
              <a:gd name="T21" fmla="*/ 190 h 2035"/>
              <a:gd name="T22" fmla="*/ 420 w 2123"/>
              <a:gd name="T23" fmla="*/ 163 h 2035"/>
              <a:gd name="T24" fmla="*/ 420 w 2123"/>
              <a:gd name="T25" fmla="*/ 84 h 2035"/>
              <a:gd name="T26" fmla="*/ 420 w 2123"/>
              <a:gd name="T27" fmla="*/ 29 h 2035"/>
              <a:gd name="T28" fmla="*/ 455 w 2123"/>
              <a:gd name="T29" fmla="*/ 6 h 2035"/>
              <a:gd name="T30" fmla="*/ 524 w 2123"/>
              <a:gd name="T31" fmla="*/ 6 h 2035"/>
              <a:gd name="T32" fmla="*/ 591 w 2123"/>
              <a:gd name="T33" fmla="*/ 6 h 2035"/>
              <a:gd name="T34" fmla="*/ 649 w 2123"/>
              <a:gd name="T35" fmla="*/ 6 h 2035"/>
              <a:gd name="T36" fmla="*/ 797 w 2123"/>
              <a:gd name="T37" fmla="*/ 3 h 2035"/>
              <a:gd name="T38" fmla="*/ 1009 w 2123"/>
              <a:gd name="T39" fmla="*/ 8 h 2035"/>
              <a:gd name="T40" fmla="*/ 1149 w 2123"/>
              <a:gd name="T41" fmla="*/ 126 h 2035"/>
              <a:gd name="T42" fmla="*/ 1319 w 2123"/>
              <a:gd name="T43" fmla="*/ 255 h 2035"/>
              <a:gd name="T44" fmla="*/ 1332 w 2123"/>
              <a:gd name="T45" fmla="*/ 287 h 2035"/>
              <a:gd name="T46" fmla="*/ 1617 w 2123"/>
              <a:gd name="T47" fmla="*/ 649 h 2035"/>
              <a:gd name="T48" fmla="*/ 1753 w 2123"/>
              <a:gd name="T49" fmla="*/ 720 h 2035"/>
              <a:gd name="T50" fmla="*/ 1938 w 2123"/>
              <a:gd name="T51" fmla="*/ 888 h 2035"/>
              <a:gd name="T52" fmla="*/ 2123 w 2123"/>
              <a:gd name="T53" fmla="*/ 1050 h 2035"/>
              <a:gd name="T54" fmla="*/ 1883 w 2123"/>
              <a:gd name="T55" fmla="*/ 1419 h 2035"/>
              <a:gd name="T56" fmla="*/ 1851 w 2123"/>
              <a:gd name="T57" fmla="*/ 1554 h 2035"/>
              <a:gd name="T58" fmla="*/ 1835 w 2123"/>
              <a:gd name="T59" fmla="*/ 1739 h 2035"/>
              <a:gd name="T60" fmla="*/ 1715 w 2123"/>
              <a:gd name="T61" fmla="*/ 1796 h 2035"/>
              <a:gd name="T62" fmla="*/ 1623 w 2123"/>
              <a:gd name="T63" fmla="*/ 1795 h 2035"/>
              <a:gd name="T64" fmla="*/ 1569 w 2123"/>
              <a:gd name="T65" fmla="*/ 2033 h 2035"/>
              <a:gd name="T66" fmla="*/ 1476 w 2123"/>
              <a:gd name="T67" fmla="*/ 1897 h 2035"/>
              <a:gd name="T68" fmla="*/ 1421 w 2123"/>
              <a:gd name="T69" fmla="*/ 1844 h 2035"/>
              <a:gd name="T70" fmla="*/ 1383 w 2123"/>
              <a:gd name="T71" fmla="*/ 1812 h 2035"/>
              <a:gd name="T72" fmla="*/ 1313 w 2123"/>
              <a:gd name="T73" fmla="*/ 1767 h 2035"/>
              <a:gd name="T74" fmla="*/ 1282 w 2123"/>
              <a:gd name="T75" fmla="*/ 1794 h 2035"/>
              <a:gd name="T76" fmla="*/ 1227 w 2123"/>
              <a:gd name="T77" fmla="*/ 1772 h 2035"/>
              <a:gd name="T78" fmla="*/ 1211 w 2123"/>
              <a:gd name="T79" fmla="*/ 1762 h 2035"/>
              <a:gd name="T80" fmla="*/ 1184 w 2123"/>
              <a:gd name="T81" fmla="*/ 1704 h 2035"/>
              <a:gd name="T82" fmla="*/ 1154 w 2123"/>
              <a:gd name="T83" fmla="*/ 1682 h 2035"/>
              <a:gd name="T84" fmla="*/ 1126 w 2123"/>
              <a:gd name="T85" fmla="*/ 1632 h 2035"/>
              <a:gd name="T86" fmla="*/ 1074 w 2123"/>
              <a:gd name="T87" fmla="*/ 1574 h 2035"/>
              <a:gd name="T88" fmla="*/ 1024 w 2123"/>
              <a:gd name="T89" fmla="*/ 1513 h 2035"/>
              <a:gd name="T90" fmla="*/ 975 w 2123"/>
              <a:gd name="T91" fmla="*/ 1469 h 2035"/>
              <a:gd name="T92" fmla="*/ 932 w 2123"/>
              <a:gd name="T93" fmla="*/ 1451 h 2035"/>
              <a:gd name="T94" fmla="*/ 893 w 2123"/>
              <a:gd name="T95" fmla="*/ 1429 h 2035"/>
              <a:gd name="T96" fmla="*/ 850 w 2123"/>
              <a:gd name="T97" fmla="*/ 1383 h 2035"/>
              <a:gd name="T98" fmla="*/ 777 w 2123"/>
              <a:gd name="T99" fmla="*/ 1328 h 2035"/>
              <a:gd name="T100" fmla="*/ 732 w 2123"/>
              <a:gd name="T101" fmla="*/ 1291 h 2035"/>
              <a:gd name="T102" fmla="*/ 643 w 2123"/>
              <a:gd name="T103" fmla="*/ 1259 h 2035"/>
              <a:gd name="T104" fmla="*/ 546 w 2123"/>
              <a:gd name="T105" fmla="*/ 1214 h 2035"/>
              <a:gd name="T106" fmla="*/ 477 w 2123"/>
              <a:gd name="T107" fmla="*/ 1157 h 2035"/>
              <a:gd name="T108" fmla="*/ 347 w 2123"/>
              <a:gd name="T109" fmla="*/ 1068 h 2035"/>
              <a:gd name="T110" fmla="*/ 305 w 2123"/>
              <a:gd name="T111" fmla="*/ 1028 h 2035"/>
              <a:gd name="T112" fmla="*/ 186 w 2123"/>
              <a:gd name="T113" fmla="*/ 895 h 2035"/>
              <a:gd name="T114" fmla="*/ 86 w 2123"/>
              <a:gd name="T115" fmla="*/ 794 h 2035"/>
              <a:gd name="T116" fmla="*/ 5 w 2123"/>
              <a:gd name="T117" fmla="*/ 748 h 20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123" h="2035">
                <a:moveTo>
                  <a:pt x="2" y="740"/>
                </a:moveTo>
                <a:lnTo>
                  <a:pt x="4" y="734"/>
                </a:lnTo>
                <a:lnTo>
                  <a:pt x="6" y="730"/>
                </a:lnTo>
                <a:lnTo>
                  <a:pt x="29" y="716"/>
                </a:lnTo>
                <a:lnTo>
                  <a:pt x="29" y="717"/>
                </a:lnTo>
                <a:lnTo>
                  <a:pt x="51" y="704"/>
                </a:lnTo>
                <a:lnTo>
                  <a:pt x="52" y="701"/>
                </a:lnTo>
                <a:lnTo>
                  <a:pt x="71" y="689"/>
                </a:lnTo>
                <a:lnTo>
                  <a:pt x="70" y="685"/>
                </a:lnTo>
                <a:lnTo>
                  <a:pt x="69" y="667"/>
                </a:lnTo>
                <a:lnTo>
                  <a:pt x="66" y="654"/>
                </a:lnTo>
                <a:lnTo>
                  <a:pt x="55" y="633"/>
                </a:lnTo>
                <a:lnTo>
                  <a:pt x="55" y="632"/>
                </a:lnTo>
                <a:lnTo>
                  <a:pt x="55" y="632"/>
                </a:lnTo>
                <a:lnTo>
                  <a:pt x="56" y="614"/>
                </a:lnTo>
                <a:lnTo>
                  <a:pt x="66" y="590"/>
                </a:lnTo>
                <a:lnTo>
                  <a:pt x="66" y="590"/>
                </a:lnTo>
                <a:lnTo>
                  <a:pt x="67" y="588"/>
                </a:lnTo>
                <a:lnTo>
                  <a:pt x="85" y="555"/>
                </a:lnTo>
                <a:lnTo>
                  <a:pt x="88" y="549"/>
                </a:lnTo>
                <a:lnTo>
                  <a:pt x="92" y="527"/>
                </a:lnTo>
                <a:lnTo>
                  <a:pt x="94" y="525"/>
                </a:lnTo>
                <a:lnTo>
                  <a:pt x="102" y="515"/>
                </a:lnTo>
                <a:lnTo>
                  <a:pt x="128" y="484"/>
                </a:lnTo>
                <a:lnTo>
                  <a:pt x="131" y="482"/>
                </a:lnTo>
                <a:lnTo>
                  <a:pt x="132" y="482"/>
                </a:lnTo>
                <a:lnTo>
                  <a:pt x="138" y="477"/>
                </a:lnTo>
                <a:lnTo>
                  <a:pt x="141" y="475"/>
                </a:lnTo>
                <a:lnTo>
                  <a:pt x="145" y="474"/>
                </a:lnTo>
                <a:lnTo>
                  <a:pt x="158" y="466"/>
                </a:lnTo>
                <a:lnTo>
                  <a:pt x="158" y="463"/>
                </a:lnTo>
                <a:lnTo>
                  <a:pt x="158" y="450"/>
                </a:lnTo>
                <a:lnTo>
                  <a:pt x="157" y="423"/>
                </a:lnTo>
                <a:lnTo>
                  <a:pt x="163" y="416"/>
                </a:lnTo>
                <a:lnTo>
                  <a:pt x="171" y="410"/>
                </a:lnTo>
                <a:lnTo>
                  <a:pt x="171" y="396"/>
                </a:lnTo>
                <a:lnTo>
                  <a:pt x="170" y="372"/>
                </a:lnTo>
                <a:lnTo>
                  <a:pt x="170" y="369"/>
                </a:lnTo>
                <a:lnTo>
                  <a:pt x="171" y="369"/>
                </a:lnTo>
                <a:lnTo>
                  <a:pt x="184" y="369"/>
                </a:lnTo>
                <a:lnTo>
                  <a:pt x="184" y="356"/>
                </a:lnTo>
                <a:lnTo>
                  <a:pt x="197" y="355"/>
                </a:lnTo>
                <a:lnTo>
                  <a:pt x="197" y="354"/>
                </a:lnTo>
                <a:lnTo>
                  <a:pt x="197" y="343"/>
                </a:lnTo>
                <a:lnTo>
                  <a:pt x="210" y="343"/>
                </a:lnTo>
                <a:lnTo>
                  <a:pt x="210" y="328"/>
                </a:lnTo>
                <a:lnTo>
                  <a:pt x="210" y="324"/>
                </a:lnTo>
                <a:lnTo>
                  <a:pt x="222" y="324"/>
                </a:lnTo>
                <a:lnTo>
                  <a:pt x="222" y="311"/>
                </a:lnTo>
                <a:lnTo>
                  <a:pt x="235" y="311"/>
                </a:lnTo>
                <a:lnTo>
                  <a:pt x="235" y="297"/>
                </a:lnTo>
                <a:lnTo>
                  <a:pt x="246" y="297"/>
                </a:lnTo>
                <a:lnTo>
                  <a:pt x="262" y="296"/>
                </a:lnTo>
                <a:lnTo>
                  <a:pt x="262" y="271"/>
                </a:lnTo>
                <a:lnTo>
                  <a:pt x="315" y="271"/>
                </a:lnTo>
                <a:lnTo>
                  <a:pt x="315" y="271"/>
                </a:lnTo>
                <a:lnTo>
                  <a:pt x="314" y="244"/>
                </a:lnTo>
                <a:lnTo>
                  <a:pt x="341" y="243"/>
                </a:lnTo>
                <a:lnTo>
                  <a:pt x="341" y="236"/>
                </a:lnTo>
                <a:lnTo>
                  <a:pt x="341" y="217"/>
                </a:lnTo>
                <a:lnTo>
                  <a:pt x="351" y="217"/>
                </a:lnTo>
                <a:lnTo>
                  <a:pt x="351" y="217"/>
                </a:lnTo>
                <a:lnTo>
                  <a:pt x="366" y="217"/>
                </a:lnTo>
                <a:lnTo>
                  <a:pt x="366" y="212"/>
                </a:lnTo>
                <a:lnTo>
                  <a:pt x="366" y="201"/>
                </a:lnTo>
                <a:lnTo>
                  <a:pt x="366" y="190"/>
                </a:lnTo>
                <a:lnTo>
                  <a:pt x="380" y="190"/>
                </a:lnTo>
                <a:lnTo>
                  <a:pt x="386" y="190"/>
                </a:lnTo>
                <a:lnTo>
                  <a:pt x="393" y="189"/>
                </a:lnTo>
                <a:lnTo>
                  <a:pt x="393" y="164"/>
                </a:lnTo>
                <a:lnTo>
                  <a:pt x="396" y="163"/>
                </a:lnTo>
                <a:lnTo>
                  <a:pt x="420" y="163"/>
                </a:lnTo>
                <a:lnTo>
                  <a:pt x="420" y="150"/>
                </a:lnTo>
                <a:lnTo>
                  <a:pt x="420" y="138"/>
                </a:lnTo>
                <a:lnTo>
                  <a:pt x="420" y="133"/>
                </a:lnTo>
                <a:lnTo>
                  <a:pt x="420" y="124"/>
                </a:lnTo>
                <a:lnTo>
                  <a:pt x="420" y="110"/>
                </a:lnTo>
                <a:lnTo>
                  <a:pt x="420" y="84"/>
                </a:lnTo>
                <a:lnTo>
                  <a:pt x="420" y="71"/>
                </a:lnTo>
                <a:lnTo>
                  <a:pt x="420" y="71"/>
                </a:lnTo>
                <a:lnTo>
                  <a:pt x="420" y="57"/>
                </a:lnTo>
                <a:lnTo>
                  <a:pt x="420" y="42"/>
                </a:lnTo>
                <a:lnTo>
                  <a:pt x="420" y="40"/>
                </a:lnTo>
                <a:lnTo>
                  <a:pt x="420" y="29"/>
                </a:lnTo>
                <a:lnTo>
                  <a:pt x="420" y="28"/>
                </a:lnTo>
                <a:lnTo>
                  <a:pt x="420" y="6"/>
                </a:lnTo>
                <a:lnTo>
                  <a:pt x="437" y="6"/>
                </a:lnTo>
                <a:lnTo>
                  <a:pt x="446" y="6"/>
                </a:lnTo>
                <a:lnTo>
                  <a:pt x="449" y="6"/>
                </a:lnTo>
                <a:lnTo>
                  <a:pt x="455" y="6"/>
                </a:lnTo>
                <a:lnTo>
                  <a:pt x="473" y="6"/>
                </a:lnTo>
                <a:lnTo>
                  <a:pt x="475" y="6"/>
                </a:lnTo>
                <a:lnTo>
                  <a:pt x="487" y="6"/>
                </a:lnTo>
                <a:lnTo>
                  <a:pt x="498" y="6"/>
                </a:lnTo>
                <a:lnTo>
                  <a:pt x="511" y="6"/>
                </a:lnTo>
                <a:lnTo>
                  <a:pt x="524" y="6"/>
                </a:lnTo>
                <a:lnTo>
                  <a:pt x="556" y="6"/>
                </a:lnTo>
                <a:lnTo>
                  <a:pt x="563" y="6"/>
                </a:lnTo>
                <a:lnTo>
                  <a:pt x="569" y="6"/>
                </a:lnTo>
                <a:lnTo>
                  <a:pt x="573" y="6"/>
                </a:lnTo>
                <a:lnTo>
                  <a:pt x="576" y="6"/>
                </a:lnTo>
                <a:lnTo>
                  <a:pt x="591" y="6"/>
                </a:lnTo>
                <a:lnTo>
                  <a:pt x="592" y="6"/>
                </a:lnTo>
                <a:lnTo>
                  <a:pt x="592" y="0"/>
                </a:lnTo>
                <a:lnTo>
                  <a:pt x="604" y="2"/>
                </a:lnTo>
                <a:lnTo>
                  <a:pt x="606" y="3"/>
                </a:lnTo>
                <a:lnTo>
                  <a:pt x="616" y="6"/>
                </a:lnTo>
                <a:lnTo>
                  <a:pt x="649" y="6"/>
                </a:lnTo>
                <a:lnTo>
                  <a:pt x="670" y="6"/>
                </a:lnTo>
                <a:lnTo>
                  <a:pt x="680" y="6"/>
                </a:lnTo>
                <a:lnTo>
                  <a:pt x="736" y="6"/>
                </a:lnTo>
                <a:lnTo>
                  <a:pt x="741" y="6"/>
                </a:lnTo>
                <a:lnTo>
                  <a:pt x="747" y="6"/>
                </a:lnTo>
                <a:lnTo>
                  <a:pt x="797" y="3"/>
                </a:lnTo>
                <a:lnTo>
                  <a:pt x="804" y="3"/>
                </a:lnTo>
                <a:lnTo>
                  <a:pt x="827" y="3"/>
                </a:lnTo>
                <a:lnTo>
                  <a:pt x="952" y="4"/>
                </a:lnTo>
                <a:lnTo>
                  <a:pt x="978" y="4"/>
                </a:lnTo>
                <a:lnTo>
                  <a:pt x="1004" y="5"/>
                </a:lnTo>
                <a:lnTo>
                  <a:pt x="1009" y="8"/>
                </a:lnTo>
                <a:lnTo>
                  <a:pt x="1030" y="27"/>
                </a:lnTo>
                <a:lnTo>
                  <a:pt x="1049" y="43"/>
                </a:lnTo>
                <a:lnTo>
                  <a:pt x="1058" y="50"/>
                </a:lnTo>
                <a:lnTo>
                  <a:pt x="1110" y="95"/>
                </a:lnTo>
                <a:lnTo>
                  <a:pt x="1142" y="120"/>
                </a:lnTo>
                <a:lnTo>
                  <a:pt x="1149" y="126"/>
                </a:lnTo>
                <a:lnTo>
                  <a:pt x="1157" y="132"/>
                </a:lnTo>
                <a:lnTo>
                  <a:pt x="1157" y="136"/>
                </a:lnTo>
                <a:lnTo>
                  <a:pt x="1225" y="186"/>
                </a:lnTo>
                <a:lnTo>
                  <a:pt x="1234" y="192"/>
                </a:lnTo>
                <a:lnTo>
                  <a:pt x="1293" y="236"/>
                </a:lnTo>
                <a:lnTo>
                  <a:pt x="1319" y="255"/>
                </a:lnTo>
                <a:lnTo>
                  <a:pt x="1329" y="269"/>
                </a:lnTo>
                <a:lnTo>
                  <a:pt x="1337" y="279"/>
                </a:lnTo>
                <a:lnTo>
                  <a:pt x="1339" y="282"/>
                </a:lnTo>
                <a:lnTo>
                  <a:pt x="1341" y="284"/>
                </a:lnTo>
                <a:lnTo>
                  <a:pt x="1342" y="285"/>
                </a:lnTo>
                <a:lnTo>
                  <a:pt x="1332" y="287"/>
                </a:lnTo>
                <a:lnTo>
                  <a:pt x="1333" y="311"/>
                </a:lnTo>
                <a:lnTo>
                  <a:pt x="1334" y="327"/>
                </a:lnTo>
                <a:lnTo>
                  <a:pt x="1371" y="329"/>
                </a:lnTo>
                <a:lnTo>
                  <a:pt x="1447" y="428"/>
                </a:lnTo>
                <a:lnTo>
                  <a:pt x="1537" y="548"/>
                </a:lnTo>
                <a:lnTo>
                  <a:pt x="1617" y="649"/>
                </a:lnTo>
                <a:lnTo>
                  <a:pt x="1619" y="655"/>
                </a:lnTo>
                <a:lnTo>
                  <a:pt x="1635" y="660"/>
                </a:lnTo>
                <a:lnTo>
                  <a:pt x="1652" y="667"/>
                </a:lnTo>
                <a:lnTo>
                  <a:pt x="1715" y="683"/>
                </a:lnTo>
                <a:lnTo>
                  <a:pt x="1751" y="692"/>
                </a:lnTo>
                <a:lnTo>
                  <a:pt x="1753" y="720"/>
                </a:lnTo>
                <a:lnTo>
                  <a:pt x="1755" y="771"/>
                </a:lnTo>
                <a:lnTo>
                  <a:pt x="1755" y="801"/>
                </a:lnTo>
                <a:lnTo>
                  <a:pt x="1757" y="856"/>
                </a:lnTo>
                <a:lnTo>
                  <a:pt x="1758" y="864"/>
                </a:lnTo>
                <a:lnTo>
                  <a:pt x="1868" y="882"/>
                </a:lnTo>
                <a:lnTo>
                  <a:pt x="1938" y="888"/>
                </a:lnTo>
                <a:lnTo>
                  <a:pt x="1982" y="932"/>
                </a:lnTo>
                <a:lnTo>
                  <a:pt x="1988" y="937"/>
                </a:lnTo>
                <a:lnTo>
                  <a:pt x="1994" y="942"/>
                </a:lnTo>
                <a:lnTo>
                  <a:pt x="2018" y="961"/>
                </a:lnTo>
                <a:lnTo>
                  <a:pt x="2090" y="1022"/>
                </a:lnTo>
                <a:lnTo>
                  <a:pt x="2123" y="1050"/>
                </a:lnTo>
                <a:lnTo>
                  <a:pt x="2121" y="1055"/>
                </a:lnTo>
                <a:lnTo>
                  <a:pt x="2115" y="1065"/>
                </a:lnTo>
                <a:lnTo>
                  <a:pt x="1988" y="1258"/>
                </a:lnTo>
                <a:lnTo>
                  <a:pt x="1979" y="1273"/>
                </a:lnTo>
                <a:lnTo>
                  <a:pt x="1978" y="1274"/>
                </a:lnTo>
                <a:lnTo>
                  <a:pt x="1883" y="1419"/>
                </a:lnTo>
                <a:lnTo>
                  <a:pt x="1871" y="1438"/>
                </a:lnTo>
                <a:lnTo>
                  <a:pt x="1857" y="1462"/>
                </a:lnTo>
                <a:lnTo>
                  <a:pt x="1842" y="1485"/>
                </a:lnTo>
                <a:lnTo>
                  <a:pt x="1830" y="1505"/>
                </a:lnTo>
                <a:lnTo>
                  <a:pt x="1831" y="1554"/>
                </a:lnTo>
                <a:lnTo>
                  <a:pt x="1851" y="1554"/>
                </a:lnTo>
                <a:lnTo>
                  <a:pt x="1850" y="1596"/>
                </a:lnTo>
                <a:lnTo>
                  <a:pt x="1831" y="1596"/>
                </a:lnTo>
                <a:lnTo>
                  <a:pt x="1831" y="1610"/>
                </a:lnTo>
                <a:lnTo>
                  <a:pt x="1832" y="1686"/>
                </a:lnTo>
                <a:lnTo>
                  <a:pt x="1832" y="1731"/>
                </a:lnTo>
                <a:lnTo>
                  <a:pt x="1835" y="1739"/>
                </a:lnTo>
                <a:lnTo>
                  <a:pt x="1815" y="1745"/>
                </a:lnTo>
                <a:lnTo>
                  <a:pt x="1779" y="1767"/>
                </a:lnTo>
                <a:lnTo>
                  <a:pt x="1778" y="1769"/>
                </a:lnTo>
                <a:lnTo>
                  <a:pt x="1744" y="1789"/>
                </a:lnTo>
                <a:lnTo>
                  <a:pt x="1731" y="1791"/>
                </a:lnTo>
                <a:lnTo>
                  <a:pt x="1715" y="1796"/>
                </a:lnTo>
                <a:lnTo>
                  <a:pt x="1704" y="1799"/>
                </a:lnTo>
                <a:lnTo>
                  <a:pt x="1692" y="1803"/>
                </a:lnTo>
                <a:lnTo>
                  <a:pt x="1688" y="1805"/>
                </a:lnTo>
                <a:lnTo>
                  <a:pt x="1685" y="1803"/>
                </a:lnTo>
                <a:lnTo>
                  <a:pt x="1639" y="1798"/>
                </a:lnTo>
                <a:lnTo>
                  <a:pt x="1623" y="1795"/>
                </a:lnTo>
                <a:lnTo>
                  <a:pt x="1609" y="1862"/>
                </a:lnTo>
                <a:lnTo>
                  <a:pt x="1594" y="1930"/>
                </a:lnTo>
                <a:lnTo>
                  <a:pt x="1587" y="1964"/>
                </a:lnTo>
                <a:lnTo>
                  <a:pt x="1578" y="2003"/>
                </a:lnTo>
                <a:lnTo>
                  <a:pt x="1571" y="2035"/>
                </a:lnTo>
                <a:lnTo>
                  <a:pt x="1569" y="2033"/>
                </a:lnTo>
                <a:lnTo>
                  <a:pt x="1558" y="2001"/>
                </a:lnTo>
                <a:lnTo>
                  <a:pt x="1538" y="1973"/>
                </a:lnTo>
                <a:lnTo>
                  <a:pt x="1521" y="1949"/>
                </a:lnTo>
                <a:lnTo>
                  <a:pt x="1498" y="1920"/>
                </a:lnTo>
                <a:lnTo>
                  <a:pt x="1491" y="1911"/>
                </a:lnTo>
                <a:lnTo>
                  <a:pt x="1476" y="1897"/>
                </a:lnTo>
                <a:lnTo>
                  <a:pt x="1463" y="1880"/>
                </a:lnTo>
                <a:lnTo>
                  <a:pt x="1463" y="1880"/>
                </a:lnTo>
                <a:lnTo>
                  <a:pt x="1456" y="1873"/>
                </a:lnTo>
                <a:lnTo>
                  <a:pt x="1430" y="1849"/>
                </a:lnTo>
                <a:lnTo>
                  <a:pt x="1423" y="1845"/>
                </a:lnTo>
                <a:lnTo>
                  <a:pt x="1421" y="1844"/>
                </a:lnTo>
                <a:lnTo>
                  <a:pt x="1420" y="1843"/>
                </a:lnTo>
                <a:lnTo>
                  <a:pt x="1420" y="1843"/>
                </a:lnTo>
                <a:lnTo>
                  <a:pt x="1420" y="1843"/>
                </a:lnTo>
                <a:lnTo>
                  <a:pt x="1405" y="1829"/>
                </a:lnTo>
                <a:lnTo>
                  <a:pt x="1399" y="1824"/>
                </a:lnTo>
                <a:lnTo>
                  <a:pt x="1383" y="1812"/>
                </a:lnTo>
                <a:lnTo>
                  <a:pt x="1366" y="1802"/>
                </a:lnTo>
                <a:lnTo>
                  <a:pt x="1347" y="1788"/>
                </a:lnTo>
                <a:lnTo>
                  <a:pt x="1336" y="1780"/>
                </a:lnTo>
                <a:lnTo>
                  <a:pt x="1327" y="1775"/>
                </a:lnTo>
                <a:lnTo>
                  <a:pt x="1319" y="1770"/>
                </a:lnTo>
                <a:lnTo>
                  <a:pt x="1313" y="1767"/>
                </a:lnTo>
                <a:lnTo>
                  <a:pt x="1303" y="1766"/>
                </a:lnTo>
                <a:lnTo>
                  <a:pt x="1302" y="1766"/>
                </a:lnTo>
                <a:lnTo>
                  <a:pt x="1288" y="1767"/>
                </a:lnTo>
                <a:lnTo>
                  <a:pt x="1287" y="1781"/>
                </a:lnTo>
                <a:lnTo>
                  <a:pt x="1280" y="1786"/>
                </a:lnTo>
                <a:lnTo>
                  <a:pt x="1282" y="1794"/>
                </a:lnTo>
                <a:lnTo>
                  <a:pt x="1282" y="1795"/>
                </a:lnTo>
                <a:lnTo>
                  <a:pt x="1272" y="1789"/>
                </a:lnTo>
                <a:lnTo>
                  <a:pt x="1242" y="1781"/>
                </a:lnTo>
                <a:lnTo>
                  <a:pt x="1235" y="1772"/>
                </a:lnTo>
                <a:lnTo>
                  <a:pt x="1230" y="1771"/>
                </a:lnTo>
                <a:lnTo>
                  <a:pt x="1227" y="1772"/>
                </a:lnTo>
                <a:lnTo>
                  <a:pt x="1216" y="1774"/>
                </a:lnTo>
                <a:lnTo>
                  <a:pt x="1212" y="1774"/>
                </a:lnTo>
                <a:lnTo>
                  <a:pt x="1210" y="1771"/>
                </a:lnTo>
                <a:lnTo>
                  <a:pt x="1209" y="1767"/>
                </a:lnTo>
                <a:lnTo>
                  <a:pt x="1208" y="1764"/>
                </a:lnTo>
                <a:lnTo>
                  <a:pt x="1211" y="1762"/>
                </a:lnTo>
                <a:lnTo>
                  <a:pt x="1210" y="1757"/>
                </a:lnTo>
                <a:lnTo>
                  <a:pt x="1200" y="1738"/>
                </a:lnTo>
                <a:lnTo>
                  <a:pt x="1194" y="1727"/>
                </a:lnTo>
                <a:lnTo>
                  <a:pt x="1191" y="1724"/>
                </a:lnTo>
                <a:lnTo>
                  <a:pt x="1192" y="1718"/>
                </a:lnTo>
                <a:lnTo>
                  <a:pt x="1184" y="1704"/>
                </a:lnTo>
                <a:lnTo>
                  <a:pt x="1180" y="1695"/>
                </a:lnTo>
                <a:lnTo>
                  <a:pt x="1180" y="1695"/>
                </a:lnTo>
                <a:lnTo>
                  <a:pt x="1176" y="1689"/>
                </a:lnTo>
                <a:lnTo>
                  <a:pt x="1176" y="1689"/>
                </a:lnTo>
                <a:lnTo>
                  <a:pt x="1158" y="1683"/>
                </a:lnTo>
                <a:lnTo>
                  <a:pt x="1154" y="1682"/>
                </a:lnTo>
                <a:lnTo>
                  <a:pt x="1153" y="1680"/>
                </a:lnTo>
                <a:lnTo>
                  <a:pt x="1155" y="1675"/>
                </a:lnTo>
                <a:lnTo>
                  <a:pt x="1149" y="1668"/>
                </a:lnTo>
                <a:lnTo>
                  <a:pt x="1142" y="1667"/>
                </a:lnTo>
                <a:lnTo>
                  <a:pt x="1136" y="1644"/>
                </a:lnTo>
                <a:lnTo>
                  <a:pt x="1126" y="1632"/>
                </a:lnTo>
                <a:lnTo>
                  <a:pt x="1126" y="1632"/>
                </a:lnTo>
                <a:lnTo>
                  <a:pt x="1116" y="1619"/>
                </a:lnTo>
                <a:lnTo>
                  <a:pt x="1114" y="1617"/>
                </a:lnTo>
                <a:lnTo>
                  <a:pt x="1095" y="1590"/>
                </a:lnTo>
                <a:lnTo>
                  <a:pt x="1089" y="1582"/>
                </a:lnTo>
                <a:lnTo>
                  <a:pt x="1074" y="1574"/>
                </a:lnTo>
                <a:lnTo>
                  <a:pt x="1067" y="1558"/>
                </a:lnTo>
                <a:lnTo>
                  <a:pt x="1066" y="1558"/>
                </a:lnTo>
                <a:lnTo>
                  <a:pt x="1060" y="1553"/>
                </a:lnTo>
                <a:lnTo>
                  <a:pt x="1055" y="1543"/>
                </a:lnTo>
                <a:lnTo>
                  <a:pt x="1033" y="1522"/>
                </a:lnTo>
                <a:lnTo>
                  <a:pt x="1024" y="1513"/>
                </a:lnTo>
                <a:lnTo>
                  <a:pt x="1016" y="1499"/>
                </a:lnTo>
                <a:lnTo>
                  <a:pt x="1007" y="1485"/>
                </a:lnTo>
                <a:lnTo>
                  <a:pt x="1001" y="1476"/>
                </a:lnTo>
                <a:lnTo>
                  <a:pt x="987" y="1473"/>
                </a:lnTo>
                <a:lnTo>
                  <a:pt x="976" y="1469"/>
                </a:lnTo>
                <a:lnTo>
                  <a:pt x="975" y="1469"/>
                </a:lnTo>
                <a:lnTo>
                  <a:pt x="967" y="1463"/>
                </a:lnTo>
                <a:lnTo>
                  <a:pt x="956" y="1463"/>
                </a:lnTo>
                <a:lnTo>
                  <a:pt x="940" y="1459"/>
                </a:lnTo>
                <a:lnTo>
                  <a:pt x="939" y="1456"/>
                </a:lnTo>
                <a:lnTo>
                  <a:pt x="933" y="1452"/>
                </a:lnTo>
                <a:lnTo>
                  <a:pt x="932" y="1451"/>
                </a:lnTo>
                <a:lnTo>
                  <a:pt x="931" y="1443"/>
                </a:lnTo>
                <a:lnTo>
                  <a:pt x="919" y="1439"/>
                </a:lnTo>
                <a:lnTo>
                  <a:pt x="913" y="1442"/>
                </a:lnTo>
                <a:lnTo>
                  <a:pt x="910" y="1440"/>
                </a:lnTo>
                <a:lnTo>
                  <a:pt x="897" y="1432"/>
                </a:lnTo>
                <a:lnTo>
                  <a:pt x="893" y="1429"/>
                </a:lnTo>
                <a:lnTo>
                  <a:pt x="894" y="1423"/>
                </a:lnTo>
                <a:lnTo>
                  <a:pt x="895" y="1418"/>
                </a:lnTo>
                <a:lnTo>
                  <a:pt x="874" y="1398"/>
                </a:lnTo>
                <a:lnTo>
                  <a:pt x="867" y="1394"/>
                </a:lnTo>
                <a:lnTo>
                  <a:pt x="855" y="1389"/>
                </a:lnTo>
                <a:lnTo>
                  <a:pt x="850" y="1383"/>
                </a:lnTo>
                <a:lnTo>
                  <a:pt x="846" y="1379"/>
                </a:lnTo>
                <a:lnTo>
                  <a:pt x="833" y="1360"/>
                </a:lnTo>
                <a:lnTo>
                  <a:pt x="828" y="1358"/>
                </a:lnTo>
                <a:lnTo>
                  <a:pt x="812" y="1349"/>
                </a:lnTo>
                <a:lnTo>
                  <a:pt x="791" y="1337"/>
                </a:lnTo>
                <a:lnTo>
                  <a:pt x="777" y="1328"/>
                </a:lnTo>
                <a:lnTo>
                  <a:pt x="769" y="1323"/>
                </a:lnTo>
                <a:lnTo>
                  <a:pt x="760" y="1317"/>
                </a:lnTo>
                <a:lnTo>
                  <a:pt x="753" y="1311"/>
                </a:lnTo>
                <a:lnTo>
                  <a:pt x="739" y="1298"/>
                </a:lnTo>
                <a:lnTo>
                  <a:pt x="734" y="1293"/>
                </a:lnTo>
                <a:lnTo>
                  <a:pt x="732" y="1291"/>
                </a:lnTo>
                <a:lnTo>
                  <a:pt x="716" y="1286"/>
                </a:lnTo>
                <a:lnTo>
                  <a:pt x="713" y="1286"/>
                </a:lnTo>
                <a:lnTo>
                  <a:pt x="690" y="1280"/>
                </a:lnTo>
                <a:lnTo>
                  <a:pt x="671" y="1271"/>
                </a:lnTo>
                <a:lnTo>
                  <a:pt x="653" y="1263"/>
                </a:lnTo>
                <a:lnTo>
                  <a:pt x="643" y="1259"/>
                </a:lnTo>
                <a:lnTo>
                  <a:pt x="631" y="1256"/>
                </a:lnTo>
                <a:lnTo>
                  <a:pt x="605" y="1249"/>
                </a:lnTo>
                <a:lnTo>
                  <a:pt x="570" y="1240"/>
                </a:lnTo>
                <a:lnTo>
                  <a:pt x="567" y="1239"/>
                </a:lnTo>
                <a:lnTo>
                  <a:pt x="560" y="1231"/>
                </a:lnTo>
                <a:lnTo>
                  <a:pt x="546" y="1214"/>
                </a:lnTo>
                <a:lnTo>
                  <a:pt x="533" y="1198"/>
                </a:lnTo>
                <a:lnTo>
                  <a:pt x="529" y="1193"/>
                </a:lnTo>
                <a:lnTo>
                  <a:pt x="478" y="1158"/>
                </a:lnTo>
                <a:lnTo>
                  <a:pt x="477" y="1157"/>
                </a:lnTo>
                <a:lnTo>
                  <a:pt x="477" y="1157"/>
                </a:lnTo>
                <a:lnTo>
                  <a:pt x="477" y="1157"/>
                </a:lnTo>
                <a:lnTo>
                  <a:pt x="476" y="1156"/>
                </a:lnTo>
                <a:lnTo>
                  <a:pt x="474" y="1155"/>
                </a:lnTo>
                <a:lnTo>
                  <a:pt x="454" y="1141"/>
                </a:lnTo>
                <a:lnTo>
                  <a:pt x="437" y="1129"/>
                </a:lnTo>
                <a:lnTo>
                  <a:pt x="386" y="1094"/>
                </a:lnTo>
                <a:lnTo>
                  <a:pt x="347" y="1068"/>
                </a:lnTo>
                <a:lnTo>
                  <a:pt x="346" y="1067"/>
                </a:lnTo>
                <a:lnTo>
                  <a:pt x="332" y="1054"/>
                </a:lnTo>
                <a:lnTo>
                  <a:pt x="324" y="1046"/>
                </a:lnTo>
                <a:lnTo>
                  <a:pt x="318" y="1041"/>
                </a:lnTo>
                <a:lnTo>
                  <a:pt x="315" y="1037"/>
                </a:lnTo>
                <a:lnTo>
                  <a:pt x="305" y="1028"/>
                </a:lnTo>
                <a:lnTo>
                  <a:pt x="294" y="1017"/>
                </a:lnTo>
                <a:lnTo>
                  <a:pt x="261" y="985"/>
                </a:lnTo>
                <a:lnTo>
                  <a:pt x="251" y="975"/>
                </a:lnTo>
                <a:lnTo>
                  <a:pt x="239" y="961"/>
                </a:lnTo>
                <a:lnTo>
                  <a:pt x="187" y="897"/>
                </a:lnTo>
                <a:lnTo>
                  <a:pt x="186" y="895"/>
                </a:lnTo>
                <a:lnTo>
                  <a:pt x="185" y="894"/>
                </a:lnTo>
                <a:lnTo>
                  <a:pt x="154" y="861"/>
                </a:lnTo>
                <a:lnTo>
                  <a:pt x="154" y="861"/>
                </a:lnTo>
                <a:lnTo>
                  <a:pt x="153" y="860"/>
                </a:lnTo>
                <a:lnTo>
                  <a:pt x="109" y="816"/>
                </a:lnTo>
                <a:lnTo>
                  <a:pt x="86" y="794"/>
                </a:lnTo>
                <a:lnTo>
                  <a:pt x="79" y="789"/>
                </a:lnTo>
                <a:lnTo>
                  <a:pt x="68" y="782"/>
                </a:lnTo>
                <a:lnTo>
                  <a:pt x="62" y="778"/>
                </a:lnTo>
                <a:lnTo>
                  <a:pt x="62" y="778"/>
                </a:lnTo>
                <a:lnTo>
                  <a:pt x="50" y="772"/>
                </a:lnTo>
                <a:lnTo>
                  <a:pt x="5" y="748"/>
                </a:lnTo>
                <a:lnTo>
                  <a:pt x="0" y="744"/>
                </a:lnTo>
                <a:lnTo>
                  <a:pt x="2" y="74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2964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22A24-57DA-A037-5674-BA7B87EBD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altLang="zh-CN" b="1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Miami-Dade County, Florida</a:t>
            </a:r>
            <a:endParaRPr lang="en-US" altLang="zh-CN" b="0" i="0" u="none" strike="noStrike" kern="100" baseline="0" dirty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91" name="Freeform 89">
            <a:extLst>
              <a:ext uri="{FF2B5EF4-FFF2-40B4-BE49-F238E27FC236}">
                <a16:creationId xmlns:a16="http://schemas.microsoft.com/office/drawing/2014/main" id="{C309D564-CDAF-5EF9-0C38-0C8D424857B6}"/>
              </a:ext>
            </a:extLst>
          </p:cNvPr>
          <p:cNvSpPr>
            <a:spLocks noEditPoints="1"/>
          </p:cNvSpPr>
          <p:nvPr/>
        </p:nvSpPr>
        <p:spPr bwMode="auto">
          <a:xfrm>
            <a:off x="1187624" y="1419622"/>
            <a:ext cx="2440662" cy="3024336"/>
          </a:xfrm>
          <a:custGeom>
            <a:avLst/>
            <a:gdLst>
              <a:gd name="T0" fmla="*/ 1149 w 1405"/>
              <a:gd name="T1" fmla="*/ 1240 h 1741"/>
              <a:gd name="T2" fmla="*/ 1185 w 1405"/>
              <a:gd name="T3" fmla="*/ 1204 h 1741"/>
              <a:gd name="T4" fmla="*/ 1234 w 1405"/>
              <a:gd name="T5" fmla="*/ 1148 h 1741"/>
              <a:gd name="T6" fmla="*/ 1273 w 1405"/>
              <a:gd name="T7" fmla="*/ 1040 h 1741"/>
              <a:gd name="T8" fmla="*/ 1288 w 1405"/>
              <a:gd name="T9" fmla="*/ 972 h 1741"/>
              <a:gd name="T10" fmla="*/ 1291 w 1405"/>
              <a:gd name="T11" fmla="*/ 1031 h 1741"/>
              <a:gd name="T12" fmla="*/ 1241 w 1405"/>
              <a:gd name="T13" fmla="*/ 1175 h 1741"/>
              <a:gd name="T14" fmla="*/ 1177 w 1405"/>
              <a:gd name="T15" fmla="*/ 1286 h 1741"/>
              <a:gd name="T16" fmla="*/ 1069 w 1405"/>
              <a:gd name="T17" fmla="*/ 1237 h 1741"/>
              <a:gd name="T18" fmla="*/ 1060 w 1405"/>
              <a:gd name="T19" fmla="*/ 1191 h 1741"/>
              <a:gd name="T20" fmla="*/ 472 w 1405"/>
              <a:gd name="T21" fmla="*/ 1658 h 1741"/>
              <a:gd name="T22" fmla="*/ 821 w 1405"/>
              <a:gd name="T23" fmla="*/ 47 h 1741"/>
              <a:gd name="T24" fmla="*/ 1074 w 1405"/>
              <a:gd name="T25" fmla="*/ 18 h 1741"/>
              <a:gd name="T26" fmla="*/ 1284 w 1405"/>
              <a:gd name="T27" fmla="*/ 12 h 1741"/>
              <a:gd name="T28" fmla="*/ 1394 w 1405"/>
              <a:gd name="T29" fmla="*/ 8 h 1741"/>
              <a:gd name="T30" fmla="*/ 1398 w 1405"/>
              <a:gd name="T31" fmla="*/ 127 h 1741"/>
              <a:gd name="T32" fmla="*/ 1402 w 1405"/>
              <a:gd name="T33" fmla="*/ 282 h 1741"/>
              <a:gd name="T34" fmla="*/ 1396 w 1405"/>
              <a:gd name="T35" fmla="*/ 357 h 1741"/>
              <a:gd name="T36" fmla="*/ 1375 w 1405"/>
              <a:gd name="T37" fmla="*/ 450 h 1741"/>
              <a:gd name="T38" fmla="*/ 1348 w 1405"/>
              <a:gd name="T39" fmla="*/ 539 h 1741"/>
              <a:gd name="T40" fmla="*/ 1327 w 1405"/>
              <a:gd name="T41" fmla="*/ 650 h 1741"/>
              <a:gd name="T42" fmla="*/ 1322 w 1405"/>
              <a:gd name="T43" fmla="*/ 513 h 1741"/>
              <a:gd name="T44" fmla="*/ 1219 w 1405"/>
              <a:gd name="T45" fmla="*/ 497 h 1741"/>
              <a:gd name="T46" fmla="*/ 1161 w 1405"/>
              <a:gd name="T47" fmla="*/ 559 h 1741"/>
              <a:gd name="T48" fmla="*/ 1125 w 1405"/>
              <a:gd name="T49" fmla="*/ 673 h 1741"/>
              <a:gd name="T50" fmla="*/ 1063 w 1405"/>
              <a:gd name="T51" fmla="*/ 750 h 1741"/>
              <a:gd name="T52" fmla="*/ 1056 w 1405"/>
              <a:gd name="T53" fmla="*/ 830 h 1741"/>
              <a:gd name="T54" fmla="*/ 1010 w 1405"/>
              <a:gd name="T55" fmla="*/ 939 h 1741"/>
              <a:gd name="T56" fmla="*/ 991 w 1405"/>
              <a:gd name="T57" fmla="*/ 1031 h 1741"/>
              <a:gd name="T58" fmla="*/ 1009 w 1405"/>
              <a:gd name="T59" fmla="*/ 1100 h 1741"/>
              <a:gd name="T60" fmla="*/ 1028 w 1405"/>
              <a:gd name="T61" fmla="*/ 1217 h 1741"/>
              <a:gd name="T62" fmla="*/ 1007 w 1405"/>
              <a:gd name="T63" fmla="*/ 1311 h 1741"/>
              <a:gd name="T64" fmla="*/ 957 w 1405"/>
              <a:gd name="T65" fmla="*/ 1354 h 1741"/>
              <a:gd name="T66" fmla="*/ 918 w 1405"/>
              <a:gd name="T67" fmla="*/ 1431 h 1741"/>
              <a:gd name="T68" fmla="*/ 845 w 1405"/>
              <a:gd name="T69" fmla="*/ 1538 h 1741"/>
              <a:gd name="T70" fmla="*/ 791 w 1405"/>
              <a:gd name="T71" fmla="*/ 1529 h 1741"/>
              <a:gd name="T72" fmla="*/ 738 w 1405"/>
              <a:gd name="T73" fmla="*/ 1549 h 1741"/>
              <a:gd name="T74" fmla="*/ 714 w 1405"/>
              <a:gd name="T75" fmla="*/ 1585 h 1741"/>
              <a:gd name="T76" fmla="*/ 698 w 1405"/>
              <a:gd name="T77" fmla="*/ 1613 h 1741"/>
              <a:gd name="T78" fmla="*/ 622 w 1405"/>
              <a:gd name="T79" fmla="*/ 1601 h 1741"/>
              <a:gd name="T80" fmla="*/ 583 w 1405"/>
              <a:gd name="T81" fmla="*/ 1604 h 1741"/>
              <a:gd name="T82" fmla="*/ 565 w 1405"/>
              <a:gd name="T83" fmla="*/ 1610 h 1741"/>
              <a:gd name="T84" fmla="*/ 538 w 1405"/>
              <a:gd name="T85" fmla="*/ 1605 h 1741"/>
              <a:gd name="T86" fmla="*/ 493 w 1405"/>
              <a:gd name="T87" fmla="*/ 1646 h 1741"/>
              <a:gd name="T88" fmla="*/ 489 w 1405"/>
              <a:gd name="T89" fmla="*/ 1612 h 1741"/>
              <a:gd name="T90" fmla="*/ 420 w 1405"/>
              <a:gd name="T91" fmla="*/ 1631 h 1741"/>
              <a:gd name="T92" fmla="*/ 400 w 1405"/>
              <a:gd name="T93" fmla="*/ 1658 h 1741"/>
              <a:gd name="T94" fmla="*/ 420 w 1405"/>
              <a:gd name="T95" fmla="*/ 1669 h 1741"/>
              <a:gd name="T96" fmla="*/ 399 w 1405"/>
              <a:gd name="T97" fmla="*/ 1725 h 1741"/>
              <a:gd name="T98" fmla="*/ 403 w 1405"/>
              <a:gd name="T99" fmla="*/ 1700 h 1741"/>
              <a:gd name="T100" fmla="*/ 379 w 1405"/>
              <a:gd name="T101" fmla="*/ 1669 h 1741"/>
              <a:gd name="T102" fmla="*/ 364 w 1405"/>
              <a:gd name="T103" fmla="*/ 1668 h 1741"/>
              <a:gd name="T104" fmla="*/ 311 w 1405"/>
              <a:gd name="T105" fmla="*/ 1718 h 1741"/>
              <a:gd name="T106" fmla="*/ 276 w 1405"/>
              <a:gd name="T107" fmla="*/ 1709 h 1741"/>
              <a:gd name="T108" fmla="*/ 257 w 1405"/>
              <a:gd name="T109" fmla="*/ 1693 h 1741"/>
              <a:gd name="T110" fmla="*/ 281 w 1405"/>
              <a:gd name="T111" fmla="*/ 1723 h 1741"/>
              <a:gd name="T112" fmla="*/ 186 w 1405"/>
              <a:gd name="T113" fmla="*/ 1698 h 1741"/>
              <a:gd name="T114" fmla="*/ 175 w 1405"/>
              <a:gd name="T115" fmla="*/ 1687 h 1741"/>
              <a:gd name="T116" fmla="*/ 139 w 1405"/>
              <a:gd name="T117" fmla="*/ 1685 h 1741"/>
              <a:gd name="T118" fmla="*/ 105 w 1405"/>
              <a:gd name="T119" fmla="*/ 1685 h 17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05" h="1741">
                <a:moveTo>
                  <a:pt x="1296" y="941"/>
                </a:moveTo>
                <a:lnTo>
                  <a:pt x="1300" y="940"/>
                </a:lnTo>
                <a:lnTo>
                  <a:pt x="1302" y="943"/>
                </a:lnTo>
                <a:lnTo>
                  <a:pt x="1302" y="945"/>
                </a:lnTo>
                <a:lnTo>
                  <a:pt x="1303" y="947"/>
                </a:lnTo>
                <a:lnTo>
                  <a:pt x="1296" y="949"/>
                </a:lnTo>
                <a:lnTo>
                  <a:pt x="1294" y="948"/>
                </a:lnTo>
                <a:lnTo>
                  <a:pt x="1296" y="941"/>
                </a:lnTo>
                <a:close/>
                <a:moveTo>
                  <a:pt x="1142" y="1283"/>
                </a:moveTo>
                <a:lnTo>
                  <a:pt x="1143" y="1273"/>
                </a:lnTo>
                <a:lnTo>
                  <a:pt x="1144" y="1273"/>
                </a:lnTo>
                <a:lnTo>
                  <a:pt x="1148" y="1270"/>
                </a:lnTo>
                <a:lnTo>
                  <a:pt x="1150" y="1264"/>
                </a:lnTo>
                <a:lnTo>
                  <a:pt x="1149" y="1259"/>
                </a:lnTo>
                <a:lnTo>
                  <a:pt x="1148" y="1255"/>
                </a:lnTo>
                <a:lnTo>
                  <a:pt x="1148" y="1249"/>
                </a:lnTo>
                <a:lnTo>
                  <a:pt x="1149" y="1240"/>
                </a:lnTo>
                <a:lnTo>
                  <a:pt x="1150" y="1237"/>
                </a:lnTo>
                <a:lnTo>
                  <a:pt x="1157" y="1232"/>
                </a:lnTo>
                <a:lnTo>
                  <a:pt x="1159" y="1228"/>
                </a:lnTo>
                <a:lnTo>
                  <a:pt x="1165" y="1224"/>
                </a:lnTo>
                <a:lnTo>
                  <a:pt x="1175" y="1228"/>
                </a:lnTo>
                <a:lnTo>
                  <a:pt x="1184" y="1222"/>
                </a:lnTo>
                <a:lnTo>
                  <a:pt x="1182" y="1217"/>
                </a:lnTo>
                <a:lnTo>
                  <a:pt x="1174" y="1217"/>
                </a:lnTo>
                <a:lnTo>
                  <a:pt x="1169" y="1214"/>
                </a:lnTo>
                <a:lnTo>
                  <a:pt x="1161" y="1216"/>
                </a:lnTo>
                <a:lnTo>
                  <a:pt x="1159" y="1210"/>
                </a:lnTo>
                <a:lnTo>
                  <a:pt x="1173" y="1202"/>
                </a:lnTo>
                <a:lnTo>
                  <a:pt x="1178" y="1206"/>
                </a:lnTo>
                <a:lnTo>
                  <a:pt x="1182" y="1212"/>
                </a:lnTo>
                <a:lnTo>
                  <a:pt x="1186" y="1212"/>
                </a:lnTo>
                <a:lnTo>
                  <a:pt x="1188" y="1206"/>
                </a:lnTo>
                <a:lnTo>
                  <a:pt x="1185" y="1204"/>
                </a:lnTo>
                <a:lnTo>
                  <a:pt x="1184" y="1202"/>
                </a:lnTo>
                <a:lnTo>
                  <a:pt x="1186" y="1197"/>
                </a:lnTo>
                <a:lnTo>
                  <a:pt x="1195" y="1194"/>
                </a:lnTo>
                <a:lnTo>
                  <a:pt x="1205" y="1194"/>
                </a:lnTo>
                <a:lnTo>
                  <a:pt x="1208" y="1189"/>
                </a:lnTo>
                <a:lnTo>
                  <a:pt x="1212" y="1187"/>
                </a:lnTo>
                <a:lnTo>
                  <a:pt x="1215" y="1187"/>
                </a:lnTo>
                <a:lnTo>
                  <a:pt x="1218" y="1189"/>
                </a:lnTo>
                <a:lnTo>
                  <a:pt x="1221" y="1188"/>
                </a:lnTo>
                <a:lnTo>
                  <a:pt x="1224" y="1181"/>
                </a:lnTo>
                <a:lnTo>
                  <a:pt x="1226" y="1178"/>
                </a:lnTo>
                <a:lnTo>
                  <a:pt x="1229" y="1175"/>
                </a:lnTo>
                <a:lnTo>
                  <a:pt x="1235" y="1170"/>
                </a:lnTo>
                <a:lnTo>
                  <a:pt x="1236" y="1166"/>
                </a:lnTo>
                <a:lnTo>
                  <a:pt x="1234" y="1163"/>
                </a:lnTo>
                <a:lnTo>
                  <a:pt x="1233" y="1156"/>
                </a:lnTo>
                <a:lnTo>
                  <a:pt x="1234" y="1148"/>
                </a:lnTo>
                <a:lnTo>
                  <a:pt x="1233" y="1145"/>
                </a:lnTo>
                <a:lnTo>
                  <a:pt x="1229" y="1144"/>
                </a:lnTo>
                <a:lnTo>
                  <a:pt x="1229" y="1141"/>
                </a:lnTo>
                <a:lnTo>
                  <a:pt x="1234" y="1140"/>
                </a:lnTo>
                <a:lnTo>
                  <a:pt x="1241" y="1133"/>
                </a:lnTo>
                <a:lnTo>
                  <a:pt x="1250" y="1114"/>
                </a:lnTo>
                <a:lnTo>
                  <a:pt x="1250" y="1108"/>
                </a:lnTo>
                <a:lnTo>
                  <a:pt x="1251" y="1107"/>
                </a:lnTo>
                <a:lnTo>
                  <a:pt x="1256" y="1094"/>
                </a:lnTo>
                <a:lnTo>
                  <a:pt x="1257" y="1088"/>
                </a:lnTo>
                <a:lnTo>
                  <a:pt x="1260" y="1082"/>
                </a:lnTo>
                <a:lnTo>
                  <a:pt x="1263" y="1073"/>
                </a:lnTo>
                <a:lnTo>
                  <a:pt x="1263" y="1068"/>
                </a:lnTo>
                <a:lnTo>
                  <a:pt x="1267" y="1060"/>
                </a:lnTo>
                <a:lnTo>
                  <a:pt x="1267" y="1052"/>
                </a:lnTo>
                <a:lnTo>
                  <a:pt x="1269" y="1048"/>
                </a:lnTo>
                <a:lnTo>
                  <a:pt x="1273" y="1040"/>
                </a:lnTo>
                <a:lnTo>
                  <a:pt x="1273" y="1035"/>
                </a:lnTo>
                <a:lnTo>
                  <a:pt x="1276" y="1029"/>
                </a:lnTo>
                <a:lnTo>
                  <a:pt x="1279" y="1026"/>
                </a:lnTo>
                <a:lnTo>
                  <a:pt x="1282" y="1020"/>
                </a:lnTo>
                <a:lnTo>
                  <a:pt x="1286" y="1013"/>
                </a:lnTo>
                <a:lnTo>
                  <a:pt x="1287" y="1007"/>
                </a:lnTo>
                <a:lnTo>
                  <a:pt x="1281" y="1004"/>
                </a:lnTo>
                <a:lnTo>
                  <a:pt x="1271" y="999"/>
                </a:lnTo>
                <a:lnTo>
                  <a:pt x="1271" y="995"/>
                </a:lnTo>
                <a:lnTo>
                  <a:pt x="1269" y="990"/>
                </a:lnTo>
                <a:lnTo>
                  <a:pt x="1271" y="985"/>
                </a:lnTo>
                <a:lnTo>
                  <a:pt x="1272" y="981"/>
                </a:lnTo>
                <a:lnTo>
                  <a:pt x="1280" y="983"/>
                </a:lnTo>
                <a:lnTo>
                  <a:pt x="1284" y="980"/>
                </a:lnTo>
                <a:lnTo>
                  <a:pt x="1287" y="980"/>
                </a:lnTo>
                <a:lnTo>
                  <a:pt x="1289" y="976"/>
                </a:lnTo>
                <a:lnTo>
                  <a:pt x="1288" y="972"/>
                </a:lnTo>
                <a:lnTo>
                  <a:pt x="1291" y="971"/>
                </a:lnTo>
                <a:lnTo>
                  <a:pt x="1291" y="966"/>
                </a:lnTo>
                <a:lnTo>
                  <a:pt x="1291" y="963"/>
                </a:lnTo>
                <a:lnTo>
                  <a:pt x="1291" y="957"/>
                </a:lnTo>
                <a:lnTo>
                  <a:pt x="1294" y="955"/>
                </a:lnTo>
                <a:lnTo>
                  <a:pt x="1297" y="956"/>
                </a:lnTo>
                <a:lnTo>
                  <a:pt x="1297" y="960"/>
                </a:lnTo>
                <a:lnTo>
                  <a:pt x="1296" y="966"/>
                </a:lnTo>
                <a:lnTo>
                  <a:pt x="1296" y="972"/>
                </a:lnTo>
                <a:lnTo>
                  <a:pt x="1294" y="979"/>
                </a:lnTo>
                <a:lnTo>
                  <a:pt x="1291" y="990"/>
                </a:lnTo>
                <a:lnTo>
                  <a:pt x="1293" y="1001"/>
                </a:lnTo>
                <a:lnTo>
                  <a:pt x="1294" y="1007"/>
                </a:lnTo>
                <a:lnTo>
                  <a:pt x="1293" y="1016"/>
                </a:lnTo>
                <a:lnTo>
                  <a:pt x="1295" y="1022"/>
                </a:lnTo>
                <a:lnTo>
                  <a:pt x="1294" y="1024"/>
                </a:lnTo>
                <a:lnTo>
                  <a:pt x="1291" y="1031"/>
                </a:lnTo>
                <a:lnTo>
                  <a:pt x="1285" y="1045"/>
                </a:lnTo>
                <a:lnTo>
                  <a:pt x="1279" y="1055"/>
                </a:lnTo>
                <a:lnTo>
                  <a:pt x="1278" y="1060"/>
                </a:lnTo>
                <a:lnTo>
                  <a:pt x="1274" y="1062"/>
                </a:lnTo>
                <a:lnTo>
                  <a:pt x="1273" y="1068"/>
                </a:lnTo>
                <a:lnTo>
                  <a:pt x="1270" y="1073"/>
                </a:lnTo>
                <a:lnTo>
                  <a:pt x="1270" y="1083"/>
                </a:lnTo>
                <a:lnTo>
                  <a:pt x="1271" y="1089"/>
                </a:lnTo>
                <a:lnTo>
                  <a:pt x="1267" y="1100"/>
                </a:lnTo>
                <a:lnTo>
                  <a:pt x="1260" y="1115"/>
                </a:lnTo>
                <a:lnTo>
                  <a:pt x="1251" y="1138"/>
                </a:lnTo>
                <a:lnTo>
                  <a:pt x="1247" y="1144"/>
                </a:lnTo>
                <a:lnTo>
                  <a:pt x="1247" y="1150"/>
                </a:lnTo>
                <a:lnTo>
                  <a:pt x="1244" y="1158"/>
                </a:lnTo>
                <a:lnTo>
                  <a:pt x="1245" y="1164"/>
                </a:lnTo>
                <a:lnTo>
                  <a:pt x="1244" y="1170"/>
                </a:lnTo>
                <a:lnTo>
                  <a:pt x="1241" y="1175"/>
                </a:lnTo>
                <a:lnTo>
                  <a:pt x="1236" y="1180"/>
                </a:lnTo>
                <a:lnTo>
                  <a:pt x="1229" y="1186"/>
                </a:lnTo>
                <a:lnTo>
                  <a:pt x="1224" y="1192"/>
                </a:lnTo>
                <a:lnTo>
                  <a:pt x="1216" y="1200"/>
                </a:lnTo>
                <a:lnTo>
                  <a:pt x="1212" y="1204"/>
                </a:lnTo>
                <a:lnTo>
                  <a:pt x="1210" y="1208"/>
                </a:lnTo>
                <a:lnTo>
                  <a:pt x="1203" y="1213"/>
                </a:lnTo>
                <a:lnTo>
                  <a:pt x="1202" y="1217"/>
                </a:lnTo>
                <a:lnTo>
                  <a:pt x="1193" y="1225"/>
                </a:lnTo>
                <a:lnTo>
                  <a:pt x="1194" y="1229"/>
                </a:lnTo>
                <a:lnTo>
                  <a:pt x="1198" y="1234"/>
                </a:lnTo>
                <a:lnTo>
                  <a:pt x="1194" y="1241"/>
                </a:lnTo>
                <a:lnTo>
                  <a:pt x="1193" y="1248"/>
                </a:lnTo>
                <a:lnTo>
                  <a:pt x="1190" y="1256"/>
                </a:lnTo>
                <a:lnTo>
                  <a:pt x="1185" y="1266"/>
                </a:lnTo>
                <a:lnTo>
                  <a:pt x="1182" y="1275"/>
                </a:lnTo>
                <a:lnTo>
                  <a:pt x="1177" y="1286"/>
                </a:lnTo>
                <a:lnTo>
                  <a:pt x="1175" y="1291"/>
                </a:lnTo>
                <a:lnTo>
                  <a:pt x="1177" y="1298"/>
                </a:lnTo>
                <a:lnTo>
                  <a:pt x="1178" y="1301"/>
                </a:lnTo>
                <a:lnTo>
                  <a:pt x="1175" y="1304"/>
                </a:lnTo>
                <a:lnTo>
                  <a:pt x="1173" y="1306"/>
                </a:lnTo>
                <a:lnTo>
                  <a:pt x="1170" y="1309"/>
                </a:lnTo>
                <a:lnTo>
                  <a:pt x="1164" y="1313"/>
                </a:lnTo>
                <a:lnTo>
                  <a:pt x="1158" y="1314"/>
                </a:lnTo>
                <a:lnTo>
                  <a:pt x="1155" y="1307"/>
                </a:lnTo>
                <a:lnTo>
                  <a:pt x="1152" y="1303"/>
                </a:lnTo>
                <a:lnTo>
                  <a:pt x="1149" y="1298"/>
                </a:lnTo>
                <a:lnTo>
                  <a:pt x="1144" y="1297"/>
                </a:lnTo>
                <a:lnTo>
                  <a:pt x="1142" y="1295"/>
                </a:lnTo>
                <a:lnTo>
                  <a:pt x="1142" y="1283"/>
                </a:lnTo>
                <a:close/>
                <a:moveTo>
                  <a:pt x="1060" y="1241"/>
                </a:moveTo>
                <a:lnTo>
                  <a:pt x="1063" y="1239"/>
                </a:lnTo>
                <a:lnTo>
                  <a:pt x="1069" y="1237"/>
                </a:lnTo>
                <a:lnTo>
                  <a:pt x="1073" y="1233"/>
                </a:lnTo>
                <a:lnTo>
                  <a:pt x="1075" y="1230"/>
                </a:lnTo>
                <a:lnTo>
                  <a:pt x="1078" y="1230"/>
                </a:lnTo>
                <a:lnTo>
                  <a:pt x="1079" y="1236"/>
                </a:lnTo>
                <a:lnTo>
                  <a:pt x="1079" y="1242"/>
                </a:lnTo>
                <a:lnTo>
                  <a:pt x="1075" y="1248"/>
                </a:lnTo>
                <a:lnTo>
                  <a:pt x="1067" y="1247"/>
                </a:lnTo>
                <a:lnTo>
                  <a:pt x="1062" y="1247"/>
                </a:lnTo>
                <a:lnTo>
                  <a:pt x="1058" y="1245"/>
                </a:lnTo>
                <a:lnTo>
                  <a:pt x="1060" y="1241"/>
                </a:lnTo>
                <a:close/>
                <a:moveTo>
                  <a:pt x="1058" y="1188"/>
                </a:moveTo>
                <a:lnTo>
                  <a:pt x="1062" y="1186"/>
                </a:lnTo>
                <a:lnTo>
                  <a:pt x="1065" y="1186"/>
                </a:lnTo>
                <a:lnTo>
                  <a:pt x="1066" y="1189"/>
                </a:lnTo>
                <a:lnTo>
                  <a:pt x="1065" y="1191"/>
                </a:lnTo>
                <a:lnTo>
                  <a:pt x="1062" y="1194"/>
                </a:lnTo>
                <a:lnTo>
                  <a:pt x="1060" y="1191"/>
                </a:lnTo>
                <a:lnTo>
                  <a:pt x="1058" y="1189"/>
                </a:lnTo>
                <a:lnTo>
                  <a:pt x="1058" y="1188"/>
                </a:lnTo>
                <a:close/>
                <a:moveTo>
                  <a:pt x="461" y="1648"/>
                </a:moveTo>
                <a:lnTo>
                  <a:pt x="466" y="1648"/>
                </a:lnTo>
                <a:lnTo>
                  <a:pt x="468" y="1647"/>
                </a:lnTo>
                <a:lnTo>
                  <a:pt x="470" y="1648"/>
                </a:lnTo>
                <a:lnTo>
                  <a:pt x="476" y="1649"/>
                </a:lnTo>
                <a:lnTo>
                  <a:pt x="480" y="1649"/>
                </a:lnTo>
                <a:lnTo>
                  <a:pt x="485" y="1650"/>
                </a:lnTo>
                <a:lnTo>
                  <a:pt x="489" y="1649"/>
                </a:lnTo>
                <a:lnTo>
                  <a:pt x="488" y="1654"/>
                </a:lnTo>
                <a:lnTo>
                  <a:pt x="487" y="1655"/>
                </a:lnTo>
                <a:lnTo>
                  <a:pt x="486" y="1658"/>
                </a:lnTo>
                <a:lnTo>
                  <a:pt x="485" y="1662"/>
                </a:lnTo>
                <a:lnTo>
                  <a:pt x="480" y="1663"/>
                </a:lnTo>
                <a:lnTo>
                  <a:pt x="475" y="1660"/>
                </a:lnTo>
                <a:lnTo>
                  <a:pt x="472" y="1658"/>
                </a:lnTo>
                <a:lnTo>
                  <a:pt x="471" y="1658"/>
                </a:lnTo>
                <a:lnTo>
                  <a:pt x="475" y="1654"/>
                </a:lnTo>
                <a:lnTo>
                  <a:pt x="471" y="1651"/>
                </a:lnTo>
                <a:lnTo>
                  <a:pt x="468" y="1652"/>
                </a:lnTo>
                <a:lnTo>
                  <a:pt x="462" y="1651"/>
                </a:lnTo>
                <a:lnTo>
                  <a:pt x="461" y="1648"/>
                </a:lnTo>
                <a:close/>
                <a:moveTo>
                  <a:pt x="0" y="361"/>
                </a:moveTo>
                <a:lnTo>
                  <a:pt x="0" y="359"/>
                </a:lnTo>
                <a:lnTo>
                  <a:pt x="1" y="0"/>
                </a:lnTo>
                <a:lnTo>
                  <a:pt x="359" y="1"/>
                </a:lnTo>
                <a:lnTo>
                  <a:pt x="359" y="47"/>
                </a:lnTo>
                <a:lnTo>
                  <a:pt x="597" y="47"/>
                </a:lnTo>
                <a:lnTo>
                  <a:pt x="599" y="45"/>
                </a:lnTo>
                <a:lnTo>
                  <a:pt x="804" y="47"/>
                </a:lnTo>
                <a:lnTo>
                  <a:pt x="806" y="47"/>
                </a:lnTo>
                <a:lnTo>
                  <a:pt x="813" y="47"/>
                </a:lnTo>
                <a:lnTo>
                  <a:pt x="821" y="47"/>
                </a:lnTo>
                <a:lnTo>
                  <a:pt x="864" y="47"/>
                </a:lnTo>
                <a:lnTo>
                  <a:pt x="866" y="47"/>
                </a:lnTo>
                <a:lnTo>
                  <a:pt x="926" y="45"/>
                </a:lnTo>
                <a:lnTo>
                  <a:pt x="969" y="47"/>
                </a:lnTo>
                <a:lnTo>
                  <a:pt x="970" y="47"/>
                </a:lnTo>
                <a:lnTo>
                  <a:pt x="986" y="45"/>
                </a:lnTo>
                <a:lnTo>
                  <a:pt x="989" y="45"/>
                </a:lnTo>
                <a:lnTo>
                  <a:pt x="991" y="45"/>
                </a:lnTo>
                <a:lnTo>
                  <a:pt x="993" y="45"/>
                </a:lnTo>
                <a:lnTo>
                  <a:pt x="1004" y="45"/>
                </a:lnTo>
                <a:lnTo>
                  <a:pt x="1006" y="45"/>
                </a:lnTo>
                <a:lnTo>
                  <a:pt x="1015" y="45"/>
                </a:lnTo>
                <a:lnTo>
                  <a:pt x="1034" y="45"/>
                </a:lnTo>
                <a:lnTo>
                  <a:pt x="1046" y="45"/>
                </a:lnTo>
                <a:lnTo>
                  <a:pt x="1075" y="47"/>
                </a:lnTo>
                <a:lnTo>
                  <a:pt x="1074" y="33"/>
                </a:lnTo>
                <a:lnTo>
                  <a:pt x="1074" y="18"/>
                </a:lnTo>
                <a:lnTo>
                  <a:pt x="1105" y="17"/>
                </a:lnTo>
                <a:lnTo>
                  <a:pt x="1135" y="16"/>
                </a:lnTo>
                <a:lnTo>
                  <a:pt x="1165" y="15"/>
                </a:lnTo>
                <a:lnTo>
                  <a:pt x="1187" y="15"/>
                </a:lnTo>
                <a:lnTo>
                  <a:pt x="1196" y="15"/>
                </a:lnTo>
                <a:lnTo>
                  <a:pt x="1209" y="15"/>
                </a:lnTo>
                <a:lnTo>
                  <a:pt x="1216" y="15"/>
                </a:lnTo>
                <a:lnTo>
                  <a:pt x="1219" y="15"/>
                </a:lnTo>
                <a:lnTo>
                  <a:pt x="1224" y="14"/>
                </a:lnTo>
                <a:lnTo>
                  <a:pt x="1225" y="14"/>
                </a:lnTo>
                <a:lnTo>
                  <a:pt x="1228" y="14"/>
                </a:lnTo>
                <a:lnTo>
                  <a:pt x="1239" y="14"/>
                </a:lnTo>
                <a:lnTo>
                  <a:pt x="1255" y="12"/>
                </a:lnTo>
                <a:lnTo>
                  <a:pt x="1262" y="12"/>
                </a:lnTo>
                <a:lnTo>
                  <a:pt x="1269" y="12"/>
                </a:lnTo>
                <a:lnTo>
                  <a:pt x="1279" y="12"/>
                </a:lnTo>
                <a:lnTo>
                  <a:pt x="1284" y="12"/>
                </a:lnTo>
                <a:lnTo>
                  <a:pt x="1287" y="11"/>
                </a:lnTo>
                <a:lnTo>
                  <a:pt x="1288" y="11"/>
                </a:lnTo>
                <a:lnTo>
                  <a:pt x="1299" y="11"/>
                </a:lnTo>
                <a:lnTo>
                  <a:pt x="1314" y="11"/>
                </a:lnTo>
                <a:lnTo>
                  <a:pt x="1315" y="11"/>
                </a:lnTo>
                <a:lnTo>
                  <a:pt x="1316" y="11"/>
                </a:lnTo>
                <a:lnTo>
                  <a:pt x="1329" y="10"/>
                </a:lnTo>
                <a:lnTo>
                  <a:pt x="1331" y="10"/>
                </a:lnTo>
                <a:lnTo>
                  <a:pt x="1337" y="10"/>
                </a:lnTo>
                <a:lnTo>
                  <a:pt x="1348" y="10"/>
                </a:lnTo>
                <a:lnTo>
                  <a:pt x="1357" y="10"/>
                </a:lnTo>
                <a:lnTo>
                  <a:pt x="1359" y="9"/>
                </a:lnTo>
                <a:lnTo>
                  <a:pt x="1374" y="9"/>
                </a:lnTo>
                <a:lnTo>
                  <a:pt x="1374" y="10"/>
                </a:lnTo>
                <a:lnTo>
                  <a:pt x="1381" y="10"/>
                </a:lnTo>
                <a:lnTo>
                  <a:pt x="1393" y="10"/>
                </a:lnTo>
                <a:lnTo>
                  <a:pt x="1394" y="8"/>
                </a:lnTo>
                <a:lnTo>
                  <a:pt x="1401" y="8"/>
                </a:lnTo>
                <a:lnTo>
                  <a:pt x="1405" y="8"/>
                </a:lnTo>
                <a:lnTo>
                  <a:pt x="1403" y="12"/>
                </a:lnTo>
                <a:lnTo>
                  <a:pt x="1403" y="23"/>
                </a:lnTo>
                <a:lnTo>
                  <a:pt x="1403" y="45"/>
                </a:lnTo>
                <a:lnTo>
                  <a:pt x="1402" y="52"/>
                </a:lnTo>
                <a:lnTo>
                  <a:pt x="1402" y="67"/>
                </a:lnTo>
                <a:lnTo>
                  <a:pt x="1402" y="69"/>
                </a:lnTo>
                <a:lnTo>
                  <a:pt x="1401" y="74"/>
                </a:lnTo>
                <a:lnTo>
                  <a:pt x="1400" y="86"/>
                </a:lnTo>
                <a:lnTo>
                  <a:pt x="1400" y="92"/>
                </a:lnTo>
                <a:lnTo>
                  <a:pt x="1399" y="102"/>
                </a:lnTo>
                <a:lnTo>
                  <a:pt x="1399" y="106"/>
                </a:lnTo>
                <a:lnTo>
                  <a:pt x="1399" y="108"/>
                </a:lnTo>
                <a:lnTo>
                  <a:pt x="1399" y="112"/>
                </a:lnTo>
                <a:lnTo>
                  <a:pt x="1399" y="120"/>
                </a:lnTo>
                <a:lnTo>
                  <a:pt x="1398" y="127"/>
                </a:lnTo>
                <a:lnTo>
                  <a:pt x="1398" y="154"/>
                </a:lnTo>
                <a:lnTo>
                  <a:pt x="1397" y="166"/>
                </a:lnTo>
                <a:lnTo>
                  <a:pt x="1397" y="168"/>
                </a:lnTo>
                <a:lnTo>
                  <a:pt x="1398" y="177"/>
                </a:lnTo>
                <a:lnTo>
                  <a:pt x="1398" y="182"/>
                </a:lnTo>
                <a:lnTo>
                  <a:pt x="1398" y="191"/>
                </a:lnTo>
                <a:lnTo>
                  <a:pt x="1399" y="199"/>
                </a:lnTo>
                <a:lnTo>
                  <a:pt x="1399" y="207"/>
                </a:lnTo>
                <a:lnTo>
                  <a:pt x="1400" y="213"/>
                </a:lnTo>
                <a:lnTo>
                  <a:pt x="1401" y="221"/>
                </a:lnTo>
                <a:lnTo>
                  <a:pt x="1402" y="235"/>
                </a:lnTo>
                <a:lnTo>
                  <a:pt x="1402" y="237"/>
                </a:lnTo>
                <a:lnTo>
                  <a:pt x="1402" y="255"/>
                </a:lnTo>
                <a:lnTo>
                  <a:pt x="1402" y="266"/>
                </a:lnTo>
                <a:lnTo>
                  <a:pt x="1402" y="277"/>
                </a:lnTo>
                <a:lnTo>
                  <a:pt x="1402" y="279"/>
                </a:lnTo>
                <a:lnTo>
                  <a:pt x="1402" y="282"/>
                </a:lnTo>
                <a:lnTo>
                  <a:pt x="1402" y="286"/>
                </a:lnTo>
                <a:lnTo>
                  <a:pt x="1402" y="287"/>
                </a:lnTo>
                <a:lnTo>
                  <a:pt x="1402" y="291"/>
                </a:lnTo>
                <a:lnTo>
                  <a:pt x="1401" y="300"/>
                </a:lnTo>
                <a:lnTo>
                  <a:pt x="1401" y="304"/>
                </a:lnTo>
                <a:lnTo>
                  <a:pt x="1401" y="307"/>
                </a:lnTo>
                <a:lnTo>
                  <a:pt x="1401" y="311"/>
                </a:lnTo>
                <a:lnTo>
                  <a:pt x="1401" y="315"/>
                </a:lnTo>
                <a:lnTo>
                  <a:pt x="1401" y="320"/>
                </a:lnTo>
                <a:lnTo>
                  <a:pt x="1400" y="322"/>
                </a:lnTo>
                <a:lnTo>
                  <a:pt x="1400" y="332"/>
                </a:lnTo>
                <a:lnTo>
                  <a:pt x="1399" y="333"/>
                </a:lnTo>
                <a:lnTo>
                  <a:pt x="1399" y="338"/>
                </a:lnTo>
                <a:lnTo>
                  <a:pt x="1399" y="344"/>
                </a:lnTo>
                <a:lnTo>
                  <a:pt x="1398" y="345"/>
                </a:lnTo>
                <a:lnTo>
                  <a:pt x="1398" y="347"/>
                </a:lnTo>
                <a:lnTo>
                  <a:pt x="1396" y="357"/>
                </a:lnTo>
                <a:lnTo>
                  <a:pt x="1394" y="361"/>
                </a:lnTo>
                <a:lnTo>
                  <a:pt x="1394" y="363"/>
                </a:lnTo>
                <a:lnTo>
                  <a:pt x="1392" y="369"/>
                </a:lnTo>
                <a:lnTo>
                  <a:pt x="1392" y="371"/>
                </a:lnTo>
                <a:lnTo>
                  <a:pt x="1391" y="377"/>
                </a:lnTo>
                <a:lnTo>
                  <a:pt x="1389" y="385"/>
                </a:lnTo>
                <a:lnTo>
                  <a:pt x="1388" y="392"/>
                </a:lnTo>
                <a:lnTo>
                  <a:pt x="1386" y="397"/>
                </a:lnTo>
                <a:lnTo>
                  <a:pt x="1386" y="400"/>
                </a:lnTo>
                <a:lnTo>
                  <a:pt x="1384" y="409"/>
                </a:lnTo>
                <a:lnTo>
                  <a:pt x="1384" y="411"/>
                </a:lnTo>
                <a:lnTo>
                  <a:pt x="1381" y="430"/>
                </a:lnTo>
                <a:lnTo>
                  <a:pt x="1380" y="435"/>
                </a:lnTo>
                <a:lnTo>
                  <a:pt x="1380" y="437"/>
                </a:lnTo>
                <a:lnTo>
                  <a:pt x="1380" y="445"/>
                </a:lnTo>
                <a:lnTo>
                  <a:pt x="1380" y="446"/>
                </a:lnTo>
                <a:lnTo>
                  <a:pt x="1375" y="450"/>
                </a:lnTo>
                <a:lnTo>
                  <a:pt x="1374" y="450"/>
                </a:lnTo>
                <a:lnTo>
                  <a:pt x="1374" y="452"/>
                </a:lnTo>
                <a:lnTo>
                  <a:pt x="1368" y="462"/>
                </a:lnTo>
                <a:lnTo>
                  <a:pt x="1364" y="464"/>
                </a:lnTo>
                <a:lnTo>
                  <a:pt x="1362" y="467"/>
                </a:lnTo>
                <a:lnTo>
                  <a:pt x="1358" y="474"/>
                </a:lnTo>
                <a:lnTo>
                  <a:pt x="1358" y="483"/>
                </a:lnTo>
                <a:lnTo>
                  <a:pt x="1354" y="493"/>
                </a:lnTo>
                <a:lnTo>
                  <a:pt x="1348" y="499"/>
                </a:lnTo>
                <a:lnTo>
                  <a:pt x="1342" y="501"/>
                </a:lnTo>
                <a:lnTo>
                  <a:pt x="1329" y="510"/>
                </a:lnTo>
                <a:lnTo>
                  <a:pt x="1327" y="511"/>
                </a:lnTo>
                <a:lnTo>
                  <a:pt x="1336" y="519"/>
                </a:lnTo>
                <a:lnTo>
                  <a:pt x="1340" y="520"/>
                </a:lnTo>
                <a:lnTo>
                  <a:pt x="1348" y="526"/>
                </a:lnTo>
                <a:lnTo>
                  <a:pt x="1349" y="530"/>
                </a:lnTo>
                <a:lnTo>
                  <a:pt x="1348" y="539"/>
                </a:lnTo>
                <a:lnTo>
                  <a:pt x="1342" y="552"/>
                </a:lnTo>
                <a:lnTo>
                  <a:pt x="1342" y="560"/>
                </a:lnTo>
                <a:lnTo>
                  <a:pt x="1340" y="568"/>
                </a:lnTo>
                <a:lnTo>
                  <a:pt x="1337" y="575"/>
                </a:lnTo>
                <a:lnTo>
                  <a:pt x="1334" y="578"/>
                </a:lnTo>
                <a:lnTo>
                  <a:pt x="1333" y="581"/>
                </a:lnTo>
                <a:lnTo>
                  <a:pt x="1333" y="583"/>
                </a:lnTo>
                <a:lnTo>
                  <a:pt x="1333" y="587"/>
                </a:lnTo>
                <a:lnTo>
                  <a:pt x="1332" y="597"/>
                </a:lnTo>
                <a:lnTo>
                  <a:pt x="1333" y="608"/>
                </a:lnTo>
                <a:lnTo>
                  <a:pt x="1334" y="610"/>
                </a:lnTo>
                <a:lnTo>
                  <a:pt x="1334" y="614"/>
                </a:lnTo>
                <a:lnTo>
                  <a:pt x="1334" y="616"/>
                </a:lnTo>
                <a:lnTo>
                  <a:pt x="1339" y="638"/>
                </a:lnTo>
                <a:lnTo>
                  <a:pt x="1332" y="650"/>
                </a:lnTo>
                <a:lnTo>
                  <a:pt x="1330" y="651"/>
                </a:lnTo>
                <a:lnTo>
                  <a:pt x="1327" y="650"/>
                </a:lnTo>
                <a:lnTo>
                  <a:pt x="1321" y="633"/>
                </a:lnTo>
                <a:lnTo>
                  <a:pt x="1307" y="618"/>
                </a:lnTo>
                <a:lnTo>
                  <a:pt x="1306" y="618"/>
                </a:lnTo>
                <a:lnTo>
                  <a:pt x="1294" y="606"/>
                </a:lnTo>
                <a:lnTo>
                  <a:pt x="1297" y="596"/>
                </a:lnTo>
                <a:lnTo>
                  <a:pt x="1303" y="588"/>
                </a:lnTo>
                <a:lnTo>
                  <a:pt x="1310" y="580"/>
                </a:lnTo>
                <a:lnTo>
                  <a:pt x="1312" y="578"/>
                </a:lnTo>
                <a:lnTo>
                  <a:pt x="1313" y="577"/>
                </a:lnTo>
                <a:lnTo>
                  <a:pt x="1312" y="566"/>
                </a:lnTo>
                <a:lnTo>
                  <a:pt x="1303" y="562"/>
                </a:lnTo>
                <a:lnTo>
                  <a:pt x="1303" y="559"/>
                </a:lnTo>
                <a:lnTo>
                  <a:pt x="1323" y="546"/>
                </a:lnTo>
                <a:lnTo>
                  <a:pt x="1337" y="531"/>
                </a:lnTo>
                <a:lnTo>
                  <a:pt x="1330" y="525"/>
                </a:lnTo>
                <a:lnTo>
                  <a:pt x="1330" y="522"/>
                </a:lnTo>
                <a:lnTo>
                  <a:pt x="1322" y="513"/>
                </a:lnTo>
                <a:lnTo>
                  <a:pt x="1315" y="513"/>
                </a:lnTo>
                <a:lnTo>
                  <a:pt x="1313" y="509"/>
                </a:lnTo>
                <a:lnTo>
                  <a:pt x="1314" y="505"/>
                </a:lnTo>
                <a:lnTo>
                  <a:pt x="1300" y="489"/>
                </a:lnTo>
                <a:lnTo>
                  <a:pt x="1299" y="489"/>
                </a:lnTo>
                <a:lnTo>
                  <a:pt x="1298" y="487"/>
                </a:lnTo>
                <a:lnTo>
                  <a:pt x="1290" y="484"/>
                </a:lnTo>
                <a:lnTo>
                  <a:pt x="1271" y="484"/>
                </a:lnTo>
                <a:lnTo>
                  <a:pt x="1252" y="484"/>
                </a:lnTo>
                <a:lnTo>
                  <a:pt x="1247" y="479"/>
                </a:lnTo>
                <a:lnTo>
                  <a:pt x="1246" y="479"/>
                </a:lnTo>
                <a:lnTo>
                  <a:pt x="1236" y="485"/>
                </a:lnTo>
                <a:lnTo>
                  <a:pt x="1234" y="487"/>
                </a:lnTo>
                <a:lnTo>
                  <a:pt x="1231" y="495"/>
                </a:lnTo>
                <a:lnTo>
                  <a:pt x="1225" y="500"/>
                </a:lnTo>
                <a:lnTo>
                  <a:pt x="1221" y="499"/>
                </a:lnTo>
                <a:lnTo>
                  <a:pt x="1219" y="497"/>
                </a:lnTo>
                <a:lnTo>
                  <a:pt x="1211" y="503"/>
                </a:lnTo>
                <a:lnTo>
                  <a:pt x="1200" y="510"/>
                </a:lnTo>
                <a:lnTo>
                  <a:pt x="1198" y="509"/>
                </a:lnTo>
                <a:lnTo>
                  <a:pt x="1195" y="510"/>
                </a:lnTo>
                <a:lnTo>
                  <a:pt x="1196" y="511"/>
                </a:lnTo>
                <a:lnTo>
                  <a:pt x="1193" y="513"/>
                </a:lnTo>
                <a:lnTo>
                  <a:pt x="1190" y="513"/>
                </a:lnTo>
                <a:lnTo>
                  <a:pt x="1190" y="518"/>
                </a:lnTo>
                <a:lnTo>
                  <a:pt x="1191" y="519"/>
                </a:lnTo>
                <a:lnTo>
                  <a:pt x="1185" y="525"/>
                </a:lnTo>
                <a:lnTo>
                  <a:pt x="1181" y="522"/>
                </a:lnTo>
                <a:lnTo>
                  <a:pt x="1181" y="524"/>
                </a:lnTo>
                <a:lnTo>
                  <a:pt x="1178" y="526"/>
                </a:lnTo>
                <a:lnTo>
                  <a:pt x="1176" y="529"/>
                </a:lnTo>
                <a:lnTo>
                  <a:pt x="1168" y="542"/>
                </a:lnTo>
                <a:lnTo>
                  <a:pt x="1160" y="551"/>
                </a:lnTo>
                <a:lnTo>
                  <a:pt x="1161" y="559"/>
                </a:lnTo>
                <a:lnTo>
                  <a:pt x="1162" y="560"/>
                </a:lnTo>
                <a:lnTo>
                  <a:pt x="1164" y="560"/>
                </a:lnTo>
                <a:lnTo>
                  <a:pt x="1166" y="563"/>
                </a:lnTo>
                <a:lnTo>
                  <a:pt x="1167" y="575"/>
                </a:lnTo>
                <a:lnTo>
                  <a:pt x="1168" y="583"/>
                </a:lnTo>
                <a:lnTo>
                  <a:pt x="1164" y="584"/>
                </a:lnTo>
                <a:lnTo>
                  <a:pt x="1159" y="600"/>
                </a:lnTo>
                <a:lnTo>
                  <a:pt x="1148" y="619"/>
                </a:lnTo>
                <a:lnTo>
                  <a:pt x="1148" y="625"/>
                </a:lnTo>
                <a:lnTo>
                  <a:pt x="1144" y="625"/>
                </a:lnTo>
                <a:lnTo>
                  <a:pt x="1140" y="631"/>
                </a:lnTo>
                <a:lnTo>
                  <a:pt x="1135" y="643"/>
                </a:lnTo>
                <a:lnTo>
                  <a:pt x="1130" y="656"/>
                </a:lnTo>
                <a:lnTo>
                  <a:pt x="1130" y="659"/>
                </a:lnTo>
                <a:lnTo>
                  <a:pt x="1126" y="664"/>
                </a:lnTo>
                <a:lnTo>
                  <a:pt x="1126" y="667"/>
                </a:lnTo>
                <a:lnTo>
                  <a:pt x="1125" y="673"/>
                </a:lnTo>
                <a:lnTo>
                  <a:pt x="1129" y="677"/>
                </a:lnTo>
                <a:lnTo>
                  <a:pt x="1127" y="678"/>
                </a:lnTo>
                <a:lnTo>
                  <a:pt x="1124" y="679"/>
                </a:lnTo>
                <a:lnTo>
                  <a:pt x="1124" y="681"/>
                </a:lnTo>
                <a:lnTo>
                  <a:pt x="1122" y="687"/>
                </a:lnTo>
                <a:lnTo>
                  <a:pt x="1121" y="688"/>
                </a:lnTo>
                <a:lnTo>
                  <a:pt x="1118" y="694"/>
                </a:lnTo>
                <a:lnTo>
                  <a:pt x="1117" y="705"/>
                </a:lnTo>
                <a:lnTo>
                  <a:pt x="1110" y="709"/>
                </a:lnTo>
                <a:lnTo>
                  <a:pt x="1106" y="719"/>
                </a:lnTo>
                <a:lnTo>
                  <a:pt x="1097" y="734"/>
                </a:lnTo>
                <a:lnTo>
                  <a:pt x="1091" y="745"/>
                </a:lnTo>
                <a:lnTo>
                  <a:pt x="1088" y="744"/>
                </a:lnTo>
                <a:lnTo>
                  <a:pt x="1069" y="742"/>
                </a:lnTo>
                <a:lnTo>
                  <a:pt x="1067" y="746"/>
                </a:lnTo>
                <a:lnTo>
                  <a:pt x="1065" y="747"/>
                </a:lnTo>
                <a:lnTo>
                  <a:pt x="1063" y="750"/>
                </a:lnTo>
                <a:lnTo>
                  <a:pt x="1060" y="751"/>
                </a:lnTo>
                <a:lnTo>
                  <a:pt x="1055" y="753"/>
                </a:lnTo>
                <a:lnTo>
                  <a:pt x="1053" y="760"/>
                </a:lnTo>
                <a:lnTo>
                  <a:pt x="1053" y="764"/>
                </a:lnTo>
                <a:lnTo>
                  <a:pt x="1052" y="767"/>
                </a:lnTo>
                <a:lnTo>
                  <a:pt x="1050" y="771"/>
                </a:lnTo>
                <a:lnTo>
                  <a:pt x="1049" y="771"/>
                </a:lnTo>
                <a:lnTo>
                  <a:pt x="1049" y="778"/>
                </a:lnTo>
                <a:lnTo>
                  <a:pt x="1050" y="786"/>
                </a:lnTo>
                <a:lnTo>
                  <a:pt x="1050" y="787"/>
                </a:lnTo>
                <a:lnTo>
                  <a:pt x="1049" y="796"/>
                </a:lnTo>
                <a:lnTo>
                  <a:pt x="1050" y="797"/>
                </a:lnTo>
                <a:lnTo>
                  <a:pt x="1052" y="800"/>
                </a:lnTo>
                <a:lnTo>
                  <a:pt x="1050" y="803"/>
                </a:lnTo>
                <a:lnTo>
                  <a:pt x="1052" y="814"/>
                </a:lnTo>
                <a:lnTo>
                  <a:pt x="1055" y="826"/>
                </a:lnTo>
                <a:lnTo>
                  <a:pt x="1056" y="830"/>
                </a:lnTo>
                <a:lnTo>
                  <a:pt x="1061" y="845"/>
                </a:lnTo>
                <a:lnTo>
                  <a:pt x="1061" y="849"/>
                </a:lnTo>
                <a:lnTo>
                  <a:pt x="1053" y="859"/>
                </a:lnTo>
                <a:lnTo>
                  <a:pt x="1052" y="867"/>
                </a:lnTo>
                <a:lnTo>
                  <a:pt x="1052" y="870"/>
                </a:lnTo>
                <a:lnTo>
                  <a:pt x="1052" y="873"/>
                </a:lnTo>
                <a:lnTo>
                  <a:pt x="1049" y="878"/>
                </a:lnTo>
                <a:lnTo>
                  <a:pt x="1044" y="896"/>
                </a:lnTo>
                <a:lnTo>
                  <a:pt x="1040" y="915"/>
                </a:lnTo>
                <a:lnTo>
                  <a:pt x="1039" y="919"/>
                </a:lnTo>
                <a:lnTo>
                  <a:pt x="1020" y="920"/>
                </a:lnTo>
                <a:lnTo>
                  <a:pt x="1019" y="920"/>
                </a:lnTo>
                <a:lnTo>
                  <a:pt x="1018" y="921"/>
                </a:lnTo>
                <a:lnTo>
                  <a:pt x="1012" y="926"/>
                </a:lnTo>
                <a:lnTo>
                  <a:pt x="1009" y="929"/>
                </a:lnTo>
                <a:lnTo>
                  <a:pt x="1007" y="935"/>
                </a:lnTo>
                <a:lnTo>
                  <a:pt x="1010" y="939"/>
                </a:lnTo>
                <a:lnTo>
                  <a:pt x="1007" y="940"/>
                </a:lnTo>
                <a:lnTo>
                  <a:pt x="1006" y="947"/>
                </a:lnTo>
                <a:lnTo>
                  <a:pt x="1009" y="953"/>
                </a:lnTo>
                <a:lnTo>
                  <a:pt x="1007" y="956"/>
                </a:lnTo>
                <a:lnTo>
                  <a:pt x="1003" y="957"/>
                </a:lnTo>
                <a:lnTo>
                  <a:pt x="998" y="973"/>
                </a:lnTo>
                <a:lnTo>
                  <a:pt x="1003" y="978"/>
                </a:lnTo>
                <a:lnTo>
                  <a:pt x="1003" y="980"/>
                </a:lnTo>
                <a:lnTo>
                  <a:pt x="1005" y="985"/>
                </a:lnTo>
                <a:lnTo>
                  <a:pt x="992" y="993"/>
                </a:lnTo>
                <a:lnTo>
                  <a:pt x="993" y="1003"/>
                </a:lnTo>
                <a:lnTo>
                  <a:pt x="991" y="1007"/>
                </a:lnTo>
                <a:lnTo>
                  <a:pt x="991" y="1010"/>
                </a:lnTo>
                <a:lnTo>
                  <a:pt x="991" y="1018"/>
                </a:lnTo>
                <a:lnTo>
                  <a:pt x="992" y="1027"/>
                </a:lnTo>
                <a:lnTo>
                  <a:pt x="992" y="1030"/>
                </a:lnTo>
                <a:lnTo>
                  <a:pt x="991" y="1031"/>
                </a:lnTo>
                <a:lnTo>
                  <a:pt x="991" y="1040"/>
                </a:lnTo>
                <a:lnTo>
                  <a:pt x="991" y="1054"/>
                </a:lnTo>
                <a:lnTo>
                  <a:pt x="991" y="1057"/>
                </a:lnTo>
                <a:lnTo>
                  <a:pt x="991" y="1058"/>
                </a:lnTo>
                <a:lnTo>
                  <a:pt x="992" y="1060"/>
                </a:lnTo>
                <a:lnTo>
                  <a:pt x="994" y="1063"/>
                </a:lnTo>
                <a:lnTo>
                  <a:pt x="997" y="1066"/>
                </a:lnTo>
                <a:lnTo>
                  <a:pt x="1002" y="1065"/>
                </a:lnTo>
                <a:lnTo>
                  <a:pt x="1002" y="1068"/>
                </a:lnTo>
                <a:lnTo>
                  <a:pt x="1002" y="1069"/>
                </a:lnTo>
                <a:lnTo>
                  <a:pt x="1001" y="1072"/>
                </a:lnTo>
                <a:lnTo>
                  <a:pt x="996" y="1078"/>
                </a:lnTo>
                <a:lnTo>
                  <a:pt x="997" y="1083"/>
                </a:lnTo>
                <a:lnTo>
                  <a:pt x="1003" y="1091"/>
                </a:lnTo>
                <a:lnTo>
                  <a:pt x="1009" y="1095"/>
                </a:lnTo>
                <a:lnTo>
                  <a:pt x="1009" y="1099"/>
                </a:lnTo>
                <a:lnTo>
                  <a:pt x="1009" y="1100"/>
                </a:lnTo>
                <a:lnTo>
                  <a:pt x="1009" y="1111"/>
                </a:lnTo>
                <a:lnTo>
                  <a:pt x="1012" y="1116"/>
                </a:lnTo>
                <a:lnTo>
                  <a:pt x="1017" y="1121"/>
                </a:lnTo>
                <a:lnTo>
                  <a:pt x="1028" y="1123"/>
                </a:lnTo>
                <a:lnTo>
                  <a:pt x="1026" y="1132"/>
                </a:lnTo>
                <a:lnTo>
                  <a:pt x="1019" y="1136"/>
                </a:lnTo>
                <a:lnTo>
                  <a:pt x="1017" y="1153"/>
                </a:lnTo>
                <a:lnTo>
                  <a:pt x="1017" y="1160"/>
                </a:lnTo>
                <a:lnTo>
                  <a:pt x="1013" y="1166"/>
                </a:lnTo>
                <a:lnTo>
                  <a:pt x="1015" y="1171"/>
                </a:lnTo>
                <a:lnTo>
                  <a:pt x="1018" y="1179"/>
                </a:lnTo>
                <a:lnTo>
                  <a:pt x="1011" y="1187"/>
                </a:lnTo>
                <a:lnTo>
                  <a:pt x="1014" y="1190"/>
                </a:lnTo>
                <a:lnTo>
                  <a:pt x="1013" y="1206"/>
                </a:lnTo>
                <a:lnTo>
                  <a:pt x="1017" y="1212"/>
                </a:lnTo>
                <a:lnTo>
                  <a:pt x="1022" y="1214"/>
                </a:lnTo>
                <a:lnTo>
                  <a:pt x="1028" y="1217"/>
                </a:lnTo>
                <a:lnTo>
                  <a:pt x="1029" y="1222"/>
                </a:lnTo>
                <a:lnTo>
                  <a:pt x="1035" y="1223"/>
                </a:lnTo>
                <a:lnTo>
                  <a:pt x="1041" y="1224"/>
                </a:lnTo>
                <a:lnTo>
                  <a:pt x="1046" y="1221"/>
                </a:lnTo>
                <a:lnTo>
                  <a:pt x="1049" y="1220"/>
                </a:lnTo>
                <a:lnTo>
                  <a:pt x="1055" y="1225"/>
                </a:lnTo>
                <a:lnTo>
                  <a:pt x="1053" y="1232"/>
                </a:lnTo>
                <a:lnTo>
                  <a:pt x="1046" y="1255"/>
                </a:lnTo>
                <a:lnTo>
                  <a:pt x="1044" y="1262"/>
                </a:lnTo>
                <a:lnTo>
                  <a:pt x="1040" y="1267"/>
                </a:lnTo>
                <a:lnTo>
                  <a:pt x="1031" y="1277"/>
                </a:lnTo>
                <a:lnTo>
                  <a:pt x="1028" y="1277"/>
                </a:lnTo>
                <a:lnTo>
                  <a:pt x="1023" y="1280"/>
                </a:lnTo>
                <a:lnTo>
                  <a:pt x="1021" y="1284"/>
                </a:lnTo>
                <a:lnTo>
                  <a:pt x="1017" y="1289"/>
                </a:lnTo>
                <a:lnTo>
                  <a:pt x="1010" y="1304"/>
                </a:lnTo>
                <a:lnTo>
                  <a:pt x="1007" y="1311"/>
                </a:lnTo>
                <a:lnTo>
                  <a:pt x="1006" y="1312"/>
                </a:lnTo>
                <a:lnTo>
                  <a:pt x="1000" y="1322"/>
                </a:lnTo>
                <a:lnTo>
                  <a:pt x="993" y="1331"/>
                </a:lnTo>
                <a:lnTo>
                  <a:pt x="986" y="1341"/>
                </a:lnTo>
                <a:lnTo>
                  <a:pt x="985" y="1349"/>
                </a:lnTo>
                <a:lnTo>
                  <a:pt x="987" y="1357"/>
                </a:lnTo>
                <a:lnTo>
                  <a:pt x="987" y="1358"/>
                </a:lnTo>
                <a:lnTo>
                  <a:pt x="986" y="1359"/>
                </a:lnTo>
                <a:lnTo>
                  <a:pt x="981" y="1359"/>
                </a:lnTo>
                <a:lnTo>
                  <a:pt x="974" y="1363"/>
                </a:lnTo>
                <a:lnTo>
                  <a:pt x="971" y="1361"/>
                </a:lnTo>
                <a:lnTo>
                  <a:pt x="970" y="1355"/>
                </a:lnTo>
                <a:lnTo>
                  <a:pt x="969" y="1353"/>
                </a:lnTo>
                <a:lnTo>
                  <a:pt x="965" y="1351"/>
                </a:lnTo>
                <a:lnTo>
                  <a:pt x="962" y="1355"/>
                </a:lnTo>
                <a:lnTo>
                  <a:pt x="959" y="1355"/>
                </a:lnTo>
                <a:lnTo>
                  <a:pt x="957" y="1354"/>
                </a:lnTo>
                <a:lnTo>
                  <a:pt x="954" y="1353"/>
                </a:lnTo>
                <a:lnTo>
                  <a:pt x="952" y="1348"/>
                </a:lnTo>
                <a:lnTo>
                  <a:pt x="949" y="1348"/>
                </a:lnTo>
                <a:lnTo>
                  <a:pt x="944" y="1351"/>
                </a:lnTo>
                <a:lnTo>
                  <a:pt x="944" y="1355"/>
                </a:lnTo>
                <a:lnTo>
                  <a:pt x="941" y="1356"/>
                </a:lnTo>
                <a:lnTo>
                  <a:pt x="934" y="1358"/>
                </a:lnTo>
                <a:lnTo>
                  <a:pt x="932" y="1364"/>
                </a:lnTo>
                <a:lnTo>
                  <a:pt x="934" y="1371"/>
                </a:lnTo>
                <a:lnTo>
                  <a:pt x="933" y="1371"/>
                </a:lnTo>
                <a:lnTo>
                  <a:pt x="929" y="1380"/>
                </a:lnTo>
                <a:lnTo>
                  <a:pt x="928" y="1387"/>
                </a:lnTo>
                <a:lnTo>
                  <a:pt x="925" y="1390"/>
                </a:lnTo>
                <a:lnTo>
                  <a:pt x="924" y="1395"/>
                </a:lnTo>
                <a:lnTo>
                  <a:pt x="918" y="1395"/>
                </a:lnTo>
                <a:lnTo>
                  <a:pt x="918" y="1413"/>
                </a:lnTo>
                <a:lnTo>
                  <a:pt x="918" y="1431"/>
                </a:lnTo>
                <a:lnTo>
                  <a:pt x="917" y="1430"/>
                </a:lnTo>
                <a:lnTo>
                  <a:pt x="911" y="1424"/>
                </a:lnTo>
                <a:lnTo>
                  <a:pt x="906" y="1425"/>
                </a:lnTo>
                <a:lnTo>
                  <a:pt x="901" y="1430"/>
                </a:lnTo>
                <a:lnTo>
                  <a:pt x="897" y="1437"/>
                </a:lnTo>
                <a:lnTo>
                  <a:pt x="889" y="1447"/>
                </a:lnTo>
                <a:lnTo>
                  <a:pt x="883" y="1455"/>
                </a:lnTo>
                <a:lnTo>
                  <a:pt x="880" y="1466"/>
                </a:lnTo>
                <a:lnTo>
                  <a:pt x="880" y="1478"/>
                </a:lnTo>
                <a:lnTo>
                  <a:pt x="879" y="1487"/>
                </a:lnTo>
                <a:lnTo>
                  <a:pt x="881" y="1493"/>
                </a:lnTo>
                <a:lnTo>
                  <a:pt x="884" y="1496"/>
                </a:lnTo>
                <a:lnTo>
                  <a:pt x="883" y="1503"/>
                </a:lnTo>
                <a:lnTo>
                  <a:pt x="859" y="1503"/>
                </a:lnTo>
                <a:lnTo>
                  <a:pt x="855" y="1509"/>
                </a:lnTo>
                <a:lnTo>
                  <a:pt x="845" y="1521"/>
                </a:lnTo>
                <a:lnTo>
                  <a:pt x="845" y="1538"/>
                </a:lnTo>
                <a:lnTo>
                  <a:pt x="830" y="1538"/>
                </a:lnTo>
                <a:lnTo>
                  <a:pt x="825" y="1539"/>
                </a:lnTo>
                <a:lnTo>
                  <a:pt x="820" y="1537"/>
                </a:lnTo>
                <a:lnTo>
                  <a:pt x="817" y="1538"/>
                </a:lnTo>
                <a:lnTo>
                  <a:pt x="813" y="1539"/>
                </a:lnTo>
                <a:lnTo>
                  <a:pt x="815" y="1533"/>
                </a:lnTo>
                <a:lnTo>
                  <a:pt x="814" y="1530"/>
                </a:lnTo>
                <a:lnTo>
                  <a:pt x="811" y="1529"/>
                </a:lnTo>
                <a:lnTo>
                  <a:pt x="806" y="1532"/>
                </a:lnTo>
                <a:lnTo>
                  <a:pt x="807" y="1526"/>
                </a:lnTo>
                <a:lnTo>
                  <a:pt x="803" y="1522"/>
                </a:lnTo>
                <a:lnTo>
                  <a:pt x="799" y="1522"/>
                </a:lnTo>
                <a:lnTo>
                  <a:pt x="797" y="1522"/>
                </a:lnTo>
                <a:lnTo>
                  <a:pt x="795" y="1524"/>
                </a:lnTo>
                <a:lnTo>
                  <a:pt x="795" y="1528"/>
                </a:lnTo>
                <a:lnTo>
                  <a:pt x="797" y="1530"/>
                </a:lnTo>
                <a:lnTo>
                  <a:pt x="791" y="1529"/>
                </a:lnTo>
                <a:lnTo>
                  <a:pt x="786" y="1530"/>
                </a:lnTo>
                <a:lnTo>
                  <a:pt x="780" y="1533"/>
                </a:lnTo>
                <a:lnTo>
                  <a:pt x="777" y="1532"/>
                </a:lnTo>
                <a:lnTo>
                  <a:pt x="774" y="1533"/>
                </a:lnTo>
                <a:lnTo>
                  <a:pt x="773" y="1535"/>
                </a:lnTo>
                <a:lnTo>
                  <a:pt x="773" y="1540"/>
                </a:lnTo>
                <a:lnTo>
                  <a:pt x="770" y="1538"/>
                </a:lnTo>
                <a:lnTo>
                  <a:pt x="767" y="1537"/>
                </a:lnTo>
                <a:lnTo>
                  <a:pt x="761" y="1539"/>
                </a:lnTo>
                <a:lnTo>
                  <a:pt x="760" y="1541"/>
                </a:lnTo>
                <a:lnTo>
                  <a:pt x="755" y="1541"/>
                </a:lnTo>
                <a:lnTo>
                  <a:pt x="753" y="1543"/>
                </a:lnTo>
                <a:lnTo>
                  <a:pt x="752" y="1550"/>
                </a:lnTo>
                <a:lnTo>
                  <a:pt x="747" y="1550"/>
                </a:lnTo>
                <a:lnTo>
                  <a:pt x="744" y="1554"/>
                </a:lnTo>
                <a:lnTo>
                  <a:pt x="741" y="1549"/>
                </a:lnTo>
                <a:lnTo>
                  <a:pt x="738" y="1549"/>
                </a:lnTo>
                <a:lnTo>
                  <a:pt x="736" y="1551"/>
                </a:lnTo>
                <a:lnTo>
                  <a:pt x="730" y="1555"/>
                </a:lnTo>
                <a:lnTo>
                  <a:pt x="728" y="1559"/>
                </a:lnTo>
                <a:lnTo>
                  <a:pt x="726" y="1562"/>
                </a:lnTo>
                <a:lnTo>
                  <a:pt x="721" y="1559"/>
                </a:lnTo>
                <a:lnTo>
                  <a:pt x="721" y="1558"/>
                </a:lnTo>
                <a:lnTo>
                  <a:pt x="717" y="1554"/>
                </a:lnTo>
                <a:lnTo>
                  <a:pt x="713" y="1554"/>
                </a:lnTo>
                <a:lnTo>
                  <a:pt x="711" y="1557"/>
                </a:lnTo>
                <a:lnTo>
                  <a:pt x="705" y="1556"/>
                </a:lnTo>
                <a:lnTo>
                  <a:pt x="703" y="1559"/>
                </a:lnTo>
                <a:lnTo>
                  <a:pt x="701" y="1566"/>
                </a:lnTo>
                <a:lnTo>
                  <a:pt x="704" y="1570"/>
                </a:lnTo>
                <a:lnTo>
                  <a:pt x="703" y="1573"/>
                </a:lnTo>
                <a:lnTo>
                  <a:pt x="703" y="1580"/>
                </a:lnTo>
                <a:lnTo>
                  <a:pt x="709" y="1585"/>
                </a:lnTo>
                <a:lnTo>
                  <a:pt x="714" y="1585"/>
                </a:lnTo>
                <a:lnTo>
                  <a:pt x="718" y="1588"/>
                </a:lnTo>
                <a:lnTo>
                  <a:pt x="716" y="1593"/>
                </a:lnTo>
                <a:lnTo>
                  <a:pt x="716" y="1596"/>
                </a:lnTo>
                <a:lnTo>
                  <a:pt x="716" y="1598"/>
                </a:lnTo>
                <a:lnTo>
                  <a:pt x="711" y="1596"/>
                </a:lnTo>
                <a:lnTo>
                  <a:pt x="707" y="1597"/>
                </a:lnTo>
                <a:lnTo>
                  <a:pt x="703" y="1597"/>
                </a:lnTo>
                <a:lnTo>
                  <a:pt x="699" y="1593"/>
                </a:lnTo>
                <a:lnTo>
                  <a:pt x="696" y="1589"/>
                </a:lnTo>
                <a:lnTo>
                  <a:pt x="692" y="1589"/>
                </a:lnTo>
                <a:lnTo>
                  <a:pt x="691" y="1591"/>
                </a:lnTo>
                <a:lnTo>
                  <a:pt x="692" y="1596"/>
                </a:lnTo>
                <a:lnTo>
                  <a:pt x="698" y="1597"/>
                </a:lnTo>
                <a:lnTo>
                  <a:pt x="701" y="1602"/>
                </a:lnTo>
                <a:lnTo>
                  <a:pt x="700" y="1606"/>
                </a:lnTo>
                <a:lnTo>
                  <a:pt x="701" y="1612"/>
                </a:lnTo>
                <a:lnTo>
                  <a:pt x="698" y="1613"/>
                </a:lnTo>
                <a:lnTo>
                  <a:pt x="693" y="1607"/>
                </a:lnTo>
                <a:lnTo>
                  <a:pt x="691" y="1605"/>
                </a:lnTo>
                <a:lnTo>
                  <a:pt x="682" y="1597"/>
                </a:lnTo>
                <a:lnTo>
                  <a:pt x="679" y="1590"/>
                </a:lnTo>
                <a:lnTo>
                  <a:pt x="676" y="1587"/>
                </a:lnTo>
                <a:lnTo>
                  <a:pt x="674" y="1579"/>
                </a:lnTo>
                <a:lnTo>
                  <a:pt x="669" y="1577"/>
                </a:lnTo>
                <a:lnTo>
                  <a:pt x="666" y="1572"/>
                </a:lnTo>
                <a:lnTo>
                  <a:pt x="658" y="1566"/>
                </a:lnTo>
                <a:lnTo>
                  <a:pt x="649" y="1567"/>
                </a:lnTo>
                <a:lnTo>
                  <a:pt x="645" y="1574"/>
                </a:lnTo>
                <a:lnTo>
                  <a:pt x="641" y="1576"/>
                </a:lnTo>
                <a:lnTo>
                  <a:pt x="639" y="1582"/>
                </a:lnTo>
                <a:lnTo>
                  <a:pt x="626" y="1584"/>
                </a:lnTo>
                <a:lnTo>
                  <a:pt x="621" y="1582"/>
                </a:lnTo>
                <a:lnTo>
                  <a:pt x="616" y="1588"/>
                </a:lnTo>
                <a:lnTo>
                  <a:pt x="622" y="1601"/>
                </a:lnTo>
                <a:lnTo>
                  <a:pt x="621" y="1604"/>
                </a:lnTo>
                <a:lnTo>
                  <a:pt x="618" y="1602"/>
                </a:lnTo>
                <a:lnTo>
                  <a:pt x="615" y="1600"/>
                </a:lnTo>
                <a:lnTo>
                  <a:pt x="608" y="1600"/>
                </a:lnTo>
                <a:lnTo>
                  <a:pt x="605" y="1599"/>
                </a:lnTo>
                <a:lnTo>
                  <a:pt x="603" y="1596"/>
                </a:lnTo>
                <a:lnTo>
                  <a:pt x="603" y="1591"/>
                </a:lnTo>
                <a:lnTo>
                  <a:pt x="605" y="1588"/>
                </a:lnTo>
                <a:lnTo>
                  <a:pt x="603" y="1583"/>
                </a:lnTo>
                <a:lnTo>
                  <a:pt x="593" y="1583"/>
                </a:lnTo>
                <a:lnTo>
                  <a:pt x="589" y="1588"/>
                </a:lnTo>
                <a:lnTo>
                  <a:pt x="583" y="1589"/>
                </a:lnTo>
                <a:lnTo>
                  <a:pt x="576" y="1588"/>
                </a:lnTo>
                <a:lnTo>
                  <a:pt x="576" y="1590"/>
                </a:lnTo>
                <a:lnTo>
                  <a:pt x="579" y="1593"/>
                </a:lnTo>
                <a:lnTo>
                  <a:pt x="581" y="1600"/>
                </a:lnTo>
                <a:lnTo>
                  <a:pt x="583" y="1604"/>
                </a:lnTo>
                <a:lnTo>
                  <a:pt x="584" y="1614"/>
                </a:lnTo>
                <a:lnTo>
                  <a:pt x="573" y="1620"/>
                </a:lnTo>
                <a:lnTo>
                  <a:pt x="571" y="1624"/>
                </a:lnTo>
                <a:lnTo>
                  <a:pt x="572" y="1627"/>
                </a:lnTo>
                <a:lnTo>
                  <a:pt x="565" y="1626"/>
                </a:lnTo>
                <a:lnTo>
                  <a:pt x="560" y="1620"/>
                </a:lnTo>
                <a:lnTo>
                  <a:pt x="555" y="1617"/>
                </a:lnTo>
                <a:lnTo>
                  <a:pt x="553" y="1615"/>
                </a:lnTo>
                <a:lnTo>
                  <a:pt x="549" y="1610"/>
                </a:lnTo>
                <a:lnTo>
                  <a:pt x="550" y="1606"/>
                </a:lnTo>
                <a:lnTo>
                  <a:pt x="552" y="1605"/>
                </a:lnTo>
                <a:lnTo>
                  <a:pt x="553" y="1607"/>
                </a:lnTo>
                <a:lnTo>
                  <a:pt x="554" y="1612"/>
                </a:lnTo>
                <a:lnTo>
                  <a:pt x="557" y="1615"/>
                </a:lnTo>
                <a:lnTo>
                  <a:pt x="562" y="1615"/>
                </a:lnTo>
                <a:lnTo>
                  <a:pt x="563" y="1616"/>
                </a:lnTo>
                <a:lnTo>
                  <a:pt x="565" y="1610"/>
                </a:lnTo>
                <a:lnTo>
                  <a:pt x="566" y="1606"/>
                </a:lnTo>
                <a:lnTo>
                  <a:pt x="567" y="1605"/>
                </a:lnTo>
                <a:lnTo>
                  <a:pt x="574" y="1605"/>
                </a:lnTo>
                <a:lnTo>
                  <a:pt x="576" y="1601"/>
                </a:lnTo>
                <a:lnTo>
                  <a:pt x="576" y="1598"/>
                </a:lnTo>
                <a:lnTo>
                  <a:pt x="571" y="1590"/>
                </a:lnTo>
                <a:lnTo>
                  <a:pt x="567" y="1589"/>
                </a:lnTo>
                <a:lnTo>
                  <a:pt x="563" y="1591"/>
                </a:lnTo>
                <a:lnTo>
                  <a:pt x="556" y="1592"/>
                </a:lnTo>
                <a:lnTo>
                  <a:pt x="554" y="1591"/>
                </a:lnTo>
                <a:lnTo>
                  <a:pt x="552" y="1589"/>
                </a:lnTo>
                <a:lnTo>
                  <a:pt x="546" y="1588"/>
                </a:lnTo>
                <a:lnTo>
                  <a:pt x="541" y="1591"/>
                </a:lnTo>
                <a:lnTo>
                  <a:pt x="539" y="1596"/>
                </a:lnTo>
                <a:lnTo>
                  <a:pt x="537" y="1598"/>
                </a:lnTo>
                <a:lnTo>
                  <a:pt x="538" y="1600"/>
                </a:lnTo>
                <a:lnTo>
                  <a:pt x="538" y="1605"/>
                </a:lnTo>
                <a:lnTo>
                  <a:pt x="538" y="1610"/>
                </a:lnTo>
                <a:lnTo>
                  <a:pt x="536" y="1610"/>
                </a:lnTo>
                <a:lnTo>
                  <a:pt x="531" y="1612"/>
                </a:lnTo>
                <a:lnTo>
                  <a:pt x="523" y="1614"/>
                </a:lnTo>
                <a:lnTo>
                  <a:pt x="521" y="1618"/>
                </a:lnTo>
                <a:lnTo>
                  <a:pt x="519" y="1624"/>
                </a:lnTo>
                <a:lnTo>
                  <a:pt x="519" y="1631"/>
                </a:lnTo>
                <a:lnTo>
                  <a:pt x="515" y="1633"/>
                </a:lnTo>
                <a:lnTo>
                  <a:pt x="510" y="1635"/>
                </a:lnTo>
                <a:lnTo>
                  <a:pt x="504" y="1638"/>
                </a:lnTo>
                <a:lnTo>
                  <a:pt x="502" y="1638"/>
                </a:lnTo>
                <a:lnTo>
                  <a:pt x="501" y="1639"/>
                </a:lnTo>
                <a:lnTo>
                  <a:pt x="498" y="1640"/>
                </a:lnTo>
                <a:lnTo>
                  <a:pt x="496" y="1641"/>
                </a:lnTo>
                <a:lnTo>
                  <a:pt x="495" y="1642"/>
                </a:lnTo>
                <a:lnTo>
                  <a:pt x="494" y="1643"/>
                </a:lnTo>
                <a:lnTo>
                  <a:pt x="493" y="1646"/>
                </a:lnTo>
                <a:lnTo>
                  <a:pt x="491" y="1647"/>
                </a:lnTo>
                <a:lnTo>
                  <a:pt x="489" y="1643"/>
                </a:lnTo>
                <a:lnTo>
                  <a:pt x="491" y="1641"/>
                </a:lnTo>
                <a:lnTo>
                  <a:pt x="492" y="1640"/>
                </a:lnTo>
                <a:lnTo>
                  <a:pt x="494" y="1638"/>
                </a:lnTo>
                <a:lnTo>
                  <a:pt x="495" y="1638"/>
                </a:lnTo>
                <a:lnTo>
                  <a:pt x="498" y="1637"/>
                </a:lnTo>
                <a:lnTo>
                  <a:pt x="501" y="1637"/>
                </a:lnTo>
                <a:lnTo>
                  <a:pt x="502" y="1633"/>
                </a:lnTo>
                <a:lnTo>
                  <a:pt x="502" y="1631"/>
                </a:lnTo>
                <a:lnTo>
                  <a:pt x="501" y="1626"/>
                </a:lnTo>
                <a:lnTo>
                  <a:pt x="497" y="1622"/>
                </a:lnTo>
                <a:lnTo>
                  <a:pt x="500" y="1613"/>
                </a:lnTo>
                <a:lnTo>
                  <a:pt x="501" y="1609"/>
                </a:lnTo>
                <a:lnTo>
                  <a:pt x="498" y="1606"/>
                </a:lnTo>
                <a:lnTo>
                  <a:pt x="491" y="1606"/>
                </a:lnTo>
                <a:lnTo>
                  <a:pt x="489" y="1612"/>
                </a:lnTo>
                <a:lnTo>
                  <a:pt x="483" y="1609"/>
                </a:lnTo>
                <a:lnTo>
                  <a:pt x="471" y="1617"/>
                </a:lnTo>
                <a:lnTo>
                  <a:pt x="467" y="1614"/>
                </a:lnTo>
                <a:lnTo>
                  <a:pt x="463" y="1616"/>
                </a:lnTo>
                <a:lnTo>
                  <a:pt x="463" y="1622"/>
                </a:lnTo>
                <a:lnTo>
                  <a:pt x="461" y="1623"/>
                </a:lnTo>
                <a:lnTo>
                  <a:pt x="454" y="1616"/>
                </a:lnTo>
                <a:lnTo>
                  <a:pt x="450" y="1617"/>
                </a:lnTo>
                <a:lnTo>
                  <a:pt x="450" y="1623"/>
                </a:lnTo>
                <a:lnTo>
                  <a:pt x="443" y="1625"/>
                </a:lnTo>
                <a:lnTo>
                  <a:pt x="444" y="1627"/>
                </a:lnTo>
                <a:lnTo>
                  <a:pt x="440" y="1629"/>
                </a:lnTo>
                <a:lnTo>
                  <a:pt x="435" y="1632"/>
                </a:lnTo>
                <a:lnTo>
                  <a:pt x="431" y="1632"/>
                </a:lnTo>
                <a:lnTo>
                  <a:pt x="426" y="1630"/>
                </a:lnTo>
                <a:lnTo>
                  <a:pt x="420" y="1634"/>
                </a:lnTo>
                <a:lnTo>
                  <a:pt x="420" y="1631"/>
                </a:lnTo>
                <a:lnTo>
                  <a:pt x="418" y="1627"/>
                </a:lnTo>
                <a:lnTo>
                  <a:pt x="410" y="1627"/>
                </a:lnTo>
                <a:lnTo>
                  <a:pt x="409" y="1634"/>
                </a:lnTo>
                <a:lnTo>
                  <a:pt x="407" y="1640"/>
                </a:lnTo>
                <a:lnTo>
                  <a:pt x="407" y="1643"/>
                </a:lnTo>
                <a:lnTo>
                  <a:pt x="406" y="1644"/>
                </a:lnTo>
                <a:lnTo>
                  <a:pt x="401" y="1643"/>
                </a:lnTo>
                <a:lnTo>
                  <a:pt x="395" y="1644"/>
                </a:lnTo>
                <a:lnTo>
                  <a:pt x="394" y="1650"/>
                </a:lnTo>
                <a:lnTo>
                  <a:pt x="392" y="1652"/>
                </a:lnTo>
                <a:lnTo>
                  <a:pt x="391" y="1654"/>
                </a:lnTo>
                <a:lnTo>
                  <a:pt x="389" y="1660"/>
                </a:lnTo>
                <a:lnTo>
                  <a:pt x="390" y="1662"/>
                </a:lnTo>
                <a:lnTo>
                  <a:pt x="394" y="1665"/>
                </a:lnTo>
                <a:lnTo>
                  <a:pt x="399" y="1664"/>
                </a:lnTo>
                <a:lnTo>
                  <a:pt x="400" y="1659"/>
                </a:lnTo>
                <a:lnTo>
                  <a:pt x="400" y="1658"/>
                </a:lnTo>
                <a:lnTo>
                  <a:pt x="405" y="1662"/>
                </a:lnTo>
                <a:lnTo>
                  <a:pt x="408" y="1662"/>
                </a:lnTo>
                <a:lnTo>
                  <a:pt x="411" y="1664"/>
                </a:lnTo>
                <a:lnTo>
                  <a:pt x="412" y="1664"/>
                </a:lnTo>
                <a:lnTo>
                  <a:pt x="418" y="1662"/>
                </a:lnTo>
                <a:lnTo>
                  <a:pt x="426" y="1659"/>
                </a:lnTo>
                <a:lnTo>
                  <a:pt x="428" y="1658"/>
                </a:lnTo>
                <a:lnTo>
                  <a:pt x="438" y="1658"/>
                </a:lnTo>
                <a:lnTo>
                  <a:pt x="442" y="1658"/>
                </a:lnTo>
                <a:lnTo>
                  <a:pt x="444" y="1662"/>
                </a:lnTo>
                <a:lnTo>
                  <a:pt x="442" y="1662"/>
                </a:lnTo>
                <a:lnTo>
                  <a:pt x="437" y="1662"/>
                </a:lnTo>
                <a:lnTo>
                  <a:pt x="433" y="1660"/>
                </a:lnTo>
                <a:lnTo>
                  <a:pt x="429" y="1663"/>
                </a:lnTo>
                <a:lnTo>
                  <a:pt x="425" y="1664"/>
                </a:lnTo>
                <a:lnTo>
                  <a:pt x="423" y="1666"/>
                </a:lnTo>
                <a:lnTo>
                  <a:pt x="420" y="1669"/>
                </a:lnTo>
                <a:lnTo>
                  <a:pt x="416" y="1677"/>
                </a:lnTo>
                <a:lnTo>
                  <a:pt x="411" y="1691"/>
                </a:lnTo>
                <a:lnTo>
                  <a:pt x="412" y="1700"/>
                </a:lnTo>
                <a:lnTo>
                  <a:pt x="408" y="1702"/>
                </a:lnTo>
                <a:lnTo>
                  <a:pt x="407" y="1704"/>
                </a:lnTo>
                <a:lnTo>
                  <a:pt x="405" y="1706"/>
                </a:lnTo>
                <a:lnTo>
                  <a:pt x="403" y="1710"/>
                </a:lnTo>
                <a:lnTo>
                  <a:pt x="403" y="1716"/>
                </a:lnTo>
                <a:lnTo>
                  <a:pt x="407" y="1718"/>
                </a:lnTo>
                <a:lnTo>
                  <a:pt x="411" y="1722"/>
                </a:lnTo>
                <a:lnTo>
                  <a:pt x="410" y="1724"/>
                </a:lnTo>
                <a:lnTo>
                  <a:pt x="402" y="1726"/>
                </a:lnTo>
                <a:lnTo>
                  <a:pt x="401" y="1725"/>
                </a:lnTo>
                <a:lnTo>
                  <a:pt x="401" y="1724"/>
                </a:lnTo>
                <a:lnTo>
                  <a:pt x="400" y="1723"/>
                </a:lnTo>
                <a:lnTo>
                  <a:pt x="399" y="1724"/>
                </a:lnTo>
                <a:lnTo>
                  <a:pt x="399" y="1725"/>
                </a:lnTo>
                <a:lnTo>
                  <a:pt x="399" y="1727"/>
                </a:lnTo>
                <a:lnTo>
                  <a:pt x="400" y="1730"/>
                </a:lnTo>
                <a:lnTo>
                  <a:pt x="392" y="1733"/>
                </a:lnTo>
                <a:lnTo>
                  <a:pt x="386" y="1733"/>
                </a:lnTo>
                <a:lnTo>
                  <a:pt x="380" y="1733"/>
                </a:lnTo>
                <a:lnTo>
                  <a:pt x="375" y="1736"/>
                </a:lnTo>
                <a:lnTo>
                  <a:pt x="371" y="1740"/>
                </a:lnTo>
                <a:lnTo>
                  <a:pt x="368" y="1736"/>
                </a:lnTo>
                <a:lnTo>
                  <a:pt x="369" y="1731"/>
                </a:lnTo>
                <a:lnTo>
                  <a:pt x="373" y="1729"/>
                </a:lnTo>
                <a:lnTo>
                  <a:pt x="376" y="1727"/>
                </a:lnTo>
                <a:lnTo>
                  <a:pt x="380" y="1723"/>
                </a:lnTo>
                <a:lnTo>
                  <a:pt x="384" y="1718"/>
                </a:lnTo>
                <a:lnTo>
                  <a:pt x="388" y="1714"/>
                </a:lnTo>
                <a:lnTo>
                  <a:pt x="393" y="1706"/>
                </a:lnTo>
                <a:lnTo>
                  <a:pt x="399" y="1705"/>
                </a:lnTo>
                <a:lnTo>
                  <a:pt x="403" y="1700"/>
                </a:lnTo>
                <a:lnTo>
                  <a:pt x="405" y="1700"/>
                </a:lnTo>
                <a:lnTo>
                  <a:pt x="406" y="1696"/>
                </a:lnTo>
                <a:lnTo>
                  <a:pt x="408" y="1692"/>
                </a:lnTo>
                <a:lnTo>
                  <a:pt x="409" y="1687"/>
                </a:lnTo>
                <a:lnTo>
                  <a:pt x="403" y="1681"/>
                </a:lnTo>
                <a:lnTo>
                  <a:pt x="400" y="1675"/>
                </a:lnTo>
                <a:lnTo>
                  <a:pt x="397" y="1676"/>
                </a:lnTo>
                <a:lnTo>
                  <a:pt x="392" y="1679"/>
                </a:lnTo>
                <a:lnTo>
                  <a:pt x="386" y="1680"/>
                </a:lnTo>
                <a:lnTo>
                  <a:pt x="383" y="1681"/>
                </a:lnTo>
                <a:lnTo>
                  <a:pt x="380" y="1681"/>
                </a:lnTo>
                <a:lnTo>
                  <a:pt x="379" y="1681"/>
                </a:lnTo>
                <a:lnTo>
                  <a:pt x="380" y="1679"/>
                </a:lnTo>
                <a:lnTo>
                  <a:pt x="381" y="1676"/>
                </a:lnTo>
                <a:lnTo>
                  <a:pt x="382" y="1674"/>
                </a:lnTo>
                <a:lnTo>
                  <a:pt x="381" y="1671"/>
                </a:lnTo>
                <a:lnTo>
                  <a:pt x="379" y="1669"/>
                </a:lnTo>
                <a:lnTo>
                  <a:pt x="375" y="1665"/>
                </a:lnTo>
                <a:lnTo>
                  <a:pt x="373" y="1665"/>
                </a:lnTo>
                <a:lnTo>
                  <a:pt x="371" y="1667"/>
                </a:lnTo>
                <a:lnTo>
                  <a:pt x="371" y="1672"/>
                </a:lnTo>
                <a:lnTo>
                  <a:pt x="369" y="1674"/>
                </a:lnTo>
                <a:lnTo>
                  <a:pt x="369" y="1677"/>
                </a:lnTo>
                <a:lnTo>
                  <a:pt x="373" y="1679"/>
                </a:lnTo>
                <a:lnTo>
                  <a:pt x="373" y="1680"/>
                </a:lnTo>
                <a:lnTo>
                  <a:pt x="368" y="1681"/>
                </a:lnTo>
                <a:lnTo>
                  <a:pt x="365" y="1684"/>
                </a:lnTo>
                <a:lnTo>
                  <a:pt x="363" y="1687"/>
                </a:lnTo>
                <a:lnTo>
                  <a:pt x="360" y="1687"/>
                </a:lnTo>
                <a:lnTo>
                  <a:pt x="358" y="1685"/>
                </a:lnTo>
                <a:lnTo>
                  <a:pt x="359" y="1683"/>
                </a:lnTo>
                <a:lnTo>
                  <a:pt x="362" y="1679"/>
                </a:lnTo>
                <a:lnTo>
                  <a:pt x="364" y="1676"/>
                </a:lnTo>
                <a:lnTo>
                  <a:pt x="364" y="1668"/>
                </a:lnTo>
                <a:lnTo>
                  <a:pt x="362" y="1665"/>
                </a:lnTo>
                <a:lnTo>
                  <a:pt x="356" y="1666"/>
                </a:lnTo>
                <a:lnTo>
                  <a:pt x="351" y="1669"/>
                </a:lnTo>
                <a:lnTo>
                  <a:pt x="343" y="1677"/>
                </a:lnTo>
                <a:lnTo>
                  <a:pt x="338" y="1679"/>
                </a:lnTo>
                <a:lnTo>
                  <a:pt x="333" y="1683"/>
                </a:lnTo>
                <a:lnTo>
                  <a:pt x="329" y="1688"/>
                </a:lnTo>
                <a:lnTo>
                  <a:pt x="325" y="1689"/>
                </a:lnTo>
                <a:lnTo>
                  <a:pt x="325" y="1690"/>
                </a:lnTo>
                <a:lnTo>
                  <a:pt x="325" y="1693"/>
                </a:lnTo>
                <a:lnTo>
                  <a:pt x="326" y="1700"/>
                </a:lnTo>
                <a:lnTo>
                  <a:pt x="325" y="1705"/>
                </a:lnTo>
                <a:lnTo>
                  <a:pt x="325" y="1706"/>
                </a:lnTo>
                <a:lnTo>
                  <a:pt x="321" y="1710"/>
                </a:lnTo>
                <a:lnTo>
                  <a:pt x="316" y="1708"/>
                </a:lnTo>
                <a:lnTo>
                  <a:pt x="313" y="1714"/>
                </a:lnTo>
                <a:lnTo>
                  <a:pt x="311" y="1718"/>
                </a:lnTo>
                <a:lnTo>
                  <a:pt x="313" y="1727"/>
                </a:lnTo>
                <a:lnTo>
                  <a:pt x="314" y="1729"/>
                </a:lnTo>
                <a:lnTo>
                  <a:pt x="315" y="1731"/>
                </a:lnTo>
                <a:lnTo>
                  <a:pt x="314" y="1735"/>
                </a:lnTo>
                <a:lnTo>
                  <a:pt x="311" y="1735"/>
                </a:lnTo>
                <a:lnTo>
                  <a:pt x="308" y="1733"/>
                </a:lnTo>
                <a:lnTo>
                  <a:pt x="306" y="1729"/>
                </a:lnTo>
                <a:lnTo>
                  <a:pt x="306" y="1724"/>
                </a:lnTo>
                <a:lnTo>
                  <a:pt x="305" y="1721"/>
                </a:lnTo>
                <a:lnTo>
                  <a:pt x="303" y="1717"/>
                </a:lnTo>
                <a:lnTo>
                  <a:pt x="302" y="1713"/>
                </a:lnTo>
                <a:lnTo>
                  <a:pt x="296" y="1710"/>
                </a:lnTo>
                <a:lnTo>
                  <a:pt x="294" y="1707"/>
                </a:lnTo>
                <a:lnTo>
                  <a:pt x="288" y="1704"/>
                </a:lnTo>
                <a:lnTo>
                  <a:pt x="285" y="1705"/>
                </a:lnTo>
                <a:lnTo>
                  <a:pt x="280" y="1707"/>
                </a:lnTo>
                <a:lnTo>
                  <a:pt x="276" y="1709"/>
                </a:lnTo>
                <a:lnTo>
                  <a:pt x="272" y="1710"/>
                </a:lnTo>
                <a:lnTo>
                  <a:pt x="272" y="1709"/>
                </a:lnTo>
                <a:lnTo>
                  <a:pt x="273" y="1706"/>
                </a:lnTo>
                <a:lnTo>
                  <a:pt x="273" y="1704"/>
                </a:lnTo>
                <a:lnTo>
                  <a:pt x="277" y="1700"/>
                </a:lnTo>
                <a:lnTo>
                  <a:pt x="280" y="1697"/>
                </a:lnTo>
                <a:lnTo>
                  <a:pt x="279" y="1690"/>
                </a:lnTo>
                <a:lnTo>
                  <a:pt x="276" y="1684"/>
                </a:lnTo>
                <a:lnTo>
                  <a:pt x="271" y="1682"/>
                </a:lnTo>
                <a:lnTo>
                  <a:pt x="268" y="1680"/>
                </a:lnTo>
                <a:lnTo>
                  <a:pt x="262" y="1680"/>
                </a:lnTo>
                <a:lnTo>
                  <a:pt x="263" y="1682"/>
                </a:lnTo>
                <a:lnTo>
                  <a:pt x="267" y="1687"/>
                </a:lnTo>
                <a:lnTo>
                  <a:pt x="267" y="1689"/>
                </a:lnTo>
                <a:lnTo>
                  <a:pt x="267" y="1694"/>
                </a:lnTo>
                <a:lnTo>
                  <a:pt x="265" y="1696"/>
                </a:lnTo>
                <a:lnTo>
                  <a:pt x="257" y="1693"/>
                </a:lnTo>
                <a:lnTo>
                  <a:pt x="254" y="1697"/>
                </a:lnTo>
                <a:lnTo>
                  <a:pt x="252" y="1697"/>
                </a:lnTo>
                <a:lnTo>
                  <a:pt x="250" y="1691"/>
                </a:lnTo>
                <a:lnTo>
                  <a:pt x="244" y="1688"/>
                </a:lnTo>
                <a:lnTo>
                  <a:pt x="236" y="1683"/>
                </a:lnTo>
                <a:lnTo>
                  <a:pt x="234" y="1685"/>
                </a:lnTo>
                <a:lnTo>
                  <a:pt x="233" y="1693"/>
                </a:lnTo>
                <a:lnTo>
                  <a:pt x="234" y="1699"/>
                </a:lnTo>
                <a:lnTo>
                  <a:pt x="239" y="1702"/>
                </a:lnTo>
                <a:lnTo>
                  <a:pt x="239" y="1706"/>
                </a:lnTo>
                <a:lnTo>
                  <a:pt x="245" y="1713"/>
                </a:lnTo>
                <a:lnTo>
                  <a:pt x="251" y="1715"/>
                </a:lnTo>
                <a:lnTo>
                  <a:pt x="255" y="1711"/>
                </a:lnTo>
                <a:lnTo>
                  <a:pt x="263" y="1713"/>
                </a:lnTo>
                <a:lnTo>
                  <a:pt x="269" y="1716"/>
                </a:lnTo>
                <a:lnTo>
                  <a:pt x="278" y="1721"/>
                </a:lnTo>
                <a:lnTo>
                  <a:pt x="281" y="1723"/>
                </a:lnTo>
                <a:lnTo>
                  <a:pt x="279" y="1725"/>
                </a:lnTo>
                <a:lnTo>
                  <a:pt x="273" y="1725"/>
                </a:lnTo>
                <a:lnTo>
                  <a:pt x="269" y="1729"/>
                </a:lnTo>
                <a:lnTo>
                  <a:pt x="261" y="1730"/>
                </a:lnTo>
                <a:lnTo>
                  <a:pt x="253" y="1730"/>
                </a:lnTo>
                <a:lnTo>
                  <a:pt x="243" y="1732"/>
                </a:lnTo>
                <a:lnTo>
                  <a:pt x="233" y="1722"/>
                </a:lnTo>
                <a:lnTo>
                  <a:pt x="226" y="1710"/>
                </a:lnTo>
                <a:lnTo>
                  <a:pt x="221" y="1711"/>
                </a:lnTo>
                <a:lnTo>
                  <a:pt x="218" y="1709"/>
                </a:lnTo>
                <a:lnTo>
                  <a:pt x="220" y="1705"/>
                </a:lnTo>
                <a:lnTo>
                  <a:pt x="221" y="1699"/>
                </a:lnTo>
                <a:lnTo>
                  <a:pt x="216" y="1693"/>
                </a:lnTo>
                <a:lnTo>
                  <a:pt x="204" y="1690"/>
                </a:lnTo>
                <a:lnTo>
                  <a:pt x="194" y="1691"/>
                </a:lnTo>
                <a:lnTo>
                  <a:pt x="188" y="1693"/>
                </a:lnTo>
                <a:lnTo>
                  <a:pt x="186" y="1698"/>
                </a:lnTo>
                <a:lnTo>
                  <a:pt x="187" y="1704"/>
                </a:lnTo>
                <a:lnTo>
                  <a:pt x="190" y="1707"/>
                </a:lnTo>
                <a:lnTo>
                  <a:pt x="193" y="1715"/>
                </a:lnTo>
                <a:lnTo>
                  <a:pt x="194" y="1719"/>
                </a:lnTo>
                <a:lnTo>
                  <a:pt x="193" y="1726"/>
                </a:lnTo>
                <a:lnTo>
                  <a:pt x="188" y="1735"/>
                </a:lnTo>
                <a:lnTo>
                  <a:pt x="183" y="1740"/>
                </a:lnTo>
                <a:lnTo>
                  <a:pt x="179" y="1741"/>
                </a:lnTo>
                <a:lnTo>
                  <a:pt x="176" y="1740"/>
                </a:lnTo>
                <a:lnTo>
                  <a:pt x="178" y="1738"/>
                </a:lnTo>
                <a:lnTo>
                  <a:pt x="183" y="1732"/>
                </a:lnTo>
                <a:lnTo>
                  <a:pt x="186" y="1726"/>
                </a:lnTo>
                <a:lnTo>
                  <a:pt x="187" y="1719"/>
                </a:lnTo>
                <a:lnTo>
                  <a:pt x="185" y="1708"/>
                </a:lnTo>
                <a:lnTo>
                  <a:pt x="182" y="1702"/>
                </a:lnTo>
                <a:lnTo>
                  <a:pt x="179" y="1694"/>
                </a:lnTo>
                <a:lnTo>
                  <a:pt x="175" y="1687"/>
                </a:lnTo>
                <a:lnTo>
                  <a:pt x="167" y="1683"/>
                </a:lnTo>
                <a:lnTo>
                  <a:pt x="159" y="1687"/>
                </a:lnTo>
                <a:lnTo>
                  <a:pt x="157" y="1687"/>
                </a:lnTo>
                <a:lnTo>
                  <a:pt x="155" y="1687"/>
                </a:lnTo>
                <a:lnTo>
                  <a:pt x="148" y="1688"/>
                </a:lnTo>
                <a:lnTo>
                  <a:pt x="141" y="1697"/>
                </a:lnTo>
                <a:lnTo>
                  <a:pt x="139" y="1702"/>
                </a:lnTo>
                <a:lnTo>
                  <a:pt x="138" y="1706"/>
                </a:lnTo>
                <a:lnTo>
                  <a:pt x="138" y="1714"/>
                </a:lnTo>
                <a:lnTo>
                  <a:pt x="140" y="1723"/>
                </a:lnTo>
                <a:lnTo>
                  <a:pt x="135" y="1731"/>
                </a:lnTo>
                <a:lnTo>
                  <a:pt x="134" y="1726"/>
                </a:lnTo>
                <a:lnTo>
                  <a:pt x="134" y="1719"/>
                </a:lnTo>
                <a:lnTo>
                  <a:pt x="132" y="1710"/>
                </a:lnTo>
                <a:lnTo>
                  <a:pt x="135" y="1698"/>
                </a:lnTo>
                <a:lnTo>
                  <a:pt x="136" y="1689"/>
                </a:lnTo>
                <a:lnTo>
                  <a:pt x="139" y="1685"/>
                </a:lnTo>
                <a:lnTo>
                  <a:pt x="142" y="1676"/>
                </a:lnTo>
                <a:lnTo>
                  <a:pt x="145" y="1667"/>
                </a:lnTo>
                <a:lnTo>
                  <a:pt x="148" y="1662"/>
                </a:lnTo>
                <a:lnTo>
                  <a:pt x="145" y="1655"/>
                </a:lnTo>
                <a:lnTo>
                  <a:pt x="140" y="1650"/>
                </a:lnTo>
                <a:lnTo>
                  <a:pt x="132" y="1649"/>
                </a:lnTo>
                <a:lnTo>
                  <a:pt x="125" y="1646"/>
                </a:lnTo>
                <a:lnTo>
                  <a:pt x="119" y="1644"/>
                </a:lnTo>
                <a:lnTo>
                  <a:pt x="113" y="1647"/>
                </a:lnTo>
                <a:lnTo>
                  <a:pt x="108" y="1649"/>
                </a:lnTo>
                <a:lnTo>
                  <a:pt x="109" y="1654"/>
                </a:lnTo>
                <a:lnTo>
                  <a:pt x="110" y="1658"/>
                </a:lnTo>
                <a:lnTo>
                  <a:pt x="110" y="1663"/>
                </a:lnTo>
                <a:lnTo>
                  <a:pt x="114" y="1665"/>
                </a:lnTo>
                <a:lnTo>
                  <a:pt x="117" y="1669"/>
                </a:lnTo>
                <a:lnTo>
                  <a:pt x="117" y="1677"/>
                </a:lnTo>
                <a:lnTo>
                  <a:pt x="105" y="1685"/>
                </a:lnTo>
                <a:lnTo>
                  <a:pt x="87" y="1694"/>
                </a:lnTo>
                <a:lnTo>
                  <a:pt x="83" y="1684"/>
                </a:lnTo>
                <a:lnTo>
                  <a:pt x="80" y="1677"/>
                </a:lnTo>
                <a:lnTo>
                  <a:pt x="74" y="1669"/>
                </a:lnTo>
                <a:lnTo>
                  <a:pt x="63" y="1663"/>
                </a:lnTo>
                <a:lnTo>
                  <a:pt x="46" y="1659"/>
                </a:lnTo>
                <a:lnTo>
                  <a:pt x="28" y="1662"/>
                </a:lnTo>
                <a:lnTo>
                  <a:pt x="28" y="1590"/>
                </a:lnTo>
                <a:lnTo>
                  <a:pt x="28" y="1524"/>
                </a:lnTo>
                <a:lnTo>
                  <a:pt x="21" y="1524"/>
                </a:lnTo>
                <a:lnTo>
                  <a:pt x="20" y="1274"/>
                </a:lnTo>
                <a:lnTo>
                  <a:pt x="0" y="1274"/>
                </a:lnTo>
                <a:lnTo>
                  <a:pt x="0" y="737"/>
                </a:lnTo>
                <a:lnTo>
                  <a:pt x="0" y="734"/>
                </a:lnTo>
                <a:lnTo>
                  <a:pt x="0" y="361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89">
            <a:extLst>
              <a:ext uri="{FF2B5EF4-FFF2-40B4-BE49-F238E27FC236}">
                <a16:creationId xmlns:a16="http://schemas.microsoft.com/office/drawing/2014/main" id="{4F395471-0617-00CC-5014-CBA91794C28D}"/>
              </a:ext>
            </a:extLst>
          </p:cNvPr>
          <p:cNvSpPr>
            <a:spLocks noEditPoints="1"/>
          </p:cNvSpPr>
          <p:nvPr/>
        </p:nvSpPr>
        <p:spPr bwMode="auto">
          <a:xfrm>
            <a:off x="5515716" y="1419622"/>
            <a:ext cx="2440662" cy="3024336"/>
          </a:xfrm>
          <a:custGeom>
            <a:avLst/>
            <a:gdLst>
              <a:gd name="T0" fmla="*/ 1149 w 1405"/>
              <a:gd name="T1" fmla="*/ 1240 h 1741"/>
              <a:gd name="T2" fmla="*/ 1185 w 1405"/>
              <a:gd name="T3" fmla="*/ 1204 h 1741"/>
              <a:gd name="T4" fmla="*/ 1234 w 1405"/>
              <a:gd name="T5" fmla="*/ 1148 h 1741"/>
              <a:gd name="T6" fmla="*/ 1273 w 1405"/>
              <a:gd name="T7" fmla="*/ 1040 h 1741"/>
              <a:gd name="T8" fmla="*/ 1288 w 1405"/>
              <a:gd name="T9" fmla="*/ 972 h 1741"/>
              <a:gd name="T10" fmla="*/ 1291 w 1405"/>
              <a:gd name="T11" fmla="*/ 1031 h 1741"/>
              <a:gd name="T12" fmla="*/ 1241 w 1405"/>
              <a:gd name="T13" fmla="*/ 1175 h 1741"/>
              <a:gd name="T14" fmla="*/ 1177 w 1405"/>
              <a:gd name="T15" fmla="*/ 1286 h 1741"/>
              <a:gd name="T16" fmla="*/ 1069 w 1405"/>
              <a:gd name="T17" fmla="*/ 1237 h 1741"/>
              <a:gd name="T18" fmla="*/ 1060 w 1405"/>
              <a:gd name="T19" fmla="*/ 1191 h 1741"/>
              <a:gd name="T20" fmla="*/ 472 w 1405"/>
              <a:gd name="T21" fmla="*/ 1658 h 1741"/>
              <a:gd name="T22" fmla="*/ 821 w 1405"/>
              <a:gd name="T23" fmla="*/ 47 h 1741"/>
              <a:gd name="T24" fmla="*/ 1074 w 1405"/>
              <a:gd name="T25" fmla="*/ 18 h 1741"/>
              <a:gd name="T26" fmla="*/ 1284 w 1405"/>
              <a:gd name="T27" fmla="*/ 12 h 1741"/>
              <a:gd name="T28" fmla="*/ 1394 w 1405"/>
              <a:gd name="T29" fmla="*/ 8 h 1741"/>
              <a:gd name="T30" fmla="*/ 1398 w 1405"/>
              <a:gd name="T31" fmla="*/ 127 h 1741"/>
              <a:gd name="T32" fmla="*/ 1402 w 1405"/>
              <a:gd name="T33" fmla="*/ 282 h 1741"/>
              <a:gd name="T34" fmla="*/ 1396 w 1405"/>
              <a:gd name="T35" fmla="*/ 357 h 1741"/>
              <a:gd name="T36" fmla="*/ 1375 w 1405"/>
              <a:gd name="T37" fmla="*/ 450 h 1741"/>
              <a:gd name="T38" fmla="*/ 1348 w 1405"/>
              <a:gd name="T39" fmla="*/ 539 h 1741"/>
              <a:gd name="T40" fmla="*/ 1327 w 1405"/>
              <a:gd name="T41" fmla="*/ 650 h 1741"/>
              <a:gd name="T42" fmla="*/ 1322 w 1405"/>
              <a:gd name="T43" fmla="*/ 513 h 1741"/>
              <a:gd name="T44" fmla="*/ 1219 w 1405"/>
              <a:gd name="T45" fmla="*/ 497 h 1741"/>
              <a:gd name="T46" fmla="*/ 1161 w 1405"/>
              <a:gd name="T47" fmla="*/ 559 h 1741"/>
              <a:gd name="T48" fmla="*/ 1125 w 1405"/>
              <a:gd name="T49" fmla="*/ 673 h 1741"/>
              <a:gd name="T50" fmla="*/ 1063 w 1405"/>
              <a:gd name="T51" fmla="*/ 750 h 1741"/>
              <a:gd name="T52" fmla="*/ 1056 w 1405"/>
              <a:gd name="T53" fmla="*/ 830 h 1741"/>
              <a:gd name="T54" fmla="*/ 1010 w 1405"/>
              <a:gd name="T55" fmla="*/ 939 h 1741"/>
              <a:gd name="T56" fmla="*/ 991 w 1405"/>
              <a:gd name="T57" fmla="*/ 1031 h 1741"/>
              <a:gd name="T58" fmla="*/ 1009 w 1405"/>
              <a:gd name="T59" fmla="*/ 1100 h 1741"/>
              <a:gd name="T60" fmla="*/ 1028 w 1405"/>
              <a:gd name="T61" fmla="*/ 1217 h 1741"/>
              <a:gd name="T62" fmla="*/ 1007 w 1405"/>
              <a:gd name="T63" fmla="*/ 1311 h 1741"/>
              <a:gd name="T64" fmla="*/ 957 w 1405"/>
              <a:gd name="T65" fmla="*/ 1354 h 1741"/>
              <a:gd name="T66" fmla="*/ 918 w 1405"/>
              <a:gd name="T67" fmla="*/ 1431 h 1741"/>
              <a:gd name="T68" fmla="*/ 845 w 1405"/>
              <a:gd name="T69" fmla="*/ 1538 h 1741"/>
              <a:gd name="T70" fmla="*/ 791 w 1405"/>
              <a:gd name="T71" fmla="*/ 1529 h 1741"/>
              <a:gd name="T72" fmla="*/ 738 w 1405"/>
              <a:gd name="T73" fmla="*/ 1549 h 1741"/>
              <a:gd name="T74" fmla="*/ 714 w 1405"/>
              <a:gd name="T75" fmla="*/ 1585 h 1741"/>
              <a:gd name="T76" fmla="*/ 698 w 1405"/>
              <a:gd name="T77" fmla="*/ 1613 h 1741"/>
              <a:gd name="T78" fmla="*/ 622 w 1405"/>
              <a:gd name="T79" fmla="*/ 1601 h 1741"/>
              <a:gd name="T80" fmla="*/ 583 w 1405"/>
              <a:gd name="T81" fmla="*/ 1604 h 1741"/>
              <a:gd name="T82" fmla="*/ 565 w 1405"/>
              <a:gd name="T83" fmla="*/ 1610 h 1741"/>
              <a:gd name="T84" fmla="*/ 538 w 1405"/>
              <a:gd name="T85" fmla="*/ 1605 h 1741"/>
              <a:gd name="T86" fmla="*/ 493 w 1405"/>
              <a:gd name="T87" fmla="*/ 1646 h 1741"/>
              <a:gd name="T88" fmla="*/ 489 w 1405"/>
              <a:gd name="T89" fmla="*/ 1612 h 1741"/>
              <a:gd name="T90" fmla="*/ 420 w 1405"/>
              <a:gd name="T91" fmla="*/ 1631 h 1741"/>
              <a:gd name="T92" fmla="*/ 400 w 1405"/>
              <a:gd name="T93" fmla="*/ 1658 h 1741"/>
              <a:gd name="T94" fmla="*/ 420 w 1405"/>
              <a:gd name="T95" fmla="*/ 1669 h 1741"/>
              <a:gd name="T96" fmla="*/ 399 w 1405"/>
              <a:gd name="T97" fmla="*/ 1725 h 1741"/>
              <a:gd name="T98" fmla="*/ 403 w 1405"/>
              <a:gd name="T99" fmla="*/ 1700 h 1741"/>
              <a:gd name="T100" fmla="*/ 379 w 1405"/>
              <a:gd name="T101" fmla="*/ 1669 h 1741"/>
              <a:gd name="T102" fmla="*/ 364 w 1405"/>
              <a:gd name="T103" fmla="*/ 1668 h 1741"/>
              <a:gd name="T104" fmla="*/ 311 w 1405"/>
              <a:gd name="T105" fmla="*/ 1718 h 1741"/>
              <a:gd name="T106" fmla="*/ 276 w 1405"/>
              <a:gd name="T107" fmla="*/ 1709 h 1741"/>
              <a:gd name="T108" fmla="*/ 257 w 1405"/>
              <a:gd name="T109" fmla="*/ 1693 h 1741"/>
              <a:gd name="T110" fmla="*/ 281 w 1405"/>
              <a:gd name="T111" fmla="*/ 1723 h 1741"/>
              <a:gd name="T112" fmla="*/ 186 w 1405"/>
              <a:gd name="T113" fmla="*/ 1698 h 1741"/>
              <a:gd name="T114" fmla="*/ 175 w 1405"/>
              <a:gd name="T115" fmla="*/ 1687 h 1741"/>
              <a:gd name="T116" fmla="*/ 139 w 1405"/>
              <a:gd name="T117" fmla="*/ 1685 h 1741"/>
              <a:gd name="T118" fmla="*/ 105 w 1405"/>
              <a:gd name="T119" fmla="*/ 1685 h 17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05" h="1741">
                <a:moveTo>
                  <a:pt x="1296" y="941"/>
                </a:moveTo>
                <a:lnTo>
                  <a:pt x="1300" y="940"/>
                </a:lnTo>
                <a:lnTo>
                  <a:pt x="1302" y="943"/>
                </a:lnTo>
                <a:lnTo>
                  <a:pt x="1302" y="945"/>
                </a:lnTo>
                <a:lnTo>
                  <a:pt x="1303" y="947"/>
                </a:lnTo>
                <a:lnTo>
                  <a:pt x="1296" y="949"/>
                </a:lnTo>
                <a:lnTo>
                  <a:pt x="1294" y="948"/>
                </a:lnTo>
                <a:lnTo>
                  <a:pt x="1296" y="941"/>
                </a:lnTo>
                <a:close/>
                <a:moveTo>
                  <a:pt x="1142" y="1283"/>
                </a:moveTo>
                <a:lnTo>
                  <a:pt x="1143" y="1273"/>
                </a:lnTo>
                <a:lnTo>
                  <a:pt x="1144" y="1273"/>
                </a:lnTo>
                <a:lnTo>
                  <a:pt x="1148" y="1270"/>
                </a:lnTo>
                <a:lnTo>
                  <a:pt x="1150" y="1264"/>
                </a:lnTo>
                <a:lnTo>
                  <a:pt x="1149" y="1259"/>
                </a:lnTo>
                <a:lnTo>
                  <a:pt x="1148" y="1255"/>
                </a:lnTo>
                <a:lnTo>
                  <a:pt x="1148" y="1249"/>
                </a:lnTo>
                <a:lnTo>
                  <a:pt x="1149" y="1240"/>
                </a:lnTo>
                <a:lnTo>
                  <a:pt x="1150" y="1237"/>
                </a:lnTo>
                <a:lnTo>
                  <a:pt x="1157" y="1232"/>
                </a:lnTo>
                <a:lnTo>
                  <a:pt x="1159" y="1228"/>
                </a:lnTo>
                <a:lnTo>
                  <a:pt x="1165" y="1224"/>
                </a:lnTo>
                <a:lnTo>
                  <a:pt x="1175" y="1228"/>
                </a:lnTo>
                <a:lnTo>
                  <a:pt x="1184" y="1222"/>
                </a:lnTo>
                <a:lnTo>
                  <a:pt x="1182" y="1217"/>
                </a:lnTo>
                <a:lnTo>
                  <a:pt x="1174" y="1217"/>
                </a:lnTo>
                <a:lnTo>
                  <a:pt x="1169" y="1214"/>
                </a:lnTo>
                <a:lnTo>
                  <a:pt x="1161" y="1216"/>
                </a:lnTo>
                <a:lnTo>
                  <a:pt x="1159" y="1210"/>
                </a:lnTo>
                <a:lnTo>
                  <a:pt x="1173" y="1202"/>
                </a:lnTo>
                <a:lnTo>
                  <a:pt x="1178" y="1206"/>
                </a:lnTo>
                <a:lnTo>
                  <a:pt x="1182" y="1212"/>
                </a:lnTo>
                <a:lnTo>
                  <a:pt x="1186" y="1212"/>
                </a:lnTo>
                <a:lnTo>
                  <a:pt x="1188" y="1206"/>
                </a:lnTo>
                <a:lnTo>
                  <a:pt x="1185" y="1204"/>
                </a:lnTo>
                <a:lnTo>
                  <a:pt x="1184" y="1202"/>
                </a:lnTo>
                <a:lnTo>
                  <a:pt x="1186" y="1197"/>
                </a:lnTo>
                <a:lnTo>
                  <a:pt x="1195" y="1194"/>
                </a:lnTo>
                <a:lnTo>
                  <a:pt x="1205" y="1194"/>
                </a:lnTo>
                <a:lnTo>
                  <a:pt x="1208" y="1189"/>
                </a:lnTo>
                <a:lnTo>
                  <a:pt x="1212" y="1187"/>
                </a:lnTo>
                <a:lnTo>
                  <a:pt x="1215" y="1187"/>
                </a:lnTo>
                <a:lnTo>
                  <a:pt x="1218" y="1189"/>
                </a:lnTo>
                <a:lnTo>
                  <a:pt x="1221" y="1188"/>
                </a:lnTo>
                <a:lnTo>
                  <a:pt x="1224" y="1181"/>
                </a:lnTo>
                <a:lnTo>
                  <a:pt x="1226" y="1178"/>
                </a:lnTo>
                <a:lnTo>
                  <a:pt x="1229" y="1175"/>
                </a:lnTo>
                <a:lnTo>
                  <a:pt x="1235" y="1170"/>
                </a:lnTo>
                <a:lnTo>
                  <a:pt x="1236" y="1166"/>
                </a:lnTo>
                <a:lnTo>
                  <a:pt x="1234" y="1163"/>
                </a:lnTo>
                <a:lnTo>
                  <a:pt x="1233" y="1156"/>
                </a:lnTo>
                <a:lnTo>
                  <a:pt x="1234" y="1148"/>
                </a:lnTo>
                <a:lnTo>
                  <a:pt x="1233" y="1145"/>
                </a:lnTo>
                <a:lnTo>
                  <a:pt x="1229" y="1144"/>
                </a:lnTo>
                <a:lnTo>
                  <a:pt x="1229" y="1141"/>
                </a:lnTo>
                <a:lnTo>
                  <a:pt x="1234" y="1140"/>
                </a:lnTo>
                <a:lnTo>
                  <a:pt x="1241" y="1133"/>
                </a:lnTo>
                <a:lnTo>
                  <a:pt x="1250" y="1114"/>
                </a:lnTo>
                <a:lnTo>
                  <a:pt x="1250" y="1108"/>
                </a:lnTo>
                <a:lnTo>
                  <a:pt x="1251" y="1107"/>
                </a:lnTo>
                <a:lnTo>
                  <a:pt x="1256" y="1094"/>
                </a:lnTo>
                <a:lnTo>
                  <a:pt x="1257" y="1088"/>
                </a:lnTo>
                <a:lnTo>
                  <a:pt x="1260" y="1082"/>
                </a:lnTo>
                <a:lnTo>
                  <a:pt x="1263" y="1073"/>
                </a:lnTo>
                <a:lnTo>
                  <a:pt x="1263" y="1068"/>
                </a:lnTo>
                <a:lnTo>
                  <a:pt x="1267" y="1060"/>
                </a:lnTo>
                <a:lnTo>
                  <a:pt x="1267" y="1052"/>
                </a:lnTo>
                <a:lnTo>
                  <a:pt x="1269" y="1048"/>
                </a:lnTo>
                <a:lnTo>
                  <a:pt x="1273" y="1040"/>
                </a:lnTo>
                <a:lnTo>
                  <a:pt x="1273" y="1035"/>
                </a:lnTo>
                <a:lnTo>
                  <a:pt x="1276" y="1029"/>
                </a:lnTo>
                <a:lnTo>
                  <a:pt x="1279" y="1026"/>
                </a:lnTo>
                <a:lnTo>
                  <a:pt x="1282" y="1020"/>
                </a:lnTo>
                <a:lnTo>
                  <a:pt x="1286" y="1013"/>
                </a:lnTo>
                <a:lnTo>
                  <a:pt x="1287" y="1007"/>
                </a:lnTo>
                <a:lnTo>
                  <a:pt x="1281" y="1004"/>
                </a:lnTo>
                <a:lnTo>
                  <a:pt x="1271" y="999"/>
                </a:lnTo>
                <a:lnTo>
                  <a:pt x="1271" y="995"/>
                </a:lnTo>
                <a:lnTo>
                  <a:pt x="1269" y="990"/>
                </a:lnTo>
                <a:lnTo>
                  <a:pt x="1271" y="985"/>
                </a:lnTo>
                <a:lnTo>
                  <a:pt x="1272" y="981"/>
                </a:lnTo>
                <a:lnTo>
                  <a:pt x="1280" y="983"/>
                </a:lnTo>
                <a:lnTo>
                  <a:pt x="1284" y="980"/>
                </a:lnTo>
                <a:lnTo>
                  <a:pt x="1287" y="980"/>
                </a:lnTo>
                <a:lnTo>
                  <a:pt x="1289" y="976"/>
                </a:lnTo>
                <a:lnTo>
                  <a:pt x="1288" y="972"/>
                </a:lnTo>
                <a:lnTo>
                  <a:pt x="1291" y="971"/>
                </a:lnTo>
                <a:lnTo>
                  <a:pt x="1291" y="966"/>
                </a:lnTo>
                <a:lnTo>
                  <a:pt x="1291" y="963"/>
                </a:lnTo>
                <a:lnTo>
                  <a:pt x="1291" y="957"/>
                </a:lnTo>
                <a:lnTo>
                  <a:pt x="1294" y="955"/>
                </a:lnTo>
                <a:lnTo>
                  <a:pt x="1297" y="956"/>
                </a:lnTo>
                <a:lnTo>
                  <a:pt x="1297" y="960"/>
                </a:lnTo>
                <a:lnTo>
                  <a:pt x="1296" y="966"/>
                </a:lnTo>
                <a:lnTo>
                  <a:pt x="1296" y="972"/>
                </a:lnTo>
                <a:lnTo>
                  <a:pt x="1294" y="979"/>
                </a:lnTo>
                <a:lnTo>
                  <a:pt x="1291" y="990"/>
                </a:lnTo>
                <a:lnTo>
                  <a:pt x="1293" y="1001"/>
                </a:lnTo>
                <a:lnTo>
                  <a:pt x="1294" y="1007"/>
                </a:lnTo>
                <a:lnTo>
                  <a:pt x="1293" y="1016"/>
                </a:lnTo>
                <a:lnTo>
                  <a:pt x="1295" y="1022"/>
                </a:lnTo>
                <a:lnTo>
                  <a:pt x="1294" y="1024"/>
                </a:lnTo>
                <a:lnTo>
                  <a:pt x="1291" y="1031"/>
                </a:lnTo>
                <a:lnTo>
                  <a:pt x="1285" y="1045"/>
                </a:lnTo>
                <a:lnTo>
                  <a:pt x="1279" y="1055"/>
                </a:lnTo>
                <a:lnTo>
                  <a:pt x="1278" y="1060"/>
                </a:lnTo>
                <a:lnTo>
                  <a:pt x="1274" y="1062"/>
                </a:lnTo>
                <a:lnTo>
                  <a:pt x="1273" y="1068"/>
                </a:lnTo>
                <a:lnTo>
                  <a:pt x="1270" y="1073"/>
                </a:lnTo>
                <a:lnTo>
                  <a:pt x="1270" y="1083"/>
                </a:lnTo>
                <a:lnTo>
                  <a:pt x="1271" y="1089"/>
                </a:lnTo>
                <a:lnTo>
                  <a:pt x="1267" y="1100"/>
                </a:lnTo>
                <a:lnTo>
                  <a:pt x="1260" y="1115"/>
                </a:lnTo>
                <a:lnTo>
                  <a:pt x="1251" y="1138"/>
                </a:lnTo>
                <a:lnTo>
                  <a:pt x="1247" y="1144"/>
                </a:lnTo>
                <a:lnTo>
                  <a:pt x="1247" y="1150"/>
                </a:lnTo>
                <a:lnTo>
                  <a:pt x="1244" y="1158"/>
                </a:lnTo>
                <a:lnTo>
                  <a:pt x="1245" y="1164"/>
                </a:lnTo>
                <a:lnTo>
                  <a:pt x="1244" y="1170"/>
                </a:lnTo>
                <a:lnTo>
                  <a:pt x="1241" y="1175"/>
                </a:lnTo>
                <a:lnTo>
                  <a:pt x="1236" y="1180"/>
                </a:lnTo>
                <a:lnTo>
                  <a:pt x="1229" y="1186"/>
                </a:lnTo>
                <a:lnTo>
                  <a:pt x="1224" y="1192"/>
                </a:lnTo>
                <a:lnTo>
                  <a:pt x="1216" y="1200"/>
                </a:lnTo>
                <a:lnTo>
                  <a:pt x="1212" y="1204"/>
                </a:lnTo>
                <a:lnTo>
                  <a:pt x="1210" y="1208"/>
                </a:lnTo>
                <a:lnTo>
                  <a:pt x="1203" y="1213"/>
                </a:lnTo>
                <a:lnTo>
                  <a:pt x="1202" y="1217"/>
                </a:lnTo>
                <a:lnTo>
                  <a:pt x="1193" y="1225"/>
                </a:lnTo>
                <a:lnTo>
                  <a:pt x="1194" y="1229"/>
                </a:lnTo>
                <a:lnTo>
                  <a:pt x="1198" y="1234"/>
                </a:lnTo>
                <a:lnTo>
                  <a:pt x="1194" y="1241"/>
                </a:lnTo>
                <a:lnTo>
                  <a:pt x="1193" y="1248"/>
                </a:lnTo>
                <a:lnTo>
                  <a:pt x="1190" y="1256"/>
                </a:lnTo>
                <a:lnTo>
                  <a:pt x="1185" y="1266"/>
                </a:lnTo>
                <a:lnTo>
                  <a:pt x="1182" y="1275"/>
                </a:lnTo>
                <a:lnTo>
                  <a:pt x="1177" y="1286"/>
                </a:lnTo>
                <a:lnTo>
                  <a:pt x="1175" y="1291"/>
                </a:lnTo>
                <a:lnTo>
                  <a:pt x="1177" y="1298"/>
                </a:lnTo>
                <a:lnTo>
                  <a:pt x="1178" y="1301"/>
                </a:lnTo>
                <a:lnTo>
                  <a:pt x="1175" y="1304"/>
                </a:lnTo>
                <a:lnTo>
                  <a:pt x="1173" y="1306"/>
                </a:lnTo>
                <a:lnTo>
                  <a:pt x="1170" y="1309"/>
                </a:lnTo>
                <a:lnTo>
                  <a:pt x="1164" y="1313"/>
                </a:lnTo>
                <a:lnTo>
                  <a:pt x="1158" y="1314"/>
                </a:lnTo>
                <a:lnTo>
                  <a:pt x="1155" y="1307"/>
                </a:lnTo>
                <a:lnTo>
                  <a:pt x="1152" y="1303"/>
                </a:lnTo>
                <a:lnTo>
                  <a:pt x="1149" y="1298"/>
                </a:lnTo>
                <a:lnTo>
                  <a:pt x="1144" y="1297"/>
                </a:lnTo>
                <a:lnTo>
                  <a:pt x="1142" y="1295"/>
                </a:lnTo>
                <a:lnTo>
                  <a:pt x="1142" y="1283"/>
                </a:lnTo>
                <a:close/>
                <a:moveTo>
                  <a:pt x="1060" y="1241"/>
                </a:moveTo>
                <a:lnTo>
                  <a:pt x="1063" y="1239"/>
                </a:lnTo>
                <a:lnTo>
                  <a:pt x="1069" y="1237"/>
                </a:lnTo>
                <a:lnTo>
                  <a:pt x="1073" y="1233"/>
                </a:lnTo>
                <a:lnTo>
                  <a:pt x="1075" y="1230"/>
                </a:lnTo>
                <a:lnTo>
                  <a:pt x="1078" y="1230"/>
                </a:lnTo>
                <a:lnTo>
                  <a:pt x="1079" y="1236"/>
                </a:lnTo>
                <a:lnTo>
                  <a:pt x="1079" y="1242"/>
                </a:lnTo>
                <a:lnTo>
                  <a:pt x="1075" y="1248"/>
                </a:lnTo>
                <a:lnTo>
                  <a:pt x="1067" y="1247"/>
                </a:lnTo>
                <a:lnTo>
                  <a:pt x="1062" y="1247"/>
                </a:lnTo>
                <a:lnTo>
                  <a:pt x="1058" y="1245"/>
                </a:lnTo>
                <a:lnTo>
                  <a:pt x="1060" y="1241"/>
                </a:lnTo>
                <a:close/>
                <a:moveTo>
                  <a:pt x="1058" y="1188"/>
                </a:moveTo>
                <a:lnTo>
                  <a:pt x="1062" y="1186"/>
                </a:lnTo>
                <a:lnTo>
                  <a:pt x="1065" y="1186"/>
                </a:lnTo>
                <a:lnTo>
                  <a:pt x="1066" y="1189"/>
                </a:lnTo>
                <a:lnTo>
                  <a:pt x="1065" y="1191"/>
                </a:lnTo>
                <a:lnTo>
                  <a:pt x="1062" y="1194"/>
                </a:lnTo>
                <a:lnTo>
                  <a:pt x="1060" y="1191"/>
                </a:lnTo>
                <a:lnTo>
                  <a:pt x="1058" y="1189"/>
                </a:lnTo>
                <a:lnTo>
                  <a:pt x="1058" y="1188"/>
                </a:lnTo>
                <a:close/>
                <a:moveTo>
                  <a:pt x="461" y="1648"/>
                </a:moveTo>
                <a:lnTo>
                  <a:pt x="466" y="1648"/>
                </a:lnTo>
                <a:lnTo>
                  <a:pt x="468" y="1647"/>
                </a:lnTo>
                <a:lnTo>
                  <a:pt x="470" y="1648"/>
                </a:lnTo>
                <a:lnTo>
                  <a:pt x="476" y="1649"/>
                </a:lnTo>
                <a:lnTo>
                  <a:pt x="480" y="1649"/>
                </a:lnTo>
                <a:lnTo>
                  <a:pt x="485" y="1650"/>
                </a:lnTo>
                <a:lnTo>
                  <a:pt x="489" y="1649"/>
                </a:lnTo>
                <a:lnTo>
                  <a:pt x="488" y="1654"/>
                </a:lnTo>
                <a:lnTo>
                  <a:pt x="487" y="1655"/>
                </a:lnTo>
                <a:lnTo>
                  <a:pt x="486" y="1658"/>
                </a:lnTo>
                <a:lnTo>
                  <a:pt x="485" y="1662"/>
                </a:lnTo>
                <a:lnTo>
                  <a:pt x="480" y="1663"/>
                </a:lnTo>
                <a:lnTo>
                  <a:pt x="475" y="1660"/>
                </a:lnTo>
                <a:lnTo>
                  <a:pt x="472" y="1658"/>
                </a:lnTo>
                <a:lnTo>
                  <a:pt x="471" y="1658"/>
                </a:lnTo>
                <a:lnTo>
                  <a:pt x="475" y="1654"/>
                </a:lnTo>
                <a:lnTo>
                  <a:pt x="471" y="1651"/>
                </a:lnTo>
                <a:lnTo>
                  <a:pt x="468" y="1652"/>
                </a:lnTo>
                <a:lnTo>
                  <a:pt x="462" y="1651"/>
                </a:lnTo>
                <a:lnTo>
                  <a:pt x="461" y="1648"/>
                </a:lnTo>
                <a:close/>
                <a:moveTo>
                  <a:pt x="0" y="361"/>
                </a:moveTo>
                <a:lnTo>
                  <a:pt x="0" y="359"/>
                </a:lnTo>
                <a:lnTo>
                  <a:pt x="1" y="0"/>
                </a:lnTo>
                <a:lnTo>
                  <a:pt x="359" y="1"/>
                </a:lnTo>
                <a:lnTo>
                  <a:pt x="359" y="47"/>
                </a:lnTo>
                <a:lnTo>
                  <a:pt x="597" y="47"/>
                </a:lnTo>
                <a:lnTo>
                  <a:pt x="599" y="45"/>
                </a:lnTo>
                <a:lnTo>
                  <a:pt x="804" y="47"/>
                </a:lnTo>
                <a:lnTo>
                  <a:pt x="806" y="47"/>
                </a:lnTo>
                <a:lnTo>
                  <a:pt x="813" y="47"/>
                </a:lnTo>
                <a:lnTo>
                  <a:pt x="821" y="47"/>
                </a:lnTo>
                <a:lnTo>
                  <a:pt x="864" y="47"/>
                </a:lnTo>
                <a:lnTo>
                  <a:pt x="866" y="47"/>
                </a:lnTo>
                <a:lnTo>
                  <a:pt x="926" y="45"/>
                </a:lnTo>
                <a:lnTo>
                  <a:pt x="969" y="47"/>
                </a:lnTo>
                <a:lnTo>
                  <a:pt x="970" y="47"/>
                </a:lnTo>
                <a:lnTo>
                  <a:pt x="986" y="45"/>
                </a:lnTo>
                <a:lnTo>
                  <a:pt x="989" y="45"/>
                </a:lnTo>
                <a:lnTo>
                  <a:pt x="991" y="45"/>
                </a:lnTo>
                <a:lnTo>
                  <a:pt x="993" y="45"/>
                </a:lnTo>
                <a:lnTo>
                  <a:pt x="1004" y="45"/>
                </a:lnTo>
                <a:lnTo>
                  <a:pt x="1006" y="45"/>
                </a:lnTo>
                <a:lnTo>
                  <a:pt x="1015" y="45"/>
                </a:lnTo>
                <a:lnTo>
                  <a:pt x="1034" y="45"/>
                </a:lnTo>
                <a:lnTo>
                  <a:pt x="1046" y="45"/>
                </a:lnTo>
                <a:lnTo>
                  <a:pt x="1075" y="47"/>
                </a:lnTo>
                <a:lnTo>
                  <a:pt x="1074" y="33"/>
                </a:lnTo>
                <a:lnTo>
                  <a:pt x="1074" y="18"/>
                </a:lnTo>
                <a:lnTo>
                  <a:pt x="1105" y="17"/>
                </a:lnTo>
                <a:lnTo>
                  <a:pt x="1135" y="16"/>
                </a:lnTo>
                <a:lnTo>
                  <a:pt x="1165" y="15"/>
                </a:lnTo>
                <a:lnTo>
                  <a:pt x="1187" y="15"/>
                </a:lnTo>
                <a:lnTo>
                  <a:pt x="1196" y="15"/>
                </a:lnTo>
                <a:lnTo>
                  <a:pt x="1209" y="15"/>
                </a:lnTo>
                <a:lnTo>
                  <a:pt x="1216" y="15"/>
                </a:lnTo>
                <a:lnTo>
                  <a:pt x="1219" y="15"/>
                </a:lnTo>
                <a:lnTo>
                  <a:pt x="1224" y="14"/>
                </a:lnTo>
                <a:lnTo>
                  <a:pt x="1225" y="14"/>
                </a:lnTo>
                <a:lnTo>
                  <a:pt x="1228" y="14"/>
                </a:lnTo>
                <a:lnTo>
                  <a:pt x="1239" y="14"/>
                </a:lnTo>
                <a:lnTo>
                  <a:pt x="1255" y="12"/>
                </a:lnTo>
                <a:lnTo>
                  <a:pt x="1262" y="12"/>
                </a:lnTo>
                <a:lnTo>
                  <a:pt x="1269" y="12"/>
                </a:lnTo>
                <a:lnTo>
                  <a:pt x="1279" y="12"/>
                </a:lnTo>
                <a:lnTo>
                  <a:pt x="1284" y="12"/>
                </a:lnTo>
                <a:lnTo>
                  <a:pt x="1287" y="11"/>
                </a:lnTo>
                <a:lnTo>
                  <a:pt x="1288" y="11"/>
                </a:lnTo>
                <a:lnTo>
                  <a:pt x="1299" y="11"/>
                </a:lnTo>
                <a:lnTo>
                  <a:pt x="1314" y="11"/>
                </a:lnTo>
                <a:lnTo>
                  <a:pt x="1315" y="11"/>
                </a:lnTo>
                <a:lnTo>
                  <a:pt x="1316" y="11"/>
                </a:lnTo>
                <a:lnTo>
                  <a:pt x="1329" y="10"/>
                </a:lnTo>
                <a:lnTo>
                  <a:pt x="1331" y="10"/>
                </a:lnTo>
                <a:lnTo>
                  <a:pt x="1337" y="10"/>
                </a:lnTo>
                <a:lnTo>
                  <a:pt x="1348" y="10"/>
                </a:lnTo>
                <a:lnTo>
                  <a:pt x="1357" y="10"/>
                </a:lnTo>
                <a:lnTo>
                  <a:pt x="1359" y="9"/>
                </a:lnTo>
                <a:lnTo>
                  <a:pt x="1374" y="9"/>
                </a:lnTo>
                <a:lnTo>
                  <a:pt x="1374" y="10"/>
                </a:lnTo>
                <a:lnTo>
                  <a:pt x="1381" y="10"/>
                </a:lnTo>
                <a:lnTo>
                  <a:pt x="1393" y="10"/>
                </a:lnTo>
                <a:lnTo>
                  <a:pt x="1394" y="8"/>
                </a:lnTo>
                <a:lnTo>
                  <a:pt x="1401" y="8"/>
                </a:lnTo>
                <a:lnTo>
                  <a:pt x="1405" y="8"/>
                </a:lnTo>
                <a:lnTo>
                  <a:pt x="1403" y="12"/>
                </a:lnTo>
                <a:lnTo>
                  <a:pt x="1403" y="23"/>
                </a:lnTo>
                <a:lnTo>
                  <a:pt x="1403" y="45"/>
                </a:lnTo>
                <a:lnTo>
                  <a:pt x="1402" y="52"/>
                </a:lnTo>
                <a:lnTo>
                  <a:pt x="1402" y="67"/>
                </a:lnTo>
                <a:lnTo>
                  <a:pt x="1402" y="69"/>
                </a:lnTo>
                <a:lnTo>
                  <a:pt x="1401" y="74"/>
                </a:lnTo>
                <a:lnTo>
                  <a:pt x="1400" y="86"/>
                </a:lnTo>
                <a:lnTo>
                  <a:pt x="1400" y="92"/>
                </a:lnTo>
                <a:lnTo>
                  <a:pt x="1399" y="102"/>
                </a:lnTo>
                <a:lnTo>
                  <a:pt x="1399" y="106"/>
                </a:lnTo>
                <a:lnTo>
                  <a:pt x="1399" y="108"/>
                </a:lnTo>
                <a:lnTo>
                  <a:pt x="1399" y="112"/>
                </a:lnTo>
                <a:lnTo>
                  <a:pt x="1399" y="120"/>
                </a:lnTo>
                <a:lnTo>
                  <a:pt x="1398" y="127"/>
                </a:lnTo>
                <a:lnTo>
                  <a:pt x="1398" y="154"/>
                </a:lnTo>
                <a:lnTo>
                  <a:pt x="1397" y="166"/>
                </a:lnTo>
                <a:lnTo>
                  <a:pt x="1397" y="168"/>
                </a:lnTo>
                <a:lnTo>
                  <a:pt x="1398" y="177"/>
                </a:lnTo>
                <a:lnTo>
                  <a:pt x="1398" y="182"/>
                </a:lnTo>
                <a:lnTo>
                  <a:pt x="1398" y="191"/>
                </a:lnTo>
                <a:lnTo>
                  <a:pt x="1399" y="199"/>
                </a:lnTo>
                <a:lnTo>
                  <a:pt x="1399" y="207"/>
                </a:lnTo>
                <a:lnTo>
                  <a:pt x="1400" y="213"/>
                </a:lnTo>
                <a:lnTo>
                  <a:pt x="1401" y="221"/>
                </a:lnTo>
                <a:lnTo>
                  <a:pt x="1402" y="235"/>
                </a:lnTo>
                <a:lnTo>
                  <a:pt x="1402" y="237"/>
                </a:lnTo>
                <a:lnTo>
                  <a:pt x="1402" y="255"/>
                </a:lnTo>
                <a:lnTo>
                  <a:pt x="1402" y="266"/>
                </a:lnTo>
                <a:lnTo>
                  <a:pt x="1402" y="277"/>
                </a:lnTo>
                <a:lnTo>
                  <a:pt x="1402" y="279"/>
                </a:lnTo>
                <a:lnTo>
                  <a:pt x="1402" y="282"/>
                </a:lnTo>
                <a:lnTo>
                  <a:pt x="1402" y="286"/>
                </a:lnTo>
                <a:lnTo>
                  <a:pt x="1402" y="287"/>
                </a:lnTo>
                <a:lnTo>
                  <a:pt x="1402" y="291"/>
                </a:lnTo>
                <a:lnTo>
                  <a:pt x="1401" y="300"/>
                </a:lnTo>
                <a:lnTo>
                  <a:pt x="1401" y="304"/>
                </a:lnTo>
                <a:lnTo>
                  <a:pt x="1401" y="307"/>
                </a:lnTo>
                <a:lnTo>
                  <a:pt x="1401" y="311"/>
                </a:lnTo>
                <a:lnTo>
                  <a:pt x="1401" y="315"/>
                </a:lnTo>
                <a:lnTo>
                  <a:pt x="1401" y="320"/>
                </a:lnTo>
                <a:lnTo>
                  <a:pt x="1400" y="322"/>
                </a:lnTo>
                <a:lnTo>
                  <a:pt x="1400" y="332"/>
                </a:lnTo>
                <a:lnTo>
                  <a:pt x="1399" y="333"/>
                </a:lnTo>
                <a:lnTo>
                  <a:pt x="1399" y="338"/>
                </a:lnTo>
                <a:lnTo>
                  <a:pt x="1399" y="344"/>
                </a:lnTo>
                <a:lnTo>
                  <a:pt x="1398" y="345"/>
                </a:lnTo>
                <a:lnTo>
                  <a:pt x="1398" y="347"/>
                </a:lnTo>
                <a:lnTo>
                  <a:pt x="1396" y="357"/>
                </a:lnTo>
                <a:lnTo>
                  <a:pt x="1394" y="361"/>
                </a:lnTo>
                <a:lnTo>
                  <a:pt x="1394" y="363"/>
                </a:lnTo>
                <a:lnTo>
                  <a:pt x="1392" y="369"/>
                </a:lnTo>
                <a:lnTo>
                  <a:pt x="1392" y="371"/>
                </a:lnTo>
                <a:lnTo>
                  <a:pt x="1391" y="377"/>
                </a:lnTo>
                <a:lnTo>
                  <a:pt x="1389" y="385"/>
                </a:lnTo>
                <a:lnTo>
                  <a:pt x="1388" y="392"/>
                </a:lnTo>
                <a:lnTo>
                  <a:pt x="1386" y="397"/>
                </a:lnTo>
                <a:lnTo>
                  <a:pt x="1386" y="400"/>
                </a:lnTo>
                <a:lnTo>
                  <a:pt x="1384" y="409"/>
                </a:lnTo>
                <a:lnTo>
                  <a:pt x="1384" y="411"/>
                </a:lnTo>
                <a:lnTo>
                  <a:pt x="1381" y="430"/>
                </a:lnTo>
                <a:lnTo>
                  <a:pt x="1380" y="435"/>
                </a:lnTo>
                <a:lnTo>
                  <a:pt x="1380" y="437"/>
                </a:lnTo>
                <a:lnTo>
                  <a:pt x="1380" y="445"/>
                </a:lnTo>
                <a:lnTo>
                  <a:pt x="1380" y="446"/>
                </a:lnTo>
                <a:lnTo>
                  <a:pt x="1375" y="450"/>
                </a:lnTo>
                <a:lnTo>
                  <a:pt x="1374" y="450"/>
                </a:lnTo>
                <a:lnTo>
                  <a:pt x="1374" y="452"/>
                </a:lnTo>
                <a:lnTo>
                  <a:pt x="1368" y="462"/>
                </a:lnTo>
                <a:lnTo>
                  <a:pt x="1364" y="464"/>
                </a:lnTo>
                <a:lnTo>
                  <a:pt x="1362" y="467"/>
                </a:lnTo>
                <a:lnTo>
                  <a:pt x="1358" y="474"/>
                </a:lnTo>
                <a:lnTo>
                  <a:pt x="1358" y="483"/>
                </a:lnTo>
                <a:lnTo>
                  <a:pt x="1354" y="493"/>
                </a:lnTo>
                <a:lnTo>
                  <a:pt x="1348" y="499"/>
                </a:lnTo>
                <a:lnTo>
                  <a:pt x="1342" y="501"/>
                </a:lnTo>
                <a:lnTo>
                  <a:pt x="1329" y="510"/>
                </a:lnTo>
                <a:lnTo>
                  <a:pt x="1327" y="511"/>
                </a:lnTo>
                <a:lnTo>
                  <a:pt x="1336" y="519"/>
                </a:lnTo>
                <a:lnTo>
                  <a:pt x="1340" y="520"/>
                </a:lnTo>
                <a:lnTo>
                  <a:pt x="1348" y="526"/>
                </a:lnTo>
                <a:lnTo>
                  <a:pt x="1349" y="530"/>
                </a:lnTo>
                <a:lnTo>
                  <a:pt x="1348" y="539"/>
                </a:lnTo>
                <a:lnTo>
                  <a:pt x="1342" y="552"/>
                </a:lnTo>
                <a:lnTo>
                  <a:pt x="1342" y="560"/>
                </a:lnTo>
                <a:lnTo>
                  <a:pt x="1340" y="568"/>
                </a:lnTo>
                <a:lnTo>
                  <a:pt x="1337" y="575"/>
                </a:lnTo>
                <a:lnTo>
                  <a:pt x="1334" y="578"/>
                </a:lnTo>
                <a:lnTo>
                  <a:pt x="1333" y="581"/>
                </a:lnTo>
                <a:lnTo>
                  <a:pt x="1333" y="583"/>
                </a:lnTo>
                <a:lnTo>
                  <a:pt x="1333" y="587"/>
                </a:lnTo>
                <a:lnTo>
                  <a:pt x="1332" y="597"/>
                </a:lnTo>
                <a:lnTo>
                  <a:pt x="1333" y="608"/>
                </a:lnTo>
                <a:lnTo>
                  <a:pt x="1334" y="610"/>
                </a:lnTo>
                <a:lnTo>
                  <a:pt x="1334" y="614"/>
                </a:lnTo>
                <a:lnTo>
                  <a:pt x="1334" y="616"/>
                </a:lnTo>
                <a:lnTo>
                  <a:pt x="1339" y="638"/>
                </a:lnTo>
                <a:lnTo>
                  <a:pt x="1332" y="650"/>
                </a:lnTo>
                <a:lnTo>
                  <a:pt x="1330" y="651"/>
                </a:lnTo>
                <a:lnTo>
                  <a:pt x="1327" y="650"/>
                </a:lnTo>
                <a:lnTo>
                  <a:pt x="1321" y="633"/>
                </a:lnTo>
                <a:lnTo>
                  <a:pt x="1307" y="618"/>
                </a:lnTo>
                <a:lnTo>
                  <a:pt x="1306" y="618"/>
                </a:lnTo>
                <a:lnTo>
                  <a:pt x="1294" y="606"/>
                </a:lnTo>
                <a:lnTo>
                  <a:pt x="1297" y="596"/>
                </a:lnTo>
                <a:lnTo>
                  <a:pt x="1303" y="588"/>
                </a:lnTo>
                <a:lnTo>
                  <a:pt x="1310" y="580"/>
                </a:lnTo>
                <a:lnTo>
                  <a:pt x="1312" y="578"/>
                </a:lnTo>
                <a:lnTo>
                  <a:pt x="1313" y="577"/>
                </a:lnTo>
                <a:lnTo>
                  <a:pt x="1312" y="566"/>
                </a:lnTo>
                <a:lnTo>
                  <a:pt x="1303" y="562"/>
                </a:lnTo>
                <a:lnTo>
                  <a:pt x="1303" y="559"/>
                </a:lnTo>
                <a:lnTo>
                  <a:pt x="1323" y="546"/>
                </a:lnTo>
                <a:lnTo>
                  <a:pt x="1337" y="531"/>
                </a:lnTo>
                <a:lnTo>
                  <a:pt x="1330" y="525"/>
                </a:lnTo>
                <a:lnTo>
                  <a:pt x="1330" y="522"/>
                </a:lnTo>
                <a:lnTo>
                  <a:pt x="1322" y="513"/>
                </a:lnTo>
                <a:lnTo>
                  <a:pt x="1315" y="513"/>
                </a:lnTo>
                <a:lnTo>
                  <a:pt x="1313" y="509"/>
                </a:lnTo>
                <a:lnTo>
                  <a:pt x="1314" y="505"/>
                </a:lnTo>
                <a:lnTo>
                  <a:pt x="1300" y="489"/>
                </a:lnTo>
                <a:lnTo>
                  <a:pt x="1299" y="489"/>
                </a:lnTo>
                <a:lnTo>
                  <a:pt x="1298" y="487"/>
                </a:lnTo>
                <a:lnTo>
                  <a:pt x="1290" y="484"/>
                </a:lnTo>
                <a:lnTo>
                  <a:pt x="1271" y="484"/>
                </a:lnTo>
                <a:lnTo>
                  <a:pt x="1252" y="484"/>
                </a:lnTo>
                <a:lnTo>
                  <a:pt x="1247" y="479"/>
                </a:lnTo>
                <a:lnTo>
                  <a:pt x="1246" y="479"/>
                </a:lnTo>
                <a:lnTo>
                  <a:pt x="1236" y="485"/>
                </a:lnTo>
                <a:lnTo>
                  <a:pt x="1234" y="487"/>
                </a:lnTo>
                <a:lnTo>
                  <a:pt x="1231" y="495"/>
                </a:lnTo>
                <a:lnTo>
                  <a:pt x="1225" y="500"/>
                </a:lnTo>
                <a:lnTo>
                  <a:pt x="1221" y="499"/>
                </a:lnTo>
                <a:lnTo>
                  <a:pt x="1219" y="497"/>
                </a:lnTo>
                <a:lnTo>
                  <a:pt x="1211" y="503"/>
                </a:lnTo>
                <a:lnTo>
                  <a:pt x="1200" y="510"/>
                </a:lnTo>
                <a:lnTo>
                  <a:pt x="1198" y="509"/>
                </a:lnTo>
                <a:lnTo>
                  <a:pt x="1195" y="510"/>
                </a:lnTo>
                <a:lnTo>
                  <a:pt x="1196" y="511"/>
                </a:lnTo>
                <a:lnTo>
                  <a:pt x="1193" y="513"/>
                </a:lnTo>
                <a:lnTo>
                  <a:pt x="1190" y="513"/>
                </a:lnTo>
                <a:lnTo>
                  <a:pt x="1190" y="518"/>
                </a:lnTo>
                <a:lnTo>
                  <a:pt x="1191" y="519"/>
                </a:lnTo>
                <a:lnTo>
                  <a:pt x="1185" y="525"/>
                </a:lnTo>
                <a:lnTo>
                  <a:pt x="1181" y="522"/>
                </a:lnTo>
                <a:lnTo>
                  <a:pt x="1181" y="524"/>
                </a:lnTo>
                <a:lnTo>
                  <a:pt x="1178" y="526"/>
                </a:lnTo>
                <a:lnTo>
                  <a:pt x="1176" y="529"/>
                </a:lnTo>
                <a:lnTo>
                  <a:pt x="1168" y="542"/>
                </a:lnTo>
                <a:lnTo>
                  <a:pt x="1160" y="551"/>
                </a:lnTo>
                <a:lnTo>
                  <a:pt x="1161" y="559"/>
                </a:lnTo>
                <a:lnTo>
                  <a:pt x="1162" y="560"/>
                </a:lnTo>
                <a:lnTo>
                  <a:pt x="1164" y="560"/>
                </a:lnTo>
                <a:lnTo>
                  <a:pt x="1166" y="563"/>
                </a:lnTo>
                <a:lnTo>
                  <a:pt x="1167" y="575"/>
                </a:lnTo>
                <a:lnTo>
                  <a:pt x="1168" y="583"/>
                </a:lnTo>
                <a:lnTo>
                  <a:pt x="1164" y="584"/>
                </a:lnTo>
                <a:lnTo>
                  <a:pt x="1159" y="600"/>
                </a:lnTo>
                <a:lnTo>
                  <a:pt x="1148" y="619"/>
                </a:lnTo>
                <a:lnTo>
                  <a:pt x="1148" y="625"/>
                </a:lnTo>
                <a:lnTo>
                  <a:pt x="1144" y="625"/>
                </a:lnTo>
                <a:lnTo>
                  <a:pt x="1140" y="631"/>
                </a:lnTo>
                <a:lnTo>
                  <a:pt x="1135" y="643"/>
                </a:lnTo>
                <a:lnTo>
                  <a:pt x="1130" y="656"/>
                </a:lnTo>
                <a:lnTo>
                  <a:pt x="1130" y="659"/>
                </a:lnTo>
                <a:lnTo>
                  <a:pt x="1126" y="664"/>
                </a:lnTo>
                <a:lnTo>
                  <a:pt x="1126" y="667"/>
                </a:lnTo>
                <a:lnTo>
                  <a:pt x="1125" y="673"/>
                </a:lnTo>
                <a:lnTo>
                  <a:pt x="1129" y="677"/>
                </a:lnTo>
                <a:lnTo>
                  <a:pt x="1127" y="678"/>
                </a:lnTo>
                <a:lnTo>
                  <a:pt x="1124" y="679"/>
                </a:lnTo>
                <a:lnTo>
                  <a:pt x="1124" y="681"/>
                </a:lnTo>
                <a:lnTo>
                  <a:pt x="1122" y="687"/>
                </a:lnTo>
                <a:lnTo>
                  <a:pt x="1121" y="688"/>
                </a:lnTo>
                <a:lnTo>
                  <a:pt x="1118" y="694"/>
                </a:lnTo>
                <a:lnTo>
                  <a:pt x="1117" y="705"/>
                </a:lnTo>
                <a:lnTo>
                  <a:pt x="1110" y="709"/>
                </a:lnTo>
                <a:lnTo>
                  <a:pt x="1106" y="719"/>
                </a:lnTo>
                <a:lnTo>
                  <a:pt x="1097" y="734"/>
                </a:lnTo>
                <a:lnTo>
                  <a:pt x="1091" y="745"/>
                </a:lnTo>
                <a:lnTo>
                  <a:pt x="1088" y="744"/>
                </a:lnTo>
                <a:lnTo>
                  <a:pt x="1069" y="742"/>
                </a:lnTo>
                <a:lnTo>
                  <a:pt x="1067" y="746"/>
                </a:lnTo>
                <a:lnTo>
                  <a:pt x="1065" y="747"/>
                </a:lnTo>
                <a:lnTo>
                  <a:pt x="1063" y="750"/>
                </a:lnTo>
                <a:lnTo>
                  <a:pt x="1060" y="751"/>
                </a:lnTo>
                <a:lnTo>
                  <a:pt x="1055" y="753"/>
                </a:lnTo>
                <a:lnTo>
                  <a:pt x="1053" y="760"/>
                </a:lnTo>
                <a:lnTo>
                  <a:pt x="1053" y="764"/>
                </a:lnTo>
                <a:lnTo>
                  <a:pt x="1052" y="767"/>
                </a:lnTo>
                <a:lnTo>
                  <a:pt x="1050" y="771"/>
                </a:lnTo>
                <a:lnTo>
                  <a:pt x="1049" y="771"/>
                </a:lnTo>
                <a:lnTo>
                  <a:pt x="1049" y="778"/>
                </a:lnTo>
                <a:lnTo>
                  <a:pt x="1050" y="786"/>
                </a:lnTo>
                <a:lnTo>
                  <a:pt x="1050" y="787"/>
                </a:lnTo>
                <a:lnTo>
                  <a:pt x="1049" y="796"/>
                </a:lnTo>
                <a:lnTo>
                  <a:pt x="1050" y="797"/>
                </a:lnTo>
                <a:lnTo>
                  <a:pt x="1052" y="800"/>
                </a:lnTo>
                <a:lnTo>
                  <a:pt x="1050" y="803"/>
                </a:lnTo>
                <a:lnTo>
                  <a:pt x="1052" y="814"/>
                </a:lnTo>
                <a:lnTo>
                  <a:pt x="1055" y="826"/>
                </a:lnTo>
                <a:lnTo>
                  <a:pt x="1056" y="830"/>
                </a:lnTo>
                <a:lnTo>
                  <a:pt x="1061" y="845"/>
                </a:lnTo>
                <a:lnTo>
                  <a:pt x="1061" y="849"/>
                </a:lnTo>
                <a:lnTo>
                  <a:pt x="1053" y="859"/>
                </a:lnTo>
                <a:lnTo>
                  <a:pt x="1052" y="867"/>
                </a:lnTo>
                <a:lnTo>
                  <a:pt x="1052" y="870"/>
                </a:lnTo>
                <a:lnTo>
                  <a:pt x="1052" y="873"/>
                </a:lnTo>
                <a:lnTo>
                  <a:pt x="1049" y="878"/>
                </a:lnTo>
                <a:lnTo>
                  <a:pt x="1044" y="896"/>
                </a:lnTo>
                <a:lnTo>
                  <a:pt x="1040" y="915"/>
                </a:lnTo>
                <a:lnTo>
                  <a:pt x="1039" y="919"/>
                </a:lnTo>
                <a:lnTo>
                  <a:pt x="1020" y="920"/>
                </a:lnTo>
                <a:lnTo>
                  <a:pt x="1019" y="920"/>
                </a:lnTo>
                <a:lnTo>
                  <a:pt x="1018" y="921"/>
                </a:lnTo>
                <a:lnTo>
                  <a:pt x="1012" y="926"/>
                </a:lnTo>
                <a:lnTo>
                  <a:pt x="1009" y="929"/>
                </a:lnTo>
                <a:lnTo>
                  <a:pt x="1007" y="935"/>
                </a:lnTo>
                <a:lnTo>
                  <a:pt x="1010" y="939"/>
                </a:lnTo>
                <a:lnTo>
                  <a:pt x="1007" y="940"/>
                </a:lnTo>
                <a:lnTo>
                  <a:pt x="1006" y="947"/>
                </a:lnTo>
                <a:lnTo>
                  <a:pt x="1009" y="953"/>
                </a:lnTo>
                <a:lnTo>
                  <a:pt x="1007" y="956"/>
                </a:lnTo>
                <a:lnTo>
                  <a:pt x="1003" y="957"/>
                </a:lnTo>
                <a:lnTo>
                  <a:pt x="998" y="973"/>
                </a:lnTo>
                <a:lnTo>
                  <a:pt x="1003" y="978"/>
                </a:lnTo>
                <a:lnTo>
                  <a:pt x="1003" y="980"/>
                </a:lnTo>
                <a:lnTo>
                  <a:pt x="1005" y="985"/>
                </a:lnTo>
                <a:lnTo>
                  <a:pt x="992" y="993"/>
                </a:lnTo>
                <a:lnTo>
                  <a:pt x="993" y="1003"/>
                </a:lnTo>
                <a:lnTo>
                  <a:pt x="991" y="1007"/>
                </a:lnTo>
                <a:lnTo>
                  <a:pt x="991" y="1010"/>
                </a:lnTo>
                <a:lnTo>
                  <a:pt x="991" y="1018"/>
                </a:lnTo>
                <a:lnTo>
                  <a:pt x="992" y="1027"/>
                </a:lnTo>
                <a:lnTo>
                  <a:pt x="992" y="1030"/>
                </a:lnTo>
                <a:lnTo>
                  <a:pt x="991" y="1031"/>
                </a:lnTo>
                <a:lnTo>
                  <a:pt x="991" y="1040"/>
                </a:lnTo>
                <a:lnTo>
                  <a:pt x="991" y="1054"/>
                </a:lnTo>
                <a:lnTo>
                  <a:pt x="991" y="1057"/>
                </a:lnTo>
                <a:lnTo>
                  <a:pt x="991" y="1058"/>
                </a:lnTo>
                <a:lnTo>
                  <a:pt x="992" y="1060"/>
                </a:lnTo>
                <a:lnTo>
                  <a:pt x="994" y="1063"/>
                </a:lnTo>
                <a:lnTo>
                  <a:pt x="997" y="1066"/>
                </a:lnTo>
                <a:lnTo>
                  <a:pt x="1002" y="1065"/>
                </a:lnTo>
                <a:lnTo>
                  <a:pt x="1002" y="1068"/>
                </a:lnTo>
                <a:lnTo>
                  <a:pt x="1002" y="1069"/>
                </a:lnTo>
                <a:lnTo>
                  <a:pt x="1001" y="1072"/>
                </a:lnTo>
                <a:lnTo>
                  <a:pt x="996" y="1078"/>
                </a:lnTo>
                <a:lnTo>
                  <a:pt x="997" y="1083"/>
                </a:lnTo>
                <a:lnTo>
                  <a:pt x="1003" y="1091"/>
                </a:lnTo>
                <a:lnTo>
                  <a:pt x="1009" y="1095"/>
                </a:lnTo>
                <a:lnTo>
                  <a:pt x="1009" y="1099"/>
                </a:lnTo>
                <a:lnTo>
                  <a:pt x="1009" y="1100"/>
                </a:lnTo>
                <a:lnTo>
                  <a:pt x="1009" y="1111"/>
                </a:lnTo>
                <a:lnTo>
                  <a:pt x="1012" y="1116"/>
                </a:lnTo>
                <a:lnTo>
                  <a:pt x="1017" y="1121"/>
                </a:lnTo>
                <a:lnTo>
                  <a:pt x="1028" y="1123"/>
                </a:lnTo>
                <a:lnTo>
                  <a:pt x="1026" y="1132"/>
                </a:lnTo>
                <a:lnTo>
                  <a:pt x="1019" y="1136"/>
                </a:lnTo>
                <a:lnTo>
                  <a:pt x="1017" y="1153"/>
                </a:lnTo>
                <a:lnTo>
                  <a:pt x="1017" y="1160"/>
                </a:lnTo>
                <a:lnTo>
                  <a:pt x="1013" y="1166"/>
                </a:lnTo>
                <a:lnTo>
                  <a:pt x="1015" y="1171"/>
                </a:lnTo>
                <a:lnTo>
                  <a:pt x="1018" y="1179"/>
                </a:lnTo>
                <a:lnTo>
                  <a:pt x="1011" y="1187"/>
                </a:lnTo>
                <a:lnTo>
                  <a:pt x="1014" y="1190"/>
                </a:lnTo>
                <a:lnTo>
                  <a:pt x="1013" y="1206"/>
                </a:lnTo>
                <a:lnTo>
                  <a:pt x="1017" y="1212"/>
                </a:lnTo>
                <a:lnTo>
                  <a:pt x="1022" y="1214"/>
                </a:lnTo>
                <a:lnTo>
                  <a:pt x="1028" y="1217"/>
                </a:lnTo>
                <a:lnTo>
                  <a:pt x="1029" y="1222"/>
                </a:lnTo>
                <a:lnTo>
                  <a:pt x="1035" y="1223"/>
                </a:lnTo>
                <a:lnTo>
                  <a:pt x="1041" y="1224"/>
                </a:lnTo>
                <a:lnTo>
                  <a:pt x="1046" y="1221"/>
                </a:lnTo>
                <a:lnTo>
                  <a:pt x="1049" y="1220"/>
                </a:lnTo>
                <a:lnTo>
                  <a:pt x="1055" y="1225"/>
                </a:lnTo>
                <a:lnTo>
                  <a:pt x="1053" y="1232"/>
                </a:lnTo>
                <a:lnTo>
                  <a:pt x="1046" y="1255"/>
                </a:lnTo>
                <a:lnTo>
                  <a:pt x="1044" y="1262"/>
                </a:lnTo>
                <a:lnTo>
                  <a:pt x="1040" y="1267"/>
                </a:lnTo>
                <a:lnTo>
                  <a:pt x="1031" y="1277"/>
                </a:lnTo>
                <a:lnTo>
                  <a:pt x="1028" y="1277"/>
                </a:lnTo>
                <a:lnTo>
                  <a:pt x="1023" y="1280"/>
                </a:lnTo>
                <a:lnTo>
                  <a:pt x="1021" y="1284"/>
                </a:lnTo>
                <a:lnTo>
                  <a:pt x="1017" y="1289"/>
                </a:lnTo>
                <a:lnTo>
                  <a:pt x="1010" y="1304"/>
                </a:lnTo>
                <a:lnTo>
                  <a:pt x="1007" y="1311"/>
                </a:lnTo>
                <a:lnTo>
                  <a:pt x="1006" y="1312"/>
                </a:lnTo>
                <a:lnTo>
                  <a:pt x="1000" y="1322"/>
                </a:lnTo>
                <a:lnTo>
                  <a:pt x="993" y="1331"/>
                </a:lnTo>
                <a:lnTo>
                  <a:pt x="986" y="1341"/>
                </a:lnTo>
                <a:lnTo>
                  <a:pt x="985" y="1349"/>
                </a:lnTo>
                <a:lnTo>
                  <a:pt x="987" y="1357"/>
                </a:lnTo>
                <a:lnTo>
                  <a:pt x="987" y="1358"/>
                </a:lnTo>
                <a:lnTo>
                  <a:pt x="986" y="1359"/>
                </a:lnTo>
                <a:lnTo>
                  <a:pt x="981" y="1359"/>
                </a:lnTo>
                <a:lnTo>
                  <a:pt x="974" y="1363"/>
                </a:lnTo>
                <a:lnTo>
                  <a:pt x="971" y="1361"/>
                </a:lnTo>
                <a:lnTo>
                  <a:pt x="970" y="1355"/>
                </a:lnTo>
                <a:lnTo>
                  <a:pt x="969" y="1353"/>
                </a:lnTo>
                <a:lnTo>
                  <a:pt x="965" y="1351"/>
                </a:lnTo>
                <a:lnTo>
                  <a:pt x="962" y="1355"/>
                </a:lnTo>
                <a:lnTo>
                  <a:pt x="959" y="1355"/>
                </a:lnTo>
                <a:lnTo>
                  <a:pt x="957" y="1354"/>
                </a:lnTo>
                <a:lnTo>
                  <a:pt x="954" y="1353"/>
                </a:lnTo>
                <a:lnTo>
                  <a:pt x="952" y="1348"/>
                </a:lnTo>
                <a:lnTo>
                  <a:pt x="949" y="1348"/>
                </a:lnTo>
                <a:lnTo>
                  <a:pt x="944" y="1351"/>
                </a:lnTo>
                <a:lnTo>
                  <a:pt x="944" y="1355"/>
                </a:lnTo>
                <a:lnTo>
                  <a:pt x="941" y="1356"/>
                </a:lnTo>
                <a:lnTo>
                  <a:pt x="934" y="1358"/>
                </a:lnTo>
                <a:lnTo>
                  <a:pt x="932" y="1364"/>
                </a:lnTo>
                <a:lnTo>
                  <a:pt x="934" y="1371"/>
                </a:lnTo>
                <a:lnTo>
                  <a:pt x="933" y="1371"/>
                </a:lnTo>
                <a:lnTo>
                  <a:pt x="929" y="1380"/>
                </a:lnTo>
                <a:lnTo>
                  <a:pt x="928" y="1387"/>
                </a:lnTo>
                <a:lnTo>
                  <a:pt x="925" y="1390"/>
                </a:lnTo>
                <a:lnTo>
                  <a:pt x="924" y="1395"/>
                </a:lnTo>
                <a:lnTo>
                  <a:pt x="918" y="1395"/>
                </a:lnTo>
                <a:lnTo>
                  <a:pt x="918" y="1413"/>
                </a:lnTo>
                <a:lnTo>
                  <a:pt x="918" y="1431"/>
                </a:lnTo>
                <a:lnTo>
                  <a:pt x="917" y="1430"/>
                </a:lnTo>
                <a:lnTo>
                  <a:pt x="911" y="1424"/>
                </a:lnTo>
                <a:lnTo>
                  <a:pt x="906" y="1425"/>
                </a:lnTo>
                <a:lnTo>
                  <a:pt x="901" y="1430"/>
                </a:lnTo>
                <a:lnTo>
                  <a:pt x="897" y="1437"/>
                </a:lnTo>
                <a:lnTo>
                  <a:pt x="889" y="1447"/>
                </a:lnTo>
                <a:lnTo>
                  <a:pt x="883" y="1455"/>
                </a:lnTo>
                <a:lnTo>
                  <a:pt x="880" y="1466"/>
                </a:lnTo>
                <a:lnTo>
                  <a:pt x="880" y="1478"/>
                </a:lnTo>
                <a:lnTo>
                  <a:pt x="879" y="1487"/>
                </a:lnTo>
                <a:lnTo>
                  <a:pt x="881" y="1493"/>
                </a:lnTo>
                <a:lnTo>
                  <a:pt x="884" y="1496"/>
                </a:lnTo>
                <a:lnTo>
                  <a:pt x="883" y="1503"/>
                </a:lnTo>
                <a:lnTo>
                  <a:pt x="859" y="1503"/>
                </a:lnTo>
                <a:lnTo>
                  <a:pt x="855" y="1509"/>
                </a:lnTo>
                <a:lnTo>
                  <a:pt x="845" y="1521"/>
                </a:lnTo>
                <a:lnTo>
                  <a:pt x="845" y="1538"/>
                </a:lnTo>
                <a:lnTo>
                  <a:pt x="830" y="1538"/>
                </a:lnTo>
                <a:lnTo>
                  <a:pt x="825" y="1539"/>
                </a:lnTo>
                <a:lnTo>
                  <a:pt x="820" y="1537"/>
                </a:lnTo>
                <a:lnTo>
                  <a:pt x="817" y="1538"/>
                </a:lnTo>
                <a:lnTo>
                  <a:pt x="813" y="1539"/>
                </a:lnTo>
                <a:lnTo>
                  <a:pt x="815" y="1533"/>
                </a:lnTo>
                <a:lnTo>
                  <a:pt x="814" y="1530"/>
                </a:lnTo>
                <a:lnTo>
                  <a:pt x="811" y="1529"/>
                </a:lnTo>
                <a:lnTo>
                  <a:pt x="806" y="1532"/>
                </a:lnTo>
                <a:lnTo>
                  <a:pt x="807" y="1526"/>
                </a:lnTo>
                <a:lnTo>
                  <a:pt x="803" y="1522"/>
                </a:lnTo>
                <a:lnTo>
                  <a:pt x="799" y="1522"/>
                </a:lnTo>
                <a:lnTo>
                  <a:pt x="797" y="1522"/>
                </a:lnTo>
                <a:lnTo>
                  <a:pt x="795" y="1524"/>
                </a:lnTo>
                <a:lnTo>
                  <a:pt x="795" y="1528"/>
                </a:lnTo>
                <a:lnTo>
                  <a:pt x="797" y="1530"/>
                </a:lnTo>
                <a:lnTo>
                  <a:pt x="791" y="1529"/>
                </a:lnTo>
                <a:lnTo>
                  <a:pt x="786" y="1530"/>
                </a:lnTo>
                <a:lnTo>
                  <a:pt x="780" y="1533"/>
                </a:lnTo>
                <a:lnTo>
                  <a:pt x="777" y="1532"/>
                </a:lnTo>
                <a:lnTo>
                  <a:pt x="774" y="1533"/>
                </a:lnTo>
                <a:lnTo>
                  <a:pt x="773" y="1535"/>
                </a:lnTo>
                <a:lnTo>
                  <a:pt x="773" y="1540"/>
                </a:lnTo>
                <a:lnTo>
                  <a:pt x="770" y="1538"/>
                </a:lnTo>
                <a:lnTo>
                  <a:pt x="767" y="1537"/>
                </a:lnTo>
                <a:lnTo>
                  <a:pt x="761" y="1539"/>
                </a:lnTo>
                <a:lnTo>
                  <a:pt x="760" y="1541"/>
                </a:lnTo>
                <a:lnTo>
                  <a:pt x="755" y="1541"/>
                </a:lnTo>
                <a:lnTo>
                  <a:pt x="753" y="1543"/>
                </a:lnTo>
                <a:lnTo>
                  <a:pt x="752" y="1550"/>
                </a:lnTo>
                <a:lnTo>
                  <a:pt x="747" y="1550"/>
                </a:lnTo>
                <a:lnTo>
                  <a:pt x="744" y="1554"/>
                </a:lnTo>
                <a:lnTo>
                  <a:pt x="741" y="1549"/>
                </a:lnTo>
                <a:lnTo>
                  <a:pt x="738" y="1549"/>
                </a:lnTo>
                <a:lnTo>
                  <a:pt x="736" y="1551"/>
                </a:lnTo>
                <a:lnTo>
                  <a:pt x="730" y="1555"/>
                </a:lnTo>
                <a:lnTo>
                  <a:pt x="728" y="1559"/>
                </a:lnTo>
                <a:lnTo>
                  <a:pt x="726" y="1562"/>
                </a:lnTo>
                <a:lnTo>
                  <a:pt x="721" y="1559"/>
                </a:lnTo>
                <a:lnTo>
                  <a:pt x="721" y="1558"/>
                </a:lnTo>
                <a:lnTo>
                  <a:pt x="717" y="1554"/>
                </a:lnTo>
                <a:lnTo>
                  <a:pt x="713" y="1554"/>
                </a:lnTo>
                <a:lnTo>
                  <a:pt x="711" y="1557"/>
                </a:lnTo>
                <a:lnTo>
                  <a:pt x="705" y="1556"/>
                </a:lnTo>
                <a:lnTo>
                  <a:pt x="703" y="1559"/>
                </a:lnTo>
                <a:lnTo>
                  <a:pt x="701" y="1566"/>
                </a:lnTo>
                <a:lnTo>
                  <a:pt x="704" y="1570"/>
                </a:lnTo>
                <a:lnTo>
                  <a:pt x="703" y="1573"/>
                </a:lnTo>
                <a:lnTo>
                  <a:pt x="703" y="1580"/>
                </a:lnTo>
                <a:lnTo>
                  <a:pt x="709" y="1585"/>
                </a:lnTo>
                <a:lnTo>
                  <a:pt x="714" y="1585"/>
                </a:lnTo>
                <a:lnTo>
                  <a:pt x="718" y="1588"/>
                </a:lnTo>
                <a:lnTo>
                  <a:pt x="716" y="1593"/>
                </a:lnTo>
                <a:lnTo>
                  <a:pt x="716" y="1596"/>
                </a:lnTo>
                <a:lnTo>
                  <a:pt x="716" y="1598"/>
                </a:lnTo>
                <a:lnTo>
                  <a:pt x="711" y="1596"/>
                </a:lnTo>
                <a:lnTo>
                  <a:pt x="707" y="1597"/>
                </a:lnTo>
                <a:lnTo>
                  <a:pt x="703" y="1597"/>
                </a:lnTo>
                <a:lnTo>
                  <a:pt x="699" y="1593"/>
                </a:lnTo>
                <a:lnTo>
                  <a:pt x="696" y="1589"/>
                </a:lnTo>
                <a:lnTo>
                  <a:pt x="692" y="1589"/>
                </a:lnTo>
                <a:lnTo>
                  <a:pt x="691" y="1591"/>
                </a:lnTo>
                <a:lnTo>
                  <a:pt x="692" y="1596"/>
                </a:lnTo>
                <a:lnTo>
                  <a:pt x="698" y="1597"/>
                </a:lnTo>
                <a:lnTo>
                  <a:pt x="701" y="1602"/>
                </a:lnTo>
                <a:lnTo>
                  <a:pt x="700" y="1606"/>
                </a:lnTo>
                <a:lnTo>
                  <a:pt x="701" y="1612"/>
                </a:lnTo>
                <a:lnTo>
                  <a:pt x="698" y="1613"/>
                </a:lnTo>
                <a:lnTo>
                  <a:pt x="693" y="1607"/>
                </a:lnTo>
                <a:lnTo>
                  <a:pt x="691" y="1605"/>
                </a:lnTo>
                <a:lnTo>
                  <a:pt x="682" y="1597"/>
                </a:lnTo>
                <a:lnTo>
                  <a:pt x="679" y="1590"/>
                </a:lnTo>
                <a:lnTo>
                  <a:pt x="676" y="1587"/>
                </a:lnTo>
                <a:lnTo>
                  <a:pt x="674" y="1579"/>
                </a:lnTo>
                <a:lnTo>
                  <a:pt x="669" y="1577"/>
                </a:lnTo>
                <a:lnTo>
                  <a:pt x="666" y="1572"/>
                </a:lnTo>
                <a:lnTo>
                  <a:pt x="658" y="1566"/>
                </a:lnTo>
                <a:lnTo>
                  <a:pt x="649" y="1567"/>
                </a:lnTo>
                <a:lnTo>
                  <a:pt x="645" y="1574"/>
                </a:lnTo>
                <a:lnTo>
                  <a:pt x="641" y="1576"/>
                </a:lnTo>
                <a:lnTo>
                  <a:pt x="639" y="1582"/>
                </a:lnTo>
                <a:lnTo>
                  <a:pt x="626" y="1584"/>
                </a:lnTo>
                <a:lnTo>
                  <a:pt x="621" y="1582"/>
                </a:lnTo>
                <a:lnTo>
                  <a:pt x="616" y="1588"/>
                </a:lnTo>
                <a:lnTo>
                  <a:pt x="622" y="1601"/>
                </a:lnTo>
                <a:lnTo>
                  <a:pt x="621" y="1604"/>
                </a:lnTo>
                <a:lnTo>
                  <a:pt x="618" y="1602"/>
                </a:lnTo>
                <a:lnTo>
                  <a:pt x="615" y="1600"/>
                </a:lnTo>
                <a:lnTo>
                  <a:pt x="608" y="1600"/>
                </a:lnTo>
                <a:lnTo>
                  <a:pt x="605" y="1599"/>
                </a:lnTo>
                <a:lnTo>
                  <a:pt x="603" y="1596"/>
                </a:lnTo>
                <a:lnTo>
                  <a:pt x="603" y="1591"/>
                </a:lnTo>
                <a:lnTo>
                  <a:pt x="605" y="1588"/>
                </a:lnTo>
                <a:lnTo>
                  <a:pt x="603" y="1583"/>
                </a:lnTo>
                <a:lnTo>
                  <a:pt x="593" y="1583"/>
                </a:lnTo>
                <a:lnTo>
                  <a:pt x="589" y="1588"/>
                </a:lnTo>
                <a:lnTo>
                  <a:pt x="583" y="1589"/>
                </a:lnTo>
                <a:lnTo>
                  <a:pt x="576" y="1588"/>
                </a:lnTo>
                <a:lnTo>
                  <a:pt x="576" y="1590"/>
                </a:lnTo>
                <a:lnTo>
                  <a:pt x="579" y="1593"/>
                </a:lnTo>
                <a:lnTo>
                  <a:pt x="581" y="1600"/>
                </a:lnTo>
                <a:lnTo>
                  <a:pt x="583" y="1604"/>
                </a:lnTo>
                <a:lnTo>
                  <a:pt x="584" y="1614"/>
                </a:lnTo>
                <a:lnTo>
                  <a:pt x="573" y="1620"/>
                </a:lnTo>
                <a:lnTo>
                  <a:pt x="571" y="1624"/>
                </a:lnTo>
                <a:lnTo>
                  <a:pt x="572" y="1627"/>
                </a:lnTo>
                <a:lnTo>
                  <a:pt x="565" y="1626"/>
                </a:lnTo>
                <a:lnTo>
                  <a:pt x="560" y="1620"/>
                </a:lnTo>
                <a:lnTo>
                  <a:pt x="555" y="1617"/>
                </a:lnTo>
                <a:lnTo>
                  <a:pt x="553" y="1615"/>
                </a:lnTo>
                <a:lnTo>
                  <a:pt x="549" y="1610"/>
                </a:lnTo>
                <a:lnTo>
                  <a:pt x="550" y="1606"/>
                </a:lnTo>
                <a:lnTo>
                  <a:pt x="552" y="1605"/>
                </a:lnTo>
                <a:lnTo>
                  <a:pt x="553" y="1607"/>
                </a:lnTo>
                <a:lnTo>
                  <a:pt x="554" y="1612"/>
                </a:lnTo>
                <a:lnTo>
                  <a:pt x="557" y="1615"/>
                </a:lnTo>
                <a:lnTo>
                  <a:pt x="562" y="1615"/>
                </a:lnTo>
                <a:lnTo>
                  <a:pt x="563" y="1616"/>
                </a:lnTo>
                <a:lnTo>
                  <a:pt x="565" y="1610"/>
                </a:lnTo>
                <a:lnTo>
                  <a:pt x="566" y="1606"/>
                </a:lnTo>
                <a:lnTo>
                  <a:pt x="567" y="1605"/>
                </a:lnTo>
                <a:lnTo>
                  <a:pt x="574" y="1605"/>
                </a:lnTo>
                <a:lnTo>
                  <a:pt x="576" y="1601"/>
                </a:lnTo>
                <a:lnTo>
                  <a:pt x="576" y="1598"/>
                </a:lnTo>
                <a:lnTo>
                  <a:pt x="571" y="1590"/>
                </a:lnTo>
                <a:lnTo>
                  <a:pt x="567" y="1589"/>
                </a:lnTo>
                <a:lnTo>
                  <a:pt x="563" y="1591"/>
                </a:lnTo>
                <a:lnTo>
                  <a:pt x="556" y="1592"/>
                </a:lnTo>
                <a:lnTo>
                  <a:pt x="554" y="1591"/>
                </a:lnTo>
                <a:lnTo>
                  <a:pt x="552" y="1589"/>
                </a:lnTo>
                <a:lnTo>
                  <a:pt x="546" y="1588"/>
                </a:lnTo>
                <a:lnTo>
                  <a:pt x="541" y="1591"/>
                </a:lnTo>
                <a:lnTo>
                  <a:pt x="539" y="1596"/>
                </a:lnTo>
                <a:lnTo>
                  <a:pt x="537" y="1598"/>
                </a:lnTo>
                <a:lnTo>
                  <a:pt x="538" y="1600"/>
                </a:lnTo>
                <a:lnTo>
                  <a:pt x="538" y="1605"/>
                </a:lnTo>
                <a:lnTo>
                  <a:pt x="538" y="1610"/>
                </a:lnTo>
                <a:lnTo>
                  <a:pt x="536" y="1610"/>
                </a:lnTo>
                <a:lnTo>
                  <a:pt x="531" y="1612"/>
                </a:lnTo>
                <a:lnTo>
                  <a:pt x="523" y="1614"/>
                </a:lnTo>
                <a:lnTo>
                  <a:pt x="521" y="1618"/>
                </a:lnTo>
                <a:lnTo>
                  <a:pt x="519" y="1624"/>
                </a:lnTo>
                <a:lnTo>
                  <a:pt x="519" y="1631"/>
                </a:lnTo>
                <a:lnTo>
                  <a:pt x="515" y="1633"/>
                </a:lnTo>
                <a:lnTo>
                  <a:pt x="510" y="1635"/>
                </a:lnTo>
                <a:lnTo>
                  <a:pt x="504" y="1638"/>
                </a:lnTo>
                <a:lnTo>
                  <a:pt x="502" y="1638"/>
                </a:lnTo>
                <a:lnTo>
                  <a:pt x="501" y="1639"/>
                </a:lnTo>
                <a:lnTo>
                  <a:pt x="498" y="1640"/>
                </a:lnTo>
                <a:lnTo>
                  <a:pt x="496" y="1641"/>
                </a:lnTo>
                <a:lnTo>
                  <a:pt x="495" y="1642"/>
                </a:lnTo>
                <a:lnTo>
                  <a:pt x="494" y="1643"/>
                </a:lnTo>
                <a:lnTo>
                  <a:pt x="493" y="1646"/>
                </a:lnTo>
                <a:lnTo>
                  <a:pt x="491" y="1647"/>
                </a:lnTo>
                <a:lnTo>
                  <a:pt x="489" y="1643"/>
                </a:lnTo>
                <a:lnTo>
                  <a:pt x="491" y="1641"/>
                </a:lnTo>
                <a:lnTo>
                  <a:pt x="492" y="1640"/>
                </a:lnTo>
                <a:lnTo>
                  <a:pt x="494" y="1638"/>
                </a:lnTo>
                <a:lnTo>
                  <a:pt x="495" y="1638"/>
                </a:lnTo>
                <a:lnTo>
                  <a:pt x="498" y="1637"/>
                </a:lnTo>
                <a:lnTo>
                  <a:pt x="501" y="1637"/>
                </a:lnTo>
                <a:lnTo>
                  <a:pt x="502" y="1633"/>
                </a:lnTo>
                <a:lnTo>
                  <a:pt x="502" y="1631"/>
                </a:lnTo>
                <a:lnTo>
                  <a:pt x="501" y="1626"/>
                </a:lnTo>
                <a:lnTo>
                  <a:pt x="497" y="1622"/>
                </a:lnTo>
                <a:lnTo>
                  <a:pt x="500" y="1613"/>
                </a:lnTo>
                <a:lnTo>
                  <a:pt x="501" y="1609"/>
                </a:lnTo>
                <a:lnTo>
                  <a:pt x="498" y="1606"/>
                </a:lnTo>
                <a:lnTo>
                  <a:pt x="491" y="1606"/>
                </a:lnTo>
                <a:lnTo>
                  <a:pt x="489" y="1612"/>
                </a:lnTo>
                <a:lnTo>
                  <a:pt x="483" y="1609"/>
                </a:lnTo>
                <a:lnTo>
                  <a:pt x="471" y="1617"/>
                </a:lnTo>
                <a:lnTo>
                  <a:pt x="467" y="1614"/>
                </a:lnTo>
                <a:lnTo>
                  <a:pt x="463" y="1616"/>
                </a:lnTo>
                <a:lnTo>
                  <a:pt x="463" y="1622"/>
                </a:lnTo>
                <a:lnTo>
                  <a:pt x="461" y="1623"/>
                </a:lnTo>
                <a:lnTo>
                  <a:pt x="454" y="1616"/>
                </a:lnTo>
                <a:lnTo>
                  <a:pt x="450" y="1617"/>
                </a:lnTo>
                <a:lnTo>
                  <a:pt x="450" y="1623"/>
                </a:lnTo>
                <a:lnTo>
                  <a:pt x="443" y="1625"/>
                </a:lnTo>
                <a:lnTo>
                  <a:pt x="444" y="1627"/>
                </a:lnTo>
                <a:lnTo>
                  <a:pt x="440" y="1629"/>
                </a:lnTo>
                <a:lnTo>
                  <a:pt x="435" y="1632"/>
                </a:lnTo>
                <a:lnTo>
                  <a:pt x="431" y="1632"/>
                </a:lnTo>
                <a:lnTo>
                  <a:pt x="426" y="1630"/>
                </a:lnTo>
                <a:lnTo>
                  <a:pt x="420" y="1634"/>
                </a:lnTo>
                <a:lnTo>
                  <a:pt x="420" y="1631"/>
                </a:lnTo>
                <a:lnTo>
                  <a:pt x="418" y="1627"/>
                </a:lnTo>
                <a:lnTo>
                  <a:pt x="410" y="1627"/>
                </a:lnTo>
                <a:lnTo>
                  <a:pt x="409" y="1634"/>
                </a:lnTo>
                <a:lnTo>
                  <a:pt x="407" y="1640"/>
                </a:lnTo>
                <a:lnTo>
                  <a:pt x="407" y="1643"/>
                </a:lnTo>
                <a:lnTo>
                  <a:pt x="406" y="1644"/>
                </a:lnTo>
                <a:lnTo>
                  <a:pt x="401" y="1643"/>
                </a:lnTo>
                <a:lnTo>
                  <a:pt x="395" y="1644"/>
                </a:lnTo>
                <a:lnTo>
                  <a:pt x="394" y="1650"/>
                </a:lnTo>
                <a:lnTo>
                  <a:pt x="392" y="1652"/>
                </a:lnTo>
                <a:lnTo>
                  <a:pt x="391" y="1654"/>
                </a:lnTo>
                <a:lnTo>
                  <a:pt x="389" y="1660"/>
                </a:lnTo>
                <a:lnTo>
                  <a:pt x="390" y="1662"/>
                </a:lnTo>
                <a:lnTo>
                  <a:pt x="394" y="1665"/>
                </a:lnTo>
                <a:lnTo>
                  <a:pt x="399" y="1664"/>
                </a:lnTo>
                <a:lnTo>
                  <a:pt x="400" y="1659"/>
                </a:lnTo>
                <a:lnTo>
                  <a:pt x="400" y="1658"/>
                </a:lnTo>
                <a:lnTo>
                  <a:pt x="405" y="1662"/>
                </a:lnTo>
                <a:lnTo>
                  <a:pt x="408" y="1662"/>
                </a:lnTo>
                <a:lnTo>
                  <a:pt x="411" y="1664"/>
                </a:lnTo>
                <a:lnTo>
                  <a:pt x="412" y="1664"/>
                </a:lnTo>
                <a:lnTo>
                  <a:pt x="418" y="1662"/>
                </a:lnTo>
                <a:lnTo>
                  <a:pt x="426" y="1659"/>
                </a:lnTo>
                <a:lnTo>
                  <a:pt x="428" y="1658"/>
                </a:lnTo>
                <a:lnTo>
                  <a:pt x="438" y="1658"/>
                </a:lnTo>
                <a:lnTo>
                  <a:pt x="442" y="1658"/>
                </a:lnTo>
                <a:lnTo>
                  <a:pt x="444" y="1662"/>
                </a:lnTo>
                <a:lnTo>
                  <a:pt x="442" y="1662"/>
                </a:lnTo>
                <a:lnTo>
                  <a:pt x="437" y="1662"/>
                </a:lnTo>
                <a:lnTo>
                  <a:pt x="433" y="1660"/>
                </a:lnTo>
                <a:lnTo>
                  <a:pt x="429" y="1663"/>
                </a:lnTo>
                <a:lnTo>
                  <a:pt x="425" y="1664"/>
                </a:lnTo>
                <a:lnTo>
                  <a:pt x="423" y="1666"/>
                </a:lnTo>
                <a:lnTo>
                  <a:pt x="420" y="1669"/>
                </a:lnTo>
                <a:lnTo>
                  <a:pt x="416" y="1677"/>
                </a:lnTo>
                <a:lnTo>
                  <a:pt x="411" y="1691"/>
                </a:lnTo>
                <a:lnTo>
                  <a:pt x="412" y="1700"/>
                </a:lnTo>
                <a:lnTo>
                  <a:pt x="408" y="1702"/>
                </a:lnTo>
                <a:lnTo>
                  <a:pt x="407" y="1704"/>
                </a:lnTo>
                <a:lnTo>
                  <a:pt x="405" y="1706"/>
                </a:lnTo>
                <a:lnTo>
                  <a:pt x="403" y="1710"/>
                </a:lnTo>
                <a:lnTo>
                  <a:pt x="403" y="1716"/>
                </a:lnTo>
                <a:lnTo>
                  <a:pt x="407" y="1718"/>
                </a:lnTo>
                <a:lnTo>
                  <a:pt x="411" y="1722"/>
                </a:lnTo>
                <a:lnTo>
                  <a:pt x="410" y="1724"/>
                </a:lnTo>
                <a:lnTo>
                  <a:pt x="402" y="1726"/>
                </a:lnTo>
                <a:lnTo>
                  <a:pt x="401" y="1725"/>
                </a:lnTo>
                <a:lnTo>
                  <a:pt x="401" y="1724"/>
                </a:lnTo>
                <a:lnTo>
                  <a:pt x="400" y="1723"/>
                </a:lnTo>
                <a:lnTo>
                  <a:pt x="399" y="1724"/>
                </a:lnTo>
                <a:lnTo>
                  <a:pt x="399" y="1725"/>
                </a:lnTo>
                <a:lnTo>
                  <a:pt x="399" y="1727"/>
                </a:lnTo>
                <a:lnTo>
                  <a:pt x="400" y="1730"/>
                </a:lnTo>
                <a:lnTo>
                  <a:pt x="392" y="1733"/>
                </a:lnTo>
                <a:lnTo>
                  <a:pt x="386" y="1733"/>
                </a:lnTo>
                <a:lnTo>
                  <a:pt x="380" y="1733"/>
                </a:lnTo>
                <a:lnTo>
                  <a:pt x="375" y="1736"/>
                </a:lnTo>
                <a:lnTo>
                  <a:pt x="371" y="1740"/>
                </a:lnTo>
                <a:lnTo>
                  <a:pt x="368" y="1736"/>
                </a:lnTo>
                <a:lnTo>
                  <a:pt x="369" y="1731"/>
                </a:lnTo>
                <a:lnTo>
                  <a:pt x="373" y="1729"/>
                </a:lnTo>
                <a:lnTo>
                  <a:pt x="376" y="1727"/>
                </a:lnTo>
                <a:lnTo>
                  <a:pt x="380" y="1723"/>
                </a:lnTo>
                <a:lnTo>
                  <a:pt x="384" y="1718"/>
                </a:lnTo>
                <a:lnTo>
                  <a:pt x="388" y="1714"/>
                </a:lnTo>
                <a:lnTo>
                  <a:pt x="393" y="1706"/>
                </a:lnTo>
                <a:lnTo>
                  <a:pt x="399" y="1705"/>
                </a:lnTo>
                <a:lnTo>
                  <a:pt x="403" y="1700"/>
                </a:lnTo>
                <a:lnTo>
                  <a:pt x="405" y="1700"/>
                </a:lnTo>
                <a:lnTo>
                  <a:pt x="406" y="1696"/>
                </a:lnTo>
                <a:lnTo>
                  <a:pt x="408" y="1692"/>
                </a:lnTo>
                <a:lnTo>
                  <a:pt x="409" y="1687"/>
                </a:lnTo>
                <a:lnTo>
                  <a:pt x="403" y="1681"/>
                </a:lnTo>
                <a:lnTo>
                  <a:pt x="400" y="1675"/>
                </a:lnTo>
                <a:lnTo>
                  <a:pt x="397" y="1676"/>
                </a:lnTo>
                <a:lnTo>
                  <a:pt x="392" y="1679"/>
                </a:lnTo>
                <a:lnTo>
                  <a:pt x="386" y="1680"/>
                </a:lnTo>
                <a:lnTo>
                  <a:pt x="383" y="1681"/>
                </a:lnTo>
                <a:lnTo>
                  <a:pt x="380" y="1681"/>
                </a:lnTo>
                <a:lnTo>
                  <a:pt x="379" y="1681"/>
                </a:lnTo>
                <a:lnTo>
                  <a:pt x="380" y="1679"/>
                </a:lnTo>
                <a:lnTo>
                  <a:pt x="381" y="1676"/>
                </a:lnTo>
                <a:lnTo>
                  <a:pt x="382" y="1674"/>
                </a:lnTo>
                <a:lnTo>
                  <a:pt x="381" y="1671"/>
                </a:lnTo>
                <a:lnTo>
                  <a:pt x="379" y="1669"/>
                </a:lnTo>
                <a:lnTo>
                  <a:pt x="375" y="1665"/>
                </a:lnTo>
                <a:lnTo>
                  <a:pt x="373" y="1665"/>
                </a:lnTo>
                <a:lnTo>
                  <a:pt x="371" y="1667"/>
                </a:lnTo>
                <a:lnTo>
                  <a:pt x="371" y="1672"/>
                </a:lnTo>
                <a:lnTo>
                  <a:pt x="369" y="1674"/>
                </a:lnTo>
                <a:lnTo>
                  <a:pt x="369" y="1677"/>
                </a:lnTo>
                <a:lnTo>
                  <a:pt x="373" y="1679"/>
                </a:lnTo>
                <a:lnTo>
                  <a:pt x="373" y="1680"/>
                </a:lnTo>
                <a:lnTo>
                  <a:pt x="368" y="1681"/>
                </a:lnTo>
                <a:lnTo>
                  <a:pt x="365" y="1684"/>
                </a:lnTo>
                <a:lnTo>
                  <a:pt x="363" y="1687"/>
                </a:lnTo>
                <a:lnTo>
                  <a:pt x="360" y="1687"/>
                </a:lnTo>
                <a:lnTo>
                  <a:pt x="358" y="1685"/>
                </a:lnTo>
                <a:lnTo>
                  <a:pt x="359" y="1683"/>
                </a:lnTo>
                <a:lnTo>
                  <a:pt x="362" y="1679"/>
                </a:lnTo>
                <a:lnTo>
                  <a:pt x="364" y="1676"/>
                </a:lnTo>
                <a:lnTo>
                  <a:pt x="364" y="1668"/>
                </a:lnTo>
                <a:lnTo>
                  <a:pt x="362" y="1665"/>
                </a:lnTo>
                <a:lnTo>
                  <a:pt x="356" y="1666"/>
                </a:lnTo>
                <a:lnTo>
                  <a:pt x="351" y="1669"/>
                </a:lnTo>
                <a:lnTo>
                  <a:pt x="343" y="1677"/>
                </a:lnTo>
                <a:lnTo>
                  <a:pt x="338" y="1679"/>
                </a:lnTo>
                <a:lnTo>
                  <a:pt x="333" y="1683"/>
                </a:lnTo>
                <a:lnTo>
                  <a:pt x="329" y="1688"/>
                </a:lnTo>
                <a:lnTo>
                  <a:pt x="325" y="1689"/>
                </a:lnTo>
                <a:lnTo>
                  <a:pt x="325" y="1690"/>
                </a:lnTo>
                <a:lnTo>
                  <a:pt x="325" y="1693"/>
                </a:lnTo>
                <a:lnTo>
                  <a:pt x="326" y="1700"/>
                </a:lnTo>
                <a:lnTo>
                  <a:pt x="325" y="1705"/>
                </a:lnTo>
                <a:lnTo>
                  <a:pt x="325" y="1706"/>
                </a:lnTo>
                <a:lnTo>
                  <a:pt x="321" y="1710"/>
                </a:lnTo>
                <a:lnTo>
                  <a:pt x="316" y="1708"/>
                </a:lnTo>
                <a:lnTo>
                  <a:pt x="313" y="1714"/>
                </a:lnTo>
                <a:lnTo>
                  <a:pt x="311" y="1718"/>
                </a:lnTo>
                <a:lnTo>
                  <a:pt x="313" y="1727"/>
                </a:lnTo>
                <a:lnTo>
                  <a:pt x="314" y="1729"/>
                </a:lnTo>
                <a:lnTo>
                  <a:pt x="315" y="1731"/>
                </a:lnTo>
                <a:lnTo>
                  <a:pt x="314" y="1735"/>
                </a:lnTo>
                <a:lnTo>
                  <a:pt x="311" y="1735"/>
                </a:lnTo>
                <a:lnTo>
                  <a:pt x="308" y="1733"/>
                </a:lnTo>
                <a:lnTo>
                  <a:pt x="306" y="1729"/>
                </a:lnTo>
                <a:lnTo>
                  <a:pt x="306" y="1724"/>
                </a:lnTo>
                <a:lnTo>
                  <a:pt x="305" y="1721"/>
                </a:lnTo>
                <a:lnTo>
                  <a:pt x="303" y="1717"/>
                </a:lnTo>
                <a:lnTo>
                  <a:pt x="302" y="1713"/>
                </a:lnTo>
                <a:lnTo>
                  <a:pt x="296" y="1710"/>
                </a:lnTo>
                <a:lnTo>
                  <a:pt x="294" y="1707"/>
                </a:lnTo>
                <a:lnTo>
                  <a:pt x="288" y="1704"/>
                </a:lnTo>
                <a:lnTo>
                  <a:pt x="285" y="1705"/>
                </a:lnTo>
                <a:lnTo>
                  <a:pt x="280" y="1707"/>
                </a:lnTo>
                <a:lnTo>
                  <a:pt x="276" y="1709"/>
                </a:lnTo>
                <a:lnTo>
                  <a:pt x="272" y="1710"/>
                </a:lnTo>
                <a:lnTo>
                  <a:pt x="272" y="1709"/>
                </a:lnTo>
                <a:lnTo>
                  <a:pt x="273" y="1706"/>
                </a:lnTo>
                <a:lnTo>
                  <a:pt x="273" y="1704"/>
                </a:lnTo>
                <a:lnTo>
                  <a:pt x="277" y="1700"/>
                </a:lnTo>
                <a:lnTo>
                  <a:pt x="280" y="1697"/>
                </a:lnTo>
                <a:lnTo>
                  <a:pt x="279" y="1690"/>
                </a:lnTo>
                <a:lnTo>
                  <a:pt x="276" y="1684"/>
                </a:lnTo>
                <a:lnTo>
                  <a:pt x="271" y="1682"/>
                </a:lnTo>
                <a:lnTo>
                  <a:pt x="268" y="1680"/>
                </a:lnTo>
                <a:lnTo>
                  <a:pt x="262" y="1680"/>
                </a:lnTo>
                <a:lnTo>
                  <a:pt x="263" y="1682"/>
                </a:lnTo>
                <a:lnTo>
                  <a:pt x="267" y="1687"/>
                </a:lnTo>
                <a:lnTo>
                  <a:pt x="267" y="1689"/>
                </a:lnTo>
                <a:lnTo>
                  <a:pt x="267" y="1694"/>
                </a:lnTo>
                <a:lnTo>
                  <a:pt x="265" y="1696"/>
                </a:lnTo>
                <a:lnTo>
                  <a:pt x="257" y="1693"/>
                </a:lnTo>
                <a:lnTo>
                  <a:pt x="254" y="1697"/>
                </a:lnTo>
                <a:lnTo>
                  <a:pt x="252" y="1697"/>
                </a:lnTo>
                <a:lnTo>
                  <a:pt x="250" y="1691"/>
                </a:lnTo>
                <a:lnTo>
                  <a:pt x="244" y="1688"/>
                </a:lnTo>
                <a:lnTo>
                  <a:pt x="236" y="1683"/>
                </a:lnTo>
                <a:lnTo>
                  <a:pt x="234" y="1685"/>
                </a:lnTo>
                <a:lnTo>
                  <a:pt x="233" y="1693"/>
                </a:lnTo>
                <a:lnTo>
                  <a:pt x="234" y="1699"/>
                </a:lnTo>
                <a:lnTo>
                  <a:pt x="239" y="1702"/>
                </a:lnTo>
                <a:lnTo>
                  <a:pt x="239" y="1706"/>
                </a:lnTo>
                <a:lnTo>
                  <a:pt x="245" y="1713"/>
                </a:lnTo>
                <a:lnTo>
                  <a:pt x="251" y="1715"/>
                </a:lnTo>
                <a:lnTo>
                  <a:pt x="255" y="1711"/>
                </a:lnTo>
                <a:lnTo>
                  <a:pt x="263" y="1713"/>
                </a:lnTo>
                <a:lnTo>
                  <a:pt x="269" y="1716"/>
                </a:lnTo>
                <a:lnTo>
                  <a:pt x="278" y="1721"/>
                </a:lnTo>
                <a:lnTo>
                  <a:pt x="281" y="1723"/>
                </a:lnTo>
                <a:lnTo>
                  <a:pt x="279" y="1725"/>
                </a:lnTo>
                <a:lnTo>
                  <a:pt x="273" y="1725"/>
                </a:lnTo>
                <a:lnTo>
                  <a:pt x="269" y="1729"/>
                </a:lnTo>
                <a:lnTo>
                  <a:pt x="261" y="1730"/>
                </a:lnTo>
                <a:lnTo>
                  <a:pt x="253" y="1730"/>
                </a:lnTo>
                <a:lnTo>
                  <a:pt x="243" y="1732"/>
                </a:lnTo>
                <a:lnTo>
                  <a:pt x="233" y="1722"/>
                </a:lnTo>
                <a:lnTo>
                  <a:pt x="226" y="1710"/>
                </a:lnTo>
                <a:lnTo>
                  <a:pt x="221" y="1711"/>
                </a:lnTo>
                <a:lnTo>
                  <a:pt x="218" y="1709"/>
                </a:lnTo>
                <a:lnTo>
                  <a:pt x="220" y="1705"/>
                </a:lnTo>
                <a:lnTo>
                  <a:pt x="221" y="1699"/>
                </a:lnTo>
                <a:lnTo>
                  <a:pt x="216" y="1693"/>
                </a:lnTo>
                <a:lnTo>
                  <a:pt x="204" y="1690"/>
                </a:lnTo>
                <a:lnTo>
                  <a:pt x="194" y="1691"/>
                </a:lnTo>
                <a:lnTo>
                  <a:pt x="188" y="1693"/>
                </a:lnTo>
                <a:lnTo>
                  <a:pt x="186" y="1698"/>
                </a:lnTo>
                <a:lnTo>
                  <a:pt x="187" y="1704"/>
                </a:lnTo>
                <a:lnTo>
                  <a:pt x="190" y="1707"/>
                </a:lnTo>
                <a:lnTo>
                  <a:pt x="193" y="1715"/>
                </a:lnTo>
                <a:lnTo>
                  <a:pt x="194" y="1719"/>
                </a:lnTo>
                <a:lnTo>
                  <a:pt x="193" y="1726"/>
                </a:lnTo>
                <a:lnTo>
                  <a:pt x="188" y="1735"/>
                </a:lnTo>
                <a:lnTo>
                  <a:pt x="183" y="1740"/>
                </a:lnTo>
                <a:lnTo>
                  <a:pt x="179" y="1741"/>
                </a:lnTo>
                <a:lnTo>
                  <a:pt x="176" y="1740"/>
                </a:lnTo>
                <a:lnTo>
                  <a:pt x="178" y="1738"/>
                </a:lnTo>
                <a:lnTo>
                  <a:pt x="183" y="1732"/>
                </a:lnTo>
                <a:lnTo>
                  <a:pt x="186" y="1726"/>
                </a:lnTo>
                <a:lnTo>
                  <a:pt x="187" y="1719"/>
                </a:lnTo>
                <a:lnTo>
                  <a:pt x="185" y="1708"/>
                </a:lnTo>
                <a:lnTo>
                  <a:pt x="182" y="1702"/>
                </a:lnTo>
                <a:lnTo>
                  <a:pt x="179" y="1694"/>
                </a:lnTo>
                <a:lnTo>
                  <a:pt x="175" y="1687"/>
                </a:lnTo>
                <a:lnTo>
                  <a:pt x="167" y="1683"/>
                </a:lnTo>
                <a:lnTo>
                  <a:pt x="159" y="1687"/>
                </a:lnTo>
                <a:lnTo>
                  <a:pt x="157" y="1687"/>
                </a:lnTo>
                <a:lnTo>
                  <a:pt x="155" y="1687"/>
                </a:lnTo>
                <a:lnTo>
                  <a:pt x="148" y="1688"/>
                </a:lnTo>
                <a:lnTo>
                  <a:pt x="141" y="1697"/>
                </a:lnTo>
                <a:lnTo>
                  <a:pt x="139" y="1702"/>
                </a:lnTo>
                <a:lnTo>
                  <a:pt x="138" y="1706"/>
                </a:lnTo>
                <a:lnTo>
                  <a:pt x="138" y="1714"/>
                </a:lnTo>
                <a:lnTo>
                  <a:pt x="140" y="1723"/>
                </a:lnTo>
                <a:lnTo>
                  <a:pt x="135" y="1731"/>
                </a:lnTo>
                <a:lnTo>
                  <a:pt x="134" y="1726"/>
                </a:lnTo>
                <a:lnTo>
                  <a:pt x="134" y="1719"/>
                </a:lnTo>
                <a:lnTo>
                  <a:pt x="132" y="1710"/>
                </a:lnTo>
                <a:lnTo>
                  <a:pt x="135" y="1698"/>
                </a:lnTo>
                <a:lnTo>
                  <a:pt x="136" y="1689"/>
                </a:lnTo>
                <a:lnTo>
                  <a:pt x="139" y="1685"/>
                </a:lnTo>
                <a:lnTo>
                  <a:pt x="142" y="1676"/>
                </a:lnTo>
                <a:lnTo>
                  <a:pt x="145" y="1667"/>
                </a:lnTo>
                <a:lnTo>
                  <a:pt x="148" y="1662"/>
                </a:lnTo>
                <a:lnTo>
                  <a:pt x="145" y="1655"/>
                </a:lnTo>
                <a:lnTo>
                  <a:pt x="140" y="1650"/>
                </a:lnTo>
                <a:lnTo>
                  <a:pt x="132" y="1649"/>
                </a:lnTo>
                <a:lnTo>
                  <a:pt x="125" y="1646"/>
                </a:lnTo>
                <a:lnTo>
                  <a:pt x="119" y="1644"/>
                </a:lnTo>
                <a:lnTo>
                  <a:pt x="113" y="1647"/>
                </a:lnTo>
                <a:lnTo>
                  <a:pt x="108" y="1649"/>
                </a:lnTo>
                <a:lnTo>
                  <a:pt x="109" y="1654"/>
                </a:lnTo>
                <a:lnTo>
                  <a:pt x="110" y="1658"/>
                </a:lnTo>
                <a:lnTo>
                  <a:pt x="110" y="1663"/>
                </a:lnTo>
                <a:lnTo>
                  <a:pt x="114" y="1665"/>
                </a:lnTo>
                <a:lnTo>
                  <a:pt x="117" y="1669"/>
                </a:lnTo>
                <a:lnTo>
                  <a:pt x="117" y="1677"/>
                </a:lnTo>
                <a:lnTo>
                  <a:pt x="105" y="1685"/>
                </a:lnTo>
                <a:lnTo>
                  <a:pt x="87" y="1694"/>
                </a:lnTo>
                <a:lnTo>
                  <a:pt x="83" y="1684"/>
                </a:lnTo>
                <a:lnTo>
                  <a:pt x="80" y="1677"/>
                </a:lnTo>
                <a:lnTo>
                  <a:pt x="74" y="1669"/>
                </a:lnTo>
                <a:lnTo>
                  <a:pt x="63" y="1663"/>
                </a:lnTo>
                <a:lnTo>
                  <a:pt x="46" y="1659"/>
                </a:lnTo>
                <a:lnTo>
                  <a:pt x="28" y="1662"/>
                </a:lnTo>
                <a:lnTo>
                  <a:pt x="28" y="1590"/>
                </a:lnTo>
                <a:lnTo>
                  <a:pt x="28" y="1524"/>
                </a:lnTo>
                <a:lnTo>
                  <a:pt x="21" y="1524"/>
                </a:lnTo>
                <a:lnTo>
                  <a:pt x="20" y="1274"/>
                </a:lnTo>
                <a:lnTo>
                  <a:pt x="0" y="1274"/>
                </a:lnTo>
                <a:lnTo>
                  <a:pt x="0" y="737"/>
                </a:lnTo>
                <a:lnTo>
                  <a:pt x="0" y="734"/>
                </a:lnTo>
                <a:lnTo>
                  <a:pt x="0" y="36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5901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8DC32-76BE-4494-3DA8-3D8F62C5E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altLang="zh-CN" b="1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Dallas County, Texas</a:t>
            </a:r>
            <a:endParaRPr lang="en-US" altLang="zh-CN" b="0" i="0" u="none" strike="noStrike" kern="100" baseline="0" dirty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8211D748-D9F8-1D99-9806-A671621FE22B}"/>
              </a:ext>
            </a:extLst>
          </p:cNvPr>
          <p:cNvSpPr>
            <a:spLocks/>
          </p:cNvSpPr>
          <p:nvPr/>
        </p:nvSpPr>
        <p:spPr bwMode="auto">
          <a:xfrm>
            <a:off x="971600" y="1491630"/>
            <a:ext cx="2909818" cy="2952328"/>
          </a:xfrm>
          <a:custGeom>
            <a:avLst/>
            <a:gdLst>
              <a:gd name="T0" fmla="*/ 4 w 2122"/>
              <a:gd name="T1" fmla="*/ 1826 h 2153"/>
              <a:gd name="T2" fmla="*/ 6 w 2122"/>
              <a:gd name="T3" fmla="*/ 1621 h 2153"/>
              <a:gd name="T4" fmla="*/ 8 w 2122"/>
              <a:gd name="T5" fmla="*/ 1482 h 2153"/>
              <a:gd name="T6" fmla="*/ 11 w 2122"/>
              <a:gd name="T7" fmla="*/ 1305 h 2153"/>
              <a:gd name="T8" fmla="*/ 14 w 2122"/>
              <a:gd name="T9" fmla="*/ 1128 h 2153"/>
              <a:gd name="T10" fmla="*/ 16 w 2122"/>
              <a:gd name="T11" fmla="*/ 992 h 2153"/>
              <a:gd name="T12" fmla="*/ 17 w 2122"/>
              <a:gd name="T13" fmla="*/ 896 h 2153"/>
              <a:gd name="T14" fmla="*/ 19 w 2122"/>
              <a:gd name="T15" fmla="*/ 741 h 2153"/>
              <a:gd name="T16" fmla="*/ 26 w 2122"/>
              <a:gd name="T17" fmla="*/ 338 h 2153"/>
              <a:gd name="T18" fmla="*/ 30 w 2122"/>
              <a:gd name="T19" fmla="*/ 96 h 2153"/>
              <a:gd name="T20" fmla="*/ 54 w 2122"/>
              <a:gd name="T21" fmla="*/ 1 h 2153"/>
              <a:gd name="T22" fmla="*/ 184 w 2122"/>
              <a:gd name="T23" fmla="*/ 2 h 2153"/>
              <a:gd name="T24" fmla="*/ 264 w 2122"/>
              <a:gd name="T25" fmla="*/ 3 h 2153"/>
              <a:gd name="T26" fmla="*/ 391 w 2122"/>
              <a:gd name="T27" fmla="*/ 4 h 2153"/>
              <a:gd name="T28" fmla="*/ 523 w 2122"/>
              <a:gd name="T29" fmla="*/ 6 h 2153"/>
              <a:gd name="T30" fmla="*/ 692 w 2122"/>
              <a:gd name="T31" fmla="*/ 10 h 2153"/>
              <a:gd name="T32" fmla="*/ 766 w 2122"/>
              <a:gd name="T33" fmla="*/ 11 h 2153"/>
              <a:gd name="T34" fmla="*/ 854 w 2122"/>
              <a:gd name="T35" fmla="*/ 12 h 2153"/>
              <a:gd name="T36" fmla="*/ 957 w 2122"/>
              <a:gd name="T37" fmla="*/ 14 h 2153"/>
              <a:gd name="T38" fmla="*/ 1100 w 2122"/>
              <a:gd name="T39" fmla="*/ 16 h 2153"/>
              <a:gd name="T40" fmla="*/ 1223 w 2122"/>
              <a:gd name="T41" fmla="*/ 18 h 2153"/>
              <a:gd name="T42" fmla="*/ 1332 w 2122"/>
              <a:gd name="T43" fmla="*/ 19 h 2153"/>
              <a:gd name="T44" fmla="*/ 1464 w 2122"/>
              <a:gd name="T45" fmla="*/ 22 h 2153"/>
              <a:gd name="T46" fmla="*/ 1515 w 2122"/>
              <a:gd name="T47" fmla="*/ 23 h 2153"/>
              <a:gd name="T48" fmla="*/ 1670 w 2122"/>
              <a:gd name="T49" fmla="*/ 26 h 2153"/>
              <a:gd name="T50" fmla="*/ 1748 w 2122"/>
              <a:gd name="T51" fmla="*/ 27 h 2153"/>
              <a:gd name="T52" fmla="*/ 1950 w 2122"/>
              <a:gd name="T53" fmla="*/ 30 h 2153"/>
              <a:gd name="T54" fmla="*/ 2047 w 2122"/>
              <a:gd name="T55" fmla="*/ 32 h 2153"/>
              <a:gd name="T56" fmla="*/ 2103 w 2122"/>
              <a:gd name="T57" fmla="*/ 33 h 2153"/>
              <a:gd name="T58" fmla="*/ 2122 w 2122"/>
              <a:gd name="T59" fmla="*/ 94 h 2153"/>
              <a:gd name="T60" fmla="*/ 2121 w 2122"/>
              <a:gd name="T61" fmla="*/ 212 h 2153"/>
              <a:gd name="T62" fmla="*/ 2119 w 2122"/>
              <a:gd name="T63" fmla="*/ 325 h 2153"/>
              <a:gd name="T64" fmla="*/ 2117 w 2122"/>
              <a:gd name="T65" fmla="*/ 437 h 2153"/>
              <a:gd name="T66" fmla="*/ 2116 w 2122"/>
              <a:gd name="T67" fmla="*/ 535 h 2153"/>
              <a:gd name="T68" fmla="*/ 2115 w 2122"/>
              <a:gd name="T69" fmla="*/ 670 h 2153"/>
              <a:gd name="T70" fmla="*/ 2113 w 2122"/>
              <a:gd name="T71" fmla="*/ 940 h 2153"/>
              <a:gd name="T72" fmla="*/ 2111 w 2122"/>
              <a:gd name="T73" fmla="*/ 1169 h 2153"/>
              <a:gd name="T74" fmla="*/ 2107 w 2122"/>
              <a:gd name="T75" fmla="*/ 1481 h 2153"/>
              <a:gd name="T76" fmla="*/ 2103 w 2122"/>
              <a:gd name="T77" fmla="*/ 1671 h 2153"/>
              <a:gd name="T78" fmla="*/ 2101 w 2122"/>
              <a:gd name="T79" fmla="*/ 1895 h 2153"/>
              <a:gd name="T80" fmla="*/ 2072 w 2122"/>
              <a:gd name="T81" fmla="*/ 2152 h 2153"/>
              <a:gd name="T82" fmla="*/ 1543 w 2122"/>
              <a:gd name="T83" fmla="*/ 2149 h 2153"/>
              <a:gd name="T84" fmla="*/ 1371 w 2122"/>
              <a:gd name="T85" fmla="*/ 2147 h 2153"/>
              <a:gd name="T86" fmla="*/ 1143 w 2122"/>
              <a:gd name="T87" fmla="*/ 2145 h 2153"/>
              <a:gd name="T88" fmla="*/ 1058 w 2122"/>
              <a:gd name="T89" fmla="*/ 2144 h 2153"/>
              <a:gd name="T90" fmla="*/ 949 w 2122"/>
              <a:gd name="T91" fmla="*/ 2144 h 2153"/>
              <a:gd name="T92" fmla="*/ 870 w 2122"/>
              <a:gd name="T93" fmla="*/ 2148 h 2153"/>
              <a:gd name="T94" fmla="*/ 682 w 2122"/>
              <a:gd name="T95" fmla="*/ 2142 h 2153"/>
              <a:gd name="T96" fmla="*/ 488 w 2122"/>
              <a:gd name="T97" fmla="*/ 2141 h 2153"/>
              <a:gd name="T98" fmla="*/ 448 w 2122"/>
              <a:gd name="T99" fmla="*/ 2141 h 2153"/>
              <a:gd name="T100" fmla="*/ 0 w 2122"/>
              <a:gd name="T101" fmla="*/ 2137 h 2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122" h="2153">
                <a:moveTo>
                  <a:pt x="0" y="2081"/>
                </a:moveTo>
                <a:lnTo>
                  <a:pt x="1" y="2049"/>
                </a:lnTo>
                <a:lnTo>
                  <a:pt x="1" y="2016"/>
                </a:lnTo>
                <a:lnTo>
                  <a:pt x="2" y="1955"/>
                </a:lnTo>
                <a:lnTo>
                  <a:pt x="4" y="1826"/>
                </a:lnTo>
                <a:lnTo>
                  <a:pt x="5" y="1777"/>
                </a:lnTo>
                <a:lnTo>
                  <a:pt x="6" y="1703"/>
                </a:lnTo>
                <a:lnTo>
                  <a:pt x="6" y="1668"/>
                </a:lnTo>
                <a:lnTo>
                  <a:pt x="6" y="1667"/>
                </a:lnTo>
                <a:lnTo>
                  <a:pt x="6" y="1621"/>
                </a:lnTo>
                <a:lnTo>
                  <a:pt x="7" y="1600"/>
                </a:lnTo>
                <a:lnTo>
                  <a:pt x="7" y="1568"/>
                </a:lnTo>
                <a:lnTo>
                  <a:pt x="8" y="1521"/>
                </a:lnTo>
                <a:lnTo>
                  <a:pt x="8" y="1520"/>
                </a:lnTo>
                <a:lnTo>
                  <a:pt x="8" y="1482"/>
                </a:lnTo>
                <a:lnTo>
                  <a:pt x="9" y="1447"/>
                </a:lnTo>
                <a:lnTo>
                  <a:pt x="9" y="1438"/>
                </a:lnTo>
                <a:lnTo>
                  <a:pt x="10" y="1375"/>
                </a:lnTo>
                <a:lnTo>
                  <a:pt x="10" y="1351"/>
                </a:lnTo>
                <a:lnTo>
                  <a:pt x="11" y="1305"/>
                </a:lnTo>
                <a:lnTo>
                  <a:pt x="12" y="1279"/>
                </a:lnTo>
                <a:lnTo>
                  <a:pt x="13" y="1215"/>
                </a:lnTo>
                <a:lnTo>
                  <a:pt x="13" y="1213"/>
                </a:lnTo>
                <a:lnTo>
                  <a:pt x="13" y="1212"/>
                </a:lnTo>
                <a:lnTo>
                  <a:pt x="14" y="1128"/>
                </a:lnTo>
                <a:lnTo>
                  <a:pt x="14" y="1117"/>
                </a:lnTo>
                <a:lnTo>
                  <a:pt x="14" y="1115"/>
                </a:lnTo>
                <a:lnTo>
                  <a:pt x="14" y="1088"/>
                </a:lnTo>
                <a:lnTo>
                  <a:pt x="15" y="1017"/>
                </a:lnTo>
                <a:lnTo>
                  <a:pt x="16" y="992"/>
                </a:lnTo>
                <a:lnTo>
                  <a:pt x="16" y="977"/>
                </a:lnTo>
                <a:lnTo>
                  <a:pt x="16" y="976"/>
                </a:lnTo>
                <a:lnTo>
                  <a:pt x="17" y="906"/>
                </a:lnTo>
                <a:lnTo>
                  <a:pt x="18" y="904"/>
                </a:lnTo>
                <a:lnTo>
                  <a:pt x="17" y="896"/>
                </a:lnTo>
                <a:lnTo>
                  <a:pt x="18" y="839"/>
                </a:lnTo>
                <a:lnTo>
                  <a:pt x="18" y="838"/>
                </a:lnTo>
                <a:lnTo>
                  <a:pt x="19" y="754"/>
                </a:lnTo>
                <a:lnTo>
                  <a:pt x="19" y="743"/>
                </a:lnTo>
                <a:lnTo>
                  <a:pt x="19" y="741"/>
                </a:lnTo>
                <a:lnTo>
                  <a:pt x="19" y="740"/>
                </a:lnTo>
                <a:lnTo>
                  <a:pt x="19" y="734"/>
                </a:lnTo>
                <a:lnTo>
                  <a:pt x="22" y="541"/>
                </a:lnTo>
                <a:lnTo>
                  <a:pt x="24" y="414"/>
                </a:lnTo>
                <a:lnTo>
                  <a:pt x="26" y="338"/>
                </a:lnTo>
                <a:lnTo>
                  <a:pt x="26" y="288"/>
                </a:lnTo>
                <a:lnTo>
                  <a:pt x="27" y="222"/>
                </a:lnTo>
                <a:lnTo>
                  <a:pt x="28" y="198"/>
                </a:lnTo>
                <a:lnTo>
                  <a:pt x="28" y="169"/>
                </a:lnTo>
                <a:lnTo>
                  <a:pt x="30" y="96"/>
                </a:lnTo>
                <a:lnTo>
                  <a:pt x="30" y="82"/>
                </a:lnTo>
                <a:lnTo>
                  <a:pt x="30" y="25"/>
                </a:lnTo>
                <a:lnTo>
                  <a:pt x="30" y="0"/>
                </a:lnTo>
                <a:lnTo>
                  <a:pt x="41" y="1"/>
                </a:lnTo>
                <a:lnTo>
                  <a:pt x="54" y="1"/>
                </a:lnTo>
                <a:lnTo>
                  <a:pt x="68" y="1"/>
                </a:lnTo>
                <a:lnTo>
                  <a:pt x="73" y="1"/>
                </a:lnTo>
                <a:lnTo>
                  <a:pt x="77" y="1"/>
                </a:lnTo>
                <a:lnTo>
                  <a:pt x="113" y="2"/>
                </a:lnTo>
                <a:lnTo>
                  <a:pt x="184" y="2"/>
                </a:lnTo>
                <a:lnTo>
                  <a:pt x="185" y="2"/>
                </a:lnTo>
                <a:lnTo>
                  <a:pt x="196" y="3"/>
                </a:lnTo>
                <a:lnTo>
                  <a:pt x="238" y="3"/>
                </a:lnTo>
                <a:lnTo>
                  <a:pt x="256" y="3"/>
                </a:lnTo>
                <a:lnTo>
                  <a:pt x="264" y="3"/>
                </a:lnTo>
                <a:lnTo>
                  <a:pt x="265" y="3"/>
                </a:lnTo>
                <a:lnTo>
                  <a:pt x="292" y="4"/>
                </a:lnTo>
                <a:lnTo>
                  <a:pt x="325" y="4"/>
                </a:lnTo>
                <a:lnTo>
                  <a:pt x="329" y="4"/>
                </a:lnTo>
                <a:lnTo>
                  <a:pt x="391" y="4"/>
                </a:lnTo>
                <a:lnTo>
                  <a:pt x="395" y="4"/>
                </a:lnTo>
                <a:lnTo>
                  <a:pt x="401" y="4"/>
                </a:lnTo>
                <a:lnTo>
                  <a:pt x="403" y="4"/>
                </a:lnTo>
                <a:lnTo>
                  <a:pt x="453" y="5"/>
                </a:lnTo>
                <a:lnTo>
                  <a:pt x="523" y="6"/>
                </a:lnTo>
                <a:lnTo>
                  <a:pt x="561" y="7"/>
                </a:lnTo>
                <a:lnTo>
                  <a:pt x="602" y="8"/>
                </a:lnTo>
                <a:lnTo>
                  <a:pt x="648" y="9"/>
                </a:lnTo>
                <a:lnTo>
                  <a:pt x="664" y="9"/>
                </a:lnTo>
                <a:lnTo>
                  <a:pt x="692" y="10"/>
                </a:lnTo>
                <a:lnTo>
                  <a:pt x="702" y="10"/>
                </a:lnTo>
                <a:lnTo>
                  <a:pt x="744" y="11"/>
                </a:lnTo>
                <a:lnTo>
                  <a:pt x="747" y="11"/>
                </a:lnTo>
                <a:lnTo>
                  <a:pt x="748" y="11"/>
                </a:lnTo>
                <a:lnTo>
                  <a:pt x="766" y="11"/>
                </a:lnTo>
                <a:lnTo>
                  <a:pt x="792" y="11"/>
                </a:lnTo>
                <a:lnTo>
                  <a:pt x="799" y="11"/>
                </a:lnTo>
                <a:lnTo>
                  <a:pt x="812" y="12"/>
                </a:lnTo>
                <a:lnTo>
                  <a:pt x="849" y="12"/>
                </a:lnTo>
                <a:lnTo>
                  <a:pt x="854" y="12"/>
                </a:lnTo>
                <a:lnTo>
                  <a:pt x="879" y="13"/>
                </a:lnTo>
                <a:lnTo>
                  <a:pt x="916" y="13"/>
                </a:lnTo>
                <a:lnTo>
                  <a:pt x="943" y="14"/>
                </a:lnTo>
                <a:lnTo>
                  <a:pt x="947" y="14"/>
                </a:lnTo>
                <a:lnTo>
                  <a:pt x="957" y="14"/>
                </a:lnTo>
                <a:lnTo>
                  <a:pt x="996" y="15"/>
                </a:lnTo>
                <a:lnTo>
                  <a:pt x="1036" y="15"/>
                </a:lnTo>
                <a:lnTo>
                  <a:pt x="1057" y="16"/>
                </a:lnTo>
                <a:lnTo>
                  <a:pt x="1074" y="16"/>
                </a:lnTo>
                <a:lnTo>
                  <a:pt x="1100" y="16"/>
                </a:lnTo>
                <a:lnTo>
                  <a:pt x="1101" y="16"/>
                </a:lnTo>
                <a:lnTo>
                  <a:pt x="1148" y="17"/>
                </a:lnTo>
                <a:lnTo>
                  <a:pt x="1181" y="17"/>
                </a:lnTo>
                <a:lnTo>
                  <a:pt x="1200" y="17"/>
                </a:lnTo>
                <a:lnTo>
                  <a:pt x="1223" y="18"/>
                </a:lnTo>
                <a:lnTo>
                  <a:pt x="1264" y="18"/>
                </a:lnTo>
                <a:lnTo>
                  <a:pt x="1300" y="19"/>
                </a:lnTo>
                <a:lnTo>
                  <a:pt x="1308" y="19"/>
                </a:lnTo>
                <a:lnTo>
                  <a:pt x="1330" y="19"/>
                </a:lnTo>
                <a:lnTo>
                  <a:pt x="1332" y="19"/>
                </a:lnTo>
                <a:lnTo>
                  <a:pt x="1378" y="21"/>
                </a:lnTo>
                <a:lnTo>
                  <a:pt x="1379" y="21"/>
                </a:lnTo>
                <a:lnTo>
                  <a:pt x="1449" y="22"/>
                </a:lnTo>
                <a:lnTo>
                  <a:pt x="1449" y="22"/>
                </a:lnTo>
                <a:lnTo>
                  <a:pt x="1464" y="22"/>
                </a:lnTo>
                <a:lnTo>
                  <a:pt x="1476" y="22"/>
                </a:lnTo>
                <a:lnTo>
                  <a:pt x="1491" y="22"/>
                </a:lnTo>
                <a:lnTo>
                  <a:pt x="1502" y="23"/>
                </a:lnTo>
                <a:lnTo>
                  <a:pt x="1513" y="23"/>
                </a:lnTo>
                <a:lnTo>
                  <a:pt x="1515" y="23"/>
                </a:lnTo>
                <a:lnTo>
                  <a:pt x="1519" y="23"/>
                </a:lnTo>
                <a:lnTo>
                  <a:pt x="1590" y="24"/>
                </a:lnTo>
                <a:lnTo>
                  <a:pt x="1618" y="25"/>
                </a:lnTo>
                <a:lnTo>
                  <a:pt x="1665" y="26"/>
                </a:lnTo>
                <a:lnTo>
                  <a:pt x="1670" y="26"/>
                </a:lnTo>
                <a:lnTo>
                  <a:pt x="1689" y="26"/>
                </a:lnTo>
                <a:lnTo>
                  <a:pt x="1691" y="26"/>
                </a:lnTo>
                <a:lnTo>
                  <a:pt x="1698" y="26"/>
                </a:lnTo>
                <a:lnTo>
                  <a:pt x="1730" y="27"/>
                </a:lnTo>
                <a:lnTo>
                  <a:pt x="1748" y="27"/>
                </a:lnTo>
                <a:lnTo>
                  <a:pt x="1801" y="28"/>
                </a:lnTo>
                <a:lnTo>
                  <a:pt x="1851" y="29"/>
                </a:lnTo>
                <a:lnTo>
                  <a:pt x="1852" y="29"/>
                </a:lnTo>
                <a:lnTo>
                  <a:pt x="1886" y="29"/>
                </a:lnTo>
                <a:lnTo>
                  <a:pt x="1950" y="30"/>
                </a:lnTo>
                <a:lnTo>
                  <a:pt x="1952" y="30"/>
                </a:lnTo>
                <a:lnTo>
                  <a:pt x="1989" y="31"/>
                </a:lnTo>
                <a:lnTo>
                  <a:pt x="2033" y="32"/>
                </a:lnTo>
                <a:lnTo>
                  <a:pt x="2046" y="32"/>
                </a:lnTo>
                <a:lnTo>
                  <a:pt x="2047" y="32"/>
                </a:lnTo>
                <a:lnTo>
                  <a:pt x="2078" y="32"/>
                </a:lnTo>
                <a:lnTo>
                  <a:pt x="2102" y="33"/>
                </a:lnTo>
                <a:lnTo>
                  <a:pt x="2103" y="33"/>
                </a:lnTo>
                <a:lnTo>
                  <a:pt x="2103" y="33"/>
                </a:lnTo>
                <a:lnTo>
                  <a:pt x="2103" y="33"/>
                </a:lnTo>
                <a:lnTo>
                  <a:pt x="2122" y="33"/>
                </a:lnTo>
                <a:lnTo>
                  <a:pt x="2122" y="33"/>
                </a:lnTo>
                <a:lnTo>
                  <a:pt x="2122" y="74"/>
                </a:lnTo>
                <a:lnTo>
                  <a:pt x="2122" y="77"/>
                </a:lnTo>
                <a:lnTo>
                  <a:pt x="2122" y="94"/>
                </a:lnTo>
                <a:lnTo>
                  <a:pt x="2122" y="111"/>
                </a:lnTo>
                <a:lnTo>
                  <a:pt x="2122" y="125"/>
                </a:lnTo>
                <a:lnTo>
                  <a:pt x="2122" y="173"/>
                </a:lnTo>
                <a:lnTo>
                  <a:pt x="2122" y="174"/>
                </a:lnTo>
                <a:lnTo>
                  <a:pt x="2121" y="212"/>
                </a:lnTo>
                <a:lnTo>
                  <a:pt x="2121" y="217"/>
                </a:lnTo>
                <a:lnTo>
                  <a:pt x="2121" y="221"/>
                </a:lnTo>
                <a:lnTo>
                  <a:pt x="2120" y="250"/>
                </a:lnTo>
                <a:lnTo>
                  <a:pt x="2120" y="250"/>
                </a:lnTo>
                <a:lnTo>
                  <a:pt x="2119" y="325"/>
                </a:lnTo>
                <a:lnTo>
                  <a:pt x="2118" y="352"/>
                </a:lnTo>
                <a:lnTo>
                  <a:pt x="2118" y="376"/>
                </a:lnTo>
                <a:lnTo>
                  <a:pt x="2117" y="418"/>
                </a:lnTo>
                <a:lnTo>
                  <a:pt x="2118" y="433"/>
                </a:lnTo>
                <a:lnTo>
                  <a:pt x="2117" y="437"/>
                </a:lnTo>
                <a:lnTo>
                  <a:pt x="2117" y="476"/>
                </a:lnTo>
                <a:lnTo>
                  <a:pt x="2117" y="483"/>
                </a:lnTo>
                <a:lnTo>
                  <a:pt x="2117" y="486"/>
                </a:lnTo>
                <a:lnTo>
                  <a:pt x="2117" y="528"/>
                </a:lnTo>
                <a:lnTo>
                  <a:pt x="2116" y="535"/>
                </a:lnTo>
                <a:lnTo>
                  <a:pt x="2116" y="549"/>
                </a:lnTo>
                <a:lnTo>
                  <a:pt x="2116" y="552"/>
                </a:lnTo>
                <a:lnTo>
                  <a:pt x="2115" y="595"/>
                </a:lnTo>
                <a:lnTo>
                  <a:pt x="2115" y="645"/>
                </a:lnTo>
                <a:lnTo>
                  <a:pt x="2115" y="670"/>
                </a:lnTo>
                <a:lnTo>
                  <a:pt x="2114" y="758"/>
                </a:lnTo>
                <a:lnTo>
                  <a:pt x="2114" y="762"/>
                </a:lnTo>
                <a:lnTo>
                  <a:pt x="2114" y="854"/>
                </a:lnTo>
                <a:lnTo>
                  <a:pt x="2114" y="888"/>
                </a:lnTo>
                <a:lnTo>
                  <a:pt x="2113" y="940"/>
                </a:lnTo>
                <a:lnTo>
                  <a:pt x="2113" y="956"/>
                </a:lnTo>
                <a:lnTo>
                  <a:pt x="2113" y="970"/>
                </a:lnTo>
                <a:lnTo>
                  <a:pt x="2112" y="1140"/>
                </a:lnTo>
                <a:lnTo>
                  <a:pt x="2112" y="1142"/>
                </a:lnTo>
                <a:lnTo>
                  <a:pt x="2111" y="1169"/>
                </a:lnTo>
                <a:lnTo>
                  <a:pt x="2108" y="1356"/>
                </a:lnTo>
                <a:lnTo>
                  <a:pt x="2107" y="1403"/>
                </a:lnTo>
                <a:lnTo>
                  <a:pt x="2107" y="1435"/>
                </a:lnTo>
                <a:lnTo>
                  <a:pt x="2107" y="1460"/>
                </a:lnTo>
                <a:lnTo>
                  <a:pt x="2107" y="1481"/>
                </a:lnTo>
                <a:lnTo>
                  <a:pt x="2106" y="1560"/>
                </a:lnTo>
                <a:lnTo>
                  <a:pt x="2105" y="1584"/>
                </a:lnTo>
                <a:lnTo>
                  <a:pt x="2105" y="1588"/>
                </a:lnTo>
                <a:lnTo>
                  <a:pt x="2103" y="1670"/>
                </a:lnTo>
                <a:lnTo>
                  <a:pt x="2103" y="1671"/>
                </a:lnTo>
                <a:lnTo>
                  <a:pt x="2102" y="1802"/>
                </a:lnTo>
                <a:lnTo>
                  <a:pt x="2102" y="1835"/>
                </a:lnTo>
                <a:lnTo>
                  <a:pt x="2102" y="1844"/>
                </a:lnTo>
                <a:lnTo>
                  <a:pt x="2102" y="1873"/>
                </a:lnTo>
                <a:lnTo>
                  <a:pt x="2101" y="1895"/>
                </a:lnTo>
                <a:lnTo>
                  <a:pt x="2101" y="1896"/>
                </a:lnTo>
                <a:lnTo>
                  <a:pt x="2100" y="1931"/>
                </a:lnTo>
                <a:lnTo>
                  <a:pt x="2099" y="2016"/>
                </a:lnTo>
                <a:lnTo>
                  <a:pt x="2097" y="2153"/>
                </a:lnTo>
                <a:lnTo>
                  <a:pt x="2072" y="2152"/>
                </a:lnTo>
                <a:lnTo>
                  <a:pt x="2070" y="2152"/>
                </a:lnTo>
                <a:lnTo>
                  <a:pt x="1874" y="2151"/>
                </a:lnTo>
                <a:lnTo>
                  <a:pt x="1612" y="2149"/>
                </a:lnTo>
                <a:lnTo>
                  <a:pt x="1547" y="2149"/>
                </a:lnTo>
                <a:lnTo>
                  <a:pt x="1543" y="2149"/>
                </a:lnTo>
                <a:lnTo>
                  <a:pt x="1542" y="2149"/>
                </a:lnTo>
                <a:lnTo>
                  <a:pt x="1517" y="2148"/>
                </a:lnTo>
                <a:lnTo>
                  <a:pt x="1450" y="2148"/>
                </a:lnTo>
                <a:lnTo>
                  <a:pt x="1404" y="2147"/>
                </a:lnTo>
                <a:lnTo>
                  <a:pt x="1371" y="2147"/>
                </a:lnTo>
                <a:lnTo>
                  <a:pt x="1340" y="2147"/>
                </a:lnTo>
                <a:lnTo>
                  <a:pt x="1286" y="2147"/>
                </a:lnTo>
                <a:lnTo>
                  <a:pt x="1205" y="2146"/>
                </a:lnTo>
                <a:lnTo>
                  <a:pt x="1190" y="2146"/>
                </a:lnTo>
                <a:lnTo>
                  <a:pt x="1143" y="2145"/>
                </a:lnTo>
                <a:lnTo>
                  <a:pt x="1101" y="2145"/>
                </a:lnTo>
                <a:lnTo>
                  <a:pt x="1098" y="2145"/>
                </a:lnTo>
                <a:lnTo>
                  <a:pt x="1097" y="2145"/>
                </a:lnTo>
                <a:lnTo>
                  <a:pt x="1087" y="2145"/>
                </a:lnTo>
                <a:lnTo>
                  <a:pt x="1058" y="2144"/>
                </a:lnTo>
                <a:lnTo>
                  <a:pt x="1046" y="2144"/>
                </a:lnTo>
                <a:lnTo>
                  <a:pt x="1046" y="2144"/>
                </a:lnTo>
                <a:lnTo>
                  <a:pt x="1042" y="2144"/>
                </a:lnTo>
                <a:lnTo>
                  <a:pt x="966" y="2144"/>
                </a:lnTo>
                <a:lnTo>
                  <a:pt x="949" y="2144"/>
                </a:lnTo>
                <a:lnTo>
                  <a:pt x="886" y="2144"/>
                </a:lnTo>
                <a:lnTo>
                  <a:pt x="881" y="2143"/>
                </a:lnTo>
                <a:lnTo>
                  <a:pt x="880" y="2143"/>
                </a:lnTo>
                <a:lnTo>
                  <a:pt x="870" y="2143"/>
                </a:lnTo>
                <a:lnTo>
                  <a:pt x="870" y="2148"/>
                </a:lnTo>
                <a:lnTo>
                  <a:pt x="810" y="2148"/>
                </a:lnTo>
                <a:lnTo>
                  <a:pt x="810" y="2143"/>
                </a:lnTo>
                <a:lnTo>
                  <a:pt x="799" y="2143"/>
                </a:lnTo>
                <a:lnTo>
                  <a:pt x="740" y="2142"/>
                </a:lnTo>
                <a:lnTo>
                  <a:pt x="682" y="2142"/>
                </a:lnTo>
                <a:lnTo>
                  <a:pt x="670" y="2142"/>
                </a:lnTo>
                <a:lnTo>
                  <a:pt x="601" y="2142"/>
                </a:lnTo>
                <a:lnTo>
                  <a:pt x="565" y="2142"/>
                </a:lnTo>
                <a:lnTo>
                  <a:pt x="530" y="2141"/>
                </a:lnTo>
                <a:lnTo>
                  <a:pt x="488" y="2141"/>
                </a:lnTo>
                <a:lnTo>
                  <a:pt x="484" y="2141"/>
                </a:lnTo>
                <a:lnTo>
                  <a:pt x="475" y="2141"/>
                </a:lnTo>
                <a:lnTo>
                  <a:pt x="460" y="2141"/>
                </a:lnTo>
                <a:lnTo>
                  <a:pt x="460" y="2141"/>
                </a:lnTo>
                <a:lnTo>
                  <a:pt x="448" y="2141"/>
                </a:lnTo>
                <a:lnTo>
                  <a:pt x="336" y="2140"/>
                </a:lnTo>
                <a:lnTo>
                  <a:pt x="253" y="2139"/>
                </a:lnTo>
                <a:lnTo>
                  <a:pt x="230" y="2139"/>
                </a:lnTo>
                <a:lnTo>
                  <a:pt x="101" y="2137"/>
                </a:lnTo>
                <a:lnTo>
                  <a:pt x="0" y="2137"/>
                </a:lnTo>
                <a:lnTo>
                  <a:pt x="0" y="2081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D6E7BA7D-6659-84F0-C766-12D35EDF5F89}"/>
              </a:ext>
            </a:extLst>
          </p:cNvPr>
          <p:cNvSpPr>
            <a:spLocks/>
          </p:cNvSpPr>
          <p:nvPr/>
        </p:nvSpPr>
        <p:spPr bwMode="auto">
          <a:xfrm>
            <a:off x="5262584" y="1491630"/>
            <a:ext cx="2909818" cy="2952328"/>
          </a:xfrm>
          <a:custGeom>
            <a:avLst/>
            <a:gdLst>
              <a:gd name="T0" fmla="*/ 4 w 2122"/>
              <a:gd name="T1" fmla="*/ 1826 h 2153"/>
              <a:gd name="T2" fmla="*/ 6 w 2122"/>
              <a:gd name="T3" fmla="*/ 1621 h 2153"/>
              <a:gd name="T4" fmla="*/ 8 w 2122"/>
              <a:gd name="T5" fmla="*/ 1482 h 2153"/>
              <a:gd name="T6" fmla="*/ 11 w 2122"/>
              <a:gd name="T7" fmla="*/ 1305 h 2153"/>
              <a:gd name="T8" fmla="*/ 14 w 2122"/>
              <a:gd name="T9" fmla="*/ 1128 h 2153"/>
              <a:gd name="T10" fmla="*/ 16 w 2122"/>
              <a:gd name="T11" fmla="*/ 992 h 2153"/>
              <a:gd name="T12" fmla="*/ 17 w 2122"/>
              <a:gd name="T13" fmla="*/ 896 h 2153"/>
              <a:gd name="T14" fmla="*/ 19 w 2122"/>
              <a:gd name="T15" fmla="*/ 741 h 2153"/>
              <a:gd name="T16" fmla="*/ 26 w 2122"/>
              <a:gd name="T17" fmla="*/ 338 h 2153"/>
              <a:gd name="T18" fmla="*/ 30 w 2122"/>
              <a:gd name="T19" fmla="*/ 96 h 2153"/>
              <a:gd name="T20" fmla="*/ 54 w 2122"/>
              <a:gd name="T21" fmla="*/ 1 h 2153"/>
              <a:gd name="T22" fmla="*/ 184 w 2122"/>
              <a:gd name="T23" fmla="*/ 2 h 2153"/>
              <a:gd name="T24" fmla="*/ 264 w 2122"/>
              <a:gd name="T25" fmla="*/ 3 h 2153"/>
              <a:gd name="T26" fmla="*/ 391 w 2122"/>
              <a:gd name="T27" fmla="*/ 4 h 2153"/>
              <a:gd name="T28" fmla="*/ 523 w 2122"/>
              <a:gd name="T29" fmla="*/ 6 h 2153"/>
              <a:gd name="T30" fmla="*/ 692 w 2122"/>
              <a:gd name="T31" fmla="*/ 10 h 2153"/>
              <a:gd name="T32" fmla="*/ 766 w 2122"/>
              <a:gd name="T33" fmla="*/ 11 h 2153"/>
              <a:gd name="T34" fmla="*/ 854 w 2122"/>
              <a:gd name="T35" fmla="*/ 12 h 2153"/>
              <a:gd name="T36" fmla="*/ 957 w 2122"/>
              <a:gd name="T37" fmla="*/ 14 h 2153"/>
              <a:gd name="T38" fmla="*/ 1100 w 2122"/>
              <a:gd name="T39" fmla="*/ 16 h 2153"/>
              <a:gd name="T40" fmla="*/ 1223 w 2122"/>
              <a:gd name="T41" fmla="*/ 18 h 2153"/>
              <a:gd name="T42" fmla="*/ 1332 w 2122"/>
              <a:gd name="T43" fmla="*/ 19 h 2153"/>
              <a:gd name="T44" fmla="*/ 1464 w 2122"/>
              <a:gd name="T45" fmla="*/ 22 h 2153"/>
              <a:gd name="T46" fmla="*/ 1515 w 2122"/>
              <a:gd name="T47" fmla="*/ 23 h 2153"/>
              <a:gd name="T48" fmla="*/ 1670 w 2122"/>
              <a:gd name="T49" fmla="*/ 26 h 2153"/>
              <a:gd name="T50" fmla="*/ 1748 w 2122"/>
              <a:gd name="T51" fmla="*/ 27 h 2153"/>
              <a:gd name="T52" fmla="*/ 1950 w 2122"/>
              <a:gd name="T53" fmla="*/ 30 h 2153"/>
              <a:gd name="T54" fmla="*/ 2047 w 2122"/>
              <a:gd name="T55" fmla="*/ 32 h 2153"/>
              <a:gd name="T56" fmla="*/ 2103 w 2122"/>
              <a:gd name="T57" fmla="*/ 33 h 2153"/>
              <a:gd name="T58" fmla="*/ 2122 w 2122"/>
              <a:gd name="T59" fmla="*/ 94 h 2153"/>
              <a:gd name="T60" fmla="*/ 2121 w 2122"/>
              <a:gd name="T61" fmla="*/ 212 h 2153"/>
              <a:gd name="T62" fmla="*/ 2119 w 2122"/>
              <a:gd name="T63" fmla="*/ 325 h 2153"/>
              <a:gd name="T64" fmla="*/ 2117 w 2122"/>
              <a:gd name="T65" fmla="*/ 437 h 2153"/>
              <a:gd name="T66" fmla="*/ 2116 w 2122"/>
              <a:gd name="T67" fmla="*/ 535 h 2153"/>
              <a:gd name="T68" fmla="*/ 2115 w 2122"/>
              <a:gd name="T69" fmla="*/ 670 h 2153"/>
              <a:gd name="T70" fmla="*/ 2113 w 2122"/>
              <a:gd name="T71" fmla="*/ 940 h 2153"/>
              <a:gd name="T72" fmla="*/ 2111 w 2122"/>
              <a:gd name="T73" fmla="*/ 1169 h 2153"/>
              <a:gd name="T74" fmla="*/ 2107 w 2122"/>
              <a:gd name="T75" fmla="*/ 1481 h 2153"/>
              <a:gd name="T76" fmla="*/ 2103 w 2122"/>
              <a:gd name="T77" fmla="*/ 1671 h 2153"/>
              <a:gd name="T78" fmla="*/ 2101 w 2122"/>
              <a:gd name="T79" fmla="*/ 1895 h 2153"/>
              <a:gd name="T80" fmla="*/ 2072 w 2122"/>
              <a:gd name="T81" fmla="*/ 2152 h 2153"/>
              <a:gd name="T82" fmla="*/ 1543 w 2122"/>
              <a:gd name="T83" fmla="*/ 2149 h 2153"/>
              <a:gd name="T84" fmla="*/ 1371 w 2122"/>
              <a:gd name="T85" fmla="*/ 2147 h 2153"/>
              <a:gd name="T86" fmla="*/ 1143 w 2122"/>
              <a:gd name="T87" fmla="*/ 2145 h 2153"/>
              <a:gd name="T88" fmla="*/ 1058 w 2122"/>
              <a:gd name="T89" fmla="*/ 2144 h 2153"/>
              <a:gd name="T90" fmla="*/ 949 w 2122"/>
              <a:gd name="T91" fmla="*/ 2144 h 2153"/>
              <a:gd name="T92" fmla="*/ 870 w 2122"/>
              <a:gd name="T93" fmla="*/ 2148 h 2153"/>
              <a:gd name="T94" fmla="*/ 682 w 2122"/>
              <a:gd name="T95" fmla="*/ 2142 h 2153"/>
              <a:gd name="T96" fmla="*/ 488 w 2122"/>
              <a:gd name="T97" fmla="*/ 2141 h 2153"/>
              <a:gd name="T98" fmla="*/ 448 w 2122"/>
              <a:gd name="T99" fmla="*/ 2141 h 2153"/>
              <a:gd name="T100" fmla="*/ 0 w 2122"/>
              <a:gd name="T101" fmla="*/ 2137 h 2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122" h="2153">
                <a:moveTo>
                  <a:pt x="0" y="2081"/>
                </a:moveTo>
                <a:lnTo>
                  <a:pt x="1" y="2049"/>
                </a:lnTo>
                <a:lnTo>
                  <a:pt x="1" y="2016"/>
                </a:lnTo>
                <a:lnTo>
                  <a:pt x="2" y="1955"/>
                </a:lnTo>
                <a:lnTo>
                  <a:pt x="4" y="1826"/>
                </a:lnTo>
                <a:lnTo>
                  <a:pt x="5" y="1777"/>
                </a:lnTo>
                <a:lnTo>
                  <a:pt x="6" y="1703"/>
                </a:lnTo>
                <a:lnTo>
                  <a:pt x="6" y="1668"/>
                </a:lnTo>
                <a:lnTo>
                  <a:pt x="6" y="1667"/>
                </a:lnTo>
                <a:lnTo>
                  <a:pt x="6" y="1621"/>
                </a:lnTo>
                <a:lnTo>
                  <a:pt x="7" y="1600"/>
                </a:lnTo>
                <a:lnTo>
                  <a:pt x="7" y="1568"/>
                </a:lnTo>
                <a:lnTo>
                  <a:pt x="8" y="1521"/>
                </a:lnTo>
                <a:lnTo>
                  <a:pt x="8" y="1520"/>
                </a:lnTo>
                <a:lnTo>
                  <a:pt x="8" y="1482"/>
                </a:lnTo>
                <a:lnTo>
                  <a:pt x="9" y="1447"/>
                </a:lnTo>
                <a:lnTo>
                  <a:pt x="9" y="1438"/>
                </a:lnTo>
                <a:lnTo>
                  <a:pt x="10" y="1375"/>
                </a:lnTo>
                <a:lnTo>
                  <a:pt x="10" y="1351"/>
                </a:lnTo>
                <a:lnTo>
                  <a:pt x="11" y="1305"/>
                </a:lnTo>
                <a:lnTo>
                  <a:pt x="12" y="1279"/>
                </a:lnTo>
                <a:lnTo>
                  <a:pt x="13" y="1215"/>
                </a:lnTo>
                <a:lnTo>
                  <a:pt x="13" y="1213"/>
                </a:lnTo>
                <a:lnTo>
                  <a:pt x="13" y="1212"/>
                </a:lnTo>
                <a:lnTo>
                  <a:pt x="14" y="1128"/>
                </a:lnTo>
                <a:lnTo>
                  <a:pt x="14" y="1117"/>
                </a:lnTo>
                <a:lnTo>
                  <a:pt x="14" y="1115"/>
                </a:lnTo>
                <a:lnTo>
                  <a:pt x="14" y="1088"/>
                </a:lnTo>
                <a:lnTo>
                  <a:pt x="15" y="1017"/>
                </a:lnTo>
                <a:lnTo>
                  <a:pt x="16" y="992"/>
                </a:lnTo>
                <a:lnTo>
                  <a:pt x="16" y="977"/>
                </a:lnTo>
                <a:lnTo>
                  <a:pt x="16" y="976"/>
                </a:lnTo>
                <a:lnTo>
                  <a:pt x="17" y="906"/>
                </a:lnTo>
                <a:lnTo>
                  <a:pt x="18" y="904"/>
                </a:lnTo>
                <a:lnTo>
                  <a:pt x="17" y="896"/>
                </a:lnTo>
                <a:lnTo>
                  <a:pt x="18" y="839"/>
                </a:lnTo>
                <a:lnTo>
                  <a:pt x="18" y="838"/>
                </a:lnTo>
                <a:lnTo>
                  <a:pt x="19" y="754"/>
                </a:lnTo>
                <a:lnTo>
                  <a:pt x="19" y="743"/>
                </a:lnTo>
                <a:lnTo>
                  <a:pt x="19" y="741"/>
                </a:lnTo>
                <a:lnTo>
                  <a:pt x="19" y="740"/>
                </a:lnTo>
                <a:lnTo>
                  <a:pt x="19" y="734"/>
                </a:lnTo>
                <a:lnTo>
                  <a:pt x="22" y="541"/>
                </a:lnTo>
                <a:lnTo>
                  <a:pt x="24" y="414"/>
                </a:lnTo>
                <a:lnTo>
                  <a:pt x="26" y="338"/>
                </a:lnTo>
                <a:lnTo>
                  <a:pt x="26" y="288"/>
                </a:lnTo>
                <a:lnTo>
                  <a:pt x="27" y="222"/>
                </a:lnTo>
                <a:lnTo>
                  <a:pt x="28" y="198"/>
                </a:lnTo>
                <a:lnTo>
                  <a:pt x="28" y="169"/>
                </a:lnTo>
                <a:lnTo>
                  <a:pt x="30" y="96"/>
                </a:lnTo>
                <a:lnTo>
                  <a:pt x="30" y="82"/>
                </a:lnTo>
                <a:lnTo>
                  <a:pt x="30" y="25"/>
                </a:lnTo>
                <a:lnTo>
                  <a:pt x="30" y="0"/>
                </a:lnTo>
                <a:lnTo>
                  <a:pt x="41" y="1"/>
                </a:lnTo>
                <a:lnTo>
                  <a:pt x="54" y="1"/>
                </a:lnTo>
                <a:lnTo>
                  <a:pt x="68" y="1"/>
                </a:lnTo>
                <a:lnTo>
                  <a:pt x="73" y="1"/>
                </a:lnTo>
                <a:lnTo>
                  <a:pt x="77" y="1"/>
                </a:lnTo>
                <a:lnTo>
                  <a:pt x="113" y="2"/>
                </a:lnTo>
                <a:lnTo>
                  <a:pt x="184" y="2"/>
                </a:lnTo>
                <a:lnTo>
                  <a:pt x="185" y="2"/>
                </a:lnTo>
                <a:lnTo>
                  <a:pt x="196" y="3"/>
                </a:lnTo>
                <a:lnTo>
                  <a:pt x="238" y="3"/>
                </a:lnTo>
                <a:lnTo>
                  <a:pt x="256" y="3"/>
                </a:lnTo>
                <a:lnTo>
                  <a:pt x="264" y="3"/>
                </a:lnTo>
                <a:lnTo>
                  <a:pt x="265" y="3"/>
                </a:lnTo>
                <a:lnTo>
                  <a:pt x="292" y="4"/>
                </a:lnTo>
                <a:lnTo>
                  <a:pt x="325" y="4"/>
                </a:lnTo>
                <a:lnTo>
                  <a:pt x="329" y="4"/>
                </a:lnTo>
                <a:lnTo>
                  <a:pt x="391" y="4"/>
                </a:lnTo>
                <a:lnTo>
                  <a:pt x="395" y="4"/>
                </a:lnTo>
                <a:lnTo>
                  <a:pt x="401" y="4"/>
                </a:lnTo>
                <a:lnTo>
                  <a:pt x="403" y="4"/>
                </a:lnTo>
                <a:lnTo>
                  <a:pt x="453" y="5"/>
                </a:lnTo>
                <a:lnTo>
                  <a:pt x="523" y="6"/>
                </a:lnTo>
                <a:lnTo>
                  <a:pt x="561" y="7"/>
                </a:lnTo>
                <a:lnTo>
                  <a:pt x="602" y="8"/>
                </a:lnTo>
                <a:lnTo>
                  <a:pt x="648" y="9"/>
                </a:lnTo>
                <a:lnTo>
                  <a:pt x="664" y="9"/>
                </a:lnTo>
                <a:lnTo>
                  <a:pt x="692" y="10"/>
                </a:lnTo>
                <a:lnTo>
                  <a:pt x="702" y="10"/>
                </a:lnTo>
                <a:lnTo>
                  <a:pt x="744" y="11"/>
                </a:lnTo>
                <a:lnTo>
                  <a:pt x="747" y="11"/>
                </a:lnTo>
                <a:lnTo>
                  <a:pt x="748" y="11"/>
                </a:lnTo>
                <a:lnTo>
                  <a:pt x="766" y="11"/>
                </a:lnTo>
                <a:lnTo>
                  <a:pt x="792" y="11"/>
                </a:lnTo>
                <a:lnTo>
                  <a:pt x="799" y="11"/>
                </a:lnTo>
                <a:lnTo>
                  <a:pt x="812" y="12"/>
                </a:lnTo>
                <a:lnTo>
                  <a:pt x="849" y="12"/>
                </a:lnTo>
                <a:lnTo>
                  <a:pt x="854" y="12"/>
                </a:lnTo>
                <a:lnTo>
                  <a:pt x="879" y="13"/>
                </a:lnTo>
                <a:lnTo>
                  <a:pt x="916" y="13"/>
                </a:lnTo>
                <a:lnTo>
                  <a:pt x="943" y="14"/>
                </a:lnTo>
                <a:lnTo>
                  <a:pt x="947" y="14"/>
                </a:lnTo>
                <a:lnTo>
                  <a:pt x="957" y="14"/>
                </a:lnTo>
                <a:lnTo>
                  <a:pt x="996" y="15"/>
                </a:lnTo>
                <a:lnTo>
                  <a:pt x="1036" y="15"/>
                </a:lnTo>
                <a:lnTo>
                  <a:pt x="1057" y="16"/>
                </a:lnTo>
                <a:lnTo>
                  <a:pt x="1074" y="16"/>
                </a:lnTo>
                <a:lnTo>
                  <a:pt x="1100" y="16"/>
                </a:lnTo>
                <a:lnTo>
                  <a:pt x="1101" y="16"/>
                </a:lnTo>
                <a:lnTo>
                  <a:pt x="1148" y="17"/>
                </a:lnTo>
                <a:lnTo>
                  <a:pt x="1181" y="17"/>
                </a:lnTo>
                <a:lnTo>
                  <a:pt x="1200" y="17"/>
                </a:lnTo>
                <a:lnTo>
                  <a:pt x="1223" y="18"/>
                </a:lnTo>
                <a:lnTo>
                  <a:pt x="1264" y="18"/>
                </a:lnTo>
                <a:lnTo>
                  <a:pt x="1300" y="19"/>
                </a:lnTo>
                <a:lnTo>
                  <a:pt x="1308" y="19"/>
                </a:lnTo>
                <a:lnTo>
                  <a:pt x="1330" y="19"/>
                </a:lnTo>
                <a:lnTo>
                  <a:pt x="1332" y="19"/>
                </a:lnTo>
                <a:lnTo>
                  <a:pt x="1378" y="21"/>
                </a:lnTo>
                <a:lnTo>
                  <a:pt x="1379" y="21"/>
                </a:lnTo>
                <a:lnTo>
                  <a:pt x="1449" y="22"/>
                </a:lnTo>
                <a:lnTo>
                  <a:pt x="1449" y="22"/>
                </a:lnTo>
                <a:lnTo>
                  <a:pt x="1464" y="22"/>
                </a:lnTo>
                <a:lnTo>
                  <a:pt x="1476" y="22"/>
                </a:lnTo>
                <a:lnTo>
                  <a:pt x="1491" y="22"/>
                </a:lnTo>
                <a:lnTo>
                  <a:pt x="1502" y="23"/>
                </a:lnTo>
                <a:lnTo>
                  <a:pt x="1513" y="23"/>
                </a:lnTo>
                <a:lnTo>
                  <a:pt x="1515" y="23"/>
                </a:lnTo>
                <a:lnTo>
                  <a:pt x="1519" y="23"/>
                </a:lnTo>
                <a:lnTo>
                  <a:pt x="1590" y="24"/>
                </a:lnTo>
                <a:lnTo>
                  <a:pt x="1618" y="25"/>
                </a:lnTo>
                <a:lnTo>
                  <a:pt x="1665" y="26"/>
                </a:lnTo>
                <a:lnTo>
                  <a:pt x="1670" y="26"/>
                </a:lnTo>
                <a:lnTo>
                  <a:pt x="1689" y="26"/>
                </a:lnTo>
                <a:lnTo>
                  <a:pt x="1691" y="26"/>
                </a:lnTo>
                <a:lnTo>
                  <a:pt x="1698" y="26"/>
                </a:lnTo>
                <a:lnTo>
                  <a:pt x="1730" y="27"/>
                </a:lnTo>
                <a:lnTo>
                  <a:pt x="1748" y="27"/>
                </a:lnTo>
                <a:lnTo>
                  <a:pt x="1801" y="28"/>
                </a:lnTo>
                <a:lnTo>
                  <a:pt x="1851" y="29"/>
                </a:lnTo>
                <a:lnTo>
                  <a:pt x="1852" y="29"/>
                </a:lnTo>
                <a:lnTo>
                  <a:pt x="1886" y="29"/>
                </a:lnTo>
                <a:lnTo>
                  <a:pt x="1950" y="30"/>
                </a:lnTo>
                <a:lnTo>
                  <a:pt x="1952" y="30"/>
                </a:lnTo>
                <a:lnTo>
                  <a:pt x="1989" y="31"/>
                </a:lnTo>
                <a:lnTo>
                  <a:pt x="2033" y="32"/>
                </a:lnTo>
                <a:lnTo>
                  <a:pt x="2046" y="32"/>
                </a:lnTo>
                <a:lnTo>
                  <a:pt x="2047" y="32"/>
                </a:lnTo>
                <a:lnTo>
                  <a:pt x="2078" y="32"/>
                </a:lnTo>
                <a:lnTo>
                  <a:pt x="2102" y="33"/>
                </a:lnTo>
                <a:lnTo>
                  <a:pt x="2103" y="33"/>
                </a:lnTo>
                <a:lnTo>
                  <a:pt x="2103" y="33"/>
                </a:lnTo>
                <a:lnTo>
                  <a:pt x="2103" y="33"/>
                </a:lnTo>
                <a:lnTo>
                  <a:pt x="2122" y="33"/>
                </a:lnTo>
                <a:lnTo>
                  <a:pt x="2122" y="33"/>
                </a:lnTo>
                <a:lnTo>
                  <a:pt x="2122" y="74"/>
                </a:lnTo>
                <a:lnTo>
                  <a:pt x="2122" y="77"/>
                </a:lnTo>
                <a:lnTo>
                  <a:pt x="2122" y="94"/>
                </a:lnTo>
                <a:lnTo>
                  <a:pt x="2122" y="111"/>
                </a:lnTo>
                <a:lnTo>
                  <a:pt x="2122" y="125"/>
                </a:lnTo>
                <a:lnTo>
                  <a:pt x="2122" y="173"/>
                </a:lnTo>
                <a:lnTo>
                  <a:pt x="2122" y="174"/>
                </a:lnTo>
                <a:lnTo>
                  <a:pt x="2121" y="212"/>
                </a:lnTo>
                <a:lnTo>
                  <a:pt x="2121" y="217"/>
                </a:lnTo>
                <a:lnTo>
                  <a:pt x="2121" y="221"/>
                </a:lnTo>
                <a:lnTo>
                  <a:pt x="2120" y="250"/>
                </a:lnTo>
                <a:lnTo>
                  <a:pt x="2120" y="250"/>
                </a:lnTo>
                <a:lnTo>
                  <a:pt x="2119" y="325"/>
                </a:lnTo>
                <a:lnTo>
                  <a:pt x="2118" y="352"/>
                </a:lnTo>
                <a:lnTo>
                  <a:pt x="2118" y="376"/>
                </a:lnTo>
                <a:lnTo>
                  <a:pt x="2117" y="418"/>
                </a:lnTo>
                <a:lnTo>
                  <a:pt x="2118" y="433"/>
                </a:lnTo>
                <a:lnTo>
                  <a:pt x="2117" y="437"/>
                </a:lnTo>
                <a:lnTo>
                  <a:pt x="2117" y="476"/>
                </a:lnTo>
                <a:lnTo>
                  <a:pt x="2117" y="483"/>
                </a:lnTo>
                <a:lnTo>
                  <a:pt x="2117" y="486"/>
                </a:lnTo>
                <a:lnTo>
                  <a:pt x="2117" y="528"/>
                </a:lnTo>
                <a:lnTo>
                  <a:pt x="2116" y="535"/>
                </a:lnTo>
                <a:lnTo>
                  <a:pt x="2116" y="549"/>
                </a:lnTo>
                <a:lnTo>
                  <a:pt x="2116" y="552"/>
                </a:lnTo>
                <a:lnTo>
                  <a:pt x="2115" y="595"/>
                </a:lnTo>
                <a:lnTo>
                  <a:pt x="2115" y="645"/>
                </a:lnTo>
                <a:lnTo>
                  <a:pt x="2115" y="670"/>
                </a:lnTo>
                <a:lnTo>
                  <a:pt x="2114" y="758"/>
                </a:lnTo>
                <a:lnTo>
                  <a:pt x="2114" y="762"/>
                </a:lnTo>
                <a:lnTo>
                  <a:pt x="2114" y="854"/>
                </a:lnTo>
                <a:lnTo>
                  <a:pt x="2114" y="888"/>
                </a:lnTo>
                <a:lnTo>
                  <a:pt x="2113" y="940"/>
                </a:lnTo>
                <a:lnTo>
                  <a:pt x="2113" y="956"/>
                </a:lnTo>
                <a:lnTo>
                  <a:pt x="2113" y="970"/>
                </a:lnTo>
                <a:lnTo>
                  <a:pt x="2112" y="1140"/>
                </a:lnTo>
                <a:lnTo>
                  <a:pt x="2112" y="1142"/>
                </a:lnTo>
                <a:lnTo>
                  <a:pt x="2111" y="1169"/>
                </a:lnTo>
                <a:lnTo>
                  <a:pt x="2108" y="1356"/>
                </a:lnTo>
                <a:lnTo>
                  <a:pt x="2107" y="1403"/>
                </a:lnTo>
                <a:lnTo>
                  <a:pt x="2107" y="1435"/>
                </a:lnTo>
                <a:lnTo>
                  <a:pt x="2107" y="1460"/>
                </a:lnTo>
                <a:lnTo>
                  <a:pt x="2107" y="1481"/>
                </a:lnTo>
                <a:lnTo>
                  <a:pt x="2106" y="1560"/>
                </a:lnTo>
                <a:lnTo>
                  <a:pt x="2105" y="1584"/>
                </a:lnTo>
                <a:lnTo>
                  <a:pt x="2105" y="1588"/>
                </a:lnTo>
                <a:lnTo>
                  <a:pt x="2103" y="1670"/>
                </a:lnTo>
                <a:lnTo>
                  <a:pt x="2103" y="1671"/>
                </a:lnTo>
                <a:lnTo>
                  <a:pt x="2102" y="1802"/>
                </a:lnTo>
                <a:lnTo>
                  <a:pt x="2102" y="1835"/>
                </a:lnTo>
                <a:lnTo>
                  <a:pt x="2102" y="1844"/>
                </a:lnTo>
                <a:lnTo>
                  <a:pt x="2102" y="1873"/>
                </a:lnTo>
                <a:lnTo>
                  <a:pt x="2101" y="1895"/>
                </a:lnTo>
                <a:lnTo>
                  <a:pt x="2101" y="1896"/>
                </a:lnTo>
                <a:lnTo>
                  <a:pt x="2100" y="1931"/>
                </a:lnTo>
                <a:lnTo>
                  <a:pt x="2099" y="2016"/>
                </a:lnTo>
                <a:lnTo>
                  <a:pt x="2097" y="2153"/>
                </a:lnTo>
                <a:lnTo>
                  <a:pt x="2072" y="2152"/>
                </a:lnTo>
                <a:lnTo>
                  <a:pt x="2070" y="2152"/>
                </a:lnTo>
                <a:lnTo>
                  <a:pt x="1874" y="2151"/>
                </a:lnTo>
                <a:lnTo>
                  <a:pt x="1612" y="2149"/>
                </a:lnTo>
                <a:lnTo>
                  <a:pt x="1547" y="2149"/>
                </a:lnTo>
                <a:lnTo>
                  <a:pt x="1543" y="2149"/>
                </a:lnTo>
                <a:lnTo>
                  <a:pt x="1542" y="2149"/>
                </a:lnTo>
                <a:lnTo>
                  <a:pt x="1517" y="2148"/>
                </a:lnTo>
                <a:lnTo>
                  <a:pt x="1450" y="2148"/>
                </a:lnTo>
                <a:lnTo>
                  <a:pt x="1404" y="2147"/>
                </a:lnTo>
                <a:lnTo>
                  <a:pt x="1371" y="2147"/>
                </a:lnTo>
                <a:lnTo>
                  <a:pt x="1340" y="2147"/>
                </a:lnTo>
                <a:lnTo>
                  <a:pt x="1286" y="2147"/>
                </a:lnTo>
                <a:lnTo>
                  <a:pt x="1205" y="2146"/>
                </a:lnTo>
                <a:lnTo>
                  <a:pt x="1190" y="2146"/>
                </a:lnTo>
                <a:lnTo>
                  <a:pt x="1143" y="2145"/>
                </a:lnTo>
                <a:lnTo>
                  <a:pt x="1101" y="2145"/>
                </a:lnTo>
                <a:lnTo>
                  <a:pt x="1098" y="2145"/>
                </a:lnTo>
                <a:lnTo>
                  <a:pt x="1097" y="2145"/>
                </a:lnTo>
                <a:lnTo>
                  <a:pt x="1087" y="2145"/>
                </a:lnTo>
                <a:lnTo>
                  <a:pt x="1058" y="2144"/>
                </a:lnTo>
                <a:lnTo>
                  <a:pt x="1046" y="2144"/>
                </a:lnTo>
                <a:lnTo>
                  <a:pt x="1046" y="2144"/>
                </a:lnTo>
                <a:lnTo>
                  <a:pt x="1042" y="2144"/>
                </a:lnTo>
                <a:lnTo>
                  <a:pt x="966" y="2144"/>
                </a:lnTo>
                <a:lnTo>
                  <a:pt x="949" y="2144"/>
                </a:lnTo>
                <a:lnTo>
                  <a:pt x="886" y="2144"/>
                </a:lnTo>
                <a:lnTo>
                  <a:pt x="881" y="2143"/>
                </a:lnTo>
                <a:lnTo>
                  <a:pt x="880" y="2143"/>
                </a:lnTo>
                <a:lnTo>
                  <a:pt x="870" y="2143"/>
                </a:lnTo>
                <a:lnTo>
                  <a:pt x="870" y="2148"/>
                </a:lnTo>
                <a:lnTo>
                  <a:pt x="810" y="2148"/>
                </a:lnTo>
                <a:lnTo>
                  <a:pt x="810" y="2143"/>
                </a:lnTo>
                <a:lnTo>
                  <a:pt x="799" y="2143"/>
                </a:lnTo>
                <a:lnTo>
                  <a:pt x="740" y="2142"/>
                </a:lnTo>
                <a:lnTo>
                  <a:pt x="682" y="2142"/>
                </a:lnTo>
                <a:lnTo>
                  <a:pt x="670" y="2142"/>
                </a:lnTo>
                <a:lnTo>
                  <a:pt x="601" y="2142"/>
                </a:lnTo>
                <a:lnTo>
                  <a:pt x="565" y="2142"/>
                </a:lnTo>
                <a:lnTo>
                  <a:pt x="530" y="2141"/>
                </a:lnTo>
                <a:lnTo>
                  <a:pt x="488" y="2141"/>
                </a:lnTo>
                <a:lnTo>
                  <a:pt x="484" y="2141"/>
                </a:lnTo>
                <a:lnTo>
                  <a:pt x="475" y="2141"/>
                </a:lnTo>
                <a:lnTo>
                  <a:pt x="460" y="2141"/>
                </a:lnTo>
                <a:lnTo>
                  <a:pt x="460" y="2141"/>
                </a:lnTo>
                <a:lnTo>
                  <a:pt x="448" y="2141"/>
                </a:lnTo>
                <a:lnTo>
                  <a:pt x="336" y="2140"/>
                </a:lnTo>
                <a:lnTo>
                  <a:pt x="253" y="2139"/>
                </a:lnTo>
                <a:lnTo>
                  <a:pt x="230" y="2139"/>
                </a:lnTo>
                <a:lnTo>
                  <a:pt x="101" y="2137"/>
                </a:lnTo>
                <a:lnTo>
                  <a:pt x="0" y="2137"/>
                </a:lnTo>
                <a:lnTo>
                  <a:pt x="0" y="208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340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80D58-C03C-B30F-5D69-65D69ECFC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altLang="zh-CN" b="1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Riverside County, California</a:t>
            </a:r>
            <a:endParaRPr lang="en-US" altLang="zh-CN" b="0" i="0" u="none" strike="noStrike" kern="100" baseline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DB35FB78-4418-A0ED-2619-3FB4B536769D}"/>
              </a:ext>
            </a:extLst>
          </p:cNvPr>
          <p:cNvSpPr>
            <a:spLocks/>
          </p:cNvSpPr>
          <p:nvPr/>
        </p:nvSpPr>
        <p:spPr bwMode="auto">
          <a:xfrm>
            <a:off x="539552" y="1347614"/>
            <a:ext cx="5051044" cy="1224136"/>
          </a:xfrm>
          <a:custGeom>
            <a:avLst/>
            <a:gdLst>
              <a:gd name="T0" fmla="*/ 21 w 2125"/>
              <a:gd name="T1" fmla="*/ 122 h 515"/>
              <a:gd name="T2" fmla="*/ 50 w 2125"/>
              <a:gd name="T3" fmla="*/ 82 h 515"/>
              <a:gd name="T4" fmla="*/ 82 w 2125"/>
              <a:gd name="T5" fmla="*/ 36 h 515"/>
              <a:gd name="T6" fmla="*/ 139 w 2125"/>
              <a:gd name="T7" fmla="*/ 36 h 515"/>
              <a:gd name="T8" fmla="*/ 198 w 2125"/>
              <a:gd name="T9" fmla="*/ 36 h 515"/>
              <a:gd name="T10" fmla="*/ 202 w 2125"/>
              <a:gd name="T11" fmla="*/ 47 h 515"/>
              <a:gd name="T12" fmla="*/ 223 w 2125"/>
              <a:gd name="T13" fmla="*/ 47 h 515"/>
              <a:gd name="T14" fmla="*/ 258 w 2125"/>
              <a:gd name="T15" fmla="*/ 48 h 515"/>
              <a:gd name="T16" fmla="*/ 330 w 2125"/>
              <a:gd name="T17" fmla="*/ 60 h 515"/>
              <a:gd name="T18" fmla="*/ 400 w 2125"/>
              <a:gd name="T19" fmla="*/ 60 h 515"/>
              <a:gd name="T20" fmla="*/ 435 w 2125"/>
              <a:gd name="T21" fmla="*/ 59 h 515"/>
              <a:gd name="T22" fmla="*/ 476 w 2125"/>
              <a:gd name="T23" fmla="*/ 59 h 515"/>
              <a:gd name="T24" fmla="*/ 506 w 2125"/>
              <a:gd name="T25" fmla="*/ 36 h 515"/>
              <a:gd name="T26" fmla="*/ 695 w 2125"/>
              <a:gd name="T27" fmla="*/ 37 h 515"/>
              <a:gd name="T28" fmla="*/ 902 w 2125"/>
              <a:gd name="T29" fmla="*/ 36 h 515"/>
              <a:gd name="T30" fmla="*/ 1318 w 2125"/>
              <a:gd name="T31" fmla="*/ 35 h 515"/>
              <a:gd name="T32" fmla="*/ 1803 w 2125"/>
              <a:gd name="T33" fmla="*/ 0 h 515"/>
              <a:gd name="T34" fmla="*/ 2123 w 2125"/>
              <a:gd name="T35" fmla="*/ 23 h 515"/>
              <a:gd name="T36" fmla="*/ 2112 w 2125"/>
              <a:gd name="T37" fmla="*/ 54 h 515"/>
              <a:gd name="T38" fmla="*/ 2109 w 2125"/>
              <a:gd name="T39" fmla="*/ 63 h 515"/>
              <a:gd name="T40" fmla="*/ 2102 w 2125"/>
              <a:gd name="T41" fmla="*/ 72 h 515"/>
              <a:gd name="T42" fmla="*/ 2076 w 2125"/>
              <a:gd name="T43" fmla="*/ 97 h 515"/>
              <a:gd name="T44" fmla="*/ 2060 w 2125"/>
              <a:gd name="T45" fmla="*/ 122 h 515"/>
              <a:gd name="T46" fmla="*/ 2077 w 2125"/>
              <a:gd name="T47" fmla="*/ 141 h 515"/>
              <a:gd name="T48" fmla="*/ 2067 w 2125"/>
              <a:gd name="T49" fmla="*/ 147 h 515"/>
              <a:gd name="T50" fmla="*/ 2073 w 2125"/>
              <a:gd name="T51" fmla="*/ 174 h 515"/>
              <a:gd name="T52" fmla="*/ 2066 w 2125"/>
              <a:gd name="T53" fmla="*/ 190 h 515"/>
              <a:gd name="T54" fmla="*/ 2069 w 2125"/>
              <a:gd name="T55" fmla="*/ 221 h 515"/>
              <a:gd name="T56" fmla="*/ 2077 w 2125"/>
              <a:gd name="T57" fmla="*/ 267 h 515"/>
              <a:gd name="T58" fmla="*/ 2085 w 2125"/>
              <a:gd name="T59" fmla="*/ 284 h 515"/>
              <a:gd name="T60" fmla="*/ 2070 w 2125"/>
              <a:gd name="T61" fmla="*/ 309 h 515"/>
              <a:gd name="T62" fmla="*/ 2065 w 2125"/>
              <a:gd name="T63" fmla="*/ 329 h 515"/>
              <a:gd name="T64" fmla="*/ 2066 w 2125"/>
              <a:gd name="T65" fmla="*/ 334 h 515"/>
              <a:gd name="T66" fmla="*/ 2067 w 2125"/>
              <a:gd name="T67" fmla="*/ 351 h 515"/>
              <a:gd name="T68" fmla="*/ 2068 w 2125"/>
              <a:gd name="T69" fmla="*/ 369 h 515"/>
              <a:gd name="T70" fmla="*/ 2059 w 2125"/>
              <a:gd name="T71" fmla="*/ 402 h 515"/>
              <a:gd name="T72" fmla="*/ 2043 w 2125"/>
              <a:gd name="T73" fmla="*/ 433 h 515"/>
              <a:gd name="T74" fmla="*/ 2022 w 2125"/>
              <a:gd name="T75" fmla="*/ 458 h 515"/>
              <a:gd name="T76" fmla="*/ 2002 w 2125"/>
              <a:gd name="T77" fmla="*/ 493 h 515"/>
              <a:gd name="T78" fmla="*/ 1797 w 2125"/>
              <a:gd name="T79" fmla="*/ 512 h 515"/>
              <a:gd name="T80" fmla="*/ 1448 w 2125"/>
              <a:gd name="T81" fmla="*/ 514 h 515"/>
              <a:gd name="T82" fmla="*/ 1180 w 2125"/>
              <a:gd name="T83" fmla="*/ 515 h 515"/>
              <a:gd name="T84" fmla="*/ 1072 w 2125"/>
              <a:gd name="T85" fmla="*/ 515 h 515"/>
              <a:gd name="T86" fmla="*/ 969 w 2125"/>
              <a:gd name="T87" fmla="*/ 513 h 515"/>
              <a:gd name="T88" fmla="*/ 560 w 2125"/>
              <a:gd name="T89" fmla="*/ 515 h 515"/>
              <a:gd name="T90" fmla="*/ 494 w 2125"/>
              <a:gd name="T91" fmla="*/ 514 h 515"/>
              <a:gd name="T92" fmla="*/ 409 w 2125"/>
              <a:gd name="T93" fmla="*/ 512 h 515"/>
              <a:gd name="T94" fmla="*/ 355 w 2125"/>
              <a:gd name="T95" fmla="*/ 511 h 515"/>
              <a:gd name="T96" fmla="*/ 326 w 2125"/>
              <a:gd name="T97" fmla="*/ 511 h 515"/>
              <a:gd name="T98" fmla="*/ 258 w 2125"/>
              <a:gd name="T99" fmla="*/ 486 h 515"/>
              <a:gd name="T100" fmla="*/ 114 w 2125"/>
              <a:gd name="T101" fmla="*/ 441 h 515"/>
              <a:gd name="T102" fmla="*/ 141 w 2125"/>
              <a:gd name="T103" fmla="*/ 380 h 515"/>
              <a:gd name="T104" fmla="*/ 143 w 2125"/>
              <a:gd name="T105" fmla="*/ 307 h 515"/>
              <a:gd name="T106" fmla="*/ 92 w 2125"/>
              <a:gd name="T107" fmla="*/ 260 h 515"/>
              <a:gd name="T108" fmla="*/ 26 w 2125"/>
              <a:gd name="T109" fmla="*/ 197 h 515"/>
              <a:gd name="T110" fmla="*/ 2 w 2125"/>
              <a:gd name="T111" fmla="*/ 164 h 515"/>
              <a:gd name="T112" fmla="*/ 2 w 2125"/>
              <a:gd name="T113" fmla="*/ 152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125" h="515">
                <a:moveTo>
                  <a:pt x="0" y="150"/>
                </a:moveTo>
                <a:lnTo>
                  <a:pt x="14" y="150"/>
                </a:lnTo>
                <a:lnTo>
                  <a:pt x="14" y="136"/>
                </a:lnTo>
                <a:lnTo>
                  <a:pt x="14" y="134"/>
                </a:lnTo>
                <a:lnTo>
                  <a:pt x="14" y="125"/>
                </a:lnTo>
                <a:lnTo>
                  <a:pt x="14" y="123"/>
                </a:lnTo>
                <a:lnTo>
                  <a:pt x="14" y="122"/>
                </a:lnTo>
                <a:lnTo>
                  <a:pt x="21" y="122"/>
                </a:lnTo>
                <a:lnTo>
                  <a:pt x="43" y="122"/>
                </a:lnTo>
                <a:lnTo>
                  <a:pt x="43" y="108"/>
                </a:lnTo>
                <a:lnTo>
                  <a:pt x="43" y="105"/>
                </a:lnTo>
                <a:lnTo>
                  <a:pt x="43" y="94"/>
                </a:lnTo>
                <a:lnTo>
                  <a:pt x="43" y="88"/>
                </a:lnTo>
                <a:lnTo>
                  <a:pt x="43" y="85"/>
                </a:lnTo>
                <a:lnTo>
                  <a:pt x="45" y="84"/>
                </a:lnTo>
                <a:lnTo>
                  <a:pt x="50" y="82"/>
                </a:lnTo>
                <a:lnTo>
                  <a:pt x="55" y="80"/>
                </a:lnTo>
                <a:lnTo>
                  <a:pt x="66" y="77"/>
                </a:lnTo>
                <a:lnTo>
                  <a:pt x="78" y="72"/>
                </a:lnTo>
                <a:lnTo>
                  <a:pt x="78" y="65"/>
                </a:lnTo>
                <a:lnTo>
                  <a:pt x="78" y="48"/>
                </a:lnTo>
                <a:lnTo>
                  <a:pt x="78" y="44"/>
                </a:lnTo>
                <a:lnTo>
                  <a:pt x="78" y="36"/>
                </a:lnTo>
                <a:lnTo>
                  <a:pt x="82" y="36"/>
                </a:lnTo>
                <a:lnTo>
                  <a:pt x="100" y="36"/>
                </a:lnTo>
                <a:lnTo>
                  <a:pt x="111" y="36"/>
                </a:lnTo>
                <a:lnTo>
                  <a:pt x="115" y="36"/>
                </a:lnTo>
                <a:lnTo>
                  <a:pt x="115" y="36"/>
                </a:lnTo>
                <a:lnTo>
                  <a:pt x="120" y="36"/>
                </a:lnTo>
                <a:lnTo>
                  <a:pt x="127" y="36"/>
                </a:lnTo>
                <a:lnTo>
                  <a:pt x="134" y="36"/>
                </a:lnTo>
                <a:lnTo>
                  <a:pt x="139" y="36"/>
                </a:lnTo>
                <a:lnTo>
                  <a:pt x="146" y="36"/>
                </a:lnTo>
                <a:lnTo>
                  <a:pt x="158" y="36"/>
                </a:lnTo>
                <a:lnTo>
                  <a:pt x="159" y="36"/>
                </a:lnTo>
                <a:lnTo>
                  <a:pt x="172" y="36"/>
                </a:lnTo>
                <a:lnTo>
                  <a:pt x="180" y="36"/>
                </a:lnTo>
                <a:lnTo>
                  <a:pt x="187" y="36"/>
                </a:lnTo>
                <a:lnTo>
                  <a:pt x="192" y="36"/>
                </a:lnTo>
                <a:lnTo>
                  <a:pt x="198" y="36"/>
                </a:lnTo>
                <a:lnTo>
                  <a:pt x="198" y="39"/>
                </a:lnTo>
                <a:lnTo>
                  <a:pt x="196" y="41"/>
                </a:lnTo>
                <a:lnTo>
                  <a:pt x="198" y="42"/>
                </a:lnTo>
                <a:lnTo>
                  <a:pt x="198" y="47"/>
                </a:lnTo>
                <a:lnTo>
                  <a:pt x="199" y="47"/>
                </a:lnTo>
                <a:lnTo>
                  <a:pt x="200" y="47"/>
                </a:lnTo>
                <a:lnTo>
                  <a:pt x="201" y="48"/>
                </a:lnTo>
                <a:lnTo>
                  <a:pt x="202" y="47"/>
                </a:lnTo>
                <a:lnTo>
                  <a:pt x="204" y="47"/>
                </a:lnTo>
                <a:lnTo>
                  <a:pt x="206" y="48"/>
                </a:lnTo>
                <a:lnTo>
                  <a:pt x="214" y="47"/>
                </a:lnTo>
                <a:lnTo>
                  <a:pt x="215" y="47"/>
                </a:lnTo>
                <a:lnTo>
                  <a:pt x="221" y="47"/>
                </a:lnTo>
                <a:lnTo>
                  <a:pt x="221" y="47"/>
                </a:lnTo>
                <a:lnTo>
                  <a:pt x="221" y="48"/>
                </a:lnTo>
                <a:lnTo>
                  <a:pt x="223" y="47"/>
                </a:lnTo>
                <a:lnTo>
                  <a:pt x="224" y="47"/>
                </a:lnTo>
                <a:lnTo>
                  <a:pt x="232" y="47"/>
                </a:lnTo>
                <a:lnTo>
                  <a:pt x="237" y="48"/>
                </a:lnTo>
                <a:lnTo>
                  <a:pt x="240" y="48"/>
                </a:lnTo>
                <a:lnTo>
                  <a:pt x="244" y="48"/>
                </a:lnTo>
                <a:lnTo>
                  <a:pt x="249" y="48"/>
                </a:lnTo>
                <a:lnTo>
                  <a:pt x="255" y="48"/>
                </a:lnTo>
                <a:lnTo>
                  <a:pt x="258" y="48"/>
                </a:lnTo>
                <a:lnTo>
                  <a:pt x="266" y="48"/>
                </a:lnTo>
                <a:lnTo>
                  <a:pt x="266" y="48"/>
                </a:lnTo>
                <a:lnTo>
                  <a:pt x="286" y="48"/>
                </a:lnTo>
                <a:lnTo>
                  <a:pt x="295" y="49"/>
                </a:lnTo>
                <a:lnTo>
                  <a:pt x="295" y="58"/>
                </a:lnTo>
                <a:lnTo>
                  <a:pt x="295" y="59"/>
                </a:lnTo>
                <a:lnTo>
                  <a:pt x="304" y="60"/>
                </a:lnTo>
                <a:lnTo>
                  <a:pt x="330" y="60"/>
                </a:lnTo>
                <a:lnTo>
                  <a:pt x="333" y="60"/>
                </a:lnTo>
                <a:lnTo>
                  <a:pt x="353" y="59"/>
                </a:lnTo>
                <a:lnTo>
                  <a:pt x="361" y="60"/>
                </a:lnTo>
                <a:lnTo>
                  <a:pt x="364" y="60"/>
                </a:lnTo>
                <a:lnTo>
                  <a:pt x="369" y="60"/>
                </a:lnTo>
                <a:lnTo>
                  <a:pt x="375" y="59"/>
                </a:lnTo>
                <a:lnTo>
                  <a:pt x="387" y="60"/>
                </a:lnTo>
                <a:lnTo>
                  <a:pt x="400" y="60"/>
                </a:lnTo>
                <a:lnTo>
                  <a:pt x="401" y="60"/>
                </a:lnTo>
                <a:lnTo>
                  <a:pt x="408" y="60"/>
                </a:lnTo>
                <a:lnTo>
                  <a:pt x="412" y="59"/>
                </a:lnTo>
                <a:lnTo>
                  <a:pt x="418" y="59"/>
                </a:lnTo>
                <a:lnTo>
                  <a:pt x="421" y="59"/>
                </a:lnTo>
                <a:lnTo>
                  <a:pt x="426" y="59"/>
                </a:lnTo>
                <a:lnTo>
                  <a:pt x="429" y="59"/>
                </a:lnTo>
                <a:lnTo>
                  <a:pt x="435" y="59"/>
                </a:lnTo>
                <a:lnTo>
                  <a:pt x="447" y="59"/>
                </a:lnTo>
                <a:lnTo>
                  <a:pt x="451" y="59"/>
                </a:lnTo>
                <a:lnTo>
                  <a:pt x="456" y="59"/>
                </a:lnTo>
                <a:lnTo>
                  <a:pt x="462" y="59"/>
                </a:lnTo>
                <a:lnTo>
                  <a:pt x="467" y="59"/>
                </a:lnTo>
                <a:lnTo>
                  <a:pt x="467" y="59"/>
                </a:lnTo>
                <a:lnTo>
                  <a:pt x="474" y="59"/>
                </a:lnTo>
                <a:lnTo>
                  <a:pt x="476" y="59"/>
                </a:lnTo>
                <a:lnTo>
                  <a:pt x="478" y="59"/>
                </a:lnTo>
                <a:lnTo>
                  <a:pt x="486" y="59"/>
                </a:lnTo>
                <a:lnTo>
                  <a:pt x="489" y="59"/>
                </a:lnTo>
                <a:lnTo>
                  <a:pt x="489" y="45"/>
                </a:lnTo>
                <a:lnTo>
                  <a:pt x="489" y="41"/>
                </a:lnTo>
                <a:lnTo>
                  <a:pt x="489" y="36"/>
                </a:lnTo>
                <a:lnTo>
                  <a:pt x="505" y="36"/>
                </a:lnTo>
                <a:lnTo>
                  <a:pt x="506" y="36"/>
                </a:lnTo>
                <a:lnTo>
                  <a:pt x="512" y="36"/>
                </a:lnTo>
                <a:lnTo>
                  <a:pt x="524" y="36"/>
                </a:lnTo>
                <a:lnTo>
                  <a:pt x="524" y="36"/>
                </a:lnTo>
                <a:lnTo>
                  <a:pt x="546" y="36"/>
                </a:lnTo>
                <a:lnTo>
                  <a:pt x="546" y="36"/>
                </a:lnTo>
                <a:lnTo>
                  <a:pt x="558" y="36"/>
                </a:lnTo>
                <a:lnTo>
                  <a:pt x="627" y="36"/>
                </a:lnTo>
                <a:lnTo>
                  <a:pt x="695" y="37"/>
                </a:lnTo>
                <a:lnTo>
                  <a:pt x="695" y="37"/>
                </a:lnTo>
                <a:lnTo>
                  <a:pt x="703" y="37"/>
                </a:lnTo>
                <a:lnTo>
                  <a:pt x="711" y="37"/>
                </a:lnTo>
                <a:lnTo>
                  <a:pt x="736" y="37"/>
                </a:lnTo>
                <a:lnTo>
                  <a:pt x="763" y="37"/>
                </a:lnTo>
                <a:lnTo>
                  <a:pt x="798" y="37"/>
                </a:lnTo>
                <a:lnTo>
                  <a:pt x="902" y="37"/>
                </a:lnTo>
                <a:lnTo>
                  <a:pt x="902" y="36"/>
                </a:lnTo>
                <a:lnTo>
                  <a:pt x="971" y="36"/>
                </a:lnTo>
                <a:lnTo>
                  <a:pt x="970" y="36"/>
                </a:lnTo>
                <a:lnTo>
                  <a:pt x="1069" y="36"/>
                </a:lnTo>
                <a:lnTo>
                  <a:pt x="1109" y="36"/>
                </a:lnTo>
                <a:lnTo>
                  <a:pt x="1263" y="35"/>
                </a:lnTo>
                <a:lnTo>
                  <a:pt x="1265" y="35"/>
                </a:lnTo>
                <a:lnTo>
                  <a:pt x="1317" y="35"/>
                </a:lnTo>
                <a:lnTo>
                  <a:pt x="1318" y="35"/>
                </a:lnTo>
                <a:lnTo>
                  <a:pt x="1340" y="35"/>
                </a:lnTo>
                <a:lnTo>
                  <a:pt x="1547" y="36"/>
                </a:lnTo>
                <a:lnTo>
                  <a:pt x="1548" y="1"/>
                </a:lnTo>
                <a:lnTo>
                  <a:pt x="1628" y="1"/>
                </a:lnTo>
                <a:lnTo>
                  <a:pt x="1628" y="0"/>
                </a:lnTo>
                <a:lnTo>
                  <a:pt x="1665" y="0"/>
                </a:lnTo>
                <a:lnTo>
                  <a:pt x="1694" y="0"/>
                </a:lnTo>
                <a:lnTo>
                  <a:pt x="1803" y="0"/>
                </a:lnTo>
                <a:lnTo>
                  <a:pt x="1866" y="0"/>
                </a:lnTo>
                <a:lnTo>
                  <a:pt x="2095" y="0"/>
                </a:lnTo>
                <a:lnTo>
                  <a:pt x="2115" y="0"/>
                </a:lnTo>
                <a:lnTo>
                  <a:pt x="2125" y="0"/>
                </a:lnTo>
                <a:lnTo>
                  <a:pt x="2124" y="5"/>
                </a:lnTo>
                <a:lnTo>
                  <a:pt x="2122" y="17"/>
                </a:lnTo>
                <a:lnTo>
                  <a:pt x="2122" y="20"/>
                </a:lnTo>
                <a:lnTo>
                  <a:pt x="2123" y="23"/>
                </a:lnTo>
                <a:lnTo>
                  <a:pt x="2125" y="29"/>
                </a:lnTo>
                <a:lnTo>
                  <a:pt x="2125" y="33"/>
                </a:lnTo>
                <a:lnTo>
                  <a:pt x="2125" y="41"/>
                </a:lnTo>
                <a:lnTo>
                  <a:pt x="2123" y="45"/>
                </a:lnTo>
                <a:lnTo>
                  <a:pt x="2122" y="48"/>
                </a:lnTo>
                <a:lnTo>
                  <a:pt x="2119" y="50"/>
                </a:lnTo>
                <a:lnTo>
                  <a:pt x="2115" y="53"/>
                </a:lnTo>
                <a:lnTo>
                  <a:pt x="2112" y="54"/>
                </a:lnTo>
                <a:lnTo>
                  <a:pt x="2106" y="53"/>
                </a:lnTo>
                <a:lnTo>
                  <a:pt x="2105" y="53"/>
                </a:lnTo>
                <a:lnTo>
                  <a:pt x="2105" y="54"/>
                </a:lnTo>
                <a:lnTo>
                  <a:pt x="2103" y="57"/>
                </a:lnTo>
                <a:lnTo>
                  <a:pt x="2104" y="59"/>
                </a:lnTo>
                <a:lnTo>
                  <a:pt x="2104" y="60"/>
                </a:lnTo>
                <a:lnTo>
                  <a:pt x="2108" y="62"/>
                </a:lnTo>
                <a:lnTo>
                  <a:pt x="2109" y="63"/>
                </a:lnTo>
                <a:lnTo>
                  <a:pt x="2110" y="65"/>
                </a:lnTo>
                <a:lnTo>
                  <a:pt x="2110" y="65"/>
                </a:lnTo>
                <a:lnTo>
                  <a:pt x="2110" y="66"/>
                </a:lnTo>
                <a:lnTo>
                  <a:pt x="2109" y="67"/>
                </a:lnTo>
                <a:lnTo>
                  <a:pt x="2107" y="68"/>
                </a:lnTo>
                <a:lnTo>
                  <a:pt x="2104" y="68"/>
                </a:lnTo>
                <a:lnTo>
                  <a:pt x="2103" y="68"/>
                </a:lnTo>
                <a:lnTo>
                  <a:pt x="2102" y="72"/>
                </a:lnTo>
                <a:lnTo>
                  <a:pt x="2098" y="75"/>
                </a:lnTo>
                <a:lnTo>
                  <a:pt x="2094" y="77"/>
                </a:lnTo>
                <a:lnTo>
                  <a:pt x="2094" y="78"/>
                </a:lnTo>
                <a:lnTo>
                  <a:pt x="2093" y="80"/>
                </a:lnTo>
                <a:lnTo>
                  <a:pt x="2092" y="82"/>
                </a:lnTo>
                <a:lnTo>
                  <a:pt x="2086" y="89"/>
                </a:lnTo>
                <a:lnTo>
                  <a:pt x="2082" y="93"/>
                </a:lnTo>
                <a:lnTo>
                  <a:pt x="2076" y="97"/>
                </a:lnTo>
                <a:lnTo>
                  <a:pt x="2075" y="97"/>
                </a:lnTo>
                <a:lnTo>
                  <a:pt x="2072" y="96"/>
                </a:lnTo>
                <a:lnTo>
                  <a:pt x="2068" y="98"/>
                </a:lnTo>
                <a:lnTo>
                  <a:pt x="2064" y="104"/>
                </a:lnTo>
                <a:lnTo>
                  <a:pt x="2059" y="114"/>
                </a:lnTo>
                <a:lnTo>
                  <a:pt x="2059" y="120"/>
                </a:lnTo>
                <a:lnTo>
                  <a:pt x="2060" y="122"/>
                </a:lnTo>
                <a:lnTo>
                  <a:pt x="2060" y="122"/>
                </a:lnTo>
                <a:lnTo>
                  <a:pt x="2064" y="123"/>
                </a:lnTo>
                <a:lnTo>
                  <a:pt x="2066" y="125"/>
                </a:lnTo>
                <a:lnTo>
                  <a:pt x="2070" y="128"/>
                </a:lnTo>
                <a:lnTo>
                  <a:pt x="2075" y="133"/>
                </a:lnTo>
                <a:lnTo>
                  <a:pt x="2077" y="137"/>
                </a:lnTo>
                <a:lnTo>
                  <a:pt x="2078" y="138"/>
                </a:lnTo>
                <a:lnTo>
                  <a:pt x="2078" y="140"/>
                </a:lnTo>
                <a:lnTo>
                  <a:pt x="2077" y="141"/>
                </a:lnTo>
                <a:lnTo>
                  <a:pt x="2076" y="142"/>
                </a:lnTo>
                <a:lnTo>
                  <a:pt x="2074" y="143"/>
                </a:lnTo>
                <a:lnTo>
                  <a:pt x="2072" y="143"/>
                </a:lnTo>
                <a:lnTo>
                  <a:pt x="2067" y="141"/>
                </a:lnTo>
                <a:lnTo>
                  <a:pt x="2066" y="140"/>
                </a:lnTo>
                <a:lnTo>
                  <a:pt x="2066" y="141"/>
                </a:lnTo>
                <a:lnTo>
                  <a:pt x="2067" y="145"/>
                </a:lnTo>
                <a:lnTo>
                  <a:pt x="2067" y="147"/>
                </a:lnTo>
                <a:lnTo>
                  <a:pt x="2072" y="153"/>
                </a:lnTo>
                <a:lnTo>
                  <a:pt x="2076" y="157"/>
                </a:lnTo>
                <a:lnTo>
                  <a:pt x="2079" y="160"/>
                </a:lnTo>
                <a:lnTo>
                  <a:pt x="2080" y="161"/>
                </a:lnTo>
                <a:lnTo>
                  <a:pt x="2080" y="167"/>
                </a:lnTo>
                <a:lnTo>
                  <a:pt x="2080" y="169"/>
                </a:lnTo>
                <a:lnTo>
                  <a:pt x="2079" y="170"/>
                </a:lnTo>
                <a:lnTo>
                  <a:pt x="2073" y="174"/>
                </a:lnTo>
                <a:lnTo>
                  <a:pt x="2071" y="175"/>
                </a:lnTo>
                <a:lnTo>
                  <a:pt x="2067" y="173"/>
                </a:lnTo>
                <a:lnTo>
                  <a:pt x="2064" y="174"/>
                </a:lnTo>
                <a:lnTo>
                  <a:pt x="2063" y="176"/>
                </a:lnTo>
                <a:lnTo>
                  <a:pt x="2063" y="177"/>
                </a:lnTo>
                <a:lnTo>
                  <a:pt x="2063" y="177"/>
                </a:lnTo>
                <a:lnTo>
                  <a:pt x="2063" y="183"/>
                </a:lnTo>
                <a:lnTo>
                  <a:pt x="2066" y="190"/>
                </a:lnTo>
                <a:lnTo>
                  <a:pt x="2067" y="193"/>
                </a:lnTo>
                <a:lnTo>
                  <a:pt x="2069" y="199"/>
                </a:lnTo>
                <a:lnTo>
                  <a:pt x="2069" y="201"/>
                </a:lnTo>
                <a:lnTo>
                  <a:pt x="2069" y="203"/>
                </a:lnTo>
                <a:lnTo>
                  <a:pt x="2067" y="206"/>
                </a:lnTo>
                <a:lnTo>
                  <a:pt x="2065" y="208"/>
                </a:lnTo>
                <a:lnTo>
                  <a:pt x="2064" y="209"/>
                </a:lnTo>
                <a:lnTo>
                  <a:pt x="2069" y="221"/>
                </a:lnTo>
                <a:lnTo>
                  <a:pt x="2071" y="230"/>
                </a:lnTo>
                <a:lnTo>
                  <a:pt x="2078" y="246"/>
                </a:lnTo>
                <a:lnTo>
                  <a:pt x="2079" y="252"/>
                </a:lnTo>
                <a:lnTo>
                  <a:pt x="2079" y="252"/>
                </a:lnTo>
                <a:lnTo>
                  <a:pt x="2079" y="256"/>
                </a:lnTo>
                <a:lnTo>
                  <a:pt x="2079" y="259"/>
                </a:lnTo>
                <a:lnTo>
                  <a:pt x="2079" y="263"/>
                </a:lnTo>
                <a:lnTo>
                  <a:pt x="2077" y="267"/>
                </a:lnTo>
                <a:lnTo>
                  <a:pt x="2075" y="272"/>
                </a:lnTo>
                <a:lnTo>
                  <a:pt x="2075" y="272"/>
                </a:lnTo>
                <a:lnTo>
                  <a:pt x="2076" y="274"/>
                </a:lnTo>
                <a:lnTo>
                  <a:pt x="2078" y="276"/>
                </a:lnTo>
                <a:lnTo>
                  <a:pt x="2079" y="278"/>
                </a:lnTo>
                <a:lnTo>
                  <a:pt x="2080" y="281"/>
                </a:lnTo>
                <a:lnTo>
                  <a:pt x="2082" y="282"/>
                </a:lnTo>
                <a:lnTo>
                  <a:pt x="2085" y="284"/>
                </a:lnTo>
                <a:lnTo>
                  <a:pt x="2086" y="288"/>
                </a:lnTo>
                <a:lnTo>
                  <a:pt x="2086" y="294"/>
                </a:lnTo>
                <a:lnTo>
                  <a:pt x="2085" y="301"/>
                </a:lnTo>
                <a:lnTo>
                  <a:pt x="2085" y="302"/>
                </a:lnTo>
                <a:lnTo>
                  <a:pt x="2079" y="306"/>
                </a:lnTo>
                <a:lnTo>
                  <a:pt x="2076" y="306"/>
                </a:lnTo>
                <a:lnTo>
                  <a:pt x="2074" y="306"/>
                </a:lnTo>
                <a:lnTo>
                  <a:pt x="2070" y="309"/>
                </a:lnTo>
                <a:lnTo>
                  <a:pt x="2067" y="311"/>
                </a:lnTo>
                <a:lnTo>
                  <a:pt x="2065" y="313"/>
                </a:lnTo>
                <a:lnTo>
                  <a:pt x="2063" y="316"/>
                </a:lnTo>
                <a:lnTo>
                  <a:pt x="2062" y="318"/>
                </a:lnTo>
                <a:lnTo>
                  <a:pt x="2062" y="319"/>
                </a:lnTo>
                <a:lnTo>
                  <a:pt x="2061" y="324"/>
                </a:lnTo>
                <a:lnTo>
                  <a:pt x="2063" y="326"/>
                </a:lnTo>
                <a:lnTo>
                  <a:pt x="2065" y="329"/>
                </a:lnTo>
                <a:lnTo>
                  <a:pt x="2069" y="330"/>
                </a:lnTo>
                <a:lnTo>
                  <a:pt x="2069" y="330"/>
                </a:lnTo>
                <a:lnTo>
                  <a:pt x="2071" y="329"/>
                </a:lnTo>
                <a:lnTo>
                  <a:pt x="2072" y="330"/>
                </a:lnTo>
                <a:lnTo>
                  <a:pt x="2073" y="331"/>
                </a:lnTo>
                <a:lnTo>
                  <a:pt x="2073" y="333"/>
                </a:lnTo>
                <a:lnTo>
                  <a:pt x="2070" y="334"/>
                </a:lnTo>
                <a:lnTo>
                  <a:pt x="2066" y="334"/>
                </a:lnTo>
                <a:lnTo>
                  <a:pt x="2063" y="336"/>
                </a:lnTo>
                <a:lnTo>
                  <a:pt x="2061" y="338"/>
                </a:lnTo>
                <a:lnTo>
                  <a:pt x="2061" y="341"/>
                </a:lnTo>
                <a:lnTo>
                  <a:pt x="2063" y="344"/>
                </a:lnTo>
                <a:lnTo>
                  <a:pt x="2064" y="344"/>
                </a:lnTo>
                <a:lnTo>
                  <a:pt x="2066" y="346"/>
                </a:lnTo>
                <a:lnTo>
                  <a:pt x="2067" y="348"/>
                </a:lnTo>
                <a:lnTo>
                  <a:pt x="2067" y="351"/>
                </a:lnTo>
                <a:lnTo>
                  <a:pt x="2066" y="354"/>
                </a:lnTo>
                <a:lnTo>
                  <a:pt x="2063" y="355"/>
                </a:lnTo>
                <a:lnTo>
                  <a:pt x="2062" y="356"/>
                </a:lnTo>
                <a:lnTo>
                  <a:pt x="2062" y="360"/>
                </a:lnTo>
                <a:lnTo>
                  <a:pt x="2064" y="362"/>
                </a:lnTo>
                <a:lnTo>
                  <a:pt x="2065" y="364"/>
                </a:lnTo>
                <a:lnTo>
                  <a:pt x="2067" y="367"/>
                </a:lnTo>
                <a:lnTo>
                  <a:pt x="2068" y="369"/>
                </a:lnTo>
                <a:lnTo>
                  <a:pt x="2065" y="372"/>
                </a:lnTo>
                <a:lnTo>
                  <a:pt x="2064" y="373"/>
                </a:lnTo>
                <a:lnTo>
                  <a:pt x="2063" y="375"/>
                </a:lnTo>
                <a:lnTo>
                  <a:pt x="2062" y="375"/>
                </a:lnTo>
                <a:lnTo>
                  <a:pt x="2061" y="377"/>
                </a:lnTo>
                <a:lnTo>
                  <a:pt x="2055" y="385"/>
                </a:lnTo>
                <a:lnTo>
                  <a:pt x="2056" y="394"/>
                </a:lnTo>
                <a:lnTo>
                  <a:pt x="2059" y="402"/>
                </a:lnTo>
                <a:lnTo>
                  <a:pt x="2059" y="403"/>
                </a:lnTo>
                <a:lnTo>
                  <a:pt x="2059" y="403"/>
                </a:lnTo>
                <a:lnTo>
                  <a:pt x="2065" y="412"/>
                </a:lnTo>
                <a:lnTo>
                  <a:pt x="2067" y="415"/>
                </a:lnTo>
                <a:lnTo>
                  <a:pt x="2067" y="416"/>
                </a:lnTo>
                <a:lnTo>
                  <a:pt x="2055" y="424"/>
                </a:lnTo>
                <a:lnTo>
                  <a:pt x="2043" y="432"/>
                </a:lnTo>
                <a:lnTo>
                  <a:pt x="2043" y="433"/>
                </a:lnTo>
                <a:lnTo>
                  <a:pt x="2043" y="438"/>
                </a:lnTo>
                <a:lnTo>
                  <a:pt x="2043" y="443"/>
                </a:lnTo>
                <a:lnTo>
                  <a:pt x="2043" y="444"/>
                </a:lnTo>
                <a:lnTo>
                  <a:pt x="2037" y="450"/>
                </a:lnTo>
                <a:lnTo>
                  <a:pt x="2034" y="451"/>
                </a:lnTo>
                <a:lnTo>
                  <a:pt x="2030" y="452"/>
                </a:lnTo>
                <a:lnTo>
                  <a:pt x="2025" y="455"/>
                </a:lnTo>
                <a:lnTo>
                  <a:pt x="2022" y="458"/>
                </a:lnTo>
                <a:lnTo>
                  <a:pt x="2019" y="464"/>
                </a:lnTo>
                <a:lnTo>
                  <a:pt x="2018" y="468"/>
                </a:lnTo>
                <a:lnTo>
                  <a:pt x="2017" y="470"/>
                </a:lnTo>
                <a:lnTo>
                  <a:pt x="2016" y="472"/>
                </a:lnTo>
                <a:lnTo>
                  <a:pt x="2012" y="477"/>
                </a:lnTo>
                <a:lnTo>
                  <a:pt x="2008" y="480"/>
                </a:lnTo>
                <a:lnTo>
                  <a:pt x="2002" y="491"/>
                </a:lnTo>
                <a:lnTo>
                  <a:pt x="2002" y="493"/>
                </a:lnTo>
                <a:lnTo>
                  <a:pt x="2002" y="498"/>
                </a:lnTo>
                <a:lnTo>
                  <a:pt x="1999" y="510"/>
                </a:lnTo>
                <a:lnTo>
                  <a:pt x="1940" y="510"/>
                </a:lnTo>
                <a:lnTo>
                  <a:pt x="1929" y="510"/>
                </a:lnTo>
                <a:lnTo>
                  <a:pt x="1908" y="510"/>
                </a:lnTo>
                <a:lnTo>
                  <a:pt x="1865" y="510"/>
                </a:lnTo>
                <a:lnTo>
                  <a:pt x="1865" y="512"/>
                </a:lnTo>
                <a:lnTo>
                  <a:pt x="1797" y="512"/>
                </a:lnTo>
                <a:lnTo>
                  <a:pt x="1755" y="512"/>
                </a:lnTo>
                <a:lnTo>
                  <a:pt x="1717" y="513"/>
                </a:lnTo>
                <a:lnTo>
                  <a:pt x="1713" y="514"/>
                </a:lnTo>
                <a:lnTo>
                  <a:pt x="1597" y="513"/>
                </a:lnTo>
                <a:lnTo>
                  <a:pt x="1589" y="513"/>
                </a:lnTo>
                <a:lnTo>
                  <a:pt x="1526" y="514"/>
                </a:lnTo>
                <a:lnTo>
                  <a:pt x="1448" y="513"/>
                </a:lnTo>
                <a:lnTo>
                  <a:pt x="1448" y="514"/>
                </a:lnTo>
                <a:lnTo>
                  <a:pt x="1380" y="515"/>
                </a:lnTo>
                <a:lnTo>
                  <a:pt x="1311" y="514"/>
                </a:lnTo>
                <a:lnTo>
                  <a:pt x="1307" y="514"/>
                </a:lnTo>
                <a:lnTo>
                  <a:pt x="1305" y="514"/>
                </a:lnTo>
                <a:lnTo>
                  <a:pt x="1263" y="514"/>
                </a:lnTo>
                <a:lnTo>
                  <a:pt x="1263" y="514"/>
                </a:lnTo>
                <a:lnTo>
                  <a:pt x="1253" y="514"/>
                </a:lnTo>
                <a:lnTo>
                  <a:pt x="1180" y="515"/>
                </a:lnTo>
                <a:lnTo>
                  <a:pt x="1144" y="515"/>
                </a:lnTo>
                <a:lnTo>
                  <a:pt x="1114" y="515"/>
                </a:lnTo>
                <a:lnTo>
                  <a:pt x="1105" y="515"/>
                </a:lnTo>
                <a:lnTo>
                  <a:pt x="1100" y="515"/>
                </a:lnTo>
                <a:lnTo>
                  <a:pt x="1089" y="515"/>
                </a:lnTo>
                <a:lnTo>
                  <a:pt x="1082" y="515"/>
                </a:lnTo>
                <a:lnTo>
                  <a:pt x="1077" y="515"/>
                </a:lnTo>
                <a:lnTo>
                  <a:pt x="1072" y="515"/>
                </a:lnTo>
                <a:lnTo>
                  <a:pt x="1070" y="515"/>
                </a:lnTo>
                <a:lnTo>
                  <a:pt x="1066" y="515"/>
                </a:lnTo>
                <a:lnTo>
                  <a:pt x="1060" y="515"/>
                </a:lnTo>
                <a:lnTo>
                  <a:pt x="1060" y="515"/>
                </a:lnTo>
                <a:lnTo>
                  <a:pt x="1054" y="515"/>
                </a:lnTo>
                <a:lnTo>
                  <a:pt x="1043" y="515"/>
                </a:lnTo>
                <a:lnTo>
                  <a:pt x="1025" y="515"/>
                </a:lnTo>
                <a:lnTo>
                  <a:pt x="969" y="513"/>
                </a:lnTo>
                <a:lnTo>
                  <a:pt x="924" y="513"/>
                </a:lnTo>
                <a:lnTo>
                  <a:pt x="827" y="514"/>
                </a:lnTo>
                <a:lnTo>
                  <a:pt x="824" y="514"/>
                </a:lnTo>
                <a:lnTo>
                  <a:pt x="759" y="515"/>
                </a:lnTo>
                <a:lnTo>
                  <a:pt x="694" y="514"/>
                </a:lnTo>
                <a:lnTo>
                  <a:pt x="690" y="514"/>
                </a:lnTo>
                <a:lnTo>
                  <a:pt x="652" y="514"/>
                </a:lnTo>
                <a:lnTo>
                  <a:pt x="560" y="515"/>
                </a:lnTo>
                <a:lnTo>
                  <a:pt x="550" y="515"/>
                </a:lnTo>
                <a:lnTo>
                  <a:pt x="550" y="515"/>
                </a:lnTo>
                <a:lnTo>
                  <a:pt x="541" y="515"/>
                </a:lnTo>
                <a:lnTo>
                  <a:pt x="537" y="515"/>
                </a:lnTo>
                <a:lnTo>
                  <a:pt x="535" y="515"/>
                </a:lnTo>
                <a:lnTo>
                  <a:pt x="530" y="515"/>
                </a:lnTo>
                <a:lnTo>
                  <a:pt x="520" y="514"/>
                </a:lnTo>
                <a:lnTo>
                  <a:pt x="494" y="514"/>
                </a:lnTo>
                <a:lnTo>
                  <a:pt x="486" y="514"/>
                </a:lnTo>
                <a:lnTo>
                  <a:pt x="479" y="514"/>
                </a:lnTo>
                <a:lnTo>
                  <a:pt x="448" y="514"/>
                </a:lnTo>
                <a:lnTo>
                  <a:pt x="443" y="514"/>
                </a:lnTo>
                <a:lnTo>
                  <a:pt x="442" y="515"/>
                </a:lnTo>
                <a:lnTo>
                  <a:pt x="423" y="515"/>
                </a:lnTo>
                <a:lnTo>
                  <a:pt x="423" y="512"/>
                </a:lnTo>
                <a:lnTo>
                  <a:pt x="409" y="512"/>
                </a:lnTo>
                <a:lnTo>
                  <a:pt x="389" y="512"/>
                </a:lnTo>
                <a:lnTo>
                  <a:pt x="385" y="512"/>
                </a:lnTo>
                <a:lnTo>
                  <a:pt x="383" y="512"/>
                </a:lnTo>
                <a:lnTo>
                  <a:pt x="379" y="512"/>
                </a:lnTo>
                <a:lnTo>
                  <a:pt x="373" y="511"/>
                </a:lnTo>
                <a:lnTo>
                  <a:pt x="366" y="511"/>
                </a:lnTo>
                <a:lnTo>
                  <a:pt x="361" y="511"/>
                </a:lnTo>
                <a:lnTo>
                  <a:pt x="355" y="511"/>
                </a:lnTo>
                <a:lnTo>
                  <a:pt x="354" y="511"/>
                </a:lnTo>
                <a:lnTo>
                  <a:pt x="351" y="511"/>
                </a:lnTo>
                <a:lnTo>
                  <a:pt x="349" y="511"/>
                </a:lnTo>
                <a:lnTo>
                  <a:pt x="348" y="511"/>
                </a:lnTo>
                <a:lnTo>
                  <a:pt x="348" y="511"/>
                </a:lnTo>
                <a:lnTo>
                  <a:pt x="346" y="511"/>
                </a:lnTo>
                <a:lnTo>
                  <a:pt x="343" y="511"/>
                </a:lnTo>
                <a:lnTo>
                  <a:pt x="326" y="511"/>
                </a:lnTo>
                <a:lnTo>
                  <a:pt x="318" y="511"/>
                </a:lnTo>
                <a:lnTo>
                  <a:pt x="308" y="511"/>
                </a:lnTo>
                <a:lnTo>
                  <a:pt x="295" y="511"/>
                </a:lnTo>
                <a:lnTo>
                  <a:pt x="285" y="511"/>
                </a:lnTo>
                <a:lnTo>
                  <a:pt x="285" y="498"/>
                </a:lnTo>
                <a:lnTo>
                  <a:pt x="279" y="495"/>
                </a:lnTo>
                <a:lnTo>
                  <a:pt x="258" y="486"/>
                </a:lnTo>
                <a:lnTo>
                  <a:pt x="258" y="486"/>
                </a:lnTo>
                <a:lnTo>
                  <a:pt x="257" y="486"/>
                </a:lnTo>
                <a:lnTo>
                  <a:pt x="205" y="466"/>
                </a:lnTo>
                <a:lnTo>
                  <a:pt x="200" y="464"/>
                </a:lnTo>
                <a:lnTo>
                  <a:pt x="204" y="453"/>
                </a:lnTo>
                <a:lnTo>
                  <a:pt x="109" y="453"/>
                </a:lnTo>
                <a:lnTo>
                  <a:pt x="109" y="450"/>
                </a:lnTo>
                <a:lnTo>
                  <a:pt x="113" y="450"/>
                </a:lnTo>
                <a:lnTo>
                  <a:pt x="114" y="441"/>
                </a:lnTo>
                <a:lnTo>
                  <a:pt x="109" y="441"/>
                </a:lnTo>
                <a:lnTo>
                  <a:pt x="109" y="430"/>
                </a:lnTo>
                <a:lnTo>
                  <a:pt x="112" y="426"/>
                </a:lnTo>
                <a:lnTo>
                  <a:pt x="115" y="421"/>
                </a:lnTo>
                <a:lnTo>
                  <a:pt x="117" y="415"/>
                </a:lnTo>
                <a:lnTo>
                  <a:pt x="120" y="412"/>
                </a:lnTo>
                <a:lnTo>
                  <a:pt x="141" y="380"/>
                </a:lnTo>
                <a:lnTo>
                  <a:pt x="141" y="380"/>
                </a:lnTo>
                <a:lnTo>
                  <a:pt x="143" y="377"/>
                </a:lnTo>
                <a:lnTo>
                  <a:pt x="171" y="335"/>
                </a:lnTo>
                <a:lnTo>
                  <a:pt x="172" y="333"/>
                </a:lnTo>
                <a:lnTo>
                  <a:pt x="173" y="331"/>
                </a:lnTo>
                <a:lnTo>
                  <a:pt x="165" y="326"/>
                </a:lnTo>
                <a:lnTo>
                  <a:pt x="150" y="313"/>
                </a:lnTo>
                <a:lnTo>
                  <a:pt x="144" y="308"/>
                </a:lnTo>
                <a:lnTo>
                  <a:pt x="143" y="307"/>
                </a:lnTo>
                <a:lnTo>
                  <a:pt x="142" y="306"/>
                </a:lnTo>
                <a:lnTo>
                  <a:pt x="132" y="296"/>
                </a:lnTo>
                <a:lnTo>
                  <a:pt x="117" y="295"/>
                </a:lnTo>
                <a:lnTo>
                  <a:pt x="93" y="292"/>
                </a:lnTo>
                <a:lnTo>
                  <a:pt x="93" y="290"/>
                </a:lnTo>
                <a:lnTo>
                  <a:pt x="92" y="278"/>
                </a:lnTo>
                <a:lnTo>
                  <a:pt x="92" y="271"/>
                </a:lnTo>
                <a:lnTo>
                  <a:pt x="92" y="260"/>
                </a:lnTo>
                <a:lnTo>
                  <a:pt x="91" y="254"/>
                </a:lnTo>
                <a:lnTo>
                  <a:pt x="84" y="252"/>
                </a:lnTo>
                <a:lnTo>
                  <a:pt x="70" y="249"/>
                </a:lnTo>
                <a:lnTo>
                  <a:pt x="67" y="247"/>
                </a:lnTo>
                <a:lnTo>
                  <a:pt x="63" y="246"/>
                </a:lnTo>
                <a:lnTo>
                  <a:pt x="63" y="245"/>
                </a:lnTo>
                <a:lnTo>
                  <a:pt x="45" y="223"/>
                </a:lnTo>
                <a:lnTo>
                  <a:pt x="26" y="197"/>
                </a:lnTo>
                <a:lnTo>
                  <a:pt x="9" y="175"/>
                </a:lnTo>
                <a:lnTo>
                  <a:pt x="1" y="175"/>
                </a:lnTo>
                <a:lnTo>
                  <a:pt x="1" y="172"/>
                </a:lnTo>
                <a:lnTo>
                  <a:pt x="1" y="166"/>
                </a:lnTo>
                <a:lnTo>
                  <a:pt x="3" y="166"/>
                </a:lnTo>
                <a:lnTo>
                  <a:pt x="3" y="166"/>
                </a:lnTo>
                <a:lnTo>
                  <a:pt x="3" y="165"/>
                </a:lnTo>
                <a:lnTo>
                  <a:pt x="2" y="164"/>
                </a:lnTo>
                <a:lnTo>
                  <a:pt x="3" y="164"/>
                </a:lnTo>
                <a:lnTo>
                  <a:pt x="4" y="162"/>
                </a:lnTo>
                <a:lnTo>
                  <a:pt x="2" y="161"/>
                </a:lnTo>
                <a:lnTo>
                  <a:pt x="2" y="161"/>
                </a:lnTo>
                <a:lnTo>
                  <a:pt x="5" y="157"/>
                </a:lnTo>
                <a:lnTo>
                  <a:pt x="4" y="155"/>
                </a:lnTo>
                <a:lnTo>
                  <a:pt x="2" y="153"/>
                </a:lnTo>
                <a:lnTo>
                  <a:pt x="2" y="152"/>
                </a:lnTo>
                <a:lnTo>
                  <a:pt x="0" y="151"/>
                </a:lnTo>
                <a:lnTo>
                  <a:pt x="0" y="150"/>
                </a:lnTo>
                <a:lnTo>
                  <a:pt x="0" y="150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95207870-F4F5-1475-AA62-5D5D7870CEAB}"/>
              </a:ext>
            </a:extLst>
          </p:cNvPr>
          <p:cNvSpPr>
            <a:spLocks/>
          </p:cNvSpPr>
          <p:nvPr/>
        </p:nvSpPr>
        <p:spPr bwMode="auto">
          <a:xfrm>
            <a:off x="3343208" y="3131071"/>
            <a:ext cx="5051044" cy="1224136"/>
          </a:xfrm>
          <a:custGeom>
            <a:avLst/>
            <a:gdLst>
              <a:gd name="T0" fmla="*/ 21 w 2125"/>
              <a:gd name="T1" fmla="*/ 122 h 515"/>
              <a:gd name="T2" fmla="*/ 50 w 2125"/>
              <a:gd name="T3" fmla="*/ 82 h 515"/>
              <a:gd name="T4" fmla="*/ 82 w 2125"/>
              <a:gd name="T5" fmla="*/ 36 h 515"/>
              <a:gd name="T6" fmla="*/ 139 w 2125"/>
              <a:gd name="T7" fmla="*/ 36 h 515"/>
              <a:gd name="T8" fmla="*/ 198 w 2125"/>
              <a:gd name="T9" fmla="*/ 36 h 515"/>
              <a:gd name="T10" fmla="*/ 202 w 2125"/>
              <a:gd name="T11" fmla="*/ 47 h 515"/>
              <a:gd name="T12" fmla="*/ 223 w 2125"/>
              <a:gd name="T13" fmla="*/ 47 h 515"/>
              <a:gd name="T14" fmla="*/ 258 w 2125"/>
              <a:gd name="T15" fmla="*/ 48 h 515"/>
              <a:gd name="T16" fmla="*/ 330 w 2125"/>
              <a:gd name="T17" fmla="*/ 60 h 515"/>
              <a:gd name="T18" fmla="*/ 400 w 2125"/>
              <a:gd name="T19" fmla="*/ 60 h 515"/>
              <a:gd name="T20" fmla="*/ 435 w 2125"/>
              <a:gd name="T21" fmla="*/ 59 h 515"/>
              <a:gd name="T22" fmla="*/ 476 w 2125"/>
              <a:gd name="T23" fmla="*/ 59 h 515"/>
              <a:gd name="T24" fmla="*/ 506 w 2125"/>
              <a:gd name="T25" fmla="*/ 36 h 515"/>
              <a:gd name="T26" fmla="*/ 695 w 2125"/>
              <a:gd name="T27" fmla="*/ 37 h 515"/>
              <a:gd name="T28" fmla="*/ 902 w 2125"/>
              <a:gd name="T29" fmla="*/ 36 h 515"/>
              <a:gd name="T30" fmla="*/ 1318 w 2125"/>
              <a:gd name="T31" fmla="*/ 35 h 515"/>
              <a:gd name="T32" fmla="*/ 1803 w 2125"/>
              <a:gd name="T33" fmla="*/ 0 h 515"/>
              <a:gd name="T34" fmla="*/ 2123 w 2125"/>
              <a:gd name="T35" fmla="*/ 23 h 515"/>
              <a:gd name="T36" fmla="*/ 2112 w 2125"/>
              <a:gd name="T37" fmla="*/ 54 h 515"/>
              <a:gd name="T38" fmla="*/ 2109 w 2125"/>
              <a:gd name="T39" fmla="*/ 63 h 515"/>
              <a:gd name="T40" fmla="*/ 2102 w 2125"/>
              <a:gd name="T41" fmla="*/ 72 h 515"/>
              <a:gd name="T42" fmla="*/ 2076 w 2125"/>
              <a:gd name="T43" fmla="*/ 97 h 515"/>
              <a:gd name="T44" fmla="*/ 2060 w 2125"/>
              <a:gd name="T45" fmla="*/ 122 h 515"/>
              <a:gd name="T46" fmla="*/ 2077 w 2125"/>
              <a:gd name="T47" fmla="*/ 141 h 515"/>
              <a:gd name="T48" fmla="*/ 2067 w 2125"/>
              <a:gd name="T49" fmla="*/ 147 h 515"/>
              <a:gd name="T50" fmla="*/ 2073 w 2125"/>
              <a:gd name="T51" fmla="*/ 174 h 515"/>
              <a:gd name="T52" fmla="*/ 2066 w 2125"/>
              <a:gd name="T53" fmla="*/ 190 h 515"/>
              <a:gd name="T54" fmla="*/ 2069 w 2125"/>
              <a:gd name="T55" fmla="*/ 221 h 515"/>
              <a:gd name="T56" fmla="*/ 2077 w 2125"/>
              <a:gd name="T57" fmla="*/ 267 h 515"/>
              <a:gd name="T58" fmla="*/ 2085 w 2125"/>
              <a:gd name="T59" fmla="*/ 284 h 515"/>
              <a:gd name="T60" fmla="*/ 2070 w 2125"/>
              <a:gd name="T61" fmla="*/ 309 h 515"/>
              <a:gd name="T62" fmla="*/ 2065 w 2125"/>
              <a:gd name="T63" fmla="*/ 329 h 515"/>
              <a:gd name="T64" fmla="*/ 2066 w 2125"/>
              <a:gd name="T65" fmla="*/ 334 h 515"/>
              <a:gd name="T66" fmla="*/ 2067 w 2125"/>
              <a:gd name="T67" fmla="*/ 351 h 515"/>
              <a:gd name="T68" fmla="*/ 2068 w 2125"/>
              <a:gd name="T69" fmla="*/ 369 h 515"/>
              <a:gd name="T70" fmla="*/ 2059 w 2125"/>
              <a:gd name="T71" fmla="*/ 402 h 515"/>
              <a:gd name="T72" fmla="*/ 2043 w 2125"/>
              <a:gd name="T73" fmla="*/ 433 h 515"/>
              <a:gd name="T74" fmla="*/ 2022 w 2125"/>
              <a:gd name="T75" fmla="*/ 458 h 515"/>
              <a:gd name="T76" fmla="*/ 2002 w 2125"/>
              <a:gd name="T77" fmla="*/ 493 h 515"/>
              <a:gd name="T78" fmla="*/ 1797 w 2125"/>
              <a:gd name="T79" fmla="*/ 512 h 515"/>
              <a:gd name="T80" fmla="*/ 1448 w 2125"/>
              <a:gd name="T81" fmla="*/ 514 h 515"/>
              <a:gd name="T82" fmla="*/ 1180 w 2125"/>
              <a:gd name="T83" fmla="*/ 515 h 515"/>
              <a:gd name="T84" fmla="*/ 1072 w 2125"/>
              <a:gd name="T85" fmla="*/ 515 h 515"/>
              <a:gd name="T86" fmla="*/ 969 w 2125"/>
              <a:gd name="T87" fmla="*/ 513 h 515"/>
              <a:gd name="T88" fmla="*/ 560 w 2125"/>
              <a:gd name="T89" fmla="*/ 515 h 515"/>
              <a:gd name="T90" fmla="*/ 494 w 2125"/>
              <a:gd name="T91" fmla="*/ 514 h 515"/>
              <a:gd name="T92" fmla="*/ 409 w 2125"/>
              <a:gd name="T93" fmla="*/ 512 h 515"/>
              <a:gd name="T94" fmla="*/ 355 w 2125"/>
              <a:gd name="T95" fmla="*/ 511 h 515"/>
              <a:gd name="T96" fmla="*/ 326 w 2125"/>
              <a:gd name="T97" fmla="*/ 511 h 515"/>
              <a:gd name="T98" fmla="*/ 258 w 2125"/>
              <a:gd name="T99" fmla="*/ 486 h 515"/>
              <a:gd name="T100" fmla="*/ 114 w 2125"/>
              <a:gd name="T101" fmla="*/ 441 h 515"/>
              <a:gd name="T102" fmla="*/ 141 w 2125"/>
              <a:gd name="T103" fmla="*/ 380 h 515"/>
              <a:gd name="T104" fmla="*/ 143 w 2125"/>
              <a:gd name="T105" fmla="*/ 307 h 515"/>
              <a:gd name="T106" fmla="*/ 92 w 2125"/>
              <a:gd name="T107" fmla="*/ 260 h 515"/>
              <a:gd name="T108" fmla="*/ 26 w 2125"/>
              <a:gd name="T109" fmla="*/ 197 h 515"/>
              <a:gd name="T110" fmla="*/ 2 w 2125"/>
              <a:gd name="T111" fmla="*/ 164 h 515"/>
              <a:gd name="T112" fmla="*/ 2 w 2125"/>
              <a:gd name="T113" fmla="*/ 152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125" h="515">
                <a:moveTo>
                  <a:pt x="0" y="150"/>
                </a:moveTo>
                <a:lnTo>
                  <a:pt x="14" y="150"/>
                </a:lnTo>
                <a:lnTo>
                  <a:pt x="14" y="136"/>
                </a:lnTo>
                <a:lnTo>
                  <a:pt x="14" y="134"/>
                </a:lnTo>
                <a:lnTo>
                  <a:pt x="14" y="125"/>
                </a:lnTo>
                <a:lnTo>
                  <a:pt x="14" y="123"/>
                </a:lnTo>
                <a:lnTo>
                  <a:pt x="14" y="122"/>
                </a:lnTo>
                <a:lnTo>
                  <a:pt x="21" y="122"/>
                </a:lnTo>
                <a:lnTo>
                  <a:pt x="43" y="122"/>
                </a:lnTo>
                <a:lnTo>
                  <a:pt x="43" y="108"/>
                </a:lnTo>
                <a:lnTo>
                  <a:pt x="43" y="105"/>
                </a:lnTo>
                <a:lnTo>
                  <a:pt x="43" y="94"/>
                </a:lnTo>
                <a:lnTo>
                  <a:pt x="43" y="88"/>
                </a:lnTo>
                <a:lnTo>
                  <a:pt x="43" y="85"/>
                </a:lnTo>
                <a:lnTo>
                  <a:pt x="45" y="84"/>
                </a:lnTo>
                <a:lnTo>
                  <a:pt x="50" y="82"/>
                </a:lnTo>
                <a:lnTo>
                  <a:pt x="55" y="80"/>
                </a:lnTo>
                <a:lnTo>
                  <a:pt x="66" y="77"/>
                </a:lnTo>
                <a:lnTo>
                  <a:pt x="78" y="72"/>
                </a:lnTo>
                <a:lnTo>
                  <a:pt x="78" y="65"/>
                </a:lnTo>
                <a:lnTo>
                  <a:pt x="78" y="48"/>
                </a:lnTo>
                <a:lnTo>
                  <a:pt x="78" y="44"/>
                </a:lnTo>
                <a:lnTo>
                  <a:pt x="78" y="36"/>
                </a:lnTo>
                <a:lnTo>
                  <a:pt x="82" y="36"/>
                </a:lnTo>
                <a:lnTo>
                  <a:pt x="100" y="36"/>
                </a:lnTo>
                <a:lnTo>
                  <a:pt x="111" y="36"/>
                </a:lnTo>
                <a:lnTo>
                  <a:pt x="115" y="36"/>
                </a:lnTo>
                <a:lnTo>
                  <a:pt x="115" y="36"/>
                </a:lnTo>
                <a:lnTo>
                  <a:pt x="120" y="36"/>
                </a:lnTo>
                <a:lnTo>
                  <a:pt x="127" y="36"/>
                </a:lnTo>
                <a:lnTo>
                  <a:pt x="134" y="36"/>
                </a:lnTo>
                <a:lnTo>
                  <a:pt x="139" y="36"/>
                </a:lnTo>
                <a:lnTo>
                  <a:pt x="146" y="36"/>
                </a:lnTo>
                <a:lnTo>
                  <a:pt x="158" y="36"/>
                </a:lnTo>
                <a:lnTo>
                  <a:pt x="159" y="36"/>
                </a:lnTo>
                <a:lnTo>
                  <a:pt x="172" y="36"/>
                </a:lnTo>
                <a:lnTo>
                  <a:pt x="180" y="36"/>
                </a:lnTo>
                <a:lnTo>
                  <a:pt x="187" y="36"/>
                </a:lnTo>
                <a:lnTo>
                  <a:pt x="192" y="36"/>
                </a:lnTo>
                <a:lnTo>
                  <a:pt x="198" y="36"/>
                </a:lnTo>
                <a:lnTo>
                  <a:pt x="198" y="39"/>
                </a:lnTo>
                <a:lnTo>
                  <a:pt x="196" y="41"/>
                </a:lnTo>
                <a:lnTo>
                  <a:pt x="198" y="42"/>
                </a:lnTo>
                <a:lnTo>
                  <a:pt x="198" y="47"/>
                </a:lnTo>
                <a:lnTo>
                  <a:pt x="199" y="47"/>
                </a:lnTo>
                <a:lnTo>
                  <a:pt x="200" y="47"/>
                </a:lnTo>
                <a:lnTo>
                  <a:pt x="201" y="48"/>
                </a:lnTo>
                <a:lnTo>
                  <a:pt x="202" y="47"/>
                </a:lnTo>
                <a:lnTo>
                  <a:pt x="204" y="47"/>
                </a:lnTo>
                <a:lnTo>
                  <a:pt x="206" y="48"/>
                </a:lnTo>
                <a:lnTo>
                  <a:pt x="214" y="47"/>
                </a:lnTo>
                <a:lnTo>
                  <a:pt x="215" y="47"/>
                </a:lnTo>
                <a:lnTo>
                  <a:pt x="221" y="47"/>
                </a:lnTo>
                <a:lnTo>
                  <a:pt x="221" y="47"/>
                </a:lnTo>
                <a:lnTo>
                  <a:pt x="221" y="48"/>
                </a:lnTo>
                <a:lnTo>
                  <a:pt x="223" y="47"/>
                </a:lnTo>
                <a:lnTo>
                  <a:pt x="224" y="47"/>
                </a:lnTo>
                <a:lnTo>
                  <a:pt x="232" y="47"/>
                </a:lnTo>
                <a:lnTo>
                  <a:pt x="237" y="48"/>
                </a:lnTo>
                <a:lnTo>
                  <a:pt x="240" y="48"/>
                </a:lnTo>
                <a:lnTo>
                  <a:pt x="244" y="48"/>
                </a:lnTo>
                <a:lnTo>
                  <a:pt x="249" y="48"/>
                </a:lnTo>
                <a:lnTo>
                  <a:pt x="255" y="48"/>
                </a:lnTo>
                <a:lnTo>
                  <a:pt x="258" y="48"/>
                </a:lnTo>
                <a:lnTo>
                  <a:pt x="266" y="48"/>
                </a:lnTo>
                <a:lnTo>
                  <a:pt x="266" y="48"/>
                </a:lnTo>
                <a:lnTo>
                  <a:pt x="286" y="48"/>
                </a:lnTo>
                <a:lnTo>
                  <a:pt x="295" y="49"/>
                </a:lnTo>
                <a:lnTo>
                  <a:pt x="295" y="58"/>
                </a:lnTo>
                <a:lnTo>
                  <a:pt x="295" y="59"/>
                </a:lnTo>
                <a:lnTo>
                  <a:pt x="304" y="60"/>
                </a:lnTo>
                <a:lnTo>
                  <a:pt x="330" y="60"/>
                </a:lnTo>
                <a:lnTo>
                  <a:pt x="333" y="60"/>
                </a:lnTo>
                <a:lnTo>
                  <a:pt x="353" y="59"/>
                </a:lnTo>
                <a:lnTo>
                  <a:pt x="361" y="60"/>
                </a:lnTo>
                <a:lnTo>
                  <a:pt x="364" y="60"/>
                </a:lnTo>
                <a:lnTo>
                  <a:pt x="369" y="60"/>
                </a:lnTo>
                <a:lnTo>
                  <a:pt x="375" y="59"/>
                </a:lnTo>
                <a:lnTo>
                  <a:pt x="387" y="60"/>
                </a:lnTo>
                <a:lnTo>
                  <a:pt x="400" y="60"/>
                </a:lnTo>
                <a:lnTo>
                  <a:pt x="401" y="60"/>
                </a:lnTo>
                <a:lnTo>
                  <a:pt x="408" y="60"/>
                </a:lnTo>
                <a:lnTo>
                  <a:pt x="412" y="59"/>
                </a:lnTo>
                <a:lnTo>
                  <a:pt x="418" y="59"/>
                </a:lnTo>
                <a:lnTo>
                  <a:pt x="421" y="59"/>
                </a:lnTo>
                <a:lnTo>
                  <a:pt x="426" y="59"/>
                </a:lnTo>
                <a:lnTo>
                  <a:pt x="429" y="59"/>
                </a:lnTo>
                <a:lnTo>
                  <a:pt x="435" y="59"/>
                </a:lnTo>
                <a:lnTo>
                  <a:pt x="447" y="59"/>
                </a:lnTo>
                <a:lnTo>
                  <a:pt x="451" y="59"/>
                </a:lnTo>
                <a:lnTo>
                  <a:pt x="456" y="59"/>
                </a:lnTo>
                <a:lnTo>
                  <a:pt x="462" y="59"/>
                </a:lnTo>
                <a:lnTo>
                  <a:pt x="467" y="59"/>
                </a:lnTo>
                <a:lnTo>
                  <a:pt x="467" y="59"/>
                </a:lnTo>
                <a:lnTo>
                  <a:pt x="474" y="59"/>
                </a:lnTo>
                <a:lnTo>
                  <a:pt x="476" y="59"/>
                </a:lnTo>
                <a:lnTo>
                  <a:pt x="478" y="59"/>
                </a:lnTo>
                <a:lnTo>
                  <a:pt x="486" y="59"/>
                </a:lnTo>
                <a:lnTo>
                  <a:pt x="489" y="59"/>
                </a:lnTo>
                <a:lnTo>
                  <a:pt x="489" y="45"/>
                </a:lnTo>
                <a:lnTo>
                  <a:pt x="489" y="41"/>
                </a:lnTo>
                <a:lnTo>
                  <a:pt x="489" y="36"/>
                </a:lnTo>
                <a:lnTo>
                  <a:pt x="505" y="36"/>
                </a:lnTo>
                <a:lnTo>
                  <a:pt x="506" y="36"/>
                </a:lnTo>
                <a:lnTo>
                  <a:pt x="512" y="36"/>
                </a:lnTo>
                <a:lnTo>
                  <a:pt x="524" y="36"/>
                </a:lnTo>
                <a:lnTo>
                  <a:pt x="524" y="36"/>
                </a:lnTo>
                <a:lnTo>
                  <a:pt x="546" y="36"/>
                </a:lnTo>
                <a:lnTo>
                  <a:pt x="546" y="36"/>
                </a:lnTo>
                <a:lnTo>
                  <a:pt x="558" y="36"/>
                </a:lnTo>
                <a:lnTo>
                  <a:pt x="627" y="36"/>
                </a:lnTo>
                <a:lnTo>
                  <a:pt x="695" y="37"/>
                </a:lnTo>
                <a:lnTo>
                  <a:pt x="695" y="37"/>
                </a:lnTo>
                <a:lnTo>
                  <a:pt x="703" y="37"/>
                </a:lnTo>
                <a:lnTo>
                  <a:pt x="711" y="37"/>
                </a:lnTo>
                <a:lnTo>
                  <a:pt x="736" y="37"/>
                </a:lnTo>
                <a:lnTo>
                  <a:pt x="763" y="37"/>
                </a:lnTo>
                <a:lnTo>
                  <a:pt x="798" y="37"/>
                </a:lnTo>
                <a:lnTo>
                  <a:pt x="902" y="37"/>
                </a:lnTo>
                <a:lnTo>
                  <a:pt x="902" y="36"/>
                </a:lnTo>
                <a:lnTo>
                  <a:pt x="971" y="36"/>
                </a:lnTo>
                <a:lnTo>
                  <a:pt x="970" y="36"/>
                </a:lnTo>
                <a:lnTo>
                  <a:pt x="1069" y="36"/>
                </a:lnTo>
                <a:lnTo>
                  <a:pt x="1109" y="36"/>
                </a:lnTo>
                <a:lnTo>
                  <a:pt x="1263" y="35"/>
                </a:lnTo>
                <a:lnTo>
                  <a:pt x="1265" y="35"/>
                </a:lnTo>
                <a:lnTo>
                  <a:pt x="1317" y="35"/>
                </a:lnTo>
                <a:lnTo>
                  <a:pt x="1318" y="35"/>
                </a:lnTo>
                <a:lnTo>
                  <a:pt x="1340" y="35"/>
                </a:lnTo>
                <a:lnTo>
                  <a:pt x="1547" y="36"/>
                </a:lnTo>
                <a:lnTo>
                  <a:pt x="1548" y="1"/>
                </a:lnTo>
                <a:lnTo>
                  <a:pt x="1628" y="1"/>
                </a:lnTo>
                <a:lnTo>
                  <a:pt x="1628" y="0"/>
                </a:lnTo>
                <a:lnTo>
                  <a:pt x="1665" y="0"/>
                </a:lnTo>
                <a:lnTo>
                  <a:pt x="1694" y="0"/>
                </a:lnTo>
                <a:lnTo>
                  <a:pt x="1803" y="0"/>
                </a:lnTo>
                <a:lnTo>
                  <a:pt x="1866" y="0"/>
                </a:lnTo>
                <a:lnTo>
                  <a:pt x="2095" y="0"/>
                </a:lnTo>
                <a:lnTo>
                  <a:pt x="2115" y="0"/>
                </a:lnTo>
                <a:lnTo>
                  <a:pt x="2125" y="0"/>
                </a:lnTo>
                <a:lnTo>
                  <a:pt x="2124" y="5"/>
                </a:lnTo>
                <a:lnTo>
                  <a:pt x="2122" y="17"/>
                </a:lnTo>
                <a:lnTo>
                  <a:pt x="2122" y="20"/>
                </a:lnTo>
                <a:lnTo>
                  <a:pt x="2123" y="23"/>
                </a:lnTo>
                <a:lnTo>
                  <a:pt x="2125" y="29"/>
                </a:lnTo>
                <a:lnTo>
                  <a:pt x="2125" y="33"/>
                </a:lnTo>
                <a:lnTo>
                  <a:pt x="2125" y="41"/>
                </a:lnTo>
                <a:lnTo>
                  <a:pt x="2123" y="45"/>
                </a:lnTo>
                <a:lnTo>
                  <a:pt x="2122" y="48"/>
                </a:lnTo>
                <a:lnTo>
                  <a:pt x="2119" y="50"/>
                </a:lnTo>
                <a:lnTo>
                  <a:pt x="2115" y="53"/>
                </a:lnTo>
                <a:lnTo>
                  <a:pt x="2112" y="54"/>
                </a:lnTo>
                <a:lnTo>
                  <a:pt x="2106" y="53"/>
                </a:lnTo>
                <a:lnTo>
                  <a:pt x="2105" y="53"/>
                </a:lnTo>
                <a:lnTo>
                  <a:pt x="2105" y="54"/>
                </a:lnTo>
                <a:lnTo>
                  <a:pt x="2103" y="57"/>
                </a:lnTo>
                <a:lnTo>
                  <a:pt x="2104" y="59"/>
                </a:lnTo>
                <a:lnTo>
                  <a:pt x="2104" y="60"/>
                </a:lnTo>
                <a:lnTo>
                  <a:pt x="2108" y="62"/>
                </a:lnTo>
                <a:lnTo>
                  <a:pt x="2109" y="63"/>
                </a:lnTo>
                <a:lnTo>
                  <a:pt x="2110" y="65"/>
                </a:lnTo>
                <a:lnTo>
                  <a:pt x="2110" y="65"/>
                </a:lnTo>
                <a:lnTo>
                  <a:pt x="2110" y="66"/>
                </a:lnTo>
                <a:lnTo>
                  <a:pt x="2109" y="67"/>
                </a:lnTo>
                <a:lnTo>
                  <a:pt x="2107" y="68"/>
                </a:lnTo>
                <a:lnTo>
                  <a:pt x="2104" y="68"/>
                </a:lnTo>
                <a:lnTo>
                  <a:pt x="2103" y="68"/>
                </a:lnTo>
                <a:lnTo>
                  <a:pt x="2102" y="72"/>
                </a:lnTo>
                <a:lnTo>
                  <a:pt x="2098" y="75"/>
                </a:lnTo>
                <a:lnTo>
                  <a:pt x="2094" y="77"/>
                </a:lnTo>
                <a:lnTo>
                  <a:pt x="2094" y="78"/>
                </a:lnTo>
                <a:lnTo>
                  <a:pt x="2093" y="80"/>
                </a:lnTo>
                <a:lnTo>
                  <a:pt x="2092" y="82"/>
                </a:lnTo>
                <a:lnTo>
                  <a:pt x="2086" y="89"/>
                </a:lnTo>
                <a:lnTo>
                  <a:pt x="2082" y="93"/>
                </a:lnTo>
                <a:lnTo>
                  <a:pt x="2076" y="97"/>
                </a:lnTo>
                <a:lnTo>
                  <a:pt x="2075" y="97"/>
                </a:lnTo>
                <a:lnTo>
                  <a:pt x="2072" y="96"/>
                </a:lnTo>
                <a:lnTo>
                  <a:pt x="2068" y="98"/>
                </a:lnTo>
                <a:lnTo>
                  <a:pt x="2064" y="104"/>
                </a:lnTo>
                <a:lnTo>
                  <a:pt x="2059" y="114"/>
                </a:lnTo>
                <a:lnTo>
                  <a:pt x="2059" y="120"/>
                </a:lnTo>
                <a:lnTo>
                  <a:pt x="2060" y="122"/>
                </a:lnTo>
                <a:lnTo>
                  <a:pt x="2060" y="122"/>
                </a:lnTo>
                <a:lnTo>
                  <a:pt x="2064" y="123"/>
                </a:lnTo>
                <a:lnTo>
                  <a:pt x="2066" y="125"/>
                </a:lnTo>
                <a:lnTo>
                  <a:pt x="2070" y="128"/>
                </a:lnTo>
                <a:lnTo>
                  <a:pt x="2075" y="133"/>
                </a:lnTo>
                <a:lnTo>
                  <a:pt x="2077" y="137"/>
                </a:lnTo>
                <a:lnTo>
                  <a:pt x="2078" y="138"/>
                </a:lnTo>
                <a:lnTo>
                  <a:pt x="2078" y="140"/>
                </a:lnTo>
                <a:lnTo>
                  <a:pt x="2077" y="141"/>
                </a:lnTo>
                <a:lnTo>
                  <a:pt x="2076" y="142"/>
                </a:lnTo>
                <a:lnTo>
                  <a:pt x="2074" y="143"/>
                </a:lnTo>
                <a:lnTo>
                  <a:pt x="2072" y="143"/>
                </a:lnTo>
                <a:lnTo>
                  <a:pt x="2067" y="141"/>
                </a:lnTo>
                <a:lnTo>
                  <a:pt x="2066" y="140"/>
                </a:lnTo>
                <a:lnTo>
                  <a:pt x="2066" y="141"/>
                </a:lnTo>
                <a:lnTo>
                  <a:pt x="2067" y="145"/>
                </a:lnTo>
                <a:lnTo>
                  <a:pt x="2067" y="147"/>
                </a:lnTo>
                <a:lnTo>
                  <a:pt x="2072" y="153"/>
                </a:lnTo>
                <a:lnTo>
                  <a:pt x="2076" y="157"/>
                </a:lnTo>
                <a:lnTo>
                  <a:pt x="2079" y="160"/>
                </a:lnTo>
                <a:lnTo>
                  <a:pt x="2080" y="161"/>
                </a:lnTo>
                <a:lnTo>
                  <a:pt x="2080" y="167"/>
                </a:lnTo>
                <a:lnTo>
                  <a:pt x="2080" y="169"/>
                </a:lnTo>
                <a:lnTo>
                  <a:pt x="2079" y="170"/>
                </a:lnTo>
                <a:lnTo>
                  <a:pt x="2073" y="174"/>
                </a:lnTo>
                <a:lnTo>
                  <a:pt x="2071" y="175"/>
                </a:lnTo>
                <a:lnTo>
                  <a:pt x="2067" y="173"/>
                </a:lnTo>
                <a:lnTo>
                  <a:pt x="2064" y="174"/>
                </a:lnTo>
                <a:lnTo>
                  <a:pt x="2063" y="176"/>
                </a:lnTo>
                <a:lnTo>
                  <a:pt x="2063" y="177"/>
                </a:lnTo>
                <a:lnTo>
                  <a:pt x="2063" y="177"/>
                </a:lnTo>
                <a:lnTo>
                  <a:pt x="2063" y="183"/>
                </a:lnTo>
                <a:lnTo>
                  <a:pt x="2066" y="190"/>
                </a:lnTo>
                <a:lnTo>
                  <a:pt x="2067" y="193"/>
                </a:lnTo>
                <a:lnTo>
                  <a:pt x="2069" y="199"/>
                </a:lnTo>
                <a:lnTo>
                  <a:pt x="2069" y="201"/>
                </a:lnTo>
                <a:lnTo>
                  <a:pt x="2069" y="203"/>
                </a:lnTo>
                <a:lnTo>
                  <a:pt x="2067" y="206"/>
                </a:lnTo>
                <a:lnTo>
                  <a:pt x="2065" y="208"/>
                </a:lnTo>
                <a:lnTo>
                  <a:pt x="2064" y="209"/>
                </a:lnTo>
                <a:lnTo>
                  <a:pt x="2069" y="221"/>
                </a:lnTo>
                <a:lnTo>
                  <a:pt x="2071" y="230"/>
                </a:lnTo>
                <a:lnTo>
                  <a:pt x="2078" y="246"/>
                </a:lnTo>
                <a:lnTo>
                  <a:pt x="2079" y="252"/>
                </a:lnTo>
                <a:lnTo>
                  <a:pt x="2079" y="252"/>
                </a:lnTo>
                <a:lnTo>
                  <a:pt x="2079" y="256"/>
                </a:lnTo>
                <a:lnTo>
                  <a:pt x="2079" y="259"/>
                </a:lnTo>
                <a:lnTo>
                  <a:pt x="2079" y="263"/>
                </a:lnTo>
                <a:lnTo>
                  <a:pt x="2077" y="267"/>
                </a:lnTo>
                <a:lnTo>
                  <a:pt x="2075" y="272"/>
                </a:lnTo>
                <a:lnTo>
                  <a:pt x="2075" y="272"/>
                </a:lnTo>
                <a:lnTo>
                  <a:pt x="2076" y="274"/>
                </a:lnTo>
                <a:lnTo>
                  <a:pt x="2078" y="276"/>
                </a:lnTo>
                <a:lnTo>
                  <a:pt x="2079" y="278"/>
                </a:lnTo>
                <a:lnTo>
                  <a:pt x="2080" y="281"/>
                </a:lnTo>
                <a:lnTo>
                  <a:pt x="2082" y="282"/>
                </a:lnTo>
                <a:lnTo>
                  <a:pt x="2085" y="284"/>
                </a:lnTo>
                <a:lnTo>
                  <a:pt x="2086" y="288"/>
                </a:lnTo>
                <a:lnTo>
                  <a:pt x="2086" y="294"/>
                </a:lnTo>
                <a:lnTo>
                  <a:pt x="2085" y="301"/>
                </a:lnTo>
                <a:lnTo>
                  <a:pt x="2085" y="302"/>
                </a:lnTo>
                <a:lnTo>
                  <a:pt x="2079" y="306"/>
                </a:lnTo>
                <a:lnTo>
                  <a:pt x="2076" y="306"/>
                </a:lnTo>
                <a:lnTo>
                  <a:pt x="2074" y="306"/>
                </a:lnTo>
                <a:lnTo>
                  <a:pt x="2070" y="309"/>
                </a:lnTo>
                <a:lnTo>
                  <a:pt x="2067" y="311"/>
                </a:lnTo>
                <a:lnTo>
                  <a:pt x="2065" y="313"/>
                </a:lnTo>
                <a:lnTo>
                  <a:pt x="2063" y="316"/>
                </a:lnTo>
                <a:lnTo>
                  <a:pt x="2062" y="318"/>
                </a:lnTo>
                <a:lnTo>
                  <a:pt x="2062" y="319"/>
                </a:lnTo>
                <a:lnTo>
                  <a:pt x="2061" y="324"/>
                </a:lnTo>
                <a:lnTo>
                  <a:pt x="2063" y="326"/>
                </a:lnTo>
                <a:lnTo>
                  <a:pt x="2065" y="329"/>
                </a:lnTo>
                <a:lnTo>
                  <a:pt x="2069" y="330"/>
                </a:lnTo>
                <a:lnTo>
                  <a:pt x="2069" y="330"/>
                </a:lnTo>
                <a:lnTo>
                  <a:pt x="2071" y="329"/>
                </a:lnTo>
                <a:lnTo>
                  <a:pt x="2072" y="330"/>
                </a:lnTo>
                <a:lnTo>
                  <a:pt x="2073" y="331"/>
                </a:lnTo>
                <a:lnTo>
                  <a:pt x="2073" y="333"/>
                </a:lnTo>
                <a:lnTo>
                  <a:pt x="2070" y="334"/>
                </a:lnTo>
                <a:lnTo>
                  <a:pt x="2066" y="334"/>
                </a:lnTo>
                <a:lnTo>
                  <a:pt x="2063" y="336"/>
                </a:lnTo>
                <a:lnTo>
                  <a:pt x="2061" y="338"/>
                </a:lnTo>
                <a:lnTo>
                  <a:pt x="2061" y="341"/>
                </a:lnTo>
                <a:lnTo>
                  <a:pt x="2063" y="344"/>
                </a:lnTo>
                <a:lnTo>
                  <a:pt x="2064" y="344"/>
                </a:lnTo>
                <a:lnTo>
                  <a:pt x="2066" y="346"/>
                </a:lnTo>
                <a:lnTo>
                  <a:pt x="2067" y="348"/>
                </a:lnTo>
                <a:lnTo>
                  <a:pt x="2067" y="351"/>
                </a:lnTo>
                <a:lnTo>
                  <a:pt x="2066" y="354"/>
                </a:lnTo>
                <a:lnTo>
                  <a:pt x="2063" y="355"/>
                </a:lnTo>
                <a:lnTo>
                  <a:pt x="2062" y="356"/>
                </a:lnTo>
                <a:lnTo>
                  <a:pt x="2062" y="360"/>
                </a:lnTo>
                <a:lnTo>
                  <a:pt x="2064" y="362"/>
                </a:lnTo>
                <a:lnTo>
                  <a:pt x="2065" y="364"/>
                </a:lnTo>
                <a:lnTo>
                  <a:pt x="2067" y="367"/>
                </a:lnTo>
                <a:lnTo>
                  <a:pt x="2068" y="369"/>
                </a:lnTo>
                <a:lnTo>
                  <a:pt x="2065" y="372"/>
                </a:lnTo>
                <a:lnTo>
                  <a:pt x="2064" y="373"/>
                </a:lnTo>
                <a:lnTo>
                  <a:pt x="2063" y="375"/>
                </a:lnTo>
                <a:lnTo>
                  <a:pt x="2062" y="375"/>
                </a:lnTo>
                <a:lnTo>
                  <a:pt x="2061" y="377"/>
                </a:lnTo>
                <a:lnTo>
                  <a:pt x="2055" y="385"/>
                </a:lnTo>
                <a:lnTo>
                  <a:pt x="2056" y="394"/>
                </a:lnTo>
                <a:lnTo>
                  <a:pt x="2059" y="402"/>
                </a:lnTo>
                <a:lnTo>
                  <a:pt x="2059" y="403"/>
                </a:lnTo>
                <a:lnTo>
                  <a:pt x="2059" y="403"/>
                </a:lnTo>
                <a:lnTo>
                  <a:pt x="2065" y="412"/>
                </a:lnTo>
                <a:lnTo>
                  <a:pt x="2067" y="415"/>
                </a:lnTo>
                <a:lnTo>
                  <a:pt x="2067" y="416"/>
                </a:lnTo>
                <a:lnTo>
                  <a:pt x="2055" y="424"/>
                </a:lnTo>
                <a:lnTo>
                  <a:pt x="2043" y="432"/>
                </a:lnTo>
                <a:lnTo>
                  <a:pt x="2043" y="433"/>
                </a:lnTo>
                <a:lnTo>
                  <a:pt x="2043" y="438"/>
                </a:lnTo>
                <a:lnTo>
                  <a:pt x="2043" y="443"/>
                </a:lnTo>
                <a:lnTo>
                  <a:pt x="2043" y="444"/>
                </a:lnTo>
                <a:lnTo>
                  <a:pt x="2037" y="450"/>
                </a:lnTo>
                <a:lnTo>
                  <a:pt x="2034" y="451"/>
                </a:lnTo>
                <a:lnTo>
                  <a:pt x="2030" y="452"/>
                </a:lnTo>
                <a:lnTo>
                  <a:pt x="2025" y="455"/>
                </a:lnTo>
                <a:lnTo>
                  <a:pt x="2022" y="458"/>
                </a:lnTo>
                <a:lnTo>
                  <a:pt x="2019" y="464"/>
                </a:lnTo>
                <a:lnTo>
                  <a:pt x="2018" y="468"/>
                </a:lnTo>
                <a:lnTo>
                  <a:pt x="2017" y="470"/>
                </a:lnTo>
                <a:lnTo>
                  <a:pt x="2016" y="472"/>
                </a:lnTo>
                <a:lnTo>
                  <a:pt x="2012" y="477"/>
                </a:lnTo>
                <a:lnTo>
                  <a:pt x="2008" y="480"/>
                </a:lnTo>
                <a:lnTo>
                  <a:pt x="2002" y="491"/>
                </a:lnTo>
                <a:lnTo>
                  <a:pt x="2002" y="493"/>
                </a:lnTo>
                <a:lnTo>
                  <a:pt x="2002" y="498"/>
                </a:lnTo>
                <a:lnTo>
                  <a:pt x="1999" y="510"/>
                </a:lnTo>
                <a:lnTo>
                  <a:pt x="1940" y="510"/>
                </a:lnTo>
                <a:lnTo>
                  <a:pt x="1929" y="510"/>
                </a:lnTo>
                <a:lnTo>
                  <a:pt x="1908" y="510"/>
                </a:lnTo>
                <a:lnTo>
                  <a:pt x="1865" y="510"/>
                </a:lnTo>
                <a:lnTo>
                  <a:pt x="1865" y="512"/>
                </a:lnTo>
                <a:lnTo>
                  <a:pt x="1797" y="512"/>
                </a:lnTo>
                <a:lnTo>
                  <a:pt x="1755" y="512"/>
                </a:lnTo>
                <a:lnTo>
                  <a:pt x="1717" y="513"/>
                </a:lnTo>
                <a:lnTo>
                  <a:pt x="1713" y="514"/>
                </a:lnTo>
                <a:lnTo>
                  <a:pt x="1597" y="513"/>
                </a:lnTo>
                <a:lnTo>
                  <a:pt x="1589" y="513"/>
                </a:lnTo>
                <a:lnTo>
                  <a:pt x="1526" y="514"/>
                </a:lnTo>
                <a:lnTo>
                  <a:pt x="1448" y="513"/>
                </a:lnTo>
                <a:lnTo>
                  <a:pt x="1448" y="514"/>
                </a:lnTo>
                <a:lnTo>
                  <a:pt x="1380" y="515"/>
                </a:lnTo>
                <a:lnTo>
                  <a:pt x="1311" y="514"/>
                </a:lnTo>
                <a:lnTo>
                  <a:pt x="1307" y="514"/>
                </a:lnTo>
                <a:lnTo>
                  <a:pt x="1305" y="514"/>
                </a:lnTo>
                <a:lnTo>
                  <a:pt x="1263" y="514"/>
                </a:lnTo>
                <a:lnTo>
                  <a:pt x="1263" y="514"/>
                </a:lnTo>
                <a:lnTo>
                  <a:pt x="1253" y="514"/>
                </a:lnTo>
                <a:lnTo>
                  <a:pt x="1180" y="515"/>
                </a:lnTo>
                <a:lnTo>
                  <a:pt x="1144" y="515"/>
                </a:lnTo>
                <a:lnTo>
                  <a:pt x="1114" y="515"/>
                </a:lnTo>
                <a:lnTo>
                  <a:pt x="1105" y="515"/>
                </a:lnTo>
                <a:lnTo>
                  <a:pt x="1100" y="515"/>
                </a:lnTo>
                <a:lnTo>
                  <a:pt x="1089" y="515"/>
                </a:lnTo>
                <a:lnTo>
                  <a:pt x="1082" y="515"/>
                </a:lnTo>
                <a:lnTo>
                  <a:pt x="1077" y="515"/>
                </a:lnTo>
                <a:lnTo>
                  <a:pt x="1072" y="515"/>
                </a:lnTo>
                <a:lnTo>
                  <a:pt x="1070" y="515"/>
                </a:lnTo>
                <a:lnTo>
                  <a:pt x="1066" y="515"/>
                </a:lnTo>
                <a:lnTo>
                  <a:pt x="1060" y="515"/>
                </a:lnTo>
                <a:lnTo>
                  <a:pt x="1060" y="515"/>
                </a:lnTo>
                <a:lnTo>
                  <a:pt x="1054" y="515"/>
                </a:lnTo>
                <a:lnTo>
                  <a:pt x="1043" y="515"/>
                </a:lnTo>
                <a:lnTo>
                  <a:pt x="1025" y="515"/>
                </a:lnTo>
                <a:lnTo>
                  <a:pt x="969" y="513"/>
                </a:lnTo>
                <a:lnTo>
                  <a:pt x="924" y="513"/>
                </a:lnTo>
                <a:lnTo>
                  <a:pt x="827" y="514"/>
                </a:lnTo>
                <a:lnTo>
                  <a:pt x="824" y="514"/>
                </a:lnTo>
                <a:lnTo>
                  <a:pt x="759" y="515"/>
                </a:lnTo>
                <a:lnTo>
                  <a:pt x="694" y="514"/>
                </a:lnTo>
                <a:lnTo>
                  <a:pt x="690" y="514"/>
                </a:lnTo>
                <a:lnTo>
                  <a:pt x="652" y="514"/>
                </a:lnTo>
                <a:lnTo>
                  <a:pt x="560" y="515"/>
                </a:lnTo>
                <a:lnTo>
                  <a:pt x="550" y="515"/>
                </a:lnTo>
                <a:lnTo>
                  <a:pt x="550" y="515"/>
                </a:lnTo>
                <a:lnTo>
                  <a:pt x="541" y="515"/>
                </a:lnTo>
                <a:lnTo>
                  <a:pt x="537" y="515"/>
                </a:lnTo>
                <a:lnTo>
                  <a:pt x="535" y="515"/>
                </a:lnTo>
                <a:lnTo>
                  <a:pt x="530" y="515"/>
                </a:lnTo>
                <a:lnTo>
                  <a:pt x="520" y="514"/>
                </a:lnTo>
                <a:lnTo>
                  <a:pt x="494" y="514"/>
                </a:lnTo>
                <a:lnTo>
                  <a:pt x="486" y="514"/>
                </a:lnTo>
                <a:lnTo>
                  <a:pt x="479" y="514"/>
                </a:lnTo>
                <a:lnTo>
                  <a:pt x="448" y="514"/>
                </a:lnTo>
                <a:lnTo>
                  <a:pt x="443" y="514"/>
                </a:lnTo>
                <a:lnTo>
                  <a:pt x="442" y="515"/>
                </a:lnTo>
                <a:lnTo>
                  <a:pt x="423" y="515"/>
                </a:lnTo>
                <a:lnTo>
                  <a:pt x="423" y="512"/>
                </a:lnTo>
                <a:lnTo>
                  <a:pt x="409" y="512"/>
                </a:lnTo>
                <a:lnTo>
                  <a:pt x="389" y="512"/>
                </a:lnTo>
                <a:lnTo>
                  <a:pt x="385" y="512"/>
                </a:lnTo>
                <a:lnTo>
                  <a:pt x="383" y="512"/>
                </a:lnTo>
                <a:lnTo>
                  <a:pt x="379" y="512"/>
                </a:lnTo>
                <a:lnTo>
                  <a:pt x="373" y="511"/>
                </a:lnTo>
                <a:lnTo>
                  <a:pt x="366" y="511"/>
                </a:lnTo>
                <a:lnTo>
                  <a:pt x="361" y="511"/>
                </a:lnTo>
                <a:lnTo>
                  <a:pt x="355" y="511"/>
                </a:lnTo>
                <a:lnTo>
                  <a:pt x="354" y="511"/>
                </a:lnTo>
                <a:lnTo>
                  <a:pt x="351" y="511"/>
                </a:lnTo>
                <a:lnTo>
                  <a:pt x="349" y="511"/>
                </a:lnTo>
                <a:lnTo>
                  <a:pt x="348" y="511"/>
                </a:lnTo>
                <a:lnTo>
                  <a:pt x="348" y="511"/>
                </a:lnTo>
                <a:lnTo>
                  <a:pt x="346" y="511"/>
                </a:lnTo>
                <a:lnTo>
                  <a:pt x="343" y="511"/>
                </a:lnTo>
                <a:lnTo>
                  <a:pt x="326" y="511"/>
                </a:lnTo>
                <a:lnTo>
                  <a:pt x="318" y="511"/>
                </a:lnTo>
                <a:lnTo>
                  <a:pt x="308" y="511"/>
                </a:lnTo>
                <a:lnTo>
                  <a:pt x="295" y="511"/>
                </a:lnTo>
                <a:lnTo>
                  <a:pt x="285" y="511"/>
                </a:lnTo>
                <a:lnTo>
                  <a:pt x="285" y="498"/>
                </a:lnTo>
                <a:lnTo>
                  <a:pt x="279" y="495"/>
                </a:lnTo>
                <a:lnTo>
                  <a:pt x="258" y="486"/>
                </a:lnTo>
                <a:lnTo>
                  <a:pt x="258" y="486"/>
                </a:lnTo>
                <a:lnTo>
                  <a:pt x="257" y="486"/>
                </a:lnTo>
                <a:lnTo>
                  <a:pt x="205" y="466"/>
                </a:lnTo>
                <a:lnTo>
                  <a:pt x="200" y="464"/>
                </a:lnTo>
                <a:lnTo>
                  <a:pt x="204" y="453"/>
                </a:lnTo>
                <a:lnTo>
                  <a:pt x="109" y="453"/>
                </a:lnTo>
                <a:lnTo>
                  <a:pt x="109" y="450"/>
                </a:lnTo>
                <a:lnTo>
                  <a:pt x="113" y="450"/>
                </a:lnTo>
                <a:lnTo>
                  <a:pt x="114" y="441"/>
                </a:lnTo>
                <a:lnTo>
                  <a:pt x="109" y="441"/>
                </a:lnTo>
                <a:lnTo>
                  <a:pt x="109" y="430"/>
                </a:lnTo>
                <a:lnTo>
                  <a:pt x="112" y="426"/>
                </a:lnTo>
                <a:lnTo>
                  <a:pt x="115" y="421"/>
                </a:lnTo>
                <a:lnTo>
                  <a:pt x="117" y="415"/>
                </a:lnTo>
                <a:lnTo>
                  <a:pt x="120" y="412"/>
                </a:lnTo>
                <a:lnTo>
                  <a:pt x="141" y="380"/>
                </a:lnTo>
                <a:lnTo>
                  <a:pt x="141" y="380"/>
                </a:lnTo>
                <a:lnTo>
                  <a:pt x="143" y="377"/>
                </a:lnTo>
                <a:lnTo>
                  <a:pt x="171" y="335"/>
                </a:lnTo>
                <a:lnTo>
                  <a:pt x="172" y="333"/>
                </a:lnTo>
                <a:lnTo>
                  <a:pt x="173" y="331"/>
                </a:lnTo>
                <a:lnTo>
                  <a:pt x="165" y="326"/>
                </a:lnTo>
                <a:lnTo>
                  <a:pt x="150" y="313"/>
                </a:lnTo>
                <a:lnTo>
                  <a:pt x="144" y="308"/>
                </a:lnTo>
                <a:lnTo>
                  <a:pt x="143" y="307"/>
                </a:lnTo>
                <a:lnTo>
                  <a:pt x="142" y="306"/>
                </a:lnTo>
                <a:lnTo>
                  <a:pt x="132" y="296"/>
                </a:lnTo>
                <a:lnTo>
                  <a:pt x="117" y="295"/>
                </a:lnTo>
                <a:lnTo>
                  <a:pt x="93" y="292"/>
                </a:lnTo>
                <a:lnTo>
                  <a:pt x="93" y="290"/>
                </a:lnTo>
                <a:lnTo>
                  <a:pt x="92" y="278"/>
                </a:lnTo>
                <a:lnTo>
                  <a:pt x="92" y="271"/>
                </a:lnTo>
                <a:lnTo>
                  <a:pt x="92" y="260"/>
                </a:lnTo>
                <a:lnTo>
                  <a:pt x="91" y="254"/>
                </a:lnTo>
                <a:lnTo>
                  <a:pt x="84" y="252"/>
                </a:lnTo>
                <a:lnTo>
                  <a:pt x="70" y="249"/>
                </a:lnTo>
                <a:lnTo>
                  <a:pt x="67" y="247"/>
                </a:lnTo>
                <a:lnTo>
                  <a:pt x="63" y="246"/>
                </a:lnTo>
                <a:lnTo>
                  <a:pt x="63" y="245"/>
                </a:lnTo>
                <a:lnTo>
                  <a:pt x="45" y="223"/>
                </a:lnTo>
                <a:lnTo>
                  <a:pt x="26" y="197"/>
                </a:lnTo>
                <a:lnTo>
                  <a:pt x="9" y="175"/>
                </a:lnTo>
                <a:lnTo>
                  <a:pt x="1" y="175"/>
                </a:lnTo>
                <a:lnTo>
                  <a:pt x="1" y="172"/>
                </a:lnTo>
                <a:lnTo>
                  <a:pt x="1" y="166"/>
                </a:lnTo>
                <a:lnTo>
                  <a:pt x="3" y="166"/>
                </a:lnTo>
                <a:lnTo>
                  <a:pt x="3" y="166"/>
                </a:lnTo>
                <a:lnTo>
                  <a:pt x="3" y="165"/>
                </a:lnTo>
                <a:lnTo>
                  <a:pt x="2" y="164"/>
                </a:lnTo>
                <a:lnTo>
                  <a:pt x="3" y="164"/>
                </a:lnTo>
                <a:lnTo>
                  <a:pt x="4" y="162"/>
                </a:lnTo>
                <a:lnTo>
                  <a:pt x="2" y="161"/>
                </a:lnTo>
                <a:lnTo>
                  <a:pt x="2" y="161"/>
                </a:lnTo>
                <a:lnTo>
                  <a:pt x="5" y="157"/>
                </a:lnTo>
                <a:lnTo>
                  <a:pt x="4" y="155"/>
                </a:lnTo>
                <a:lnTo>
                  <a:pt x="2" y="153"/>
                </a:lnTo>
                <a:lnTo>
                  <a:pt x="2" y="152"/>
                </a:lnTo>
                <a:lnTo>
                  <a:pt x="0" y="151"/>
                </a:lnTo>
                <a:lnTo>
                  <a:pt x="0" y="150"/>
                </a:lnTo>
                <a:lnTo>
                  <a:pt x="0" y="15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148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4430</TotalTime>
  <Words>215</Words>
  <Application>Microsoft Office PowerPoint</Application>
  <PresentationFormat>On-screen Show (16:9)</PresentationFormat>
  <Paragraphs>20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等线</vt:lpstr>
      <vt:lpstr>宋体</vt:lpstr>
      <vt:lpstr>Arial</vt:lpstr>
      <vt:lpstr>Calibri</vt:lpstr>
      <vt:lpstr>Times New Roman</vt:lpstr>
      <vt:lpstr>Wingdings</vt:lpstr>
      <vt:lpstr>Office 主题​​</vt:lpstr>
      <vt:lpstr>Los Angeles County, California</vt:lpstr>
      <vt:lpstr>Cook County, Illinois</vt:lpstr>
      <vt:lpstr>Harris County, Texas</vt:lpstr>
      <vt:lpstr>Maricopa County, Arizona</vt:lpstr>
      <vt:lpstr>San Diego County, California</vt:lpstr>
      <vt:lpstr>Orange County, California</vt:lpstr>
      <vt:lpstr>Miami-Dade County, Florida</vt:lpstr>
      <vt:lpstr>Dallas County, Texas</vt:lpstr>
      <vt:lpstr>Riverside County, California</vt:lpstr>
      <vt:lpstr>Kings County, New York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112</cp:revision>
  <dcterms:created xsi:type="dcterms:W3CDTF">2016-05-15T02:42:52Z</dcterms:created>
  <dcterms:modified xsi:type="dcterms:W3CDTF">2025-11-25T15:07:25Z</dcterms:modified>
</cp:coreProperties>
</file>